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eg" ContentType="image/jpeg"/>
  <Default Extension="xlsx" ContentType="application/vnd.openxmlformats-officedocument.spreadsheetml.sheet"/>
  <Default Extension="emf" ContentType="image/x-emf"/>
  <Default Extension="png" ContentType="image/png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&#65279;<?xml version="1.0" encoding="utf-8" standalone="yes"?><Relationships xmlns="http://schemas.openxmlformats.org/package/2006/relationships"><Relationship Id="rId1" Type="http://schemas.openxmlformats.org/officeDocument/2006/relationships/officeDocument" Target="ppt/presentation.xml" /><Relationship Id="rId2" Type="http://schemas.openxmlformats.org/package/2006/relationships/metadata/core-properties" Target="docProps/core.xml" /><Relationship Id="rId3" Type="http://schemas.openxmlformats.org/officeDocument/2006/relationships/extended-properties" Target="docProps/app.xml" /><Relationship Id="rId4" Type="http://schemas.openxmlformats.org/package/2006/relationships/metadata/thumbnail" Target="docProps/thumbnail.jpeg" /><Relationship Id="rId5" Type="http://schemas.openxmlformats.org/officeDocument/2006/relationships/custom-properties" Target="docProps/custom.xml" /></Relationships>
</file>

<file path=ppt/presentation.xml><?xml version="1.0" encoding="utf-8"?>
<!--Generated by Aspose.Slides for .NET 23.9-->
<p:presentation xmlns:r="http://schemas.openxmlformats.org/officeDocument/2006/relationships" xmlns:a="http://schemas.openxmlformats.org/drawingml/2006/main" xmlns:p="http://schemas.openxmlformats.org/presentationml/2006/main">
  <p:sldMasterIdLst>
    <p:sldMasterId id="2147483648" r:id="rId1"/>
  </p:sldMasterIdLst>
  <p:notesMasterIdLst>
    <p:notesMasterId r:id="rId2"/>
  </p:notesMasterIdLst>
  <p:handoutMasterIdLst>
    <p:handoutMasterId r:id="rId3"/>
  </p:handoutMasterIdLst>
  <p:sldIdLst>
    <p:sldId id="261" r:id="rId4"/>
    <p:sldId id="262" r:id="rId5"/>
    <p:sldId id="263" r:id="rId6"/>
    <p:sldId id="260" r:id="rId7"/>
    <p:sldId id="266" r:id="rId8"/>
    <p:sldId id="267" r:id="rId9"/>
    <p:sldId id="268" r:id="rId10"/>
    <p:sldId id="269" r:id="rId11"/>
    <p:sldId id="271" r:id="rId12"/>
    <p:sldId id="279" r:id="rId13"/>
    <p:sldId id="277" r:id="rId14"/>
    <p:sldId id="276" r:id="rId15"/>
    <p:sldId id="275" r:id="rId16"/>
    <p:sldId id="280" r:id="rId17"/>
  </p:sldIdLst>
  <p:sldSz cx="12192000" cy="6858000"/>
  <p:notesSz cx="6858000" cy="9144000"/>
  <p:custDataLst>
    <p:tags r:id="rId1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221" autoAdjust="0"/>
    <p:restoredTop sz="94660"/>
  </p:normalViewPr>
  <p:slideViewPr>
    <p:cSldViewPr snapToGrid="0" showGuides="1">
      <p:cViewPr varScale="1">
        <p:scale>
          <a:sx n="64" d="100"/>
          <a:sy n="64" d="100"/>
        </p:scale>
        <p:origin x="-712" y="-6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&#65279;<?xml version="1.0" encoding="utf-8" standalone="yes"?><Relationships xmlns="http://schemas.openxmlformats.org/package/2006/relationships"><Relationship Id="rId1" Type="http://schemas.openxmlformats.org/officeDocument/2006/relationships/slideMaster" Target="slideMasters/slideMaster1.xml" /><Relationship Id="rId10" Type="http://schemas.openxmlformats.org/officeDocument/2006/relationships/slide" Target="slides/slide7.xml" /><Relationship Id="rId11" Type="http://schemas.openxmlformats.org/officeDocument/2006/relationships/slide" Target="slides/slide8.xml" /><Relationship Id="rId12" Type="http://schemas.openxmlformats.org/officeDocument/2006/relationships/slide" Target="slides/slide9.xml" /><Relationship Id="rId13" Type="http://schemas.openxmlformats.org/officeDocument/2006/relationships/slide" Target="slides/slide10.xml" /><Relationship Id="rId14" Type="http://schemas.openxmlformats.org/officeDocument/2006/relationships/slide" Target="slides/slide11.xml" /><Relationship Id="rId15" Type="http://schemas.openxmlformats.org/officeDocument/2006/relationships/slide" Target="slides/slide12.xml" /><Relationship Id="rId16" Type="http://schemas.openxmlformats.org/officeDocument/2006/relationships/slide" Target="slides/slide13.xml" /><Relationship Id="rId17" Type="http://schemas.openxmlformats.org/officeDocument/2006/relationships/slide" Target="slides/slide14.xml" /><Relationship Id="rId18" Type="http://schemas.openxmlformats.org/officeDocument/2006/relationships/tags" Target="tags/tag1.xml" /><Relationship Id="rId19" Type="http://schemas.openxmlformats.org/officeDocument/2006/relationships/presProps" Target="presProps.xml" /><Relationship Id="rId2" Type="http://schemas.openxmlformats.org/officeDocument/2006/relationships/notesMaster" Target="notesMasters/notesMaster1.xml" /><Relationship Id="rId20" Type="http://schemas.openxmlformats.org/officeDocument/2006/relationships/viewProps" Target="viewProps.xml" /><Relationship Id="rId21" Type="http://schemas.openxmlformats.org/officeDocument/2006/relationships/theme" Target="theme/theme1.xml" /><Relationship Id="rId22" Type="http://schemas.openxmlformats.org/officeDocument/2006/relationships/tableStyles" Target="tableStyles.xml" /><Relationship Id="rId3" Type="http://schemas.openxmlformats.org/officeDocument/2006/relationships/handoutMaster" Target="handoutMasters/handoutMaster1.xml" /><Relationship Id="rId4" Type="http://schemas.openxmlformats.org/officeDocument/2006/relationships/slide" Target="slides/slide1.xml" /><Relationship Id="rId5" Type="http://schemas.openxmlformats.org/officeDocument/2006/relationships/slide" Target="slides/slide2.xml" /><Relationship Id="rId6" Type="http://schemas.openxmlformats.org/officeDocument/2006/relationships/slide" Target="slides/slide3.xml" /><Relationship Id="rId7" Type="http://schemas.openxmlformats.org/officeDocument/2006/relationships/slide" Target="slides/slide4.xml" /><Relationship Id="rId8" Type="http://schemas.openxmlformats.org/officeDocument/2006/relationships/slide" Target="slides/slide5.xml" /><Relationship Id="rId9" Type="http://schemas.openxmlformats.org/officeDocument/2006/relationships/slide" Target="slides/slide6.xml" /></Relationships>
</file>

<file path=ppt/charts/_rels/chart1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1.xlsx" /><Relationship Id="rId2" Type="http://schemas.microsoft.com/office/2011/relationships/chartColorStyle" Target="colors1.xml" /><Relationship Id="rId3" Type="http://schemas.microsoft.com/office/2011/relationships/chartStyle" Target="style1.xml" /></Relationships>
</file>

<file path=ppt/charts/_rels/chart2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2.xlsx" /><Relationship Id="rId2" Type="http://schemas.microsoft.com/office/2011/relationships/chartColorStyle" Target="colors2.xml" /><Relationship Id="rId3" Type="http://schemas.microsoft.com/office/2011/relationships/chartStyle" Target="style2.xml" 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219"/>
        <c:overlap val="-27"/>
        <c:axId val="233039360"/>
        <c:axId val="233040896"/>
      </c:barChart>
      <c:catAx>
        <c:axId val="233039360"/>
        <c:scaling>
          <c:orientation/>
        </c:scaling>
        <c:delete val="1"/>
        <c:axPos val="b"/>
        <c:numFmt formatCode="General" sourceLinked="1"/>
        <c:majorTickMark val="none"/>
        <c:minorTickMark val="none"/>
        <c:txPr>
          <a:bodyPr rot="-60000000" spcFirstLastPara="0" vertOverflow="ellipsis" vert="horz" wrap="square" anchor="ctr" anchorCtr="1"/>
          <a:p>
            <a:pPr>
              <a:defRPr lang="zh-CN" sz="1195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 sz="1195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endParaRPr>
          </a:p>
        </c:txPr>
        <c:crossAx val="233040896"/>
        <c:auto val="0"/>
        <c:lblAlgn val="ctr"/>
        <c:lblOffset/>
        <c:noMultiLvlLbl val="0"/>
      </c:catAx>
      <c:valAx>
        <c:axId val="233040896"/>
        <c:scaling>
          <c:orientation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lang="zh-CN" sz="1195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 sz="1195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endParaRPr>
          </a:p>
        </c:txPr>
        <c:crossAx val="233039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 lang="zh-CN" smtId="4294967295"/>
      </a:pPr>
      <a:endParaRPr lang="zh-CN" smtId="4294967295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dPt>
            <c:idx val="0"/>
            <c:invertIfNegative val="1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1"/>
            <c:invertIfNegative val="1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2"/>
            <c:invertIfNegative val="1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</c:pieChart>
      <c:spPr>
        <a:noFill/>
        <a:ln>
          <a:noFill/>
        </a:ln>
        <a:effectLst/>
      </c:spPr>
    </c:plotArea>
    <c:plotVisOnly val="1"/>
    <c:dispBlanksAs/>
    <c:showDLblsOverMax val="0"/>
  </c:chart>
  <c:spPr>
    <a:noFill/>
    <a:ln>
      <a:noFill/>
    </a:ln>
    <a:effectLst/>
  </c:spPr>
  <c:txPr>
    <a:bodyPr/>
    <a:p>
      <a:pPr>
        <a:defRPr lang="zh-CN" smtId="4294967295"/>
      </a:pPr>
      <a:endParaRPr lang="zh-CN" smtId="4294967295"/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3.xml" 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  <a:t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  <a:t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/>
  <p:timing/>
</p:sldLayout>
</file>

<file path=ppt/slideMasters/_rels/slideMaster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slideLayout" Target="../slideLayouts/slideLayout2.xml" /><Relationship Id="rId3" Type="http://schemas.openxmlformats.org/officeDocument/2006/relationships/theme" Target="../theme/theme1.xml" 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/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1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chart" Target="../charts/chart2.xml" /></Relationships>
</file>

<file path=ppt/slides/_rels/slide1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2.emf" /></Relationships>
</file>

<file path=ppt/slides/_rels/slide1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1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3.emf" /></Relationships>
</file>

<file path=ppt/slides/_rels/slide1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openxmlformats.org/officeDocument/2006/relationships/image" Target="../media/image12.png" /><Relationship Id="rId11" Type="http://schemas.openxmlformats.org/officeDocument/2006/relationships/image" Target="../media/image13.png" /><Relationship Id="rId12" Type="http://schemas.openxmlformats.org/officeDocument/2006/relationships/image" Target="../media/image14.png" /><Relationship Id="rId13" Type="http://schemas.openxmlformats.org/officeDocument/2006/relationships/image" Target="../media/image15.png" /><Relationship Id="rId14" Type="http://schemas.openxmlformats.org/officeDocument/2006/relationships/image" Target="../media/image16.png" /><Relationship Id="rId15" Type="http://schemas.openxmlformats.org/officeDocument/2006/relationships/image" Target="../media/image17.png" /><Relationship Id="rId16" Type="http://schemas.openxmlformats.org/officeDocument/2006/relationships/image" Target="../media/image18.png" /><Relationship Id="rId2" Type="http://schemas.openxmlformats.org/officeDocument/2006/relationships/image" Target="../media/image4.png" /><Relationship Id="rId3" Type="http://schemas.openxmlformats.org/officeDocument/2006/relationships/image" Target="../media/image5.png" /><Relationship Id="rId4" Type="http://schemas.openxmlformats.org/officeDocument/2006/relationships/image" Target="../media/image6.png" /><Relationship Id="rId5" Type="http://schemas.openxmlformats.org/officeDocument/2006/relationships/image" Target="../media/image7.png" /><Relationship Id="rId6" Type="http://schemas.openxmlformats.org/officeDocument/2006/relationships/image" Target="../media/image8.png" /><Relationship Id="rId7" Type="http://schemas.openxmlformats.org/officeDocument/2006/relationships/image" Target="../media/image9.png" /><Relationship Id="rId8" Type="http://schemas.openxmlformats.org/officeDocument/2006/relationships/image" Target="../media/image10.png" /><Relationship Id="rId9" Type="http://schemas.openxmlformats.org/officeDocument/2006/relationships/image" Target="../media/image11.png" /></Relationships>
</file>

<file path=ppt/slides/_rels/slide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chart" Target="../charts/chart1.xml" /></Relationships>
</file>

<file path=ppt/slides/_rels/slide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_rels/slide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/Relationships>
</file>

<file path=ppt/slides/slide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0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/>
            <p:nvPr/>
          </p:nvSpPr>
          <p:spPr bwMode="auto">
            <a:xfrm>
              <a:off x="6880962" y="3301162"/>
              <a:ext cx="452817" cy="263554"/>
            </a:xfrm>
            <a:custGeom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10031226" y="1277634"/>
              <a:ext cx="1071904" cy="482888"/>
            </a:xfrm>
            <a:custGeom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11241097" y="1532344"/>
              <a:ext cx="132662" cy="104361"/>
            </a:xfrm>
            <a:custGeom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6339704" y="550651"/>
              <a:ext cx="132662" cy="102591"/>
            </a:xfrm>
            <a:custGeom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9136204" y="4272243"/>
              <a:ext cx="10613" cy="42452"/>
            </a:xfrm>
            <a:custGeom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6566112" y="3605398"/>
              <a:ext cx="72522" cy="54834"/>
            </a:xfrm>
            <a:custGeom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11529415" y="2940323"/>
              <a:ext cx="86673" cy="65447"/>
            </a:xfrm>
            <a:custGeom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10751135" y="948634"/>
              <a:ext cx="47759" cy="37146"/>
            </a:xfrm>
            <a:custGeom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4"/>
            <p:cNvSpPr/>
            <p:nvPr/>
          </p:nvSpPr>
          <p:spPr bwMode="auto">
            <a:xfrm>
              <a:off x="11352534" y="540038"/>
              <a:ext cx="49527" cy="37146"/>
            </a:xfrm>
            <a:custGeom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7544268" y="1916178"/>
              <a:ext cx="49527" cy="38914"/>
            </a:xfrm>
            <a:custGeom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8209344" y="4603011"/>
              <a:ext cx="35376" cy="26533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8152741" y="1401451"/>
              <a:ext cx="35376" cy="28301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9049533" y="1824199"/>
              <a:ext cx="35376" cy="26533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7705231" y="2678538"/>
              <a:ext cx="35376" cy="26533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8839043" y="3239254"/>
              <a:ext cx="35376" cy="28301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0337232" y="545344"/>
              <a:ext cx="35376" cy="28301"/>
            </a:xfrm>
            <a:custGeom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9203419" y="377306"/>
              <a:ext cx="35376" cy="26533"/>
            </a:xfrm>
            <a:custGeom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1331308" y="4265168"/>
              <a:ext cx="35376" cy="28301"/>
            </a:xfrm>
            <a:custGeom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1235792" y="4930243"/>
              <a:ext cx="58372" cy="45989"/>
            </a:xfrm>
            <a:custGeom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8441059" y="3600092"/>
              <a:ext cx="47759" cy="37146"/>
            </a:xfrm>
            <a:custGeom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7459365" y="3080060"/>
              <a:ext cx="49527" cy="37146"/>
            </a:xfrm>
            <a:custGeom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8163354" y="4180265"/>
              <a:ext cx="70753" cy="56602"/>
            </a:xfrm>
            <a:custGeom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5847972" y="819511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6560805" y="1408527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7415145" y="916795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/>
            <p:nvPr/>
          </p:nvSpPr>
          <p:spPr bwMode="auto">
            <a:xfrm>
              <a:off x="7443446" y="1675619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7386844" y="2209802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8241182" y="1127285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9123823" y="1297092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9558952" y="2110748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9222877" y="2812968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9558952" y="3094210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9585484" y="3529340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9795974" y="3978619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9753522" y="4498652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9712839" y="4864796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1980463" y="1999312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0"/>
            <p:cNvSpPr/>
            <p:nvPr/>
          </p:nvSpPr>
          <p:spPr bwMode="auto">
            <a:xfrm>
              <a:off x="12120201" y="973397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1"/>
            <p:cNvSpPr/>
            <p:nvPr/>
          </p:nvSpPr>
          <p:spPr bwMode="auto">
            <a:xfrm>
              <a:off x="11225179" y="74838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2"/>
            <p:cNvSpPr/>
            <p:nvPr/>
          </p:nvSpPr>
          <p:spPr bwMode="auto">
            <a:xfrm>
              <a:off x="10160350" y="1058301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3"/>
            <p:cNvSpPr/>
            <p:nvPr/>
          </p:nvSpPr>
          <p:spPr bwMode="auto">
            <a:xfrm>
              <a:off x="9599634" y="1857806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4"/>
            <p:cNvSpPr/>
            <p:nvPr/>
          </p:nvSpPr>
          <p:spPr bwMode="auto">
            <a:xfrm>
              <a:off x="10314237" y="1802974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5"/>
            <p:cNvSpPr/>
            <p:nvPr/>
          </p:nvSpPr>
          <p:spPr bwMode="auto">
            <a:xfrm>
              <a:off x="10063065" y="2335387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6"/>
            <p:cNvSpPr/>
            <p:nvPr/>
          </p:nvSpPr>
          <p:spPr bwMode="auto">
            <a:xfrm>
              <a:off x="10063065" y="2659081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7"/>
            <p:cNvSpPr/>
            <p:nvPr/>
          </p:nvSpPr>
          <p:spPr bwMode="auto">
            <a:xfrm>
              <a:off x="11154426" y="2181500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8"/>
            <p:cNvSpPr/>
            <p:nvPr/>
          </p:nvSpPr>
          <p:spPr bwMode="auto">
            <a:xfrm>
              <a:off x="11294162" y="2644931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9"/>
            <p:cNvSpPr/>
            <p:nvPr/>
          </p:nvSpPr>
          <p:spPr bwMode="auto">
            <a:xfrm>
              <a:off x="11883179" y="2476893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0"/>
            <p:cNvSpPr/>
            <p:nvPr/>
          </p:nvSpPr>
          <p:spPr bwMode="auto">
            <a:xfrm>
              <a:off x="11812426" y="3389602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1"/>
            <p:cNvSpPr/>
            <p:nvPr/>
          </p:nvSpPr>
          <p:spPr bwMode="auto">
            <a:xfrm>
              <a:off x="12259937" y="3867183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2"/>
            <p:cNvSpPr/>
            <p:nvPr/>
          </p:nvSpPr>
          <p:spPr bwMode="auto">
            <a:xfrm>
              <a:off x="12022915" y="4245710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3"/>
            <p:cNvSpPr/>
            <p:nvPr/>
          </p:nvSpPr>
          <p:spPr bwMode="auto">
            <a:xfrm>
              <a:off x="12077749" y="4626007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0"/>
            <p:cNvSpPr/>
            <p:nvPr/>
          </p:nvSpPr>
          <p:spPr bwMode="auto">
            <a:xfrm>
              <a:off x="5398693" y="384382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1"/>
            <p:cNvSpPr/>
            <p:nvPr/>
          </p:nvSpPr>
          <p:spPr bwMode="auto">
            <a:xfrm>
              <a:off x="9109672" y="692156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2"/>
            <p:cNvSpPr/>
            <p:nvPr/>
          </p:nvSpPr>
          <p:spPr bwMode="auto">
            <a:xfrm>
              <a:off x="7722919" y="4765743"/>
              <a:ext cx="61909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3"/>
            <p:cNvSpPr/>
            <p:nvPr/>
          </p:nvSpPr>
          <p:spPr bwMode="auto">
            <a:xfrm>
              <a:off x="7765371" y="4176727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4"/>
            <p:cNvSpPr/>
            <p:nvPr/>
          </p:nvSpPr>
          <p:spPr bwMode="auto">
            <a:xfrm>
              <a:off x="11798276" y="5089437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5"/>
            <p:cNvSpPr/>
            <p:nvPr/>
          </p:nvSpPr>
          <p:spPr bwMode="auto">
            <a:xfrm>
              <a:off x="12008764" y="5706754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6"/>
            <p:cNvSpPr/>
            <p:nvPr/>
          </p:nvSpPr>
          <p:spPr bwMode="auto">
            <a:xfrm>
              <a:off x="12302388" y="5848259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7"/>
            <p:cNvSpPr/>
            <p:nvPr/>
          </p:nvSpPr>
          <p:spPr bwMode="auto">
            <a:xfrm>
              <a:off x="9656237" y="5650152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8"/>
            <p:cNvSpPr/>
            <p:nvPr/>
          </p:nvSpPr>
          <p:spPr bwMode="auto">
            <a:xfrm>
              <a:off x="7737070" y="5834109"/>
              <a:ext cx="61909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"/>
            <p:cNvSpPr/>
            <p:nvPr/>
          </p:nvSpPr>
          <p:spPr bwMode="auto">
            <a:xfrm>
              <a:off x="8619709" y="815973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0"/>
            <p:cNvSpPr/>
            <p:nvPr/>
          </p:nvSpPr>
          <p:spPr bwMode="auto">
            <a:xfrm>
              <a:off x="10706914" y="1336006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1"/>
            <p:cNvSpPr/>
            <p:nvPr/>
          </p:nvSpPr>
          <p:spPr bwMode="auto">
            <a:xfrm>
              <a:off x="9824275" y="1406758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2"/>
            <p:cNvSpPr/>
            <p:nvPr/>
          </p:nvSpPr>
          <p:spPr bwMode="auto">
            <a:xfrm>
              <a:off x="9054839" y="2361920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3"/>
            <p:cNvSpPr/>
            <p:nvPr/>
          </p:nvSpPr>
          <p:spPr bwMode="auto">
            <a:xfrm>
              <a:off x="8395070" y="2446823"/>
              <a:ext cx="31839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4"/>
            <p:cNvSpPr/>
            <p:nvPr/>
          </p:nvSpPr>
          <p:spPr bwMode="auto">
            <a:xfrm>
              <a:off x="7500048" y="2811200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6"/>
            <p:cNvSpPr/>
            <p:nvPr/>
          </p:nvSpPr>
          <p:spPr bwMode="auto">
            <a:xfrm>
              <a:off x="8311935" y="3723910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7"/>
            <p:cNvSpPr/>
            <p:nvPr/>
          </p:nvSpPr>
          <p:spPr bwMode="auto">
            <a:xfrm>
              <a:off x="9012387" y="3695608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8"/>
            <p:cNvSpPr/>
            <p:nvPr/>
          </p:nvSpPr>
          <p:spPr bwMode="auto">
            <a:xfrm>
              <a:off x="8451672" y="5367141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9"/>
            <p:cNvSpPr/>
            <p:nvPr/>
          </p:nvSpPr>
          <p:spPr bwMode="auto">
            <a:xfrm>
              <a:off x="8941634" y="5338840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0"/>
            <p:cNvSpPr/>
            <p:nvPr/>
          </p:nvSpPr>
          <p:spPr bwMode="auto">
            <a:xfrm>
              <a:off x="8465823" y="6069362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1"/>
            <p:cNvSpPr/>
            <p:nvPr/>
          </p:nvSpPr>
          <p:spPr bwMode="auto">
            <a:xfrm>
              <a:off x="8508274" y="6308152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2"/>
            <p:cNvSpPr/>
            <p:nvPr/>
          </p:nvSpPr>
          <p:spPr bwMode="auto">
            <a:xfrm>
              <a:off x="6981784" y="600037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3"/>
            <p:cNvSpPr/>
            <p:nvPr/>
          </p:nvSpPr>
          <p:spPr bwMode="auto">
            <a:xfrm>
              <a:off x="6995935" y="5100050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"/>
            <p:cNvSpPr/>
            <p:nvPr/>
          </p:nvSpPr>
          <p:spPr bwMode="auto">
            <a:xfrm>
              <a:off x="6813747" y="2699764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7"/>
            <p:cNvSpPr/>
            <p:nvPr/>
          </p:nvSpPr>
          <p:spPr bwMode="auto">
            <a:xfrm>
              <a:off x="7050768" y="3106592"/>
              <a:ext cx="31839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9684538" y="5887173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/>
            <p:nvPr/>
          </p:nvSpPr>
          <p:spPr bwMode="auto">
            <a:xfrm>
              <a:off x="9824275" y="600037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6"/>
            <p:cNvSpPr/>
            <p:nvPr/>
          </p:nvSpPr>
          <p:spPr bwMode="auto">
            <a:xfrm>
              <a:off x="9642086" y="6239168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7"/>
            <p:cNvSpPr/>
            <p:nvPr/>
          </p:nvSpPr>
          <p:spPr bwMode="auto">
            <a:xfrm>
              <a:off x="11869028" y="598622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8"/>
            <p:cNvSpPr/>
            <p:nvPr/>
          </p:nvSpPr>
          <p:spPr bwMode="auto">
            <a:xfrm>
              <a:off x="12037066" y="5381291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9"/>
            <p:cNvSpPr/>
            <p:nvPr/>
          </p:nvSpPr>
          <p:spPr bwMode="auto">
            <a:xfrm>
              <a:off x="12176803" y="6042829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0"/>
            <p:cNvSpPr/>
            <p:nvPr/>
          </p:nvSpPr>
          <p:spPr bwMode="auto">
            <a:xfrm>
              <a:off x="12316539" y="6239168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1"/>
            <p:cNvSpPr/>
            <p:nvPr/>
          </p:nvSpPr>
          <p:spPr bwMode="auto">
            <a:xfrm>
              <a:off x="12316539" y="6532792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2"/>
            <p:cNvSpPr/>
            <p:nvPr/>
          </p:nvSpPr>
          <p:spPr bwMode="auto">
            <a:xfrm>
              <a:off x="12316539" y="6785733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3"/>
            <p:cNvSpPr/>
            <p:nvPr/>
          </p:nvSpPr>
          <p:spPr bwMode="auto">
            <a:xfrm>
              <a:off x="9012387" y="1645548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4"/>
            <p:cNvSpPr/>
            <p:nvPr/>
          </p:nvSpPr>
          <p:spPr bwMode="auto">
            <a:xfrm>
              <a:off x="9123823" y="1983393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9012387" y="2390221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6"/>
            <p:cNvSpPr/>
            <p:nvPr/>
          </p:nvSpPr>
          <p:spPr bwMode="auto">
            <a:xfrm>
              <a:off x="8648010" y="2418522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7"/>
            <p:cNvSpPr/>
            <p:nvPr/>
          </p:nvSpPr>
          <p:spPr bwMode="auto">
            <a:xfrm>
              <a:off x="8101446" y="1744602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7050768" y="1477511"/>
              <a:ext cx="31839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9"/>
            <p:cNvSpPr/>
            <p:nvPr/>
          </p:nvSpPr>
          <p:spPr bwMode="auto">
            <a:xfrm>
              <a:off x="10721065" y="1028231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0"/>
            <p:cNvSpPr/>
            <p:nvPr/>
          </p:nvSpPr>
          <p:spPr bwMode="auto">
            <a:xfrm>
              <a:off x="11350764" y="1560645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"/>
            <p:cNvSpPr/>
            <p:nvPr/>
          </p:nvSpPr>
          <p:spPr bwMode="auto">
            <a:xfrm>
              <a:off x="11322463" y="1926791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11658538" y="116796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3"/>
            <p:cNvSpPr/>
            <p:nvPr/>
          </p:nvSpPr>
          <p:spPr bwMode="auto">
            <a:xfrm>
              <a:off x="12302388" y="46574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4"/>
            <p:cNvSpPr/>
            <p:nvPr/>
          </p:nvSpPr>
          <p:spPr bwMode="auto">
            <a:xfrm>
              <a:off x="11854878" y="311860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5"/>
            <p:cNvSpPr/>
            <p:nvPr/>
          </p:nvSpPr>
          <p:spPr bwMode="auto">
            <a:xfrm>
              <a:off x="12120201" y="1813586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6"/>
            <p:cNvSpPr/>
            <p:nvPr/>
          </p:nvSpPr>
          <p:spPr bwMode="auto">
            <a:xfrm>
              <a:off x="12176803" y="2572409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7"/>
            <p:cNvSpPr/>
            <p:nvPr/>
          </p:nvSpPr>
          <p:spPr bwMode="auto">
            <a:xfrm>
              <a:off x="11729291" y="2262866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8"/>
            <p:cNvSpPr/>
            <p:nvPr/>
          </p:nvSpPr>
          <p:spPr bwMode="auto">
            <a:xfrm>
              <a:off x="11616087" y="3092441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9"/>
            <p:cNvSpPr/>
            <p:nvPr/>
          </p:nvSpPr>
          <p:spPr bwMode="auto">
            <a:xfrm>
              <a:off x="9739372" y="1279403"/>
              <a:ext cx="31839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30"/>
            <p:cNvSpPr/>
            <p:nvPr/>
          </p:nvSpPr>
          <p:spPr bwMode="auto">
            <a:xfrm>
              <a:off x="10089598" y="1659699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31"/>
            <p:cNvSpPr/>
            <p:nvPr/>
          </p:nvSpPr>
          <p:spPr bwMode="auto">
            <a:xfrm>
              <a:off x="9978161" y="465747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2"/>
            <p:cNvSpPr/>
            <p:nvPr/>
          </p:nvSpPr>
          <p:spPr bwMode="auto">
            <a:xfrm>
              <a:off x="10553028" y="971629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3"/>
            <p:cNvSpPr/>
            <p:nvPr/>
          </p:nvSpPr>
          <p:spPr bwMode="auto">
            <a:xfrm>
              <a:off x="11028839" y="1898490"/>
              <a:ext cx="30070" cy="22995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4"/>
            <p:cNvSpPr/>
            <p:nvPr/>
          </p:nvSpPr>
          <p:spPr bwMode="auto">
            <a:xfrm>
              <a:off x="10231103" y="2950936"/>
              <a:ext cx="30070" cy="24763"/>
            </a:xfrm>
            <a:custGeom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>
              <a:off x="10379684" y="205731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8"/>
            <p:cNvSpPr/>
            <p:nvPr/>
          </p:nvSpPr>
          <p:spPr bwMode="auto">
            <a:xfrm>
              <a:off x="10254097" y="754064"/>
              <a:ext cx="14151" cy="10613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9"/>
            <p:cNvSpPr/>
            <p:nvPr/>
          </p:nvSpPr>
          <p:spPr bwMode="auto">
            <a:xfrm>
              <a:off x="8810742" y="1146742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40"/>
            <p:cNvSpPr/>
            <p:nvPr/>
          </p:nvSpPr>
          <p:spPr bwMode="auto">
            <a:xfrm>
              <a:off x="7873268" y="907952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41"/>
            <p:cNvSpPr/>
            <p:nvPr/>
          </p:nvSpPr>
          <p:spPr bwMode="auto">
            <a:xfrm>
              <a:off x="7830817" y="1567720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2"/>
            <p:cNvSpPr/>
            <p:nvPr/>
          </p:nvSpPr>
          <p:spPr bwMode="auto">
            <a:xfrm>
              <a:off x="7102064" y="1286479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3"/>
            <p:cNvSpPr/>
            <p:nvPr/>
          </p:nvSpPr>
          <p:spPr bwMode="auto">
            <a:xfrm>
              <a:off x="6907494" y="978704"/>
              <a:ext cx="14151" cy="10613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4"/>
            <p:cNvSpPr/>
            <p:nvPr/>
          </p:nvSpPr>
          <p:spPr bwMode="auto">
            <a:xfrm>
              <a:off x="7229418" y="584258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5"/>
            <p:cNvSpPr/>
            <p:nvPr/>
          </p:nvSpPr>
          <p:spPr bwMode="auto">
            <a:xfrm>
              <a:off x="6178741" y="317167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7915720" y="2425597"/>
              <a:ext cx="14151" cy="10613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7"/>
            <p:cNvSpPr/>
            <p:nvPr/>
          </p:nvSpPr>
          <p:spPr bwMode="auto">
            <a:xfrm>
              <a:off x="7788365" y="2917329"/>
              <a:ext cx="14151" cy="10613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8"/>
            <p:cNvSpPr/>
            <p:nvPr/>
          </p:nvSpPr>
          <p:spPr bwMode="auto">
            <a:xfrm>
              <a:off x="9468742" y="2664387"/>
              <a:ext cx="14151" cy="10613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9"/>
            <p:cNvSpPr/>
            <p:nvPr/>
          </p:nvSpPr>
          <p:spPr bwMode="auto">
            <a:xfrm>
              <a:off x="9818968" y="3057065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0"/>
            <p:cNvSpPr/>
            <p:nvPr/>
          </p:nvSpPr>
          <p:spPr bwMode="auto">
            <a:xfrm>
              <a:off x="9875570" y="3267555"/>
              <a:ext cx="14151" cy="12382"/>
            </a:xfrm>
            <a:custGeom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51"/>
            <p:cNvSpPr/>
            <p:nvPr/>
          </p:nvSpPr>
          <p:spPr bwMode="auto">
            <a:xfrm>
              <a:off x="10356689" y="1297092"/>
              <a:ext cx="60140" cy="4598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52"/>
            <p:cNvSpPr/>
            <p:nvPr/>
          </p:nvSpPr>
          <p:spPr bwMode="auto">
            <a:xfrm>
              <a:off x="9627936" y="2827118"/>
              <a:ext cx="60140" cy="47759"/>
            </a:xfrm>
            <a:custGeom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3"/>
            <p:cNvSpPr/>
            <p:nvPr/>
          </p:nvSpPr>
          <p:spPr bwMode="auto">
            <a:xfrm>
              <a:off x="10185114" y="2227490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4"/>
            <p:cNvSpPr/>
            <p:nvPr/>
          </p:nvSpPr>
          <p:spPr bwMode="auto">
            <a:xfrm>
              <a:off x="11711603" y="3716834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 flipH="1"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 flipH="1"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8"/>
            <p:cNvSpPr/>
            <p:nvPr/>
          </p:nvSpPr>
          <p:spPr bwMode="auto">
            <a:xfrm>
              <a:off x="7820204" y="329548"/>
              <a:ext cx="120280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9"/>
            <p:cNvSpPr/>
            <p:nvPr/>
          </p:nvSpPr>
          <p:spPr bwMode="auto">
            <a:xfrm>
              <a:off x="12229867" y="4771050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2"/>
            <p:cNvSpPr/>
            <p:nvPr/>
          </p:nvSpPr>
          <p:spPr bwMode="auto">
            <a:xfrm>
              <a:off x="8478204" y="6260394"/>
              <a:ext cx="120280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3"/>
            <p:cNvSpPr/>
            <p:nvPr/>
          </p:nvSpPr>
          <p:spPr bwMode="auto">
            <a:xfrm>
              <a:off x="6909263" y="1175043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4"/>
            <p:cNvSpPr/>
            <p:nvPr/>
          </p:nvSpPr>
          <p:spPr bwMode="auto">
            <a:xfrm>
              <a:off x="11235792" y="640860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5"/>
            <p:cNvSpPr/>
            <p:nvPr/>
          </p:nvSpPr>
          <p:spPr bwMode="auto">
            <a:xfrm>
              <a:off x="10045377" y="2958011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6"/>
            <p:cNvSpPr/>
            <p:nvPr/>
          </p:nvSpPr>
          <p:spPr bwMode="auto">
            <a:xfrm>
              <a:off x="11600168" y="2747522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7"/>
            <p:cNvSpPr/>
            <p:nvPr/>
          </p:nvSpPr>
          <p:spPr bwMode="auto">
            <a:xfrm>
              <a:off x="5915187" y="1007006"/>
              <a:ext cx="122049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8"/>
            <p:cNvSpPr/>
            <p:nvPr/>
          </p:nvSpPr>
          <p:spPr bwMode="auto">
            <a:xfrm>
              <a:off x="7609715" y="1371382"/>
              <a:ext cx="120280" cy="93748"/>
            </a:xfrm>
            <a:custGeom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70"/>
            <p:cNvSpPr/>
            <p:nvPr/>
          </p:nvSpPr>
          <p:spPr bwMode="auto">
            <a:xfrm>
              <a:off x="6900418" y="3336538"/>
              <a:ext cx="696914" cy="604936"/>
            </a:xfrm>
            <a:custGeom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71"/>
            <p:cNvSpPr/>
            <p:nvPr/>
          </p:nvSpPr>
          <p:spPr bwMode="auto">
            <a:xfrm>
              <a:off x="6946408" y="3918480"/>
              <a:ext cx="19458" cy="19458"/>
            </a:xfrm>
            <a:custGeom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72"/>
            <p:cNvSpPr/>
            <p:nvPr/>
          </p:nvSpPr>
          <p:spPr bwMode="auto">
            <a:xfrm>
              <a:off x="6900418" y="3442667"/>
              <a:ext cx="696914" cy="498807"/>
            </a:xfrm>
            <a:custGeom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3"/>
            <p:cNvSpPr/>
            <p:nvPr/>
          </p:nvSpPr>
          <p:spPr bwMode="auto">
            <a:xfrm>
              <a:off x="6815515" y="3766361"/>
              <a:ext cx="1174495" cy="1070135"/>
            </a:xfrm>
            <a:custGeom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4"/>
            <p:cNvSpPr/>
            <p:nvPr/>
          </p:nvSpPr>
          <p:spPr bwMode="auto">
            <a:xfrm>
              <a:off x="6424607" y="4626007"/>
              <a:ext cx="1966925" cy="1851953"/>
            </a:xfrm>
            <a:custGeom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5"/>
            <p:cNvSpPr/>
            <p:nvPr/>
          </p:nvSpPr>
          <p:spPr bwMode="auto">
            <a:xfrm>
              <a:off x="7406300" y="3564716"/>
              <a:ext cx="433361" cy="585479"/>
            </a:xfrm>
            <a:custGeom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6"/>
            <p:cNvSpPr/>
            <p:nvPr/>
          </p:nvSpPr>
          <p:spPr bwMode="auto">
            <a:xfrm>
              <a:off x="7689311" y="3564716"/>
              <a:ext cx="150350" cy="268860"/>
            </a:xfrm>
            <a:custGeom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7"/>
            <p:cNvSpPr/>
            <p:nvPr/>
          </p:nvSpPr>
          <p:spPr bwMode="auto">
            <a:xfrm>
              <a:off x="7473515" y="3833576"/>
              <a:ext cx="215796" cy="260017"/>
            </a:xfrm>
            <a:custGeom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0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8"/>
            <p:cNvSpPr/>
            <p:nvPr/>
          </p:nvSpPr>
          <p:spPr bwMode="auto">
            <a:xfrm>
              <a:off x="7425758" y="3564716"/>
              <a:ext cx="413903" cy="528877"/>
            </a:xfrm>
            <a:custGeom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9"/>
            <p:cNvSpPr/>
            <p:nvPr/>
          </p:nvSpPr>
          <p:spPr bwMode="auto">
            <a:xfrm>
              <a:off x="7158666" y="4012226"/>
              <a:ext cx="81366" cy="63677"/>
            </a:xfrm>
            <a:custGeom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80"/>
            <p:cNvSpPr/>
            <p:nvPr/>
          </p:nvSpPr>
          <p:spPr bwMode="auto">
            <a:xfrm>
              <a:off x="7661010" y="4024609"/>
              <a:ext cx="81366" cy="61909"/>
            </a:xfrm>
            <a:custGeom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81"/>
            <p:cNvSpPr/>
            <p:nvPr/>
          </p:nvSpPr>
          <p:spPr bwMode="auto">
            <a:xfrm>
              <a:off x="6834973" y="4581786"/>
              <a:ext cx="1169189" cy="746441"/>
            </a:xfrm>
            <a:custGeom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82"/>
            <p:cNvSpPr/>
            <p:nvPr/>
          </p:nvSpPr>
          <p:spPr bwMode="auto">
            <a:xfrm>
              <a:off x="7247107" y="4121893"/>
              <a:ext cx="406828" cy="237022"/>
            </a:xfrm>
            <a:custGeom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0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8"/>
            <p:cNvSpPr/>
            <p:nvPr/>
          </p:nvSpPr>
          <p:spPr bwMode="auto">
            <a:xfrm>
              <a:off x="6417532" y="4190877"/>
              <a:ext cx="389140" cy="785355"/>
            </a:xfrm>
            <a:custGeom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1"/>
            <p:cNvSpPr/>
            <p:nvPr/>
          </p:nvSpPr>
          <p:spPr bwMode="auto">
            <a:xfrm>
              <a:off x="8055457" y="4332383"/>
              <a:ext cx="410366" cy="654463"/>
            </a:xfrm>
            <a:custGeom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2"/>
            <p:cNvSpPr/>
            <p:nvPr/>
          </p:nvSpPr>
          <p:spPr bwMode="auto">
            <a:xfrm>
              <a:off x="8281866" y="4799351"/>
              <a:ext cx="72522" cy="83135"/>
            </a:xfrm>
            <a:custGeom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3"/>
            <p:cNvSpPr/>
            <p:nvPr/>
          </p:nvSpPr>
          <p:spPr bwMode="auto">
            <a:xfrm>
              <a:off x="8342005" y="4229791"/>
              <a:ext cx="102591" cy="159194"/>
            </a:xfrm>
            <a:custGeom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4"/>
            <p:cNvSpPr/>
            <p:nvPr/>
          </p:nvSpPr>
          <p:spPr bwMode="auto">
            <a:xfrm>
              <a:off x="8421602" y="4212103"/>
              <a:ext cx="51296" cy="206952"/>
            </a:xfrm>
            <a:custGeom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5"/>
            <p:cNvSpPr/>
            <p:nvPr/>
          </p:nvSpPr>
          <p:spPr bwMode="auto">
            <a:xfrm>
              <a:off x="8398608" y="4249248"/>
              <a:ext cx="168038" cy="176882"/>
            </a:xfrm>
            <a:custGeom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6"/>
            <p:cNvSpPr/>
            <p:nvPr/>
          </p:nvSpPr>
          <p:spPr bwMode="auto">
            <a:xfrm>
              <a:off x="6822590" y="4293469"/>
              <a:ext cx="88441" cy="288318"/>
            </a:xfrm>
            <a:custGeom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8"/>
            <p:cNvSpPr/>
            <p:nvPr/>
          </p:nvSpPr>
          <p:spPr bwMode="auto">
            <a:xfrm>
              <a:off x="7034849" y="4647232"/>
              <a:ext cx="751748" cy="189264"/>
            </a:xfrm>
            <a:custGeom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0"/>
            <p:cNvSpPr/>
            <p:nvPr/>
          </p:nvSpPr>
          <p:spPr bwMode="auto">
            <a:xfrm>
              <a:off x="8449903" y="3340076"/>
              <a:ext cx="877334" cy="535952"/>
            </a:xfrm>
            <a:custGeom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01"/>
            <p:cNvSpPr/>
            <p:nvPr/>
          </p:nvSpPr>
          <p:spPr bwMode="auto">
            <a:xfrm>
              <a:off x="8273021" y="3163194"/>
              <a:ext cx="238791" cy="245866"/>
            </a:xfrm>
            <a:custGeom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02"/>
            <p:cNvSpPr/>
            <p:nvPr/>
          </p:nvSpPr>
          <p:spPr bwMode="auto">
            <a:xfrm>
              <a:off x="8446365" y="3129587"/>
              <a:ext cx="113204" cy="265323"/>
            </a:xfrm>
            <a:custGeom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3"/>
            <p:cNvSpPr/>
            <p:nvPr/>
          </p:nvSpPr>
          <p:spPr bwMode="auto">
            <a:xfrm>
              <a:off x="9910946" y="1205113"/>
              <a:ext cx="1096667" cy="1186877"/>
            </a:xfrm>
            <a:custGeom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4"/>
            <p:cNvSpPr/>
            <p:nvPr/>
          </p:nvSpPr>
          <p:spPr bwMode="auto">
            <a:xfrm>
              <a:off x="9910946" y="1764060"/>
              <a:ext cx="875565" cy="567791"/>
            </a:xfrm>
            <a:custGeom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1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10604323" y="1558877"/>
              <a:ext cx="403290" cy="599630"/>
            </a:xfrm>
            <a:custGeom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10512344" y="2009926"/>
              <a:ext cx="274167" cy="272398"/>
            </a:xfrm>
            <a:custGeom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5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9918022" y="2059453"/>
              <a:ext cx="1769" cy="0"/>
            </a:xfrm>
            <a:custGeom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9919790" y="2057683"/>
              <a:ext cx="22995" cy="1769"/>
            </a:xfrm>
            <a:custGeom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8945172" y="4709142"/>
              <a:ext cx="2409130" cy="2028835"/>
            </a:xfrm>
            <a:custGeom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5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/>
            <p:nvPr/>
          </p:nvSpPr>
          <p:spPr bwMode="auto">
            <a:xfrm>
              <a:off x="9145048" y="3375453"/>
              <a:ext cx="2009377" cy="1864334"/>
            </a:xfrm>
            <a:custGeom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5"/>
            <p:cNvSpPr/>
            <p:nvPr/>
          </p:nvSpPr>
          <p:spPr bwMode="auto">
            <a:xfrm>
              <a:off x="9183962" y="3847727"/>
              <a:ext cx="1935087" cy="1392060"/>
            </a:xfrm>
            <a:custGeom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6"/>
            <p:cNvSpPr/>
            <p:nvPr/>
          </p:nvSpPr>
          <p:spPr bwMode="auto">
            <a:xfrm>
              <a:off x="9281247" y="3605399"/>
              <a:ext cx="431592" cy="771205"/>
            </a:xfrm>
            <a:custGeom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9472280" y="3375453"/>
              <a:ext cx="1300082" cy="461662"/>
            </a:xfrm>
            <a:custGeom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8"/>
            <p:cNvSpPr/>
            <p:nvPr/>
          </p:nvSpPr>
          <p:spPr bwMode="auto">
            <a:xfrm>
              <a:off x="9293628" y="1979855"/>
              <a:ext cx="1779431" cy="1308925"/>
            </a:xfrm>
            <a:custGeom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9"/>
            <p:cNvSpPr/>
            <p:nvPr/>
          </p:nvSpPr>
          <p:spPr bwMode="auto">
            <a:xfrm>
              <a:off x="9472280" y="2146124"/>
              <a:ext cx="1376140" cy="1071904"/>
            </a:xfrm>
            <a:custGeom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9417446" y="2275248"/>
              <a:ext cx="1392060" cy="1330151"/>
            </a:xfrm>
            <a:custGeom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1"/>
            <p:cNvSpPr/>
            <p:nvPr/>
          </p:nvSpPr>
          <p:spPr bwMode="auto">
            <a:xfrm>
              <a:off x="10607861" y="3127819"/>
              <a:ext cx="137968" cy="247634"/>
            </a:xfrm>
            <a:custGeom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5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2"/>
            <p:cNvSpPr/>
            <p:nvPr/>
          </p:nvSpPr>
          <p:spPr bwMode="auto">
            <a:xfrm>
              <a:off x="10100209" y="3375453"/>
              <a:ext cx="507651" cy="229946"/>
            </a:xfrm>
            <a:custGeom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3"/>
            <p:cNvSpPr/>
            <p:nvPr/>
          </p:nvSpPr>
          <p:spPr bwMode="auto">
            <a:xfrm>
              <a:off x="10745828" y="2920866"/>
              <a:ext cx="35376" cy="206952"/>
            </a:xfrm>
            <a:custGeom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5"/>
            <p:cNvSpPr/>
            <p:nvPr/>
          </p:nvSpPr>
          <p:spPr bwMode="auto">
            <a:xfrm>
              <a:off x="9442209" y="2664388"/>
              <a:ext cx="1338996" cy="941011"/>
            </a:xfrm>
            <a:custGeom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6"/>
            <p:cNvSpPr/>
            <p:nvPr/>
          </p:nvSpPr>
          <p:spPr bwMode="auto">
            <a:xfrm>
              <a:off x="9145048" y="2636087"/>
              <a:ext cx="831344" cy="334307"/>
            </a:xfrm>
            <a:custGeom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"/>
            <p:cNvSpPr/>
            <p:nvPr/>
          </p:nvSpPr>
          <p:spPr bwMode="auto">
            <a:xfrm>
              <a:off x="9145048" y="2636087"/>
              <a:ext cx="780049" cy="329000"/>
            </a:xfrm>
            <a:custGeom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9"/>
            <p:cNvSpPr/>
            <p:nvPr/>
          </p:nvSpPr>
          <p:spPr bwMode="auto">
            <a:xfrm>
              <a:off x="10107285" y="2680307"/>
              <a:ext cx="74290" cy="114974"/>
            </a:xfrm>
            <a:custGeom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3"/>
            <p:cNvSpPr/>
            <p:nvPr/>
          </p:nvSpPr>
          <p:spPr bwMode="auto">
            <a:xfrm>
              <a:off x="9795973" y="2912023"/>
              <a:ext cx="445742" cy="578404"/>
            </a:xfrm>
            <a:custGeom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6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4"/>
            <p:cNvSpPr/>
            <p:nvPr/>
          </p:nvSpPr>
          <p:spPr bwMode="auto">
            <a:xfrm>
              <a:off x="10855495" y="2818275"/>
              <a:ext cx="700452" cy="1123200"/>
            </a:xfrm>
            <a:custGeom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5"/>
            <p:cNvSpPr/>
            <p:nvPr/>
          </p:nvSpPr>
          <p:spPr bwMode="auto">
            <a:xfrm>
              <a:off x="11433898" y="2598941"/>
              <a:ext cx="129124" cy="263554"/>
            </a:xfrm>
            <a:custGeom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6"/>
            <p:cNvSpPr/>
            <p:nvPr/>
          </p:nvSpPr>
          <p:spPr bwMode="auto">
            <a:xfrm>
              <a:off x="11529414" y="2586560"/>
              <a:ext cx="91979" cy="275936"/>
            </a:xfrm>
            <a:custGeom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7"/>
            <p:cNvSpPr/>
            <p:nvPr/>
          </p:nvSpPr>
          <p:spPr bwMode="auto">
            <a:xfrm>
              <a:off x="11540027" y="2613092"/>
              <a:ext cx="192802" cy="258247"/>
            </a:xfrm>
            <a:custGeom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0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99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  <a:endParaRPr lang="en-US" altLang="zh-CN" sz="6600" b="1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>
              <a:lnSpc>
                <a:spcPct val="120000"/>
              </a:lnSpc>
            </a:pPr>
            <a:r>
              <a:rPr lang="en-US" altLang="zh-CN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2018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/>
          <p:nvPr/>
        </p:nvSpPr>
        <p:spPr bwMode="auto">
          <a:xfrm>
            <a:off x="-940821" y="6204837"/>
            <a:ext cx="13908545" cy="2360612"/>
          </a:xfrm>
          <a:custGeom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2018</a:t>
            </a:r>
            <a:endParaRPr lang="zh-CN" altLang="en-US" sz="199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/>
            <p:nvPr/>
          </p:nvSpPr>
          <p:spPr bwMode="auto">
            <a:xfrm>
              <a:off x="437624" y="2806691"/>
              <a:ext cx="524706" cy="506612"/>
            </a:xfrm>
            <a:custGeom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/>
              <p:nvPr/>
            </p:nvSpPr>
            <p:spPr bwMode="auto">
              <a:xfrm>
                <a:off x="342353" y="842549"/>
                <a:ext cx="2081213" cy="1992313"/>
              </a:xfrm>
              <a:custGeom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/>
              <p:nvPr/>
            </p:nvSpPr>
            <p:spPr bwMode="auto">
              <a:xfrm>
                <a:off x="583653" y="1241012"/>
                <a:ext cx="377825" cy="373063"/>
              </a:xfrm>
              <a:custGeom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/>
              <p:nvPr/>
            </p:nvSpPr>
            <p:spPr bwMode="auto">
              <a:xfrm>
                <a:off x="866228" y="1131475"/>
                <a:ext cx="554038" cy="515938"/>
              </a:xfrm>
              <a:custGeom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/>
              <p:nvPr/>
            </p:nvSpPr>
            <p:spPr bwMode="auto">
              <a:xfrm>
                <a:off x="607465" y="1396587"/>
                <a:ext cx="2000250" cy="1111250"/>
              </a:xfrm>
              <a:custGeom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/>
  <p:timing/>
</p:sld>
</file>

<file path=ppt/slides/slide1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/>
            <p:nvPr/>
          </p:nvSpPr>
          <p:spPr bwMode="auto">
            <a:xfrm>
              <a:off x="2888" y="1269"/>
              <a:ext cx="1847" cy="791"/>
            </a:xfrm>
            <a:custGeom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792" y="-522"/>
              <a:ext cx="947" cy="1841"/>
            </a:xfrm>
            <a:custGeom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 flipH="1">
              <a:off x="399" y="3888"/>
              <a:ext cx="0" cy="1"/>
            </a:xfrm>
            <a:custGeom>
              <a:gdLst>
                <a:gd name="T0" fmla="*/ 1 h 1"/>
                <a:gd name="T1" fmla="*/ 0 h 1"/>
                <a:gd name="T2" fmla="*/ 1 h 1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-399" y="3602"/>
              <a:ext cx="786" cy="779"/>
            </a:xfrm>
            <a:custGeom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 flipH="1">
              <a:off x="739" y="4175"/>
              <a:ext cx="0" cy="4"/>
            </a:xfrm>
            <a:custGeom>
              <a:gdLst>
                <a:gd name="T0" fmla="*/ 0 h 3"/>
                <a:gd name="T1" fmla="*/ 3 h 3"/>
                <a:gd name="T2" fmla="*/ 0 h 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04" y="4200"/>
              <a:ext cx="514" cy="773"/>
            </a:xfrm>
            <a:custGeom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239" y="4885"/>
              <a:ext cx="863" cy="776"/>
            </a:xfrm>
            <a:custGeom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-1114" y="4008"/>
              <a:ext cx="933" cy="719"/>
            </a:xfrm>
            <a:custGeom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87" y="3583"/>
              <a:ext cx="228" cy="312"/>
            </a:xfrm>
            <a:custGeom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1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38" y="4163"/>
              <a:ext cx="283" cy="178"/>
            </a:xfrm>
            <a:custGeom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0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2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794" y="681"/>
              <a:ext cx="393" cy="834"/>
            </a:xfrm>
            <a:custGeom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983" y="603"/>
              <a:ext cx="452" cy="878"/>
            </a:xfrm>
            <a:custGeom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328" y="3888"/>
              <a:ext cx="555" cy="721"/>
            </a:xfrm>
            <a:custGeom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400" y="3796"/>
              <a:ext cx="635" cy="840"/>
            </a:xfrm>
            <a:custGeom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497" y="2584"/>
              <a:ext cx="1352" cy="1466"/>
            </a:xfrm>
            <a:custGeom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472" y="2116"/>
              <a:ext cx="667" cy="721"/>
            </a:xfrm>
            <a:custGeom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497" y="600"/>
              <a:ext cx="2169" cy="2229"/>
            </a:xfrm>
            <a:custGeom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707" y="1823"/>
              <a:ext cx="913" cy="792"/>
            </a:xfrm>
            <a:custGeom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1739" y="1805"/>
              <a:ext cx="914" cy="792"/>
            </a:xfrm>
            <a:custGeom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167" y="2007"/>
              <a:ext cx="346" cy="300"/>
            </a:xfrm>
            <a:custGeom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319" y="1417"/>
              <a:ext cx="150" cy="185"/>
            </a:xfrm>
            <a:custGeom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639" y="1730"/>
              <a:ext cx="231" cy="206"/>
            </a:xfrm>
            <a:custGeom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566" y="2041"/>
              <a:ext cx="357" cy="537"/>
            </a:xfrm>
            <a:custGeom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494" y="768"/>
              <a:ext cx="192" cy="211"/>
            </a:xfrm>
            <a:custGeom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055" y="565"/>
              <a:ext cx="179" cy="179"/>
            </a:xfrm>
            <a:custGeom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136" y="338"/>
              <a:ext cx="289" cy="185"/>
            </a:xfrm>
            <a:custGeom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5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494" y="434"/>
              <a:ext cx="169" cy="229"/>
            </a:xfrm>
            <a:custGeom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183" y="1363"/>
              <a:ext cx="199" cy="169"/>
            </a:xfrm>
            <a:custGeom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1266" y="1628"/>
              <a:ext cx="202" cy="202"/>
            </a:xfrm>
            <a:custGeom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068" y="889"/>
              <a:ext cx="193" cy="112"/>
            </a:xfrm>
            <a:custGeom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118" y="1138"/>
              <a:ext cx="191" cy="123"/>
            </a:xfrm>
            <a:custGeom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217" y="1469"/>
              <a:ext cx="215" cy="222"/>
            </a:xfrm>
            <a:custGeom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142" y="1205"/>
              <a:ext cx="208" cy="212"/>
            </a:xfrm>
            <a:custGeom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86" y="977"/>
              <a:ext cx="207" cy="186"/>
            </a:xfrm>
            <a:custGeom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5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56" y="725"/>
              <a:ext cx="194" cy="184"/>
            </a:xfrm>
            <a:custGeom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68" y="414"/>
              <a:ext cx="259" cy="239"/>
            </a:xfrm>
            <a:custGeom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377" y="353"/>
              <a:ext cx="191" cy="306"/>
            </a:xfrm>
            <a:custGeom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496" y="604"/>
              <a:ext cx="189" cy="223"/>
            </a:xfrm>
            <a:custGeom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2387" y="942"/>
              <a:ext cx="922" cy="726"/>
            </a:xfrm>
            <a:custGeom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2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410" y="659"/>
              <a:ext cx="1221" cy="997"/>
            </a:xfrm>
            <a:custGeom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808" y="466"/>
              <a:ext cx="1096" cy="1417"/>
            </a:xfrm>
            <a:custGeom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/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79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11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ransition/>
  <p:timing/>
</p:sld>
</file>

<file path=ppt/slides/slide1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ransition/>
  <p:timing/>
</p:sld>
</file>

<file path=ppt/slides/slide1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/>
            <p:nvPr/>
          </p:nvSpPr>
          <p:spPr bwMode="auto">
            <a:xfrm>
              <a:off x="3794126" y="909638"/>
              <a:ext cx="369888" cy="368300"/>
            </a:xfrm>
            <a:custGeom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1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392"/>
            <p:cNvSpPr/>
            <p:nvPr/>
          </p:nvSpPr>
          <p:spPr bwMode="auto">
            <a:xfrm>
              <a:off x="3819526" y="909638"/>
              <a:ext cx="344488" cy="342900"/>
            </a:xfrm>
            <a:custGeom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393"/>
            <p:cNvSpPr/>
            <p:nvPr/>
          </p:nvSpPr>
          <p:spPr bwMode="auto">
            <a:xfrm>
              <a:off x="3756026" y="869950"/>
              <a:ext cx="161925" cy="161925"/>
            </a:xfrm>
            <a:custGeom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394"/>
            <p:cNvSpPr/>
            <p:nvPr/>
          </p:nvSpPr>
          <p:spPr bwMode="auto">
            <a:xfrm>
              <a:off x="3671889" y="784225"/>
              <a:ext cx="215900" cy="203200"/>
            </a:xfrm>
            <a:custGeom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395"/>
            <p:cNvSpPr/>
            <p:nvPr/>
          </p:nvSpPr>
          <p:spPr bwMode="auto">
            <a:xfrm>
              <a:off x="3752851" y="865188"/>
              <a:ext cx="160338" cy="160338"/>
            </a:xfrm>
            <a:custGeom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396"/>
            <p:cNvSpPr/>
            <p:nvPr/>
          </p:nvSpPr>
          <p:spPr bwMode="auto">
            <a:xfrm>
              <a:off x="3409951" y="1476375"/>
              <a:ext cx="231775" cy="234950"/>
            </a:xfrm>
            <a:custGeom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397"/>
            <p:cNvSpPr/>
            <p:nvPr/>
          </p:nvSpPr>
          <p:spPr bwMode="auto">
            <a:xfrm>
              <a:off x="3444876" y="1500188"/>
              <a:ext cx="82550" cy="104775"/>
            </a:xfrm>
            <a:custGeom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98"/>
            <p:cNvSpPr/>
            <p:nvPr/>
          </p:nvSpPr>
          <p:spPr bwMode="auto">
            <a:xfrm>
              <a:off x="3602039" y="1412875"/>
              <a:ext cx="477838" cy="257175"/>
            </a:xfrm>
            <a:custGeom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99"/>
            <p:cNvSpPr/>
            <p:nvPr/>
          </p:nvSpPr>
          <p:spPr bwMode="auto">
            <a:xfrm>
              <a:off x="3602039" y="1487488"/>
              <a:ext cx="77788" cy="182563"/>
            </a:xfrm>
            <a:custGeom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00"/>
            <p:cNvSpPr/>
            <p:nvPr/>
          </p:nvSpPr>
          <p:spPr bwMode="auto">
            <a:xfrm>
              <a:off x="3536951" y="1479550"/>
              <a:ext cx="119063" cy="214313"/>
            </a:xfrm>
            <a:custGeom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01"/>
            <p:cNvSpPr/>
            <p:nvPr/>
          </p:nvSpPr>
          <p:spPr bwMode="auto">
            <a:xfrm>
              <a:off x="3551239" y="1476375"/>
              <a:ext cx="115888" cy="215900"/>
            </a:xfrm>
            <a:custGeom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07"/>
            <p:cNvSpPr/>
            <p:nvPr/>
          </p:nvSpPr>
          <p:spPr bwMode="auto">
            <a:xfrm>
              <a:off x="3902076" y="768350"/>
              <a:ext cx="379413" cy="376238"/>
            </a:xfrm>
            <a:custGeom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2"/>
            <p:cNvSpPr/>
            <p:nvPr/>
          </p:nvSpPr>
          <p:spPr bwMode="auto">
            <a:xfrm>
              <a:off x="3627438" y="1652588"/>
              <a:ext cx="269875" cy="238125"/>
            </a:xfrm>
            <a:custGeom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3"/>
            <p:cNvSpPr/>
            <p:nvPr/>
          </p:nvSpPr>
          <p:spPr bwMode="auto">
            <a:xfrm>
              <a:off x="3667126" y="1692275"/>
              <a:ext cx="92075" cy="104775"/>
            </a:xfrm>
            <a:custGeom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4"/>
            <p:cNvSpPr/>
            <p:nvPr/>
          </p:nvSpPr>
          <p:spPr bwMode="auto">
            <a:xfrm>
              <a:off x="3792538" y="1368425"/>
              <a:ext cx="466725" cy="414338"/>
            </a:xfrm>
            <a:custGeom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5"/>
            <p:cNvSpPr/>
            <p:nvPr/>
          </p:nvSpPr>
          <p:spPr bwMode="auto">
            <a:xfrm>
              <a:off x="3792538" y="1612900"/>
              <a:ext cx="144463" cy="169863"/>
            </a:xfrm>
            <a:custGeom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6"/>
            <p:cNvSpPr/>
            <p:nvPr/>
          </p:nvSpPr>
          <p:spPr bwMode="auto">
            <a:xfrm>
              <a:off x="3743326" y="1619250"/>
              <a:ext cx="177800" cy="206375"/>
            </a:xfrm>
            <a:custGeom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7"/>
            <p:cNvSpPr/>
            <p:nvPr/>
          </p:nvSpPr>
          <p:spPr bwMode="auto">
            <a:xfrm>
              <a:off x="3752851" y="1612900"/>
              <a:ext cx="177800" cy="203200"/>
            </a:xfrm>
            <a:custGeom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8"/>
            <p:cNvSpPr/>
            <p:nvPr/>
          </p:nvSpPr>
          <p:spPr bwMode="auto">
            <a:xfrm>
              <a:off x="3656013" y="1017588"/>
              <a:ext cx="617538" cy="600075"/>
            </a:xfrm>
            <a:custGeom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9"/>
            <p:cNvSpPr/>
            <p:nvPr/>
          </p:nvSpPr>
          <p:spPr bwMode="auto">
            <a:xfrm>
              <a:off x="3694113" y="1296988"/>
              <a:ext cx="568325" cy="212725"/>
            </a:xfrm>
            <a:custGeom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0"/>
            <p:cNvSpPr/>
            <p:nvPr/>
          </p:nvSpPr>
          <p:spPr bwMode="auto">
            <a:xfrm>
              <a:off x="3862388" y="1017588"/>
              <a:ext cx="365125" cy="212725"/>
            </a:xfrm>
            <a:custGeom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1"/>
            <p:cNvSpPr/>
            <p:nvPr/>
          </p:nvSpPr>
          <p:spPr bwMode="auto">
            <a:xfrm>
              <a:off x="3921126" y="681038"/>
              <a:ext cx="381000" cy="381000"/>
            </a:xfrm>
            <a:custGeom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2"/>
            <p:cNvSpPr/>
            <p:nvPr/>
          </p:nvSpPr>
          <p:spPr bwMode="auto">
            <a:xfrm>
              <a:off x="4179888" y="536575"/>
              <a:ext cx="160338" cy="158750"/>
            </a:xfrm>
            <a:custGeom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3"/>
            <p:cNvSpPr/>
            <p:nvPr/>
          </p:nvSpPr>
          <p:spPr bwMode="auto">
            <a:xfrm>
              <a:off x="4183063" y="596900"/>
              <a:ext cx="123825" cy="95250"/>
            </a:xfrm>
            <a:custGeom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4"/>
            <p:cNvSpPr/>
            <p:nvPr/>
          </p:nvSpPr>
          <p:spPr bwMode="auto">
            <a:xfrm>
              <a:off x="3943351" y="581025"/>
              <a:ext cx="409575" cy="292100"/>
            </a:xfrm>
            <a:custGeom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5"/>
            <p:cNvSpPr/>
            <p:nvPr/>
          </p:nvSpPr>
          <p:spPr bwMode="auto">
            <a:xfrm>
              <a:off x="3946526" y="641350"/>
              <a:ext cx="390525" cy="223838"/>
            </a:xfrm>
            <a:custGeom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6"/>
            <p:cNvSpPr/>
            <p:nvPr/>
          </p:nvSpPr>
          <p:spPr bwMode="auto">
            <a:xfrm>
              <a:off x="4011613" y="808038"/>
              <a:ext cx="23813" cy="36513"/>
            </a:xfrm>
            <a:custGeom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7"/>
            <p:cNvSpPr/>
            <p:nvPr/>
          </p:nvSpPr>
          <p:spPr bwMode="auto">
            <a:xfrm>
              <a:off x="4130676" y="835025"/>
              <a:ext cx="22225" cy="38100"/>
            </a:xfrm>
            <a:custGeom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8"/>
            <p:cNvSpPr/>
            <p:nvPr/>
          </p:nvSpPr>
          <p:spPr bwMode="auto">
            <a:xfrm>
              <a:off x="3857626" y="803275"/>
              <a:ext cx="465138" cy="396875"/>
            </a:xfrm>
            <a:custGeom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9"/>
            <p:cNvSpPr/>
            <p:nvPr/>
          </p:nvSpPr>
          <p:spPr bwMode="auto">
            <a:xfrm>
              <a:off x="3863976" y="785813"/>
              <a:ext cx="461963" cy="377825"/>
            </a:xfrm>
            <a:custGeom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0"/>
            <p:cNvSpPr/>
            <p:nvPr/>
          </p:nvSpPr>
          <p:spPr bwMode="auto">
            <a:xfrm>
              <a:off x="4049713" y="874713"/>
              <a:ext cx="174625" cy="150813"/>
            </a:xfrm>
            <a:custGeom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1"/>
            <p:cNvSpPr/>
            <p:nvPr/>
          </p:nvSpPr>
          <p:spPr bwMode="auto">
            <a:xfrm>
              <a:off x="3908426" y="838200"/>
              <a:ext cx="177800" cy="147638"/>
            </a:xfrm>
            <a:custGeom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2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2"/>
            <p:cNvSpPr/>
            <p:nvPr/>
          </p:nvSpPr>
          <p:spPr bwMode="auto">
            <a:xfrm>
              <a:off x="4054476" y="863600"/>
              <a:ext cx="173038" cy="138113"/>
            </a:xfrm>
            <a:custGeom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3"/>
            <p:cNvSpPr/>
            <p:nvPr/>
          </p:nvSpPr>
          <p:spPr bwMode="auto">
            <a:xfrm>
              <a:off x="3913188" y="825500"/>
              <a:ext cx="177800" cy="133350"/>
            </a:xfrm>
            <a:custGeom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4"/>
            <p:cNvSpPr/>
            <p:nvPr/>
          </p:nvSpPr>
          <p:spPr bwMode="auto">
            <a:xfrm>
              <a:off x="4035426" y="844550"/>
              <a:ext cx="74613" cy="74613"/>
            </a:xfrm>
            <a:custGeom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5"/>
            <p:cNvSpPr/>
            <p:nvPr/>
          </p:nvSpPr>
          <p:spPr bwMode="auto">
            <a:xfrm>
              <a:off x="4037013" y="835025"/>
              <a:ext cx="76200" cy="74613"/>
            </a:xfrm>
            <a:custGeom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36"/>
            <p:cNvSpPr/>
            <p:nvPr/>
          </p:nvSpPr>
          <p:spPr bwMode="auto">
            <a:xfrm>
              <a:off x="4238626" y="828675"/>
              <a:ext cx="53975" cy="55563"/>
            </a:xfrm>
            <a:custGeom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7"/>
            <p:cNvSpPr/>
            <p:nvPr/>
          </p:nvSpPr>
          <p:spPr bwMode="auto">
            <a:xfrm>
              <a:off x="4227513" y="887413"/>
              <a:ext cx="53975" cy="53975"/>
            </a:xfrm>
            <a:custGeom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8"/>
            <p:cNvSpPr/>
            <p:nvPr/>
          </p:nvSpPr>
          <p:spPr bwMode="auto">
            <a:xfrm>
              <a:off x="4217988" y="912813"/>
              <a:ext cx="53975" cy="53975"/>
            </a:xfrm>
            <a:custGeom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9"/>
            <p:cNvSpPr/>
            <p:nvPr/>
          </p:nvSpPr>
          <p:spPr bwMode="auto">
            <a:xfrm>
              <a:off x="4243388" y="857250"/>
              <a:ext cx="53975" cy="52388"/>
            </a:xfrm>
            <a:custGeom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0"/>
            <p:cNvSpPr/>
            <p:nvPr/>
          </p:nvSpPr>
          <p:spPr bwMode="auto">
            <a:xfrm>
              <a:off x="4246563" y="857250"/>
              <a:ext cx="85725" cy="106363"/>
            </a:xfrm>
            <a:custGeom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1"/>
            <p:cNvSpPr/>
            <p:nvPr/>
          </p:nvSpPr>
          <p:spPr bwMode="auto">
            <a:xfrm>
              <a:off x="4246563" y="857250"/>
              <a:ext cx="80963" cy="100013"/>
            </a:xfrm>
            <a:custGeom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2"/>
            <p:cNvSpPr/>
            <p:nvPr/>
          </p:nvSpPr>
          <p:spPr bwMode="auto">
            <a:xfrm>
              <a:off x="3902076" y="660400"/>
              <a:ext cx="484188" cy="266700"/>
            </a:xfrm>
            <a:custGeom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3"/>
            <p:cNvSpPr/>
            <p:nvPr/>
          </p:nvSpPr>
          <p:spPr bwMode="auto">
            <a:xfrm>
              <a:off x="3908426" y="647700"/>
              <a:ext cx="481013" cy="260350"/>
            </a:xfrm>
            <a:custGeom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0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4"/>
            <p:cNvSpPr/>
            <p:nvPr/>
          </p:nvSpPr>
          <p:spPr bwMode="auto">
            <a:xfrm>
              <a:off x="3700463" y="1287463"/>
              <a:ext cx="561975" cy="204788"/>
            </a:xfrm>
            <a:custGeom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5"/>
            <p:cNvSpPr/>
            <p:nvPr/>
          </p:nvSpPr>
          <p:spPr bwMode="auto">
            <a:xfrm>
              <a:off x="3636963" y="1412875"/>
              <a:ext cx="641350" cy="211138"/>
            </a:xfrm>
            <a:custGeom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6"/>
            <p:cNvSpPr/>
            <p:nvPr/>
          </p:nvSpPr>
          <p:spPr bwMode="auto">
            <a:xfrm>
              <a:off x="3640138" y="1401763"/>
              <a:ext cx="642938" cy="207963"/>
            </a:xfrm>
            <a:custGeom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8"/>
            <p:cNvSpPr/>
            <p:nvPr/>
          </p:nvSpPr>
          <p:spPr bwMode="auto">
            <a:xfrm>
              <a:off x="3952876" y="1204913"/>
              <a:ext cx="68263" cy="68263"/>
            </a:xfrm>
            <a:custGeom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9"/>
            <p:cNvSpPr/>
            <p:nvPr/>
          </p:nvSpPr>
          <p:spPr bwMode="auto">
            <a:xfrm>
              <a:off x="3956051" y="1198563"/>
              <a:ext cx="68263" cy="65088"/>
            </a:xfrm>
            <a:custGeom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0"/>
            <p:cNvSpPr/>
            <p:nvPr/>
          </p:nvSpPr>
          <p:spPr bwMode="auto">
            <a:xfrm>
              <a:off x="3960813" y="1198563"/>
              <a:ext cx="60325" cy="55563"/>
            </a:xfrm>
            <a:custGeom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1"/>
            <p:cNvSpPr/>
            <p:nvPr/>
          </p:nvSpPr>
          <p:spPr bwMode="auto">
            <a:xfrm>
              <a:off x="3937001" y="1279525"/>
              <a:ext cx="65088" cy="68263"/>
            </a:xfrm>
            <a:custGeom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2"/>
            <p:cNvSpPr/>
            <p:nvPr/>
          </p:nvSpPr>
          <p:spPr bwMode="auto">
            <a:xfrm>
              <a:off x="3937001" y="1273175"/>
              <a:ext cx="68263" cy="68263"/>
            </a:xfrm>
            <a:custGeom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3"/>
            <p:cNvSpPr/>
            <p:nvPr/>
          </p:nvSpPr>
          <p:spPr bwMode="auto">
            <a:xfrm>
              <a:off x="3941763" y="1273175"/>
              <a:ext cx="60325" cy="55563"/>
            </a:xfrm>
            <a:custGeom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4"/>
            <p:cNvSpPr/>
            <p:nvPr/>
          </p:nvSpPr>
          <p:spPr bwMode="auto">
            <a:xfrm>
              <a:off x="3859213" y="1071563"/>
              <a:ext cx="333375" cy="227013"/>
            </a:xfrm>
            <a:custGeom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5"/>
            <p:cNvSpPr/>
            <p:nvPr/>
          </p:nvSpPr>
          <p:spPr bwMode="auto">
            <a:xfrm>
              <a:off x="3871913" y="1071563"/>
              <a:ext cx="320675" cy="206375"/>
            </a:xfrm>
            <a:custGeom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6"/>
            <p:cNvSpPr/>
            <p:nvPr/>
          </p:nvSpPr>
          <p:spPr bwMode="auto">
            <a:xfrm>
              <a:off x="3814763" y="1042988"/>
              <a:ext cx="117475" cy="180975"/>
            </a:xfrm>
            <a:custGeom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7"/>
            <p:cNvSpPr/>
            <p:nvPr/>
          </p:nvSpPr>
          <p:spPr bwMode="auto">
            <a:xfrm>
              <a:off x="3671888" y="1006475"/>
              <a:ext cx="234950" cy="169863"/>
            </a:xfrm>
            <a:custGeom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8"/>
            <p:cNvSpPr/>
            <p:nvPr/>
          </p:nvSpPr>
          <p:spPr bwMode="auto">
            <a:xfrm>
              <a:off x="3810001" y="1041400"/>
              <a:ext cx="112713" cy="179388"/>
            </a:xfrm>
            <a:custGeom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9"/>
            <p:cNvSpPr/>
            <p:nvPr/>
          </p:nvSpPr>
          <p:spPr bwMode="auto">
            <a:xfrm>
              <a:off x="3694113" y="1060450"/>
              <a:ext cx="71438" cy="79375"/>
            </a:xfrm>
            <a:custGeom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6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6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4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6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5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2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1"/>
            <p:cNvSpPr/>
            <p:nvPr/>
          </p:nvSpPr>
          <p:spPr bwMode="auto">
            <a:xfrm flipH="1">
              <a:off x="5727701" y="16700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6"/>
            <p:cNvSpPr/>
            <p:nvPr/>
          </p:nvSpPr>
          <p:spPr bwMode="auto">
            <a:xfrm flipH="1">
              <a:off x="5440363" y="33051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 flipH="1">
              <a:off x="5176838" y="4687888"/>
              <a:ext cx="0" cy="1588"/>
            </a:xfrm>
            <a:custGeom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 flipH="1">
              <a:off x="5400676" y="49117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 flipH="1">
              <a:off x="6203951" y="5172075"/>
              <a:ext cx="0" cy="6350"/>
            </a:xfrm>
            <a:custGeom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1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/>
  <p:timing/>
</p:sld>
</file>

<file path=ppt/slides/slide1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-1" fmla="*/ 0 w 5316014"/>
              <a:gd name="connsiteY0-2" fmla="*/ 1847850 h 1847850"/>
              <a:gd name="connsiteX1-3" fmla="*/ 781050 w 5316014"/>
              <a:gd name="connsiteY1-4" fmla="*/ 0 h 1847850"/>
              <a:gd name="connsiteX2-5" fmla="*/ 5316014 w 5316014"/>
              <a:gd name="connsiteY2-6" fmla="*/ 1257300 h 1847850"/>
              <a:gd name="connsiteX3-7" fmla="*/ 0 w 5316014"/>
              <a:gd name="connsiteY3-8" fmla="*/ 1847850 h 1847850"/>
              <a:gd name="connsiteX0-9" fmla="*/ 0 w 5316014"/>
              <a:gd name="connsiteY0-10" fmla="*/ 1457325 h 1457325"/>
              <a:gd name="connsiteX1-11" fmla="*/ 628650 w 5316014"/>
              <a:gd name="connsiteY1-12" fmla="*/ 0 h 1457325"/>
              <a:gd name="connsiteX2-13" fmla="*/ 5316014 w 5316014"/>
              <a:gd name="connsiteY2-14" fmla="*/ 866775 h 1457325"/>
              <a:gd name="connsiteX3-15" fmla="*/ 0 w 5316014"/>
              <a:gd name="connsiteY3-16" fmla="*/ 1457325 h 1457325"/>
            </a:gdLst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/>
            <p:nvPr/>
          </p:nvSpPr>
          <p:spPr bwMode="auto">
            <a:xfrm>
              <a:off x="977879" y="5749943"/>
              <a:ext cx="57477" cy="57477"/>
            </a:xfrm>
            <a:custGeom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/>
            <p:nvPr/>
          </p:nvSpPr>
          <p:spPr bwMode="auto">
            <a:xfrm>
              <a:off x="977879" y="5878581"/>
              <a:ext cx="57477" cy="57477"/>
            </a:xfrm>
            <a:custGeom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/>
            <p:nvPr/>
          </p:nvSpPr>
          <p:spPr bwMode="auto">
            <a:xfrm>
              <a:off x="846505" y="5749943"/>
              <a:ext cx="57477" cy="57477"/>
            </a:xfrm>
            <a:custGeom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/>
            <p:nvPr/>
          </p:nvSpPr>
          <p:spPr bwMode="auto">
            <a:xfrm>
              <a:off x="4420978" y="4529258"/>
              <a:ext cx="270960" cy="270960"/>
            </a:xfrm>
            <a:custGeom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/>
            <p:nvPr/>
          </p:nvSpPr>
          <p:spPr bwMode="auto">
            <a:xfrm>
              <a:off x="4587933" y="4493678"/>
              <a:ext cx="136849" cy="136849"/>
            </a:xfrm>
            <a:custGeom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/>
            <p:nvPr/>
          </p:nvSpPr>
          <p:spPr bwMode="auto">
            <a:xfrm>
              <a:off x="11121063" y="3322258"/>
              <a:ext cx="246327" cy="213483"/>
            </a:xfrm>
            <a:custGeom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1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ransition/>
  <p:timing/>
</p:sld>
</file>

<file path=ppt/slides/slide1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  <a:endParaRPr kumimoji="0" lang="en-US" altLang="zh-CN" sz="6000" b="1" i="0" u="none" strike="noStrike" kern="120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2">
              <a:off x="2119713" y="-506236"/>
              <a:ext cx="386948" cy="402741"/>
            </a:xfrm>
            <a:custGeom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"/>
            <p:cNvSpPr/>
            <p:nvPr/>
          </p:nvSpPr>
          <p:spPr bwMode="auto">
            <a:xfrm rot="20333012">
              <a:off x="2558945" y="-214943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"/>
            <p:cNvSpPr/>
            <p:nvPr/>
          </p:nvSpPr>
          <p:spPr bwMode="auto">
            <a:xfrm rot="20333012">
              <a:off x="2027944" y="-442171"/>
              <a:ext cx="39485" cy="39485"/>
            </a:xfrm>
            <a:custGeom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7"/>
            <p:cNvSpPr/>
            <p:nvPr/>
          </p:nvSpPr>
          <p:spPr bwMode="auto">
            <a:xfrm rot="20333012">
              <a:off x="2482762" y="-256022"/>
              <a:ext cx="94764" cy="39485"/>
            </a:xfrm>
            <a:custGeom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8"/>
            <p:cNvSpPr/>
            <p:nvPr/>
          </p:nvSpPr>
          <p:spPr bwMode="auto">
            <a:xfrm rot="20333012">
              <a:off x="2496528" y="-245340"/>
              <a:ext cx="23692" cy="102659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"/>
            <p:cNvSpPr/>
            <p:nvPr/>
          </p:nvSpPr>
          <p:spPr bwMode="auto">
            <a:xfrm rot="20333012">
              <a:off x="2132784" y="-451268"/>
              <a:ext cx="15794" cy="78968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"/>
            <p:cNvSpPr/>
            <p:nvPr/>
          </p:nvSpPr>
          <p:spPr bwMode="auto">
            <a:xfrm rot="20333012">
              <a:off x="2070693" y="-376521"/>
              <a:ext cx="94764" cy="31587"/>
            </a:xfrm>
            <a:custGeom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2">
              <a:off x="2119183" y="-509081"/>
              <a:ext cx="402741" cy="402741"/>
            </a:xfrm>
            <a:custGeom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2"/>
            <p:cNvSpPr/>
            <p:nvPr/>
          </p:nvSpPr>
          <p:spPr bwMode="auto">
            <a:xfrm rot="20333012">
              <a:off x="2175617" y="-68427"/>
              <a:ext cx="47381" cy="55279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3"/>
            <p:cNvSpPr/>
            <p:nvPr/>
          </p:nvSpPr>
          <p:spPr bwMode="auto">
            <a:xfrm rot="20333012">
              <a:off x="2410476" y="-592954"/>
              <a:ext cx="55279" cy="39485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4"/>
            <p:cNvSpPr/>
            <p:nvPr/>
          </p:nvSpPr>
          <p:spPr bwMode="auto">
            <a:xfrm rot="20333012">
              <a:off x="2151266" y="-127998"/>
              <a:ext cx="94764" cy="39485"/>
            </a:xfrm>
            <a:custGeom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5"/>
            <p:cNvSpPr/>
            <p:nvPr/>
          </p:nvSpPr>
          <p:spPr bwMode="auto">
            <a:xfrm rot="20333012">
              <a:off x="2231067" y="-144344"/>
              <a:ext cx="31587" cy="102659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6"/>
            <p:cNvSpPr/>
            <p:nvPr/>
          </p:nvSpPr>
          <p:spPr bwMode="auto">
            <a:xfrm rot="20333012">
              <a:off x="2360619" y="-542307"/>
              <a:ext cx="31587" cy="78968"/>
            </a:xfrm>
            <a:custGeom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7"/>
            <p:cNvSpPr/>
            <p:nvPr/>
          </p:nvSpPr>
          <p:spPr bwMode="auto">
            <a:xfrm rot="20333012">
              <a:off x="2372723" y="-493164"/>
              <a:ext cx="94764" cy="31587"/>
            </a:xfrm>
            <a:custGeom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2">
              <a:off x="2167093" y="-443061"/>
              <a:ext cx="292184" cy="276390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2">
              <a:off x="2393284" y="-160117"/>
              <a:ext cx="31587" cy="229010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0"/>
            <p:cNvSpPr/>
            <p:nvPr/>
          </p:nvSpPr>
          <p:spPr bwMode="auto">
            <a:xfrm rot="20333012">
              <a:off x="2430872" y="-3528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1"/>
            <p:cNvSpPr/>
            <p:nvPr/>
          </p:nvSpPr>
          <p:spPr bwMode="auto">
            <a:xfrm rot="20333012">
              <a:off x="2371675" y="-13947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"/>
            <p:cNvSpPr/>
            <p:nvPr/>
          </p:nvSpPr>
          <p:spPr bwMode="auto">
            <a:xfrm rot="20333012">
              <a:off x="2415226" y="-71851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3"/>
            <p:cNvSpPr/>
            <p:nvPr/>
          </p:nvSpPr>
          <p:spPr bwMode="auto">
            <a:xfrm rot="20333012">
              <a:off x="2356028" y="-50514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"/>
            <p:cNvSpPr/>
            <p:nvPr/>
          </p:nvSpPr>
          <p:spPr bwMode="auto">
            <a:xfrm rot="20333012">
              <a:off x="2401000" y="-108685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5"/>
            <p:cNvSpPr/>
            <p:nvPr/>
          </p:nvSpPr>
          <p:spPr bwMode="auto">
            <a:xfrm rot="20333012">
              <a:off x="2341803" y="-87347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6"/>
            <p:cNvSpPr/>
            <p:nvPr/>
          </p:nvSpPr>
          <p:spPr bwMode="auto">
            <a:xfrm rot="20333012">
              <a:off x="2385353" y="-153149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"/>
            <p:cNvSpPr/>
            <p:nvPr/>
          </p:nvSpPr>
          <p:spPr bwMode="auto">
            <a:xfrm rot="20333012">
              <a:off x="2326156" y="-131811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2">
              <a:off x="2456247" y="-417707"/>
              <a:ext cx="236905" cy="23692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9"/>
            <p:cNvSpPr/>
            <p:nvPr/>
          </p:nvSpPr>
          <p:spPr bwMode="auto">
            <a:xfrm rot="20333012">
              <a:off x="2581611" y="-491937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"/>
            <p:cNvSpPr/>
            <p:nvPr/>
          </p:nvSpPr>
          <p:spPr bwMode="auto">
            <a:xfrm rot="20333012">
              <a:off x="2602949" y="-440635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1"/>
            <p:cNvSpPr/>
            <p:nvPr/>
          </p:nvSpPr>
          <p:spPr bwMode="auto">
            <a:xfrm rot="20333012">
              <a:off x="2552410" y="-479134"/>
              <a:ext cx="63174" cy="63174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2"/>
            <p:cNvSpPr/>
            <p:nvPr/>
          </p:nvSpPr>
          <p:spPr bwMode="auto">
            <a:xfrm rot="20333012">
              <a:off x="2558484" y="-424988"/>
              <a:ext cx="78968" cy="71072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3"/>
            <p:cNvSpPr/>
            <p:nvPr/>
          </p:nvSpPr>
          <p:spPr bwMode="auto">
            <a:xfrm rot="20333012">
              <a:off x="2507681" y="-464910"/>
              <a:ext cx="78968" cy="63174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4"/>
            <p:cNvSpPr/>
            <p:nvPr/>
          </p:nvSpPr>
          <p:spPr bwMode="auto">
            <a:xfrm rot="20333012">
              <a:off x="2521386" y="-412186"/>
              <a:ext cx="86866" cy="71072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5"/>
            <p:cNvSpPr/>
            <p:nvPr/>
          </p:nvSpPr>
          <p:spPr bwMode="auto">
            <a:xfrm rot="20333012">
              <a:off x="2471112" y="-449262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6"/>
            <p:cNvSpPr/>
            <p:nvPr/>
          </p:nvSpPr>
          <p:spPr bwMode="auto">
            <a:xfrm rot="20333012">
              <a:off x="2492450" y="-397961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2">
              <a:off x="2192713" y="-683411"/>
              <a:ext cx="31587" cy="236905"/>
            </a:xfrm>
            <a:custGeom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8"/>
            <p:cNvSpPr/>
            <p:nvPr/>
          </p:nvSpPr>
          <p:spPr bwMode="auto">
            <a:xfrm rot="20333012">
              <a:off x="2123006" y="-653153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9"/>
            <p:cNvSpPr/>
            <p:nvPr/>
          </p:nvSpPr>
          <p:spPr bwMode="auto">
            <a:xfrm rot="20333012">
              <a:off x="2166675" y="-673068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0"/>
            <p:cNvSpPr/>
            <p:nvPr/>
          </p:nvSpPr>
          <p:spPr bwMode="auto">
            <a:xfrm rot="20333012">
              <a:off x="2138653" y="-616585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1"/>
            <p:cNvSpPr/>
            <p:nvPr/>
          </p:nvSpPr>
          <p:spPr bwMode="auto">
            <a:xfrm rot="20333012">
              <a:off x="2182322" y="-636499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2"/>
            <p:cNvSpPr/>
            <p:nvPr/>
          </p:nvSpPr>
          <p:spPr bwMode="auto">
            <a:xfrm rot="20333012">
              <a:off x="2152878" y="-579751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"/>
            <p:cNvSpPr/>
            <p:nvPr/>
          </p:nvSpPr>
          <p:spPr bwMode="auto">
            <a:xfrm rot="20333012">
              <a:off x="2196547" y="-599666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4"/>
            <p:cNvSpPr/>
            <p:nvPr/>
          </p:nvSpPr>
          <p:spPr bwMode="auto">
            <a:xfrm rot="20333012">
              <a:off x="2168526" y="-535287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5"/>
            <p:cNvSpPr/>
            <p:nvPr/>
          </p:nvSpPr>
          <p:spPr bwMode="auto">
            <a:xfrm rot="20333012">
              <a:off x="2212194" y="-555202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2">
              <a:off x="1933220" y="-215715"/>
              <a:ext cx="236905" cy="23692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7"/>
            <p:cNvSpPr/>
            <p:nvPr/>
          </p:nvSpPr>
          <p:spPr bwMode="auto">
            <a:xfrm rot="20333012">
              <a:off x="1970845" y="-188338"/>
              <a:ext cx="71072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"/>
            <p:cNvSpPr/>
            <p:nvPr/>
          </p:nvSpPr>
          <p:spPr bwMode="auto">
            <a:xfrm rot="20333012">
              <a:off x="1950930" y="-247800"/>
              <a:ext cx="71072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"/>
            <p:cNvSpPr/>
            <p:nvPr/>
          </p:nvSpPr>
          <p:spPr bwMode="auto">
            <a:xfrm rot="20333012">
              <a:off x="2007411" y="-203985"/>
              <a:ext cx="78968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"/>
            <p:cNvSpPr/>
            <p:nvPr/>
          </p:nvSpPr>
          <p:spPr bwMode="auto">
            <a:xfrm rot="20333012">
              <a:off x="1987496" y="-263447"/>
              <a:ext cx="78968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"/>
            <p:cNvSpPr/>
            <p:nvPr/>
          </p:nvSpPr>
          <p:spPr bwMode="auto">
            <a:xfrm rot="20333012">
              <a:off x="2036612" y="-216787"/>
              <a:ext cx="86866" cy="63174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2"/>
            <p:cNvSpPr/>
            <p:nvPr/>
          </p:nvSpPr>
          <p:spPr bwMode="auto">
            <a:xfrm rot="20333012">
              <a:off x="2016697" y="-276249"/>
              <a:ext cx="86866" cy="78968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3"/>
            <p:cNvSpPr/>
            <p:nvPr/>
          </p:nvSpPr>
          <p:spPr bwMode="auto">
            <a:xfrm rot="20333012">
              <a:off x="2081343" y="-231013"/>
              <a:ext cx="71072" cy="63174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4"/>
            <p:cNvSpPr/>
            <p:nvPr/>
          </p:nvSpPr>
          <p:spPr bwMode="auto">
            <a:xfrm rot="20333012">
              <a:off x="2061429" y="-29047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2">
              <a:off x="2299399" y="-442700"/>
              <a:ext cx="31587" cy="307978"/>
            </a:xfrm>
            <a:custGeom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2">
              <a:off x="2167094" y="-316711"/>
              <a:ext cx="292184" cy="23692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8"/>
            <p:cNvSpPr/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2">
              <a:off x="2151299" y="-466753"/>
              <a:ext cx="323771" cy="323771"/>
            </a:xfrm>
            <a:custGeom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2">
              <a:off x="3528448" y="-1004574"/>
              <a:ext cx="323771" cy="157938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7"/>
            <p:cNvSpPr/>
            <p:nvPr/>
          </p:nvSpPr>
          <p:spPr bwMode="auto">
            <a:xfrm rot="20333012">
              <a:off x="3870160" y="-932009"/>
              <a:ext cx="31587" cy="39485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8"/>
            <p:cNvSpPr/>
            <p:nvPr/>
          </p:nvSpPr>
          <p:spPr bwMode="auto">
            <a:xfrm rot="20333012">
              <a:off x="3483188" y="-943686"/>
              <a:ext cx="31587" cy="31587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9"/>
            <p:cNvSpPr/>
            <p:nvPr/>
          </p:nvSpPr>
          <p:spPr bwMode="auto">
            <a:xfrm rot="20333012">
              <a:off x="3812099" y="-94983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0"/>
            <p:cNvSpPr/>
            <p:nvPr/>
          </p:nvSpPr>
          <p:spPr bwMode="auto">
            <a:xfrm rot="20333012">
              <a:off x="3824539" y="-930468"/>
              <a:ext cx="31587" cy="63174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1"/>
            <p:cNvSpPr/>
            <p:nvPr/>
          </p:nvSpPr>
          <p:spPr bwMode="auto">
            <a:xfrm rot="20333012">
              <a:off x="3540698" y="-981974"/>
              <a:ext cx="31587" cy="55279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2"/>
            <p:cNvSpPr/>
            <p:nvPr/>
          </p:nvSpPr>
          <p:spPr bwMode="auto">
            <a:xfrm rot="20333012">
              <a:off x="3524396" y="-931554"/>
              <a:ext cx="63174" cy="39485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2">
              <a:off x="3607416" y="-1091439"/>
              <a:ext cx="165833" cy="33166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4"/>
            <p:cNvSpPr/>
            <p:nvPr/>
          </p:nvSpPr>
          <p:spPr bwMode="auto">
            <a:xfrm rot="20333012">
              <a:off x="3662359" y="-743517"/>
              <a:ext cx="39485" cy="31587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5"/>
            <p:cNvSpPr/>
            <p:nvPr/>
          </p:nvSpPr>
          <p:spPr bwMode="auto">
            <a:xfrm rot="20333012">
              <a:off x="3678823" y="-1139280"/>
              <a:ext cx="39485" cy="31587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6"/>
            <p:cNvSpPr/>
            <p:nvPr/>
          </p:nvSpPr>
          <p:spPr bwMode="auto">
            <a:xfrm rot="20333012">
              <a:off x="3626916" y="-79366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7"/>
            <p:cNvSpPr/>
            <p:nvPr/>
          </p:nvSpPr>
          <p:spPr bwMode="auto">
            <a:xfrm rot="20333012">
              <a:off x="3685233" y="-808947"/>
              <a:ext cx="31587" cy="63174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8"/>
            <p:cNvSpPr/>
            <p:nvPr/>
          </p:nvSpPr>
          <p:spPr bwMode="auto">
            <a:xfrm rot="20333012">
              <a:off x="3669802" y="-1081387"/>
              <a:ext cx="23692" cy="4738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9"/>
            <p:cNvSpPr/>
            <p:nvPr/>
          </p:nvSpPr>
          <p:spPr bwMode="auto">
            <a:xfrm rot="20333012">
              <a:off x="3678687" y="-1076078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2">
              <a:off x="3600943" y="-1012735"/>
              <a:ext cx="181627" cy="181629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2">
              <a:off x="3777743" y="-857636"/>
              <a:ext cx="71072" cy="150040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2"/>
            <p:cNvSpPr/>
            <p:nvPr/>
          </p:nvSpPr>
          <p:spPr bwMode="auto">
            <a:xfrm rot="20333012">
              <a:off x="3841750" y="-787117"/>
              <a:ext cx="39485" cy="39485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3"/>
            <p:cNvSpPr/>
            <p:nvPr/>
          </p:nvSpPr>
          <p:spPr bwMode="auto">
            <a:xfrm rot="20333012">
              <a:off x="3816814" y="-775109"/>
              <a:ext cx="31587" cy="63174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4"/>
            <p:cNvSpPr/>
            <p:nvPr/>
          </p:nvSpPr>
          <p:spPr bwMode="auto">
            <a:xfrm rot="20333012">
              <a:off x="3816529" y="-806107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5"/>
            <p:cNvSpPr/>
            <p:nvPr/>
          </p:nvSpPr>
          <p:spPr bwMode="auto">
            <a:xfrm rot="20333012">
              <a:off x="3793546" y="-791519"/>
              <a:ext cx="31587" cy="63174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6"/>
            <p:cNvSpPr/>
            <p:nvPr/>
          </p:nvSpPr>
          <p:spPr bwMode="auto">
            <a:xfrm rot="20333012">
              <a:off x="3800627" y="-825360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7"/>
            <p:cNvSpPr/>
            <p:nvPr/>
          </p:nvSpPr>
          <p:spPr bwMode="auto">
            <a:xfrm rot="20333012">
              <a:off x="3776224" y="-81050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48"/>
            <p:cNvSpPr/>
            <p:nvPr/>
          </p:nvSpPr>
          <p:spPr bwMode="auto">
            <a:xfrm rot="20333012">
              <a:off x="3782144" y="-850560"/>
              <a:ext cx="47381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49"/>
            <p:cNvSpPr/>
            <p:nvPr/>
          </p:nvSpPr>
          <p:spPr bwMode="auto">
            <a:xfrm rot="20333012">
              <a:off x="3758633" y="-838819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2">
              <a:off x="3754620" y="-1086610"/>
              <a:ext cx="150040" cy="78968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1"/>
            <p:cNvSpPr/>
            <p:nvPr/>
          </p:nvSpPr>
          <p:spPr bwMode="auto">
            <a:xfrm rot="20333012">
              <a:off x="3826562" y="-1111398"/>
              <a:ext cx="39485" cy="39485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2"/>
            <p:cNvSpPr/>
            <p:nvPr/>
          </p:nvSpPr>
          <p:spPr bwMode="auto">
            <a:xfrm rot="20333012">
              <a:off x="3838568" y="-107856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3"/>
            <p:cNvSpPr/>
            <p:nvPr/>
          </p:nvSpPr>
          <p:spPr bwMode="auto">
            <a:xfrm rot="20333012">
              <a:off x="3806149" y="-1101705"/>
              <a:ext cx="31587" cy="4738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4"/>
            <p:cNvSpPr/>
            <p:nvPr/>
          </p:nvSpPr>
          <p:spPr bwMode="auto">
            <a:xfrm rot="20333012">
              <a:off x="3819578" y="-1061244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5"/>
            <p:cNvSpPr/>
            <p:nvPr/>
          </p:nvSpPr>
          <p:spPr bwMode="auto">
            <a:xfrm rot="20333012">
              <a:off x="3780420" y="-1086070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6"/>
            <p:cNvSpPr/>
            <p:nvPr/>
          </p:nvSpPr>
          <p:spPr bwMode="auto">
            <a:xfrm rot="20333012">
              <a:off x="3795537" y="-1036553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7"/>
            <p:cNvSpPr/>
            <p:nvPr/>
          </p:nvSpPr>
          <p:spPr bwMode="auto">
            <a:xfrm rot="20333012">
              <a:off x="3769062" y="-107016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58"/>
            <p:cNvSpPr/>
            <p:nvPr/>
          </p:nvSpPr>
          <p:spPr bwMode="auto">
            <a:xfrm rot="20333012">
              <a:off x="3782227" y="-1031128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2">
              <a:off x="3532118" y="-1142192"/>
              <a:ext cx="63174" cy="150040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0"/>
            <p:cNvSpPr/>
            <p:nvPr/>
          </p:nvSpPr>
          <p:spPr bwMode="auto">
            <a:xfrm rot="20333012">
              <a:off x="3494118" y="-1097632"/>
              <a:ext cx="63174" cy="39485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1"/>
            <p:cNvSpPr/>
            <p:nvPr/>
          </p:nvSpPr>
          <p:spPr bwMode="auto">
            <a:xfrm rot="20333012">
              <a:off x="3526056" y="-1138118"/>
              <a:ext cx="39485" cy="7107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2"/>
            <p:cNvSpPr/>
            <p:nvPr/>
          </p:nvSpPr>
          <p:spPr bwMode="auto">
            <a:xfrm rot="20333012">
              <a:off x="3508597" y="-1078114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3"/>
            <p:cNvSpPr/>
            <p:nvPr/>
          </p:nvSpPr>
          <p:spPr bwMode="auto">
            <a:xfrm rot="20333012">
              <a:off x="3541692" y="-1112387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4"/>
            <p:cNvSpPr/>
            <p:nvPr/>
          </p:nvSpPr>
          <p:spPr bwMode="auto">
            <a:xfrm rot="20333012">
              <a:off x="3525920" y="-1059123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5"/>
            <p:cNvSpPr/>
            <p:nvPr/>
          </p:nvSpPr>
          <p:spPr bwMode="auto">
            <a:xfrm rot="20333012">
              <a:off x="3566647" y="-1094821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6"/>
            <p:cNvSpPr/>
            <p:nvPr/>
          </p:nvSpPr>
          <p:spPr bwMode="auto">
            <a:xfrm rot="20333012">
              <a:off x="3550610" y="-1035081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7"/>
            <p:cNvSpPr/>
            <p:nvPr/>
          </p:nvSpPr>
          <p:spPr bwMode="auto">
            <a:xfrm rot="20333012">
              <a:off x="3582549" y="-1075566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2">
              <a:off x="3478853" y="-828305"/>
              <a:ext cx="150040" cy="63174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69"/>
            <p:cNvSpPr/>
            <p:nvPr/>
          </p:nvSpPr>
          <p:spPr bwMode="auto">
            <a:xfrm rot="20333012">
              <a:off x="3517468" y="-779827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0"/>
            <p:cNvSpPr/>
            <p:nvPr/>
          </p:nvSpPr>
          <p:spPr bwMode="auto">
            <a:xfrm rot="20333012">
              <a:off x="3478925" y="-80422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1"/>
            <p:cNvSpPr/>
            <p:nvPr/>
          </p:nvSpPr>
          <p:spPr bwMode="auto">
            <a:xfrm rot="20333012">
              <a:off x="3544355" y="-797149"/>
              <a:ext cx="31587" cy="55279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2"/>
            <p:cNvSpPr/>
            <p:nvPr/>
          </p:nvSpPr>
          <p:spPr bwMode="auto">
            <a:xfrm rot="20333012">
              <a:off x="3498180" y="-820132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3"/>
            <p:cNvSpPr/>
            <p:nvPr/>
          </p:nvSpPr>
          <p:spPr bwMode="auto">
            <a:xfrm rot="20333012">
              <a:off x="3554820" y="-809941"/>
              <a:ext cx="31587" cy="4738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4"/>
            <p:cNvSpPr/>
            <p:nvPr/>
          </p:nvSpPr>
          <p:spPr bwMode="auto">
            <a:xfrm rot="20333012">
              <a:off x="3526755" y="-836297"/>
              <a:ext cx="47381" cy="39485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5"/>
            <p:cNvSpPr/>
            <p:nvPr/>
          </p:nvSpPr>
          <p:spPr bwMode="auto">
            <a:xfrm rot="20333012">
              <a:off x="3572386" y="-834896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6"/>
            <p:cNvSpPr/>
            <p:nvPr/>
          </p:nvSpPr>
          <p:spPr bwMode="auto">
            <a:xfrm rot="20333012">
              <a:off x="3536690" y="-859830"/>
              <a:ext cx="63174" cy="4738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2">
              <a:off x="3657114" y="-1015845"/>
              <a:ext cx="86866" cy="18952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2">
              <a:off x="3599520" y="-965089"/>
              <a:ext cx="181627" cy="78968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2">
              <a:off x="3632530" y="-949561"/>
              <a:ext cx="118453" cy="55279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0"/>
            <p:cNvSpPr/>
            <p:nvPr/>
          </p:nvSpPr>
          <p:spPr bwMode="auto">
            <a:xfrm rot="20333012">
              <a:off x="3664117" y="-981148"/>
              <a:ext cx="55279" cy="1184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2">
              <a:off x="3575829" y="-1036161"/>
              <a:ext cx="229010" cy="221112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2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1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8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8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gdLst>
                <a:gd name="T0" fmla="*/ 10 w 10"/>
                <a:gd name="T1" fmla="*/ 4 h 5"/>
                <a:gd name="T2" fmla="*/ 0 w 10"/>
                <a:gd name="T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gdLst>
                <a:gd name="T0" fmla="*/ 0 w 11"/>
                <a:gd name="T1" fmla="*/ 4 h 5"/>
                <a:gd name="T2" fmla="*/ 11 w 11"/>
                <a:gd name="T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1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2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0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1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0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1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2">
              <a:off x="3528448" y="-1004574"/>
              <a:ext cx="323771" cy="157938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7"/>
            <p:cNvSpPr/>
            <p:nvPr/>
          </p:nvSpPr>
          <p:spPr bwMode="auto">
            <a:xfrm rot="20333012">
              <a:off x="3870160" y="-932009"/>
              <a:ext cx="31587" cy="39485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8"/>
            <p:cNvSpPr/>
            <p:nvPr/>
          </p:nvSpPr>
          <p:spPr bwMode="auto">
            <a:xfrm rot="20333012">
              <a:off x="3483188" y="-943686"/>
              <a:ext cx="31587" cy="31587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9"/>
            <p:cNvSpPr/>
            <p:nvPr/>
          </p:nvSpPr>
          <p:spPr bwMode="auto">
            <a:xfrm rot="20333012">
              <a:off x="3812099" y="-94983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30"/>
            <p:cNvSpPr/>
            <p:nvPr/>
          </p:nvSpPr>
          <p:spPr bwMode="auto">
            <a:xfrm rot="20333012">
              <a:off x="3824539" y="-930468"/>
              <a:ext cx="31587" cy="63174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31"/>
            <p:cNvSpPr/>
            <p:nvPr/>
          </p:nvSpPr>
          <p:spPr bwMode="auto">
            <a:xfrm rot="20333012">
              <a:off x="3540698" y="-981974"/>
              <a:ext cx="31587" cy="55279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2"/>
            <p:cNvSpPr/>
            <p:nvPr/>
          </p:nvSpPr>
          <p:spPr bwMode="auto">
            <a:xfrm rot="20333012">
              <a:off x="3524396" y="-931554"/>
              <a:ext cx="63174" cy="39485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2">
              <a:off x="3607416" y="-1091439"/>
              <a:ext cx="165833" cy="33166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34"/>
            <p:cNvSpPr/>
            <p:nvPr/>
          </p:nvSpPr>
          <p:spPr bwMode="auto">
            <a:xfrm rot="20333012">
              <a:off x="3662359" y="-743517"/>
              <a:ext cx="39485" cy="31587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5"/>
            <p:cNvSpPr/>
            <p:nvPr/>
          </p:nvSpPr>
          <p:spPr bwMode="auto">
            <a:xfrm rot="20333012">
              <a:off x="3678823" y="-1139280"/>
              <a:ext cx="39485" cy="31587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6"/>
            <p:cNvSpPr/>
            <p:nvPr/>
          </p:nvSpPr>
          <p:spPr bwMode="auto">
            <a:xfrm rot="20333012">
              <a:off x="3626916" y="-79366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7"/>
            <p:cNvSpPr/>
            <p:nvPr/>
          </p:nvSpPr>
          <p:spPr bwMode="auto">
            <a:xfrm rot="20333012">
              <a:off x="3685233" y="-808947"/>
              <a:ext cx="31587" cy="63174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8"/>
            <p:cNvSpPr/>
            <p:nvPr/>
          </p:nvSpPr>
          <p:spPr bwMode="auto">
            <a:xfrm rot="20333012">
              <a:off x="3669802" y="-1081387"/>
              <a:ext cx="23692" cy="4738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39"/>
            <p:cNvSpPr/>
            <p:nvPr/>
          </p:nvSpPr>
          <p:spPr bwMode="auto">
            <a:xfrm rot="20333012">
              <a:off x="3678687" y="-1076078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2">
              <a:off x="3600943" y="-1012735"/>
              <a:ext cx="181627" cy="181629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2">
              <a:off x="3777743" y="-857636"/>
              <a:ext cx="71072" cy="150040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42"/>
            <p:cNvSpPr/>
            <p:nvPr/>
          </p:nvSpPr>
          <p:spPr bwMode="auto">
            <a:xfrm rot="20333012">
              <a:off x="3841750" y="-787117"/>
              <a:ext cx="39485" cy="39485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3"/>
            <p:cNvSpPr/>
            <p:nvPr/>
          </p:nvSpPr>
          <p:spPr bwMode="auto">
            <a:xfrm rot="20333012">
              <a:off x="3816814" y="-775109"/>
              <a:ext cx="31587" cy="63174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4"/>
            <p:cNvSpPr/>
            <p:nvPr/>
          </p:nvSpPr>
          <p:spPr bwMode="auto">
            <a:xfrm rot="20333012">
              <a:off x="3816529" y="-806107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5"/>
            <p:cNvSpPr/>
            <p:nvPr/>
          </p:nvSpPr>
          <p:spPr bwMode="auto">
            <a:xfrm rot="20333012">
              <a:off x="3793546" y="-791519"/>
              <a:ext cx="31587" cy="63174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6"/>
            <p:cNvSpPr/>
            <p:nvPr/>
          </p:nvSpPr>
          <p:spPr bwMode="auto">
            <a:xfrm rot="20333012">
              <a:off x="3800627" y="-825360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7"/>
            <p:cNvSpPr/>
            <p:nvPr/>
          </p:nvSpPr>
          <p:spPr bwMode="auto">
            <a:xfrm rot="20333012">
              <a:off x="3776224" y="-81050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8"/>
            <p:cNvSpPr/>
            <p:nvPr/>
          </p:nvSpPr>
          <p:spPr bwMode="auto">
            <a:xfrm rot="20333012">
              <a:off x="3782144" y="-850560"/>
              <a:ext cx="47381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9"/>
            <p:cNvSpPr/>
            <p:nvPr/>
          </p:nvSpPr>
          <p:spPr bwMode="auto">
            <a:xfrm rot="20333012">
              <a:off x="3758633" y="-838819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2">
              <a:off x="3754620" y="-1086610"/>
              <a:ext cx="150040" cy="78968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51"/>
            <p:cNvSpPr/>
            <p:nvPr/>
          </p:nvSpPr>
          <p:spPr bwMode="auto">
            <a:xfrm rot="20333012">
              <a:off x="3826562" y="-1111398"/>
              <a:ext cx="39485" cy="39485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2"/>
            <p:cNvSpPr/>
            <p:nvPr/>
          </p:nvSpPr>
          <p:spPr bwMode="auto">
            <a:xfrm rot="20333012">
              <a:off x="3838568" y="-107856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3"/>
            <p:cNvSpPr/>
            <p:nvPr/>
          </p:nvSpPr>
          <p:spPr bwMode="auto">
            <a:xfrm rot="20333012">
              <a:off x="3806149" y="-1101705"/>
              <a:ext cx="31587" cy="4738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4"/>
            <p:cNvSpPr/>
            <p:nvPr/>
          </p:nvSpPr>
          <p:spPr bwMode="auto">
            <a:xfrm rot="20333012">
              <a:off x="3819578" y="-1061244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5"/>
            <p:cNvSpPr/>
            <p:nvPr/>
          </p:nvSpPr>
          <p:spPr bwMode="auto">
            <a:xfrm rot="20333012">
              <a:off x="3780420" y="-1086070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6"/>
            <p:cNvSpPr/>
            <p:nvPr/>
          </p:nvSpPr>
          <p:spPr bwMode="auto">
            <a:xfrm rot="20333012">
              <a:off x="3795537" y="-1036553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7"/>
            <p:cNvSpPr/>
            <p:nvPr/>
          </p:nvSpPr>
          <p:spPr bwMode="auto">
            <a:xfrm rot="20333012">
              <a:off x="3769062" y="-107016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8"/>
            <p:cNvSpPr/>
            <p:nvPr/>
          </p:nvSpPr>
          <p:spPr bwMode="auto">
            <a:xfrm rot="20333012">
              <a:off x="3782227" y="-1031128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2">
              <a:off x="3532118" y="-1142192"/>
              <a:ext cx="63174" cy="150040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60"/>
            <p:cNvSpPr/>
            <p:nvPr/>
          </p:nvSpPr>
          <p:spPr bwMode="auto">
            <a:xfrm rot="20333012">
              <a:off x="3494118" y="-1097632"/>
              <a:ext cx="63174" cy="39485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61"/>
            <p:cNvSpPr/>
            <p:nvPr/>
          </p:nvSpPr>
          <p:spPr bwMode="auto">
            <a:xfrm rot="20333012">
              <a:off x="3526056" y="-1138118"/>
              <a:ext cx="39485" cy="7107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62"/>
            <p:cNvSpPr/>
            <p:nvPr/>
          </p:nvSpPr>
          <p:spPr bwMode="auto">
            <a:xfrm rot="20333012">
              <a:off x="3508597" y="-1078114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63"/>
            <p:cNvSpPr/>
            <p:nvPr/>
          </p:nvSpPr>
          <p:spPr bwMode="auto">
            <a:xfrm rot="20333012">
              <a:off x="3541692" y="-1112387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64"/>
            <p:cNvSpPr/>
            <p:nvPr/>
          </p:nvSpPr>
          <p:spPr bwMode="auto">
            <a:xfrm rot="20333012">
              <a:off x="3525920" y="-1059123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65"/>
            <p:cNvSpPr/>
            <p:nvPr/>
          </p:nvSpPr>
          <p:spPr bwMode="auto">
            <a:xfrm rot="20333012">
              <a:off x="3566647" y="-1094821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66"/>
            <p:cNvSpPr/>
            <p:nvPr/>
          </p:nvSpPr>
          <p:spPr bwMode="auto">
            <a:xfrm rot="20333012">
              <a:off x="3550610" y="-1035081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7"/>
            <p:cNvSpPr/>
            <p:nvPr/>
          </p:nvSpPr>
          <p:spPr bwMode="auto">
            <a:xfrm rot="20333012">
              <a:off x="3582549" y="-1075566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2">
              <a:off x="3478853" y="-828305"/>
              <a:ext cx="150040" cy="63174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9"/>
            <p:cNvSpPr/>
            <p:nvPr/>
          </p:nvSpPr>
          <p:spPr bwMode="auto">
            <a:xfrm rot="20333012">
              <a:off x="3517468" y="-779827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0"/>
            <p:cNvSpPr/>
            <p:nvPr/>
          </p:nvSpPr>
          <p:spPr bwMode="auto">
            <a:xfrm rot="20333012">
              <a:off x="3478925" y="-80422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1"/>
            <p:cNvSpPr/>
            <p:nvPr/>
          </p:nvSpPr>
          <p:spPr bwMode="auto">
            <a:xfrm rot="20333012">
              <a:off x="3544355" y="-797149"/>
              <a:ext cx="31587" cy="55279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2"/>
            <p:cNvSpPr/>
            <p:nvPr/>
          </p:nvSpPr>
          <p:spPr bwMode="auto">
            <a:xfrm rot="20333012">
              <a:off x="3498180" y="-820132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3"/>
            <p:cNvSpPr/>
            <p:nvPr/>
          </p:nvSpPr>
          <p:spPr bwMode="auto">
            <a:xfrm rot="20333012">
              <a:off x="3554820" y="-809941"/>
              <a:ext cx="31587" cy="4738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74"/>
            <p:cNvSpPr/>
            <p:nvPr/>
          </p:nvSpPr>
          <p:spPr bwMode="auto">
            <a:xfrm rot="20333012">
              <a:off x="3526755" y="-836297"/>
              <a:ext cx="47381" cy="39485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5"/>
            <p:cNvSpPr/>
            <p:nvPr/>
          </p:nvSpPr>
          <p:spPr bwMode="auto">
            <a:xfrm rot="20333012">
              <a:off x="3572386" y="-834896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6"/>
            <p:cNvSpPr/>
            <p:nvPr/>
          </p:nvSpPr>
          <p:spPr bwMode="auto">
            <a:xfrm rot="20333012">
              <a:off x="3536690" y="-859830"/>
              <a:ext cx="63174" cy="4738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2">
              <a:off x="3657114" y="-1015845"/>
              <a:ext cx="86866" cy="18952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2">
              <a:off x="3599520" y="-965089"/>
              <a:ext cx="181627" cy="78968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2">
              <a:off x="3632530" y="-949561"/>
              <a:ext cx="118453" cy="55279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80"/>
            <p:cNvSpPr/>
            <p:nvPr/>
          </p:nvSpPr>
          <p:spPr bwMode="auto">
            <a:xfrm rot="20333012">
              <a:off x="3664117" y="-981148"/>
              <a:ext cx="55279" cy="1184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2">
              <a:off x="3575829" y="-1036161"/>
              <a:ext cx="229010" cy="221112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2">
              <a:off x="3528448" y="-1004574"/>
              <a:ext cx="323771" cy="157938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27"/>
            <p:cNvSpPr/>
            <p:nvPr/>
          </p:nvSpPr>
          <p:spPr bwMode="auto">
            <a:xfrm rot="20333012">
              <a:off x="3870160" y="-932009"/>
              <a:ext cx="31587" cy="39485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28"/>
            <p:cNvSpPr/>
            <p:nvPr/>
          </p:nvSpPr>
          <p:spPr bwMode="auto">
            <a:xfrm rot="20333012">
              <a:off x="3483188" y="-943686"/>
              <a:ext cx="31587" cy="31587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29"/>
            <p:cNvSpPr/>
            <p:nvPr/>
          </p:nvSpPr>
          <p:spPr bwMode="auto">
            <a:xfrm rot="20333012">
              <a:off x="3812099" y="-94983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30"/>
            <p:cNvSpPr/>
            <p:nvPr/>
          </p:nvSpPr>
          <p:spPr bwMode="auto">
            <a:xfrm rot="20333012">
              <a:off x="3824539" y="-930468"/>
              <a:ext cx="31587" cy="63174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31"/>
            <p:cNvSpPr/>
            <p:nvPr/>
          </p:nvSpPr>
          <p:spPr bwMode="auto">
            <a:xfrm rot="20333012">
              <a:off x="3540698" y="-981974"/>
              <a:ext cx="31587" cy="55279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32"/>
            <p:cNvSpPr/>
            <p:nvPr/>
          </p:nvSpPr>
          <p:spPr bwMode="auto">
            <a:xfrm rot="20333012">
              <a:off x="3524396" y="-931554"/>
              <a:ext cx="63174" cy="39485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2">
              <a:off x="3607416" y="-1091439"/>
              <a:ext cx="165833" cy="33166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34"/>
            <p:cNvSpPr/>
            <p:nvPr/>
          </p:nvSpPr>
          <p:spPr bwMode="auto">
            <a:xfrm rot="20333012">
              <a:off x="3662359" y="-743517"/>
              <a:ext cx="39485" cy="31587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35"/>
            <p:cNvSpPr/>
            <p:nvPr/>
          </p:nvSpPr>
          <p:spPr bwMode="auto">
            <a:xfrm rot="20333012">
              <a:off x="3678823" y="-1139280"/>
              <a:ext cx="39485" cy="31587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36"/>
            <p:cNvSpPr/>
            <p:nvPr/>
          </p:nvSpPr>
          <p:spPr bwMode="auto">
            <a:xfrm rot="20333012">
              <a:off x="3626916" y="-79366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37"/>
            <p:cNvSpPr/>
            <p:nvPr/>
          </p:nvSpPr>
          <p:spPr bwMode="auto">
            <a:xfrm rot="20333012">
              <a:off x="3685233" y="-808947"/>
              <a:ext cx="31587" cy="63174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8"/>
            <p:cNvSpPr/>
            <p:nvPr/>
          </p:nvSpPr>
          <p:spPr bwMode="auto">
            <a:xfrm rot="20333012">
              <a:off x="3669802" y="-1081387"/>
              <a:ext cx="23692" cy="4738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39"/>
            <p:cNvSpPr/>
            <p:nvPr/>
          </p:nvSpPr>
          <p:spPr bwMode="auto">
            <a:xfrm rot="20333012">
              <a:off x="3678687" y="-1076078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2">
              <a:off x="3600943" y="-1012735"/>
              <a:ext cx="181627" cy="181629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2">
              <a:off x="3777743" y="-857636"/>
              <a:ext cx="71072" cy="150040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42"/>
            <p:cNvSpPr/>
            <p:nvPr/>
          </p:nvSpPr>
          <p:spPr bwMode="auto">
            <a:xfrm rot="20333012">
              <a:off x="3841750" y="-787117"/>
              <a:ext cx="39485" cy="39485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43"/>
            <p:cNvSpPr/>
            <p:nvPr/>
          </p:nvSpPr>
          <p:spPr bwMode="auto">
            <a:xfrm rot="20333012">
              <a:off x="3816814" y="-775109"/>
              <a:ext cx="31587" cy="63174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44"/>
            <p:cNvSpPr/>
            <p:nvPr/>
          </p:nvSpPr>
          <p:spPr bwMode="auto">
            <a:xfrm rot="20333012">
              <a:off x="3816529" y="-806107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45"/>
            <p:cNvSpPr/>
            <p:nvPr/>
          </p:nvSpPr>
          <p:spPr bwMode="auto">
            <a:xfrm rot="20333012">
              <a:off x="3793546" y="-791519"/>
              <a:ext cx="31587" cy="63174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46"/>
            <p:cNvSpPr/>
            <p:nvPr/>
          </p:nvSpPr>
          <p:spPr bwMode="auto">
            <a:xfrm rot="20333012">
              <a:off x="3800627" y="-825360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47"/>
            <p:cNvSpPr/>
            <p:nvPr/>
          </p:nvSpPr>
          <p:spPr bwMode="auto">
            <a:xfrm rot="20333012">
              <a:off x="3776224" y="-81050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48"/>
            <p:cNvSpPr/>
            <p:nvPr/>
          </p:nvSpPr>
          <p:spPr bwMode="auto">
            <a:xfrm rot="20333012">
              <a:off x="3782144" y="-850560"/>
              <a:ext cx="47381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49"/>
            <p:cNvSpPr/>
            <p:nvPr/>
          </p:nvSpPr>
          <p:spPr bwMode="auto">
            <a:xfrm rot="20333012">
              <a:off x="3758633" y="-838819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2">
              <a:off x="3754620" y="-1086610"/>
              <a:ext cx="150040" cy="78968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1"/>
            <p:cNvSpPr/>
            <p:nvPr/>
          </p:nvSpPr>
          <p:spPr bwMode="auto">
            <a:xfrm rot="20333012">
              <a:off x="3826562" y="-1111398"/>
              <a:ext cx="39485" cy="39485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52"/>
            <p:cNvSpPr/>
            <p:nvPr/>
          </p:nvSpPr>
          <p:spPr bwMode="auto">
            <a:xfrm rot="20333012">
              <a:off x="3838568" y="-107856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53"/>
            <p:cNvSpPr/>
            <p:nvPr/>
          </p:nvSpPr>
          <p:spPr bwMode="auto">
            <a:xfrm rot="20333012">
              <a:off x="3806149" y="-1101705"/>
              <a:ext cx="31587" cy="4738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54"/>
            <p:cNvSpPr/>
            <p:nvPr/>
          </p:nvSpPr>
          <p:spPr bwMode="auto">
            <a:xfrm rot="20333012">
              <a:off x="3819578" y="-1061244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55"/>
            <p:cNvSpPr/>
            <p:nvPr/>
          </p:nvSpPr>
          <p:spPr bwMode="auto">
            <a:xfrm rot="20333012">
              <a:off x="3780420" y="-1086070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56"/>
            <p:cNvSpPr/>
            <p:nvPr/>
          </p:nvSpPr>
          <p:spPr bwMode="auto">
            <a:xfrm rot="20333012">
              <a:off x="3795537" y="-1036553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57"/>
            <p:cNvSpPr/>
            <p:nvPr/>
          </p:nvSpPr>
          <p:spPr bwMode="auto">
            <a:xfrm rot="20333012">
              <a:off x="3769062" y="-107016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58"/>
            <p:cNvSpPr/>
            <p:nvPr/>
          </p:nvSpPr>
          <p:spPr bwMode="auto">
            <a:xfrm rot="20333012">
              <a:off x="3782227" y="-1031128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2">
              <a:off x="3532118" y="-1142192"/>
              <a:ext cx="63174" cy="150040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0"/>
            <p:cNvSpPr/>
            <p:nvPr/>
          </p:nvSpPr>
          <p:spPr bwMode="auto">
            <a:xfrm rot="20333012">
              <a:off x="3494118" y="-1097632"/>
              <a:ext cx="63174" cy="39485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1"/>
            <p:cNvSpPr/>
            <p:nvPr/>
          </p:nvSpPr>
          <p:spPr bwMode="auto">
            <a:xfrm rot="20333012">
              <a:off x="3526056" y="-1138118"/>
              <a:ext cx="39485" cy="7107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2"/>
            <p:cNvSpPr/>
            <p:nvPr/>
          </p:nvSpPr>
          <p:spPr bwMode="auto">
            <a:xfrm rot="20333012">
              <a:off x="3508597" y="-1078114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3"/>
            <p:cNvSpPr/>
            <p:nvPr/>
          </p:nvSpPr>
          <p:spPr bwMode="auto">
            <a:xfrm rot="20333012">
              <a:off x="3541692" y="-1112387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"/>
            <p:cNvSpPr/>
            <p:nvPr/>
          </p:nvSpPr>
          <p:spPr bwMode="auto">
            <a:xfrm rot="20333012">
              <a:off x="3525920" y="-1059123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5"/>
            <p:cNvSpPr/>
            <p:nvPr/>
          </p:nvSpPr>
          <p:spPr bwMode="auto">
            <a:xfrm rot="20333012">
              <a:off x="3566647" y="-1094821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6"/>
            <p:cNvSpPr/>
            <p:nvPr/>
          </p:nvSpPr>
          <p:spPr bwMode="auto">
            <a:xfrm rot="20333012">
              <a:off x="3550610" y="-1035081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7"/>
            <p:cNvSpPr/>
            <p:nvPr/>
          </p:nvSpPr>
          <p:spPr bwMode="auto">
            <a:xfrm rot="20333012">
              <a:off x="3582549" y="-1075566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2">
              <a:off x="3478853" y="-828305"/>
              <a:ext cx="150040" cy="63174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9"/>
            <p:cNvSpPr/>
            <p:nvPr/>
          </p:nvSpPr>
          <p:spPr bwMode="auto">
            <a:xfrm rot="20333012">
              <a:off x="3517468" y="-779827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70"/>
            <p:cNvSpPr/>
            <p:nvPr/>
          </p:nvSpPr>
          <p:spPr bwMode="auto">
            <a:xfrm rot="20333012">
              <a:off x="3478925" y="-80422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71"/>
            <p:cNvSpPr/>
            <p:nvPr/>
          </p:nvSpPr>
          <p:spPr bwMode="auto">
            <a:xfrm rot="20333012">
              <a:off x="3544355" y="-797149"/>
              <a:ext cx="31587" cy="55279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72"/>
            <p:cNvSpPr/>
            <p:nvPr/>
          </p:nvSpPr>
          <p:spPr bwMode="auto">
            <a:xfrm rot="20333012">
              <a:off x="3498180" y="-820132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73"/>
            <p:cNvSpPr/>
            <p:nvPr/>
          </p:nvSpPr>
          <p:spPr bwMode="auto">
            <a:xfrm rot="20333012">
              <a:off x="3554820" y="-809941"/>
              <a:ext cx="31587" cy="4738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74"/>
            <p:cNvSpPr/>
            <p:nvPr/>
          </p:nvSpPr>
          <p:spPr bwMode="auto">
            <a:xfrm rot="20333012">
              <a:off x="3526755" y="-836297"/>
              <a:ext cx="47381" cy="39485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75"/>
            <p:cNvSpPr/>
            <p:nvPr/>
          </p:nvSpPr>
          <p:spPr bwMode="auto">
            <a:xfrm rot="20333012">
              <a:off x="3572386" y="-834896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76"/>
            <p:cNvSpPr/>
            <p:nvPr/>
          </p:nvSpPr>
          <p:spPr bwMode="auto">
            <a:xfrm rot="20333012">
              <a:off x="3536690" y="-859830"/>
              <a:ext cx="63174" cy="4738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2">
              <a:off x="3657114" y="-1015845"/>
              <a:ext cx="86866" cy="18952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2">
              <a:off x="3599520" y="-965089"/>
              <a:ext cx="181627" cy="78968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2">
              <a:off x="3632530" y="-949561"/>
              <a:ext cx="118453" cy="55279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0"/>
            <p:cNvSpPr/>
            <p:nvPr/>
          </p:nvSpPr>
          <p:spPr bwMode="auto">
            <a:xfrm rot="20333012">
              <a:off x="3664117" y="-981148"/>
              <a:ext cx="55279" cy="1184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2">
              <a:off x="3575829" y="-1036161"/>
              <a:ext cx="229010" cy="221112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2">
              <a:off x="3528448" y="-1004574"/>
              <a:ext cx="323771" cy="157938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27"/>
            <p:cNvSpPr/>
            <p:nvPr/>
          </p:nvSpPr>
          <p:spPr bwMode="auto">
            <a:xfrm rot="20333012">
              <a:off x="3870160" y="-932009"/>
              <a:ext cx="31587" cy="39485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28"/>
            <p:cNvSpPr/>
            <p:nvPr/>
          </p:nvSpPr>
          <p:spPr bwMode="auto">
            <a:xfrm rot="20333012">
              <a:off x="3483188" y="-943686"/>
              <a:ext cx="31587" cy="31587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29"/>
            <p:cNvSpPr/>
            <p:nvPr/>
          </p:nvSpPr>
          <p:spPr bwMode="auto">
            <a:xfrm rot="20333012">
              <a:off x="3812099" y="-94983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30"/>
            <p:cNvSpPr/>
            <p:nvPr/>
          </p:nvSpPr>
          <p:spPr bwMode="auto">
            <a:xfrm rot="20333012">
              <a:off x="3824539" y="-930468"/>
              <a:ext cx="31587" cy="63174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31"/>
            <p:cNvSpPr/>
            <p:nvPr/>
          </p:nvSpPr>
          <p:spPr bwMode="auto">
            <a:xfrm rot="20333012">
              <a:off x="3540698" y="-981974"/>
              <a:ext cx="31587" cy="55279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32"/>
            <p:cNvSpPr/>
            <p:nvPr/>
          </p:nvSpPr>
          <p:spPr bwMode="auto">
            <a:xfrm rot="20333012">
              <a:off x="3524396" y="-931554"/>
              <a:ext cx="63174" cy="39485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2">
              <a:off x="3607416" y="-1091439"/>
              <a:ext cx="165833" cy="33166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34"/>
            <p:cNvSpPr/>
            <p:nvPr/>
          </p:nvSpPr>
          <p:spPr bwMode="auto">
            <a:xfrm rot="20333012">
              <a:off x="3662359" y="-743517"/>
              <a:ext cx="39485" cy="31587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35"/>
            <p:cNvSpPr/>
            <p:nvPr/>
          </p:nvSpPr>
          <p:spPr bwMode="auto">
            <a:xfrm rot="20333012">
              <a:off x="3678823" y="-1139280"/>
              <a:ext cx="39485" cy="31587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36"/>
            <p:cNvSpPr/>
            <p:nvPr/>
          </p:nvSpPr>
          <p:spPr bwMode="auto">
            <a:xfrm rot="20333012">
              <a:off x="3626916" y="-79366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37"/>
            <p:cNvSpPr/>
            <p:nvPr/>
          </p:nvSpPr>
          <p:spPr bwMode="auto">
            <a:xfrm rot="20333012">
              <a:off x="3685233" y="-808947"/>
              <a:ext cx="31587" cy="63174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38"/>
            <p:cNvSpPr/>
            <p:nvPr/>
          </p:nvSpPr>
          <p:spPr bwMode="auto">
            <a:xfrm rot="20333012">
              <a:off x="3669802" y="-1081387"/>
              <a:ext cx="23692" cy="4738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39"/>
            <p:cNvSpPr/>
            <p:nvPr/>
          </p:nvSpPr>
          <p:spPr bwMode="auto">
            <a:xfrm rot="20333012">
              <a:off x="3678687" y="-1076078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2">
              <a:off x="3600943" y="-1012735"/>
              <a:ext cx="181627" cy="181629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2">
              <a:off x="3777743" y="-857636"/>
              <a:ext cx="71072" cy="150040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42"/>
            <p:cNvSpPr/>
            <p:nvPr/>
          </p:nvSpPr>
          <p:spPr bwMode="auto">
            <a:xfrm rot="20333012">
              <a:off x="3841750" y="-787117"/>
              <a:ext cx="39485" cy="39485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3"/>
            <p:cNvSpPr/>
            <p:nvPr/>
          </p:nvSpPr>
          <p:spPr bwMode="auto">
            <a:xfrm rot="20333012">
              <a:off x="3816814" y="-775109"/>
              <a:ext cx="31587" cy="63174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4"/>
            <p:cNvSpPr/>
            <p:nvPr/>
          </p:nvSpPr>
          <p:spPr bwMode="auto">
            <a:xfrm rot="20333012">
              <a:off x="3816529" y="-806107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5"/>
            <p:cNvSpPr/>
            <p:nvPr/>
          </p:nvSpPr>
          <p:spPr bwMode="auto">
            <a:xfrm rot="20333012">
              <a:off x="3793546" y="-791519"/>
              <a:ext cx="31587" cy="63174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6"/>
            <p:cNvSpPr/>
            <p:nvPr/>
          </p:nvSpPr>
          <p:spPr bwMode="auto">
            <a:xfrm rot="20333012">
              <a:off x="3800627" y="-825360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47"/>
            <p:cNvSpPr/>
            <p:nvPr/>
          </p:nvSpPr>
          <p:spPr bwMode="auto">
            <a:xfrm rot="20333012">
              <a:off x="3776224" y="-81050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48"/>
            <p:cNvSpPr/>
            <p:nvPr/>
          </p:nvSpPr>
          <p:spPr bwMode="auto">
            <a:xfrm rot="20333012">
              <a:off x="3782144" y="-850560"/>
              <a:ext cx="47381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49"/>
            <p:cNvSpPr/>
            <p:nvPr/>
          </p:nvSpPr>
          <p:spPr bwMode="auto">
            <a:xfrm rot="20333012">
              <a:off x="3758633" y="-838819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2">
              <a:off x="3754620" y="-1086610"/>
              <a:ext cx="150040" cy="78968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1"/>
            <p:cNvSpPr/>
            <p:nvPr/>
          </p:nvSpPr>
          <p:spPr bwMode="auto">
            <a:xfrm rot="20333012">
              <a:off x="3826562" y="-1111398"/>
              <a:ext cx="39485" cy="39485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2"/>
            <p:cNvSpPr/>
            <p:nvPr/>
          </p:nvSpPr>
          <p:spPr bwMode="auto">
            <a:xfrm rot="20333012">
              <a:off x="3838568" y="-107856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3"/>
            <p:cNvSpPr/>
            <p:nvPr/>
          </p:nvSpPr>
          <p:spPr bwMode="auto">
            <a:xfrm rot="20333012">
              <a:off x="3806149" y="-1101705"/>
              <a:ext cx="31587" cy="4738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4"/>
            <p:cNvSpPr/>
            <p:nvPr/>
          </p:nvSpPr>
          <p:spPr bwMode="auto">
            <a:xfrm rot="20333012">
              <a:off x="3819578" y="-1061244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5"/>
            <p:cNvSpPr/>
            <p:nvPr/>
          </p:nvSpPr>
          <p:spPr bwMode="auto">
            <a:xfrm rot="20333012">
              <a:off x="3780420" y="-1086070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56"/>
            <p:cNvSpPr/>
            <p:nvPr/>
          </p:nvSpPr>
          <p:spPr bwMode="auto">
            <a:xfrm rot="20333012">
              <a:off x="3795537" y="-1036553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57"/>
            <p:cNvSpPr/>
            <p:nvPr/>
          </p:nvSpPr>
          <p:spPr bwMode="auto">
            <a:xfrm rot="20333012">
              <a:off x="3769062" y="-107016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58"/>
            <p:cNvSpPr/>
            <p:nvPr/>
          </p:nvSpPr>
          <p:spPr bwMode="auto">
            <a:xfrm rot="20333012">
              <a:off x="3782227" y="-1031128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2">
              <a:off x="3532118" y="-1142192"/>
              <a:ext cx="63174" cy="150040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0"/>
            <p:cNvSpPr/>
            <p:nvPr/>
          </p:nvSpPr>
          <p:spPr bwMode="auto">
            <a:xfrm rot="20333012">
              <a:off x="3494118" y="-1097632"/>
              <a:ext cx="63174" cy="39485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1"/>
            <p:cNvSpPr/>
            <p:nvPr/>
          </p:nvSpPr>
          <p:spPr bwMode="auto">
            <a:xfrm rot="20333012">
              <a:off x="3526056" y="-1138118"/>
              <a:ext cx="39485" cy="7107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62"/>
            <p:cNvSpPr/>
            <p:nvPr/>
          </p:nvSpPr>
          <p:spPr bwMode="auto">
            <a:xfrm rot="20333012">
              <a:off x="3508597" y="-1078114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63"/>
            <p:cNvSpPr/>
            <p:nvPr/>
          </p:nvSpPr>
          <p:spPr bwMode="auto">
            <a:xfrm rot="20333012">
              <a:off x="3541692" y="-1112387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64"/>
            <p:cNvSpPr/>
            <p:nvPr/>
          </p:nvSpPr>
          <p:spPr bwMode="auto">
            <a:xfrm rot="20333012">
              <a:off x="3525920" y="-1059123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65"/>
            <p:cNvSpPr/>
            <p:nvPr/>
          </p:nvSpPr>
          <p:spPr bwMode="auto">
            <a:xfrm rot="20333012">
              <a:off x="3566647" y="-1094821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66"/>
            <p:cNvSpPr/>
            <p:nvPr/>
          </p:nvSpPr>
          <p:spPr bwMode="auto">
            <a:xfrm rot="20333012">
              <a:off x="3550610" y="-1035081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67"/>
            <p:cNvSpPr/>
            <p:nvPr/>
          </p:nvSpPr>
          <p:spPr bwMode="auto">
            <a:xfrm rot="20333012">
              <a:off x="3582549" y="-1075566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2">
              <a:off x="3478853" y="-828305"/>
              <a:ext cx="150040" cy="63174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69"/>
            <p:cNvSpPr/>
            <p:nvPr/>
          </p:nvSpPr>
          <p:spPr bwMode="auto">
            <a:xfrm rot="20333012">
              <a:off x="3517468" y="-779827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0"/>
            <p:cNvSpPr/>
            <p:nvPr/>
          </p:nvSpPr>
          <p:spPr bwMode="auto">
            <a:xfrm rot="20333012">
              <a:off x="3478925" y="-80422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"/>
            <p:cNvSpPr/>
            <p:nvPr/>
          </p:nvSpPr>
          <p:spPr bwMode="auto">
            <a:xfrm rot="20333012">
              <a:off x="3544355" y="-797149"/>
              <a:ext cx="31587" cy="55279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2"/>
            <p:cNvSpPr/>
            <p:nvPr/>
          </p:nvSpPr>
          <p:spPr bwMode="auto">
            <a:xfrm rot="20333012">
              <a:off x="3498180" y="-820132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3"/>
            <p:cNvSpPr/>
            <p:nvPr/>
          </p:nvSpPr>
          <p:spPr bwMode="auto">
            <a:xfrm rot="20333012">
              <a:off x="3554820" y="-809941"/>
              <a:ext cx="31587" cy="4738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4"/>
            <p:cNvSpPr/>
            <p:nvPr/>
          </p:nvSpPr>
          <p:spPr bwMode="auto">
            <a:xfrm rot="20333012">
              <a:off x="3526755" y="-836297"/>
              <a:ext cx="47381" cy="39485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5"/>
            <p:cNvSpPr/>
            <p:nvPr/>
          </p:nvSpPr>
          <p:spPr bwMode="auto">
            <a:xfrm rot="20333012">
              <a:off x="3572386" y="-834896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6"/>
            <p:cNvSpPr/>
            <p:nvPr/>
          </p:nvSpPr>
          <p:spPr bwMode="auto">
            <a:xfrm rot="20333012">
              <a:off x="3536690" y="-859830"/>
              <a:ext cx="63174" cy="4738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2">
              <a:off x="3657114" y="-1015845"/>
              <a:ext cx="86866" cy="18952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2">
              <a:off x="3599520" y="-965089"/>
              <a:ext cx="181627" cy="78968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2">
              <a:off x="3632530" y="-949561"/>
              <a:ext cx="118453" cy="55279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0"/>
            <p:cNvSpPr/>
            <p:nvPr/>
          </p:nvSpPr>
          <p:spPr bwMode="auto">
            <a:xfrm rot="20333012">
              <a:off x="3664117" y="-981148"/>
              <a:ext cx="55279" cy="1184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2">
              <a:off x="3575829" y="-1036161"/>
              <a:ext cx="229010" cy="221112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/>
  <p:timing/>
</p:sld>
</file>

<file path=ppt/slides/slide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4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0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2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/>
            <p:nvPr/>
          </p:nvGrpSpPr>
          <p:grpSpPr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/>
              <p:nvPr/>
            </p:nvSpPr>
            <p:spPr bwMode="auto">
              <a:xfrm>
                <a:off x="5390" y="1236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/>
              <p:nvPr/>
            </p:nvSpPr>
            <p:spPr bwMode="auto">
              <a:xfrm>
                <a:off x="5425" y="1252"/>
                <a:ext cx="7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/>
              <p:nvPr/>
            </p:nvSpPr>
            <p:spPr bwMode="auto">
              <a:xfrm>
                <a:off x="5423" y="1252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/>
              <p:nvPr/>
            </p:nvSpPr>
            <p:spPr bwMode="auto">
              <a:xfrm>
                <a:off x="5424" y="1250"/>
                <a:ext cx="7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/>
              <p:nvPr/>
            </p:nvSpPr>
            <p:spPr bwMode="auto">
              <a:xfrm>
                <a:off x="5421" y="1250"/>
                <a:ext cx="3" cy="8"/>
              </a:xfrm>
              <a:custGeom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/>
              <p:nvPr/>
            </p:nvSpPr>
            <p:spPr bwMode="auto">
              <a:xfrm>
                <a:off x="5421" y="1247"/>
                <a:ext cx="8" cy="4"/>
              </a:xfrm>
              <a:custGeom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/>
              <p:nvPr/>
            </p:nvSpPr>
            <p:spPr bwMode="auto">
              <a:xfrm>
                <a:off x="5419" y="1247"/>
                <a:ext cx="4" cy="8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/>
              <p:nvPr/>
            </p:nvSpPr>
            <p:spPr bwMode="auto">
              <a:xfrm>
                <a:off x="5420" y="1244"/>
                <a:ext cx="7" cy="3"/>
              </a:xfrm>
              <a:custGeom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/>
              <p:nvPr/>
            </p:nvSpPr>
            <p:spPr bwMode="auto">
              <a:xfrm>
                <a:off x="5417" y="1244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/>
              <p:nvPr/>
            </p:nvSpPr>
            <p:spPr bwMode="auto">
              <a:xfrm>
                <a:off x="5433" y="1211"/>
                <a:ext cx="4" cy="6"/>
              </a:xfrm>
              <a:custGeom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/>
              <p:nvPr/>
            </p:nvSpPr>
            <p:spPr bwMode="auto">
              <a:xfrm>
                <a:off x="5433" y="1216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/>
              <p:nvPr/>
            </p:nvSpPr>
            <p:spPr bwMode="auto">
              <a:xfrm>
                <a:off x="5431" y="1212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/>
              <p:nvPr/>
            </p:nvSpPr>
            <p:spPr bwMode="auto">
              <a:xfrm>
                <a:off x="5431" y="1219"/>
                <a:ext cx="8" cy="2"/>
              </a:xfrm>
              <a:custGeom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/>
              <p:nvPr/>
            </p:nvSpPr>
            <p:spPr bwMode="auto">
              <a:xfrm>
                <a:off x="5428" y="1213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/>
              <p:nvPr/>
            </p:nvSpPr>
            <p:spPr bwMode="auto">
              <a:xfrm>
                <a:off x="5428" y="1220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/>
              <p:nvPr/>
            </p:nvSpPr>
            <p:spPr bwMode="auto">
              <a:xfrm>
                <a:off x="5425" y="1216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/>
              <p:nvPr/>
            </p:nvSpPr>
            <p:spPr bwMode="auto">
              <a:xfrm>
                <a:off x="5425" y="1221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/>
              <p:nvPr/>
            </p:nvSpPr>
            <p:spPr bwMode="auto">
              <a:xfrm>
                <a:off x="5392" y="1205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/>
              <p:nvPr/>
            </p:nvSpPr>
            <p:spPr bwMode="auto">
              <a:xfrm>
                <a:off x="5397" y="1201"/>
                <a:ext cx="4" cy="8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/>
              <p:nvPr/>
            </p:nvSpPr>
            <p:spPr bwMode="auto">
              <a:xfrm>
                <a:off x="5393" y="1208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/>
              <p:nvPr/>
            </p:nvSpPr>
            <p:spPr bwMode="auto">
              <a:xfrm>
                <a:off x="5400" y="1204"/>
                <a:ext cx="2" cy="8"/>
              </a:xfrm>
              <a:custGeom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/>
              <p:nvPr/>
            </p:nvSpPr>
            <p:spPr bwMode="auto">
              <a:xfrm>
                <a:off x="5394" y="1211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/>
              <p:nvPr/>
            </p:nvSpPr>
            <p:spPr bwMode="auto">
              <a:xfrm>
                <a:off x="5401" y="1207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/>
              <p:nvPr/>
            </p:nvSpPr>
            <p:spPr bwMode="auto">
              <a:xfrm>
                <a:off x="5397" y="1213"/>
                <a:ext cx="8" cy="4"/>
              </a:xfrm>
              <a:custGeom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/>
              <p:nvPr/>
            </p:nvSpPr>
            <p:spPr bwMode="auto">
              <a:xfrm>
                <a:off x="5402" y="1209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/>
              <p:nvPr/>
            </p:nvSpPr>
            <p:spPr bwMode="auto">
              <a:xfrm>
                <a:off x="5405" y="1228"/>
                <a:ext cx="14" cy="6"/>
              </a:xfrm>
              <a:custGeom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/>
              <p:nvPr/>
            </p:nvSpPr>
            <p:spPr bwMode="auto">
              <a:xfrm>
                <a:off x="4991" y="1868"/>
                <a:ext cx="4" cy="4"/>
              </a:xfrm>
              <a:custGeom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/>
              <p:nvPr/>
            </p:nvSpPr>
            <p:spPr bwMode="auto">
              <a:xfrm>
                <a:off x="5003" y="1821"/>
                <a:ext cx="4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/>
              <p:nvPr/>
            </p:nvSpPr>
            <p:spPr bwMode="auto">
              <a:xfrm>
                <a:off x="4993" y="1862"/>
                <a:ext cx="6" cy="7"/>
              </a:xfrm>
              <a:custGeom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/>
              <p:nvPr/>
            </p:nvSpPr>
            <p:spPr bwMode="auto">
              <a:xfrm>
                <a:off x="4988" y="1862"/>
                <a:ext cx="8" cy="4"/>
              </a:xfrm>
              <a:custGeom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/>
              <p:nvPr/>
            </p:nvSpPr>
            <p:spPr bwMode="auto">
              <a:xfrm>
                <a:off x="5003" y="1829"/>
                <a:ext cx="7" cy="4"/>
              </a:xfrm>
              <a:custGeom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/>
              <p:nvPr/>
            </p:nvSpPr>
            <p:spPr bwMode="auto">
              <a:xfrm>
                <a:off x="4999" y="1826"/>
                <a:ext cx="5" cy="7"/>
              </a:xfrm>
              <a:custGeom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/>
              <p:nvPr/>
            </p:nvSpPr>
            <p:spPr bwMode="auto">
              <a:xfrm>
                <a:off x="4973" y="1838"/>
                <a:ext cx="4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/>
              <p:nvPr/>
            </p:nvSpPr>
            <p:spPr bwMode="auto">
              <a:xfrm>
                <a:off x="5020" y="1852"/>
                <a:ext cx="4" cy="4"/>
              </a:xfrm>
              <a:custGeom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/>
              <p:nvPr/>
            </p:nvSpPr>
            <p:spPr bwMode="auto">
              <a:xfrm>
                <a:off x="4979" y="1835"/>
                <a:ext cx="5" cy="7"/>
              </a:xfrm>
              <a:custGeom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/>
              <p:nvPr/>
            </p:nvSpPr>
            <p:spPr bwMode="auto">
              <a:xfrm>
                <a:off x="4976" y="1841"/>
                <a:ext cx="8" cy="5"/>
              </a:xfrm>
              <a:custGeom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/>
              <p:nvPr/>
            </p:nvSpPr>
            <p:spPr bwMode="auto">
              <a:xfrm>
                <a:off x="5012" y="1846"/>
                <a:ext cx="7" cy="6"/>
              </a:xfrm>
              <a:custGeom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/>
              <p:nvPr/>
            </p:nvSpPr>
            <p:spPr bwMode="auto">
              <a:xfrm>
                <a:off x="5012" y="1850"/>
                <a:ext cx="6" cy="7"/>
              </a:xfrm>
              <a:custGeom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/>
              <p:nvPr/>
            </p:nvSpPr>
            <p:spPr bwMode="auto">
              <a:xfrm>
                <a:off x="4973" y="1860"/>
                <a:ext cx="4" cy="6"/>
              </a:xfrm>
              <a:custGeom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/>
              <p:nvPr/>
            </p:nvSpPr>
            <p:spPr bwMode="auto">
              <a:xfrm>
                <a:off x="4969" y="1857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/>
              <p:nvPr/>
            </p:nvSpPr>
            <p:spPr bwMode="auto">
              <a:xfrm>
                <a:off x="4976" y="1858"/>
                <a:ext cx="4" cy="7"/>
              </a:xfrm>
              <a:custGeom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/>
              <p:nvPr/>
            </p:nvSpPr>
            <p:spPr bwMode="auto">
              <a:xfrm>
                <a:off x="4972" y="1856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/>
              <p:nvPr/>
            </p:nvSpPr>
            <p:spPr bwMode="auto">
              <a:xfrm>
                <a:off x="4975" y="1854"/>
                <a:ext cx="8" cy="3"/>
              </a:xfrm>
              <a:custGeom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/>
              <p:nvPr/>
            </p:nvSpPr>
            <p:spPr bwMode="auto">
              <a:xfrm>
                <a:off x="4983" y="1856"/>
                <a:ext cx="2" cy="5"/>
              </a:xfrm>
              <a:custGeom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/>
              <p:nvPr/>
            </p:nvSpPr>
            <p:spPr bwMode="auto">
              <a:xfrm>
                <a:off x="4977" y="1852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/>
              <p:nvPr/>
            </p:nvSpPr>
            <p:spPr bwMode="auto">
              <a:xfrm>
                <a:off x="5012" y="1869"/>
                <a:ext cx="7" cy="3"/>
              </a:xfrm>
              <a:custGeom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/>
              <p:nvPr/>
            </p:nvSpPr>
            <p:spPr bwMode="auto">
              <a:xfrm>
                <a:off x="5010" y="1869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/>
              <p:nvPr/>
            </p:nvSpPr>
            <p:spPr bwMode="auto">
              <a:xfrm>
                <a:off x="5011" y="1865"/>
                <a:ext cx="7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/>
              <p:nvPr/>
            </p:nvSpPr>
            <p:spPr bwMode="auto">
              <a:xfrm>
                <a:off x="5008" y="1865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/>
              <p:nvPr/>
            </p:nvSpPr>
            <p:spPr bwMode="auto">
              <a:xfrm>
                <a:off x="5010" y="1862"/>
                <a:ext cx="6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/>
              <p:nvPr/>
            </p:nvSpPr>
            <p:spPr bwMode="auto">
              <a:xfrm>
                <a:off x="5006" y="1862"/>
                <a:ext cx="4" cy="9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/>
              <p:nvPr/>
            </p:nvSpPr>
            <p:spPr bwMode="auto">
              <a:xfrm>
                <a:off x="5007" y="1860"/>
                <a:ext cx="7" cy="4"/>
              </a:xfrm>
              <a:custGeom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/>
              <p:nvPr/>
            </p:nvSpPr>
            <p:spPr bwMode="auto">
              <a:xfrm>
                <a:off x="5004" y="1860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/>
              <p:nvPr/>
            </p:nvSpPr>
            <p:spPr bwMode="auto">
              <a:xfrm>
                <a:off x="5022" y="1826"/>
                <a:ext cx="2" cy="7"/>
              </a:xfrm>
              <a:custGeom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/>
              <p:nvPr/>
            </p:nvSpPr>
            <p:spPr bwMode="auto">
              <a:xfrm>
                <a:off x="5022" y="1833"/>
                <a:ext cx="8" cy="2"/>
              </a:xfrm>
              <a:custGeom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/>
              <p:nvPr/>
            </p:nvSpPr>
            <p:spPr bwMode="auto">
              <a:xfrm>
                <a:off x="5018" y="1829"/>
                <a:ext cx="4" cy="5"/>
              </a:xfrm>
              <a:custGeom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/>
              <p:nvPr/>
            </p:nvSpPr>
            <p:spPr bwMode="auto">
              <a:xfrm>
                <a:off x="5018" y="1834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/>
              <p:nvPr/>
            </p:nvSpPr>
            <p:spPr bwMode="auto">
              <a:xfrm>
                <a:off x="5015" y="1830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/>
              <p:nvPr/>
            </p:nvSpPr>
            <p:spPr bwMode="auto">
              <a:xfrm>
                <a:off x="5015" y="1835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/>
              <p:nvPr/>
            </p:nvSpPr>
            <p:spPr bwMode="auto">
              <a:xfrm>
                <a:off x="5012" y="1831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/>
              <p:nvPr/>
            </p:nvSpPr>
            <p:spPr bwMode="auto">
              <a:xfrm>
                <a:off x="5012" y="1837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/>
              <p:nvPr/>
            </p:nvSpPr>
            <p:spPr bwMode="auto">
              <a:xfrm>
                <a:off x="4979" y="1821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/>
              <p:nvPr/>
            </p:nvSpPr>
            <p:spPr bwMode="auto">
              <a:xfrm>
                <a:off x="4985" y="1817"/>
                <a:ext cx="3" cy="8"/>
              </a:xfrm>
              <a:custGeom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/>
              <p:nvPr/>
            </p:nvSpPr>
            <p:spPr bwMode="auto">
              <a:xfrm>
                <a:off x="4980" y="1823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/>
              <p:nvPr/>
            </p:nvSpPr>
            <p:spPr bwMode="auto">
              <a:xfrm>
                <a:off x="4987" y="1819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/>
              <p:nvPr/>
            </p:nvSpPr>
            <p:spPr bwMode="auto">
              <a:xfrm>
                <a:off x="4983" y="1827"/>
                <a:ext cx="8" cy="3"/>
              </a:xfrm>
              <a:custGeom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/>
              <p:nvPr/>
            </p:nvSpPr>
            <p:spPr bwMode="auto">
              <a:xfrm>
                <a:off x="4988" y="1822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/>
              <p:nvPr/>
            </p:nvSpPr>
            <p:spPr bwMode="auto">
              <a:xfrm>
                <a:off x="4984" y="1830"/>
                <a:ext cx="8" cy="3"/>
              </a:xfrm>
              <a:custGeom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/>
              <p:nvPr/>
            </p:nvSpPr>
            <p:spPr bwMode="auto">
              <a:xfrm>
                <a:off x="4989" y="1825"/>
                <a:ext cx="4" cy="8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/>
              <p:nvPr/>
            </p:nvSpPr>
            <p:spPr bwMode="auto">
              <a:xfrm>
                <a:off x="4992" y="1844"/>
                <a:ext cx="15" cy="5"/>
              </a:xfrm>
              <a:custGeom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/>
              <p:nvPr/>
            </p:nvSpPr>
            <p:spPr bwMode="auto">
              <a:xfrm>
                <a:off x="2845" y="2180"/>
                <a:ext cx="4" cy="4"/>
              </a:xfrm>
              <a:custGeom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/>
              <p:nvPr/>
            </p:nvSpPr>
            <p:spPr bwMode="auto">
              <a:xfrm>
                <a:off x="2859" y="2132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/>
              <p:nvPr/>
            </p:nvSpPr>
            <p:spPr bwMode="auto">
              <a:xfrm>
                <a:off x="2849" y="2173"/>
                <a:ext cx="4" cy="8"/>
              </a:xfrm>
              <a:custGeom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/>
              <p:nvPr/>
            </p:nvSpPr>
            <p:spPr bwMode="auto">
              <a:xfrm>
                <a:off x="2843" y="2173"/>
                <a:ext cx="8" cy="5"/>
              </a:xfrm>
              <a:custGeom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/>
              <p:nvPr/>
            </p:nvSpPr>
            <p:spPr bwMode="auto">
              <a:xfrm>
                <a:off x="2857" y="2139"/>
                <a:ext cx="7" cy="5"/>
              </a:xfrm>
              <a:custGeom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/>
              <p:nvPr/>
            </p:nvSpPr>
            <p:spPr bwMode="auto">
              <a:xfrm>
                <a:off x="2853" y="2138"/>
                <a:ext cx="6" cy="6"/>
              </a:xfrm>
              <a:custGeom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/>
              <p:nvPr/>
            </p:nvSpPr>
            <p:spPr bwMode="auto">
              <a:xfrm>
                <a:off x="2828" y="2150"/>
                <a:ext cx="4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/>
              <p:nvPr/>
            </p:nvSpPr>
            <p:spPr bwMode="auto">
              <a:xfrm>
                <a:off x="2876" y="2162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/>
              <p:nvPr/>
            </p:nvSpPr>
            <p:spPr bwMode="auto">
              <a:xfrm>
                <a:off x="2833" y="2147"/>
                <a:ext cx="5" cy="7"/>
              </a:xfrm>
              <a:custGeom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/>
              <p:nvPr/>
            </p:nvSpPr>
            <p:spPr bwMode="auto">
              <a:xfrm>
                <a:off x="2832" y="2153"/>
                <a:ext cx="6" cy="5"/>
              </a:xfrm>
              <a:custGeom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/>
              <p:nvPr/>
            </p:nvSpPr>
            <p:spPr bwMode="auto">
              <a:xfrm>
                <a:off x="2867" y="2158"/>
                <a:ext cx="8" cy="4"/>
              </a:xfrm>
              <a:custGeom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/>
              <p:nvPr/>
            </p:nvSpPr>
            <p:spPr bwMode="auto">
              <a:xfrm>
                <a:off x="2867" y="2161"/>
                <a:ext cx="5" cy="8"/>
              </a:xfrm>
              <a:custGeom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/>
              <p:nvPr/>
            </p:nvSpPr>
            <p:spPr bwMode="auto">
              <a:xfrm>
                <a:off x="2828" y="2171"/>
                <a:ext cx="4" cy="7"/>
              </a:xfrm>
              <a:custGeom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/>
              <p:nvPr/>
            </p:nvSpPr>
            <p:spPr bwMode="auto">
              <a:xfrm>
                <a:off x="2824" y="2169"/>
                <a:ext cx="8" cy="2"/>
              </a:xfrm>
              <a:custGeom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/>
              <p:nvPr/>
            </p:nvSpPr>
            <p:spPr bwMode="auto">
              <a:xfrm>
                <a:off x="2832" y="2169"/>
                <a:ext cx="2" cy="8"/>
              </a:xfrm>
              <a:custGeom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/>
              <p:nvPr/>
            </p:nvSpPr>
            <p:spPr bwMode="auto">
              <a:xfrm>
                <a:off x="2826" y="2166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/>
              <p:nvPr/>
            </p:nvSpPr>
            <p:spPr bwMode="auto">
              <a:xfrm>
                <a:off x="2834" y="2167"/>
                <a:ext cx="3" cy="7"/>
              </a:xfrm>
              <a:custGeom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/>
              <p:nvPr/>
            </p:nvSpPr>
            <p:spPr bwMode="auto">
              <a:xfrm>
                <a:off x="2830" y="2165"/>
                <a:ext cx="7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/>
              <p:nvPr/>
            </p:nvSpPr>
            <p:spPr bwMode="auto">
              <a:xfrm>
                <a:off x="2837" y="2166"/>
                <a:ext cx="4" cy="7"/>
              </a:xfrm>
              <a:custGeom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/>
              <p:nvPr/>
            </p:nvSpPr>
            <p:spPr bwMode="auto">
              <a:xfrm>
                <a:off x="2833" y="2163"/>
                <a:ext cx="8" cy="4"/>
              </a:xfrm>
              <a:custGeom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/>
              <p:nvPr/>
            </p:nvSpPr>
            <p:spPr bwMode="auto">
              <a:xfrm>
                <a:off x="2868" y="2180"/>
                <a:ext cx="7" cy="4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/>
              <p:nvPr/>
            </p:nvSpPr>
            <p:spPr bwMode="auto">
              <a:xfrm>
                <a:off x="2864" y="2180"/>
                <a:ext cx="4" cy="8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/>
              <p:nvPr/>
            </p:nvSpPr>
            <p:spPr bwMode="auto">
              <a:xfrm>
                <a:off x="2865" y="2177"/>
                <a:ext cx="7" cy="4"/>
              </a:xfrm>
              <a:custGeom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/>
              <p:nvPr/>
            </p:nvSpPr>
            <p:spPr bwMode="auto">
              <a:xfrm>
                <a:off x="2863" y="2177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/>
              <p:nvPr/>
            </p:nvSpPr>
            <p:spPr bwMode="auto">
              <a:xfrm>
                <a:off x="2864" y="2174"/>
                <a:ext cx="7" cy="4"/>
              </a:xfrm>
              <a:custGeom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/>
              <p:nvPr/>
            </p:nvSpPr>
            <p:spPr bwMode="auto">
              <a:xfrm>
                <a:off x="2861" y="2174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/>
              <p:nvPr/>
            </p:nvSpPr>
            <p:spPr bwMode="auto">
              <a:xfrm>
                <a:off x="2863" y="2171"/>
                <a:ext cx="6" cy="3"/>
              </a:xfrm>
              <a:custGeom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/>
              <p:nvPr/>
            </p:nvSpPr>
            <p:spPr bwMode="auto">
              <a:xfrm>
                <a:off x="2860" y="2171"/>
                <a:ext cx="3" cy="9"/>
              </a:xfrm>
              <a:custGeom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/>
              <p:nvPr/>
            </p:nvSpPr>
            <p:spPr bwMode="auto">
              <a:xfrm>
                <a:off x="2876" y="2138"/>
                <a:ext cx="4" cy="6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/>
              <p:nvPr/>
            </p:nvSpPr>
            <p:spPr bwMode="auto">
              <a:xfrm>
                <a:off x="2876" y="2143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/>
              <p:nvPr/>
            </p:nvSpPr>
            <p:spPr bwMode="auto">
              <a:xfrm>
                <a:off x="2873" y="2139"/>
                <a:ext cx="3" cy="7"/>
              </a:xfrm>
              <a:custGeom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/>
              <p:nvPr/>
            </p:nvSpPr>
            <p:spPr bwMode="auto">
              <a:xfrm>
                <a:off x="2873" y="2146"/>
                <a:ext cx="9" cy="3"/>
              </a:xfrm>
              <a:custGeom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/>
              <p:nvPr/>
            </p:nvSpPr>
            <p:spPr bwMode="auto">
              <a:xfrm>
                <a:off x="2871" y="2140"/>
                <a:ext cx="2" cy="7"/>
              </a:xfrm>
              <a:custGeom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/>
              <p:nvPr/>
            </p:nvSpPr>
            <p:spPr bwMode="auto">
              <a:xfrm>
                <a:off x="2871" y="2147"/>
                <a:ext cx="8" cy="4"/>
              </a:xfrm>
              <a:custGeom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/>
              <p:nvPr/>
            </p:nvSpPr>
            <p:spPr bwMode="auto">
              <a:xfrm>
                <a:off x="2867" y="2143"/>
                <a:ext cx="4" cy="7"/>
              </a:xfrm>
              <a:custGeom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/>
              <p:nvPr/>
            </p:nvSpPr>
            <p:spPr bwMode="auto">
              <a:xfrm>
                <a:off x="2867" y="2149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/>
              <p:nvPr/>
            </p:nvSpPr>
            <p:spPr bwMode="auto">
              <a:xfrm>
                <a:off x="2834" y="2132"/>
                <a:ext cx="7" cy="3"/>
              </a:xfrm>
              <a:custGeom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/>
              <p:nvPr/>
            </p:nvSpPr>
            <p:spPr bwMode="auto">
              <a:xfrm>
                <a:off x="2840" y="2128"/>
                <a:ext cx="4" cy="7"/>
              </a:xfrm>
              <a:custGeom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/>
              <p:nvPr/>
            </p:nvSpPr>
            <p:spPr bwMode="auto">
              <a:xfrm>
                <a:off x="2836" y="2135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/>
              <p:nvPr/>
            </p:nvSpPr>
            <p:spPr bwMode="auto">
              <a:xfrm>
                <a:off x="2841" y="2131"/>
                <a:ext cx="4" cy="8"/>
              </a:xfrm>
              <a:custGeom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/>
              <p:nvPr/>
            </p:nvSpPr>
            <p:spPr bwMode="auto">
              <a:xfrm>
                <a:off x="2837" y="2138"/>
                <a:ext cx="8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/>
              <p:nvPr/>
            </p:nvSpPr>
            <p:spPr bwMode="auto">
              <a:xfrm>
                <a:off x="2843" y="2134"/>
                <a:ext cx="4" cy="8"/>
              </a:xfrm>
              <a:custGeom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/>
              <p:nvPr/>
            </p:nvSpPr>
            <p:spPr bwMode="auto">
              <a:xfrm>
                <a:off x="2838" y="2140"/>
                <a:ext cx="9" cy="4"/>
              </a:xfrm>
              <a:custGeom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/>
              <p:nvPr/>
            </p:nvSpPr>
            <p:spPr bwMode="auto">
              <a:xfrm>
                <a:off x="2845" y="2136"/>
                <a:ext cx="3" cy="8"/>
              </a:xfrm>
              <a:custGeom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/>
              <p:nvPr/>
            </p:nvSpPr>
            <p:spPr bwMode="auto">
              <a:xfrm>
                <a:off x="2847" y="2155"/>
                <a:ext cx="14" cy="6"/>
              </a:xfrm>
              <a:custGeom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2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/>
              <p:nvPr/>
            </p:nvSpPr>
            <p:spPr bwMode="auto">
              <a:xfrm>
                <a:off x="3317" y="1499"/>
                <a:ext cx="10" cy="10"/>
              </a:xfrm>
              <a:custGeom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/>
              <p:nvPr/>
            </p:nvSpPr>
            <p:spPr bwMode="auto">
              <a:xfrm>
                <a:off x="3227" y="1448"/>
                <a:ext cx="10" cy="8"/>
              </a:xfrm>
              <a:custGeom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/>
              <p:nvPr/>
            </p:nvSpPr>
            <p:spPr bwMode="auto">
              <a:xfrm>
                <a:off x="3307" y="1491"/>
                <a:ext cx="16" cy="7"/>
              </a:xfrm>
              <a:custGeom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/>
              <p:nvPr/>
            </p:nvSpPr>
            <p:spPr bwMode="auto">
              <a:xfrm>
                <a:off x="3307" y="1494"/>
                <a:ext cx="6" cy="18"/>
              </a:xfrm>
              <a:custGeom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/>
              <p:nvPr/>
            </p:nvSpPr>
            <p:spPr bwMode="auto">
              <a:xfrm>
                <a:off x="3245" y="1448"/>
                <a:ext cx="8" cy="15"/>
              </a:xfrm>
              <a:custGeom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/>
              <p:nvPr/>
            </p:nvSpPr>
            <p:spPr bwMode="auto">
              <a:xfrm>
                <a:off x="3235" y="1460"/>
                <a:ext cx="18" cy="8"/>
              </a:xfrm>
              <a:custGeom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2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/>
              <p:nvPr/>
            </p:nvSpPr>
            <p:spPr bwMode="auto">
              <a:xfrm>
                <a:off x="3246" y="1518"/>
                <a:ext cx="11" cy="10"/>
              </a:xfrm>
              <a:custGeom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/>
              <p:nvPr/>
            </p:nvSpPr>
            <p:spPr bwMode="auto">
              <a:xfrm>
                <a:off x="3300" y="1429"/>
                <a:ext cx="9" cy="8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/>
              <p:nvPr/>
            </p:nvSpPr>
            <p:spPr bwMode="auto">
              <a:xfrm>
                <a:off x="3245" y="1506"/>
                <a:ext cx="16" cy="8"/>
              </a:xfrm>
              <a:custGeom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/>
              <p:nvPr/>
            </p:nvSpPr>
            <p:spPr bwMode="auto">
              <a:xfrm>
                <a:off x="3258" y="1507"/>
                <a:ext cx="7" cy="17"/>
              </a:xfrm>
              <a:custGeom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/>
              <p:nvPr/>
            </p:nvSpPr>
            <p:spPr bwMode="auto">
              <a:xfrm>
                <a:off x="3288" y="1436"/>
                <a:ext cx="8" cy="16"/>
              </a:xfrm>
              <a:custGeom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/>
              <p:nvPr/>
            </p:nvSpPr>
            <p:spPr bwMode="auto">
              <a:xfrm>
                <a:off x="3292" y="1445"/>
                <a:ext cx="16" cy="8"/>
              </a:xfrm>
              <a:custGeom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/>
              <p:nvPr/>
            </p:nvSpPr>
            <p:spPr bwMode="auto">
              <a:xfrm>
                <a:off x="3292" y="1530"/>
                <a:ext cx="13" cy="11"/>
              </a:xfrm>
              <a:custGeom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/>
              <p:nvPr/>
            </p:nvSpPr>
            <p:spPr bwMode="auto">
              <a:xfrm>
                <a:off x="3282" y="1530"/>
                <a:ext cx="13" cy="15"/>
              </a:xfrm>
              <a:custGeom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/>
              <p:nvPr/>
            </p:nvSpPr>
            <p:spPr bwMode="auto">
              <a:xfrm>
                <a:off x="3290" y="1524"/>
                <a:ext cx="14" cy="10"/>
              </a:xfrm>
              <a:custGeom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/>
              <p:nvPr/>
            </p:nvSpPr>
            <p:spPr bwMode="auto">
              <a:xfrm>
                <a:off x="3281" y="1524"/>
                <a:ext cx="11" cy="15"/>
              </a:xfrm>
              <a:custGeom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/>
              <p:nvPr/>
            </p:nvSpPr>
            <p:spPr bwMode="auto">
              <a:xfrm>
                <a:off x="3289" y="1517"/>
                <a:ext cx="12" cy="11"/>
              </a:xfrm>
              <a:custGeom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/>
              <p:nvPr/>
            </p:nvSpPr>
            <p:spPr bwMode="auto">
              <a:xfrm>
                <a:off x="3278" y="1516"/>
                <a:ext cx="12" cy="16"/>
              </a:xfrm>
              <a:custGeom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/>
              <p:nvPr/>
            </p:nvSpPr>
            <p:spPr bwMode="auto">
              <a:xfrm>
                <a:off x="3286" y="1510"/>
                <a:ext cx="14" cy="10"/>
              </a:xfrm>
              <a:custGeom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/>
              <p:nvPr/>
            </p:nvSpPr>
            <p:spPr bwMode="auto">
              <a:xfrm>
                <a:off x="3277" y="1509"/>
                <a:ext cx="12" cy="16"/>
              </a:xfrm>
              <a:custGeom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/>
              <p:nvPr/>
            </p:nvSpPr>
            <p:spPr bwMode="auto">
              <a:xfrm>
                <a:off x="3329" y="1449"/>
                <a:ext cx="11" cy="14"/>
              </a:xfrm>
              <a:custGeom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/>
              <p:nvPr/>
            </p:nvSpPr>
            <p:spPr bwMode="auto">
              <a:xfrm>
                <a:off x="3329" y="1462"/>
                <a:ext cx="17" cy="10"/>
              </a:xfrm>
              <a:custGeom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/>
              <p:nvPr/>
            </p:nvSpPr>
            <p:spPr bwMode="auto">
              <a:xfrm>
                <a:off x="3323" y="1452"/>
                <a:ext cx="11" cy="12"/>
              </a:xfrm>
              <a:custGeom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/>
              <p:nvPr/>
            </p:nvSpPr>
            <p:spPr bwMode="auto">
              <a:xfrm>
                <a:off x="3323" y="1463"/>
                <a:ext cx="16" cy="11"/>
              </a:xfrm>
              <a:custGeom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/>
              <p:nvPr/>
            </p:nvSpPr>
            <p:spPr bwMode="auto">
              <a:xfrm>
                <a:off x="3316" y="1453"/>
                <a:ext cx="11" cy="14"/>
              </a:xfrm>
              <a:custGeom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/>
              <p:nvPr/>
            </p:nvSpPr>
            <p:spPr bwMode="auto">
              <a:xfrm>
                <a:off x="3316" y="1466"/>
                <a:ext cx="15" cy="10"/>
              </a:xfrm>
              <a:custGeom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/>
              <p:nvPr/>
            </p:nvSpPr>
            <p:spPr bwMode="auto">
              <a:xfrm>
                <a:off x="3309" y="1456"/>
                <a:ext cx="11" cy="12"/>
              </a:xfrm>
              <a:custGeom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/>
              <p:nvPr/>
            </p:nvSpPr>
            <p:spPr bwMode="auto">
              <a:xfrm>
                <a:off x="3309" y="1467"/>
                <a:ext cx="15" cy="11"/>
              </a:xfrm>
              <a:custGeom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/>
              <p:nvPr/>
            </p:nvSpPr>
            <p:spPr bwMode="auto">
              <a:xfrm>
                <a:off x="3249" y="1414"/>
                <a:ext cx="16" cy="11"/>
              </a:xfrm>
              <a:custGeom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/>
              <p:nvPr/>
            </p:nvSpPr>
            <p:spPr bwMode="auto">
              <a:xfrm>
                <a:off x="3261" y="1410"/>
                <a:ext cx="11" cy="15"/>
              </a:xfrm>
              <a:custGeom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/>
              <p:nvPr/>
            </p:nvSpPr>
            <p:spPr bwMode="auto">
              <a:xfrm>
                <a:off x="3251" y="1421"/>
                <a:ext cx="15" cy="11"/>
              </a:xfrm>
              <a:custGeom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/>
              <p:nvPr/>
            </p:nvSpPr>
            <p:spPr bwMode="auto">
              <a:xfrm>
                <a:off x="3262" y="1417"/>
                <a:ext cx="12" cy="15"/>
              </a:xfrm>
              <a:custGeom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/>
              <p:nvPr/>
            </p:nvSpPr>
            <p:spPr bwMode="auto">
              <a:xfrm>
                <a:off x="3253" y="1429"/>
                <a:ext cx="16" cy="11"/>
              </a:xfrm>
              <a:custGeom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/>
              <p:nvPr/>
            </p:nvSpPr>
            <p:spPr bwMode="auto">
              <a:xfrm>
                <a:off x="3265" y="1424"/>
                <a:ext cx="11" cy="16"/>
              </a:xfrm>
              <a:custGeom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/>
              <p:nvPr/>
            </p:nvSpPr>
            <p:spPr bwMode="auto">
              <a:xfrm>
                <a:off x="3255" y="1436"/>
                <a:ext cx="15" cy="11"/>
              </a:xfrm>
              <a:custGeom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/>
              <p:nvPr/>
            </p:nvSpPr>
            <p:spPr bwMode="auto">
              <a:xfrm>
                <a:off x="3266" y="1431"/>
                <a:ext cx="11" cy="16"/>
              </a:xfrm>
              <a:custGeom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/>
              <p:nvPr/>
            </p:nvSpPr>
            <p:spPr bwMode="auto">
              <a:xfrm>
                <a:off x="3214" y="1493"/>
                <a:ext cx="11" cy="13"/>
              </a:xfrm>
              <a:custGeom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/>
              <p:nvPr/>
            </p:nvSpPr>
            <p:spPr bwMode="auto">
              <a:xfrm>
                <a:off x="3210" y="1483"/>
                <a:ext cx="16" cy="11"/>
              </a:xfrm>
              <a:custGeom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/>
              <p:nvPr/>
            </p:nvSpPr>
            <p:spPr bwMode="auto">
              <a:xfrm>
                <a:off x="3221" y="1491"/>
                <a:ext cx="10" cy="12"/>
              </a:xfrm>
              <a:custGeom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/>
              <p:nvPr/>
            </p:nvSpPr>
            <p:spPr bwMode="auto">
              <a:xfrm>
                <a:off x="3216" y="1482"/>
                <a:ext cx="17" cy="11"/>
              </a:xfrm>
              <a:custGeom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/>
              <p:nvPr/>
            </p:nvSpPr>
            <p:spPr bwMode="auto">
              <a:xfrm>
                <a:off x="3229" y="1489"/>
                <a:ext cx="10" cy="13"/>
              </a:xfrm>
              <a:custGeom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/>
              <p:nvPr/>
            </p:nvSpPr>
            <p:spPr bwMode="auto">
              <a:xfrm>
                <a:off x="3223" y="1479"/>
                <a:ext cx="16" cy="12"/>
              </a:xfrm>
              <a:custGeom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/>
              <p:nvPr/>
            </p:nvSpPr>
            <p:spPr bwMode="auto">
              <a:xfrm>
                <a:off x="3235" y="1487"/>
                <a:ext cx="11" cy="14"/>
              </a:xfrm>
              <a:custGeom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/>
              <p:nvPr/>
            </p:nvSpPr>
            <p:spPr bwMode="auto">
              <a:xfrm>
                <a:off x="3230" y="1478"/>
                <a:ext cx="16" cy="11"/>
              </a:xfrm>
              <a:custGeom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/>
              <p:nvPr/>
            </p:nvSpPr>
            <p:spPr bwMode="auto">
              <a:xfrm>
                <a:off x="3268" y="1464"/>
                <a:ext cx="18" cy="27"/>
              </a:xfrm>
              <a:custGeom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/>
            <p:nvPr/>
          </p:nvGrpSpPr>
          <p:grpSpPr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/>
              <p:nvPr/>
            </p:nvSpPr>
            <p:spPr bwMode="auto">
              <a:xfrm>
                <a:off x="2713" y="1409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/>
              <p:nvPr/>
            </p:nvSpPr>
            <p:spPr bwMode="auto">
              <a:xfrm>
                <a:off x="2672" y="1386"/>
                <a:ext cx="4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/>
              <p:nvPr/>
            </p:nvSpPr>
            <p:spPr bwMode="auto">
              <a:xfrm>
                <a:off x="2708" y="1405"/>
                <a:ext cx="7" cy="3"/>
              </a:xfrm>
              <a:custGeom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/>
              <p:nvPr/>
            </p:nvSpPr>
            <p:spPr bwMode="auto">
              <a:xfrm>
                <a:off x="2708" y="1406"/>
                <a:ext cx="3" cy="8"/>
              </a:xfrm>
              <a:custGeom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/>
              <p:nvPr/>
            </p:nvSpPr>
            <p:spPr bwMode="auto">
              <a:xfrm>
                <a:off x="2680" y="1386"/>
                <a:ext cx="2" cy="7"/>
              </a:xfrm>
              <a:custGeom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/>
              <p:nvPr/>
            </p:nvSpPr>
            <p:spPr bwMode="auto">
              <a:xfrm>
                <a:off x="2676" y="1391"/>
                <a:ext cx="6" cy="3"/>
              </a:xfrm>
              <a:custGeom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8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/>
              <p:nvPr/>
            </p:nvSpPr>
            <p:spPr bwMode="auto">
              <a:xfrm>
                <a:off x="2680" y="1417"/>
                <a:ext cx="5" cy="4"/>
              </a:xfrm>
              <a:custGeom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/>
              <p:nvPr/>
            </p:nvSpPr>
            <p:spPr bwMode="auto">
              <a:xfrm>
                <a:off x="2704" y="1377"/>
                <a:ext cx="5" cy="4"/>
              </a:xfrm>
              <a:custGeom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/>
              <p:nvPr/>
            </p:nvSpPr>
            <p:spPr bwMode="auto">
              <a:xfrm>
                <a:off x="2680" y="1413"/>
                <a:ext cx="6" cy="3"/>
              </a:xfrm>
              <a:custGeom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/>
              <p:nvPr/>
            </p:nvSpPr>
            <p:spPr bwMode="auto">
              <a:xfrm>
                <a:off x="2685" y="1413"/>
                <a:ext cx="4" cy="7"/>
              </a:xfrm>
              <a:custGeom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/>
              <p:nvPr/>
            </p:nvSpPr>
            <p:spPr bwMode="auto">
              <a:xfrm>
                <a:off x="2699" y="1381"/>
                <a:ext cx="4" cy="6"/>
              </a:xfrm>
              <a:custGeom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/>
              <p:nvPr/>
            </p:nvSpPr>
            <p:spPr bwMode="auto">
              <a:xfrm>
                <a:off x="2701" y="1385"/>
                <a:ext cx="7" cy="2"/>
              </a:xfrm>
              <a:custGeom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/>
              <p:nvPr/>
            </p:nvSpPr>
            <p:spPr bwMode="auto">
              <a:xfrm>
                <a:off x="2532" y="1668"/>
                <a:ext cx="4" cy="3"/>
              </a:xfrm>
              <a:custGeom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/>
              <p:nvPr/>
            </p:nvSpPr>
            <p:spPr bwMode="auto">
              <a:xfrm>
                <a:off x="2491" y="1644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/>
              <p:nvPr/>
            </p:nvSpPr>
            <p:spPr bwMode="auto">
              <a:xfrm>
                <a:off x="2526" y="1663"/>
                <a:ext cx="8" cy="4"/>
              </a:xfrm>
              <a:custGeom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/>
              <p:nvPr/>
            </p:nvSpPr>
            <p:spPr bwMode="auto">
              <a:xfrm>
                <a:off x="2526" y="1665"/>
                <a:ext cx="4" cy="7"/>
              </a:xfrm>
              <a:custGeom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/>
              <p:nvPr/>
            </p:nvSpPr>
            <p:spPr bwMode="auto">
              <a:xfrm>
                <a:off x="2498" y="1644"/>
                <a:ext cx="4" cy="7"/>
              </a:xfrm>
              <a:custGeom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/>
              <p:nvPr/>
            </p:nvSpPr>
            <p:spPr bwMode="auto">
              <a:xfrm>
                <a:off x="2494" y="1649"/>
                <a:ext cx="8" cy="4"/>
              </a:xfrm>
              <a:custGeom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8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/>
              <p:nvPr/>
            </p:nvSpPr>
            <p:spPr bwMode="auto">
              <a:xfrm>
                <a:off x="2499" y="1676"/>
                <a:ext cx="5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/>
              <p:nvPr/>
            </p:nvSpPr>
            <p:spPr bwMode="auto">
              <a:xfrm>
                <a:off x="2524" y="1636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/>
              <p:nvPr/>
            </p:nvSpPr>
            <p:spPr bwMode="auto">
              <a:xfrm>
                <a:off x="2498" y="1671"/>
                <a:ext cx="8" cy="2"/>
              </a:xfrm>
              <a:custGeom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/>
              <p:nvPr/>
            </p:nvSpPr>
            <p:spPr bwMode="auto">
              <a:xfrm>
                <a:off x="2505" y="1671"/>
                <a:ext cx="3" cy="8"/>
              </a:xfrm>
              <a:custGeom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/>
              <p:nvPr/>
            </p:nvSpPr>
            <p:spPr bwMode="auto">
              <a:xfrm>
                <a:off x="2518" y="1638"/>
                <a:ext cx="3" cy="8"/>
              </a:xfrm>
              <a:custGeom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/>
              <p:nvPr/>
            </p:nvSpPr>
            <p:spPr bwMode="auto">
              <a:xfrm>
                <a:off x="2520" y="1642"/>
                <a:ext cx="8" cy="4"/>
              </a:xfrm>
              <a:custGeom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/>
              <p:nvPr/>
            </p:nvSpPr>
            <p:spPr bwMode="auto">
              <a:xfrm>
                <a:off x="4311" y="1157"/>
                <a:ext cx="7" cy="6"/>
              </a:xfrm>
              <a:custGeom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/>
              <p:nvPr/>
            </p:nvSpPr>
            <p:spPr bwMode="auto">
              <a:xfrm>
                <a:off x="4259" y="1105"/>
                <a:ext cx="7" cy="6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/>
              <p:nvPr/>
            </p:nvSpPr>
            <p:spPr bwMode="auto">
              <a:xfrm>
                <a:off x="4306" y="1150"/>
                <a:ext cx="12" cy="4"/>
              </a:xfrm>
              <a:custGeom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/>
              <p:nvPr/>
            </p:nvSpPr>
            <p:spPr bwMode="auto">
              <a:xfrm>
                <a:off x="4305" y="1151"/>
                <a:ext cx="4" cy="12"/>
              </a:xfrm>
              <a:custGeom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/>
              <p:nvPr/>
            </p:nvSpPr>
            <p:spPr bwMode="auto">
              <a:xfrm>
                <a:off x="4271" y="1108"/>
                <a:ext cx="4" cy="11"/>
              </a:xfrm>
              <a:custGeom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/>
              <p:nvPr/>
            </p:nvSpPr>
            <p:spPr bwMode="auto">
              <a:xfrm>
                <a:off x="4263" y="1117"/>
                <a:ext cx="12" cy="3"/>
              </a:xfrm>
              <a:custGeom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/>
              <p:nvPr/>
            </p:nvSpPr>
            <p:spPr bwMode="auto">
              <a:xfrm>
                <a:off x="4260" y="1157"/>
                <a:ext cx="6" cy="6"/>
              </a:xfrm>
              <a:custGeom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/>
              <p:nvPr/>
            </p:nvSpPr>
            <p:spPr bwMode="auto">
              <a:xfrm>
                <a:off x="4311" y="1105"/>
                <a:ext cx="7" cy="6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/>
              <p:nvPr/>
            </p:nvSpPr>
            <p:spPr bwMode="auto">
              <a:xfrm>
                <a:off x="4260" y="1150"/>
                <a:ext cx="12" cy="4"/>
              </a:xfrm>
              <a:custGeom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/>
              <p:nvPr/>
            </p:nvSpPr>
            <p:spPr bwMode="auto">
              <a:xfrm>
                <a:off x="4270" y="1151"/>
                <a:ext cx="2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/>
              <p:nvPr/>
            </p:nvSpPr>
            <p:spPr bwMode="auto">
              <a:xfrm>
                <a:off x="4303" y="1108"/>
                <a:ext cx="3" cy="11"/>
              </a:xfrm>
              <a:custGeom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/>
              <p:nvPr/>
            </p:nvSpPr>
            <p:spPr bwMode="auto">
              <a:xfrm>
                <a:off x="4303" y="1117"/>
                <a:ext cx="13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/>
              <p:nvPr/>
            </p:nvSpPr>
            <p:spPr bwMode="auto">
              <a:xfrm>
                <a:off x="4289" y="1173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/>
              <p:nvPr/>
            </p:nvSpPr>
            <p:spPr bwMode="auto">
              <a:xfrm>
                <a:off x="4281" y="1173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/>
              <p:nvPr/>
            </p:nvSpPr>
            <p:spPr bwMode="auto">
              <a:xfrm>
                <a:off x="4289" y="1167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/>
            <p:nvPr/>
          </p:nvGrpSpPr>
          <p:grpSpPr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/>
              <p:nvPr/>
            </p:nvSpPr>
            <p:spPr bwMode="auto">
              <a:xfrm>
                <a:off x="4281" y="1167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/>
              <p:nvPr/>
            </p:nvSpPr>
            <p:spPr bwMode="auto">
              <a:xfrm>
                <a:off x="4289" y="1162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/>
              <p:nvPr/>
            </p:nvSpPr>
            <p:spPr bwMode="auto">
              <a:xfrm>
                <a:off x="4281" y="1162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/>
              <p:nvPr/>
            </p:nvSpPr>
            <p:spPr bwMode="auto">
              <a:xfrm>
                <a:off x="4289" y="1158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/>
              <p:nvPr/>
            </p:nvSpPr>
            <p:spPr bwMode="auto">
              <a:xfrm>
                <a:off x="4281" y="1157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/>
              <p:nvPr/>
            </p:nvSpPr>
            <p:spPr bwMode="auto">
              <a:xfrm>
                <a:off x="4328" y="1126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/>
              <p:nvPr/>
            </p:nvSpPr>
            <p:spPr bwMode="auto">
              <a:xfrm>
                <a:off x="4328" y="1132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/>
              <p:nvPr/>
            </p:nvSpPr>
            <p:spPr bwMode="auto">
              <a:xfrm>
                <a:off x="4322" y="1126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/>
              <p:nvPr/>
            </p:nvSpPr>
            <p:spPr bwMode="auto">
              <a:xfrm>
                <a:off x="4322" y="1132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/>
              <p:nvPr/>
            </p:nvSpPr>
            <p:spPr bwMode="auto">
              <a:xfrm>
                <a:off x="4317" y="1126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/>
              <p:nvPr/>
            </p:nvSpPr>
            <p:spPr bwMode="auto">
              <a:xfrm>
                <a:off x="4317" y="1132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/>
              <p:nvPr/>
            </p:nvSpPr>
            <p:spPr bwMode="auto">
              <a:xfrm>
                <a:off x="4313" y="1126"/>
                <a:ext cx="9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/>
              <p:nvPr/>
            </p:nvSpPr>
            <p:spPr bwMode="auto">
              <a:xfrm>
                <a:off x="4311" y="1132"/>
                <a:ext cx="11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/>
              <p:nvPr/>
            </p:nvSpPr>
            <p:spPr bwMode="auto">
              <a:xfrm>
                <a:off x="4281" y="1085"/>
                <a:ext cx="9" cy="11"/>
              </a:xfrm>
              <a:custGeom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/>
              <p:nvPr/>
            </p:nvSpPr>
            <p:spPr bwMode="auto">
              <a:xfrm>
                <a:off x="4287" y="1085"/>
                <a:ext cx="10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/>
              <p:nvPr/>
            </p:nvSpPr>
            <p:spPr bwMode="auto">
              <a:xfrm>
                <a:off x="4281" y="1090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/>
              <p:nvPr/>
            </p:nvSpPr>
            <p:spPr bwMode="auto">
              <a:xfrm>
                <a:off x="4287" y="1090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/>
              <p:nvPr/>
            </p:nvSpPr>
            <p:spPr bwMode="auto">
              <a:xfrm>
                <a:off x="4281" y="1096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/>
              <p:nvPr/>
            </p:nvSpPr>
            <p:spPr bwMode="auto">
              <a:xfrm>
                <a:off x="4287" y="1096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/>
              <p:nvPr/>
            </p:nvSpPr>
            <p:spPr bwMode="auto">
              <a:xfrm>
                <a:off x="4281" y="1101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/>
              <p:nvPr/>
            </p:nvSpPr>
            <p:spPr bwMode="auto">
              <a:xfrm>
                <a:off x="4287" y="1101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/>
              <p:nvPr/>
            </p:nvSpPr>
            <p:spPr bwMode="auto">
              <a:xfrm>
                <a:off x="4240" y="1134"/>
                <a:ext cx="11" cy="8"/>
              </a:xfrm>
              <a:custGeom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/>
              <p:nvPr/>
            </p:nvSpPr>
            <p:spPr bwMode="auto">
              <a:xfrm>
                <a:off x="4240" y="1126"/>
                <a:ext cx="11" cy="9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/>
              <p:nvPr/>
            </p:nvSpPr>
            <p:spPr bwMode="auto">
              <a:xfrm>
                <a:off x="4246" y="1134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/>
              <p:nvPr/>
            </p:nvSpPr>
            <p:spPr bwMode="auto">
              <a:xfrm>
                <a:off x="4246" y="1126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/>
              <p:nvPr/>
            </p:nvSpPr>
            <p:spPr bwMode="auto">
              <a:xfrm>
                <a:off x="4251" y="1134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/>
              <p:nvPr/>
            </p:nvSpPr>
            <p:spPr bwMode="auto">
              <a:xfrm>
                <a:off x="4251" y="1126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/>
              <p:nvPr/>
            </p:nvSpPr>
            <p:spPr bwMode="auto">
              <a:xfrm>
                <a:off x="4256" y="1134"/>
                <a:ext cx="10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/>
              <p:nvPr/>
            </p:nvSpPr>
            <p:spPr bwMode="auto">
              <a:xfrm>
                <a:off x="4256" y="1126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/>
              <p:nvPr/>
            </p:nvSpPr>
            <p:spPr bwMode="auto">
              <a:xfrm>
                <a:off x="4281" y="1126"/>
                <a:ext cx="16" cy="16"/>
              </a:xfrm>
              <a:custGeom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/>
              <p:nvPr/>
            </p:nvSpPr>
            <p:spPr bwMode="auto">
              <a:xfrm>
                <a:off x="4864" y="1344"/>
                <a:ext cx="7" cy="7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/>
              <p:nvPr/>
            </p:nvSpPr>
            <p:spPr bwMode="auto">
              <a:xfrm>
                <a:off x="4812" y="1293"/>
                <a:ext cx="7" cy="5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/>
              <p:nvPr/>
            </p:nvSpPr>
            <p:spPr bwMode="auto">
              <a:xfrm>
                <a:off x="4858" y="1337"/>
                <a:ext cx="12" cy="4"/>
              </a:xfrm>
              <a:custGeom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/>
              <p:nvPr/>
            </p:nvSpPr>
            <p:spPr bwMode="auto">
              <a:xfrm>
                <a:off x="4858" y="1339"/>
                <a:ext cx="2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/>
              <p:nvPr/>
            </p:nvSpPr>
            <p:spPr bwMode="auto">
              <a:xfrm>
                <a:off x="4824" y="1296"/>
                <a:ext cx="3" cy="10"/>
              </a:xfrm>
              <a:custGeom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/>
              <p:nvPr/>
            </p:nvSpPr>
            <p:spPr bwMode="auto">
              <a:xfrm>
                <a:off x="4815" y="1305"/>
                <a:ext cx="12" cy="3"/>
              </a:xfrm>
              <a:custGeom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/>
              <p:nvPr/>
            </p:nvSpPr>
            <p:spPr bwMode="auto">
              <a:xfrm>
                <a:off x="4812" y="1344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/>
              <p:nvPr/>
            </p:nvSpPr>
            <p:spPr bwMode="auto">
              <a:xfrm>
                <a:off x="4864" y="1293"/>
                <a:ext cx="7" cy="5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/>
              <p:nvPr/>
            </p:nvSpPr>
            <p:spPr bwMode="auto">
              <a:xfrm>
                <a:off x="4813" y="1337"/>
                <a:ext cx="11" cy="4"/>
              </a:xfrm>
              <a:custGeom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/>
              <p:nvPr/>
            </p:nvSpPr>
            <p:spPr bwMode="auto">
              <a:xfrm>
                <a:off x="4823" y="1339"/>
                <a:ext cx="2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/>
              <p:nvPr/>
            </p:nvSpPr>
            <p:spPr bwMode="auto">
              <a:xfrm>
                <a:off x="4856" y="1296"/>
                <a:ext cx="3" cy="10"/>
              </a:xfrm>
              <a:custGeom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/>
              <p:nvPr/>
            </p:nvSpPr>
            <p:spPr bwMode="auto">
              <a:xfrm>
                <a:off x="4856" y="1305"/>
                <a:ext cx="12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/>
              <p:nvPr/>
            </p:nvSpPr>
            <p:spPr bwMode="auto">
              <a:xfrm>
                <a:off x="4841" y="1360"/>
                <a:ext cx="9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/>
              <p:nvPr/>
            </p:nvSpPr>
            <p:spPr bwMode="auto">
              <a:xfrm>
                <a:off x="4833" y="1360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/>
              <p:nvPr/>
            </p:nvSpPr>
            <p:spPr bwMode="auto">
              <a:xfrm>
                <a:off x="4841" y="1355"/>
                <a:ext cx="9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/>
              <p:nvPr/>
            </p:nvSpPr>
            <p:spPr bwMode="auto">
              <a:xfrm>
                <a:off x="4833" y="1355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/>
              <p:nvPr/>
            </p:nvSpPr>
            <p:spPr bwMode="auto">
              <a:xfrm>
                <a:off x="4841" y="1350"/>
                <a:ext cx="9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/>
              <p:nvPr/>
            </p:nvSpPr>
            <p:spPr bwMode="auto">
              <a:xfrm>
                <a:off x="4833" y="1350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/>
              <p:nvPr/>
            </p:nvSpPr>
            <p:spPr bwMode="auto">
              <a:xfrm>
                <a:off x="4841" y="1346"/>
                <a:ext cx="9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/>
              <p:nvPr/>
            </p:nvSpPr>
            <p:spPr bwMode="auto">
              <a:xfrm>
                <a:off x="4833" y="1344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/>
              <p:nvPr/>
            </p:nvSpPr>
            <p:spPr bwMode="auto">
              <a:xfrm>
                <a:off x="4880" y="1313"/>
                <a:ext cx="10" cy="8"/>
              </a:xfrm>
              <a:custGeom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/>
              <p:nvPr/>
            </p:nvSpPr>
            <p:spPr bwMode="auto">
              <a:xfrm>
                <a:off x="4879" y="1320"/>
                <a:ext cx="11" cy="9"/>
              </a:xfrm>
              <a:custGeom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/>
              <p:nvPr/>
            </p:nvSpPr>
            <p:spPr bwMode="auto">
              <a:xfrm>
                <a:off x="4875" y="1313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/>
              <p:nvPr/>
            </p:nvSpPr>
            <p:spPr bwMode="auto">
              <a:xfrm>
                <a:off x="4875" y="1320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/>
              <p:nvPr/>
            </p:nvSpPr>
            <p:spPr bwMode="auto">
              <a:xfrm>
                <a:off x="4870" y="1313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/>
              <p:nvPr/>
            </p:nvSpPr>
            <p:spPr bwMode="auto">
              <a:xfrm>
                <a:off x="4870" y="1320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/>
              <p:nvPr/>
            </p:nvSpPr>
            <p:spPr bwMode="auto">
              <a:xfrm>
                <a:off x="4864" y="1313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/>
              <p:nvPr/>
            </p:nvSpPr>
            <p:spPr bwMode="auto">
              <a:xfrm>
                <a:off x="4864" y="1320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/>
              <p:nvPr/>
            </p:nvSpPr>
            <p:spPr bwMode="auto">
              <a:xfrm>
                <a:off x="4833" y="1273"/>
                <a:ext cx="10" cy="10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/>
              <p:nvPr/>
            </p:nvSpPr>
            <p:spPr bwMode="auto">
              <a:xfrm>
                <a:off x="4840" y="1273"/>
                <a:ext cx="10" cy="10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/>
              <p:nvPr/>
            </p:nvSpPr>
            <p:spPr bwMode="auto">
              <a:xfrm>
                <a:off x="4833" y="1278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/>
              <p:nvPr/>
            </p:nvSpPr>
            <p:spPr bwMode="auto">
              <a:xfrm>
                <a:off x="4840" y="1278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/>
              <p:nvPr/>
            </p:nvSpPr>
            <p:spPr bwMode="auto">
              <a:xfrm>
                <a:off x="4833" y="128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/>
              <p:nvPr/>
            </p:nvSpPr>
            <p:spPr bwMode="auto">
              <a:xfrm>
                <a:off x="4840" y="1283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/>
              <p:nvPr/>
            </p:nvSpPr>
            <p:spPr bwMode="auto">
              <a:xfrm>
                <a:off x="4833" y="1289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/>
              <p:nvPr/>
            </p:nvSpPr>
            <p:spPr bwMode="auto">
              <a:xfrm>
                <a:off x="4840" y="1289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/>
              <p:nvPr/>
            </p:nvSpPr>
            <p:spPr bwMode="auto">
              <a:xfrm>
                <a:off x="4793" y="1321"/>
                <a:ext cx="9" cy="8"/>
              </a:xfrm>
              <a:custGeom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/>
              <p:nvPr/>
            </p:nvSpPr>
            <p:spPr bwMode="auto">
              <a:xfrm>
                <a:off x="4793" y="131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/>
              <p:nvPr/>
            </p:nvSpPr>
            <p:spPr bwMode="auto">
              <a:xfrm>
                <a:off x="4798" y="1321"/>
                <a:ext cx="10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/>
              <p:nvPr/>
            </p:nvSpPr>
            <p:spPr bwMode="auto">
              <a:xfrm>
                <a:off x="4798" y="131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/>
              <p:nvPr/>
            </p:nvSpPr>
            <p:spPr bwMode="auto">
              <a:xfrm>
                <a:off x="4804" y="1321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/>
              <p:nvPr/>
            </p:nvSpPr>
            <p:spPr bwMode="auto">
              <a:xfrm>
                <a:off x="4804" y="131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/>
              <p:nvPr/>
            </p:nvSpPr>
            <p:spPr bwMode="auto">
              <a:xfrm>
                <a:off x="4808" y="1321"/>
                <a:ext cx="11" cy="8"/>
              </a:xfrm>
              <a:custGeom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/>
              <p:nvPr/>
            </p:nvSpPr>
            <p:spPr bwMode="auto">
              <a:xfrm>
                <a:off x="4808" y="1313"/>
                <a:ext cx="11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/>
              <p:nvPr/>
            </p:nvSpPr>
            <p:spPr bwMode="auto">
              <a:xfrm>
                <a:off x="4833" y="1313"/>
                <a:ext cx="17" cy="16"/>
              </a:xfrm>
              <a:custGeom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/>
              <p:nvPr/>
            </p:nvSpPr>
            <p:spPr bwMode="auto">
              <a:xfrm>
                <a:off x="5450" y="1849"/>
                <a:ext cx="6" cy="5"/>
              </a:xfrm>
              <a:custGeom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/>
              <p:nvPr/>
            </p:nvSpPr>
            <p:spPr bwMode="auto">
              <a:xfrm>
                <a:off x="5397" y="1796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/>
              <p:nvPr/>
            </p:nvSpPr>
            <p:spPr bwMode="auto">
              <a:xfrm>
                <a:off x="5444" y="1842"/>
                <a:ext cx="12" cy="3"/>
              </a:xfrm>
              <a:custGeom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/>
              <p:nvPr/>
            </p:nvSpPr>
            <p:spPr bwMode="auto">
              <a:xfrm>
                <a:off x="5444" y="1842"/>
                <a:ext cx="3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/>
              <p:nvPr/>
            </p:nvSpPr>
            <p:spPr bwMode="auto">
              <a:xfrm>
                <a:off x="5409" y="1799"/>
                <a:ext cx="4" cy="12"/>
              </a:xfrm>
              <a:custGeom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/>
              <p:nvPr/>
            </p:nvSpPr>
            <p:spPr bwMode="auto">
              <a:xfrm>
                <a:off x="5401" y="1808"/>
                <a:ext cx="12" cy="3"/>
              </a:xfrm>
              <a:custGeom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/>
              <p:nvPr/>
            </p:nvSpPr>
            <p:spPr bwMode="auto">
              <a:xfrm>
                <a:off x="5398" y="1849"/>
                <a:ext cx="7" cy="5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/>
              <p:nvPr/>
            </p:nvSpPr>
            <p:spPr bwMode="auto">
              <a:xfrm>
                <a:off x="5451" y="1796"/>
                <a:ext cx="7" cy="7"/>
              </a:xfrm>
              <a:custGeom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/>
              <p:nvPr/>
            </p:nvSpPr>
            <p:spPr bwMode="auto">
              <a:xfrm>
                <a:off x="5398" y="1842"/>
                <a:ext cx="12" cy="3"/>
              </a:xfrm>
              <a:custGeom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/>
              <p:nvPr/>
            </p:nvSpPr>
            <p:spPr bwMode="auto">
              <a:xfrm>
                <a:off x="5408" y="1842"/>
                <a:ext cx="2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/>
              <p:nvPr/>
            </p:nvSpPr>
            <p:spPr bwMode="auto">
              <a:xfrm>
                <a:off x="5441" y="1799"/>
                <a:ext cx="3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/>
              <p:nvPr/>
            </p:nvSpPr>
            <p:spPr bwMode="auto">
              <a:xfrm>
                <a:off x="5441" y="1808"/>
                <a:ext cx="13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/>
              <p:nvPr/>
            </p:nvSpPr>
            <p:spPr bwMode="auto">
              <a:xfrm>
                <a:off x="5427" y="1864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/>
              <p:nvPr/>
            </p:nvSpPr>
            <p:spPr bwMode="auto">
              <a:xfrm>
                <a:off x="5419" y="1864"/>
                <a:ext cx="10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/>
              <p:nvPr/>
            </p:nvSpPr>
            <p:spPr bwMode="auto">
              <a:xfrm>
                <a:off x="5427" y="1860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/>
              <p:nvPr/>
            </p:nvSpPr>
            <p:spPr bwMode="auto">
              <a:xfrm>
                <a:off x="5419" y="1858"/>
                <a:ext cx="10" cy="10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/>
              <p:nvPr/>
            </p:nvSpPr>
            <p:spPr bwMode="auto">
              <a:xfrm>
                <a:off x="5427" y="1854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/>
              <p:nvPr/>
            </p:nvSpPr>
            <p:spPr bwMode="auto">
              <a:xfrm>
                <a:off x="5419" y="1853"/>
                <a:ext cx="10" cy="11"/>
              </a:xfrm>
              <a:custGeom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/>
              <p:nvPr/>
            </p:nvSpPr>
            <p:spPr bwMode="auto">
              <a:xfrm>
                <a:off x="5427" y="1849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/>
              <p:nvPr/>
            </p:nvSpPr>
            <p:spPr bwMode="auto">
              <a:xfrm>
                <a:off x="5419" y="1849"/>
                <a:ext cx="10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/>
              <p:nvPr/>
            </p:nvSpPr>
            <p:spPr bwMode="auto">
              <a:xfrm>
                <a:off x="5466" y="1818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/>
              <p:nvPr/>
            </p:nvSpPr>
            <p:spPr bwMode="auto">
              <a:xfrm>
                <a:off x="5466" y="1823"/>
                <a:ext cx="9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/>
              <p:nvPr/>
            </p:nvSpPr>
            <p:spPr bwMode="auto">
              <a:xfrm>
                <a:off x="5460" y="1818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/>
              <p:nvPr/>
            </p:nvSpPr>
            <p:spPr bwMode="auto">
              <a:xfrm>
                <a:off x="5460" y="1823"/>
                <a:ext cx="10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/>
              <p:nvPr/>
            </p:nvSpPr>
            <p:spPr bwMode="auto">
              <a:xfrm>
                <a:off x="5456" y="1818"/>
                <a:ext cx="10" cy="8"/>
              </a:xfrm>
              <a:custGeom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/>
              <p:nvPr/>
            </p:nvSpPr>
            <p:spPr bwMode="auto">
              <a:xfrm>
                <a:off x="5455" y="1823"/>
                <a:ext cx="11" cy="11"/>
              </a:xfrm>
              <a:custGeom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/>
              <p:nvPr/>
            </p:nvSpPr>
            <p:spPr bwMode="auto">
              <a:xfrm>
                <a:off x="5451" y="1818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/>
              <p:nvPr/>
            </p:nvSpPr>
            <p:spPr bwMode="auto">
              <a:xfrm>
                <a:off x="5450" y="1823"/>
                <a:ext cx="10" cy="11"/>
              </a:xfrm>
              <a:custGeom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/>
              <p:nvPr/>
            </p:nvSpPr>
            <p:spPr bwMode="auto">
              <a:xfrm>
                <a:off x="5419" y="1777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/>
              <p:nvPr/>
            </p:nvSpPr>
            <p:spPr bwMode="auto">
              <a:xfrm>
                <a:off x="5425" y="1777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/>
              <p:nvPr/>
            </p:nvSpPr>
            <p:spPr bwMode="auto">
              <a:xfrm>
                <a:off x="5419" y="1783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/>
              <p:nvPr/>
            </p:nvSpPr>
            <p:spPr bwMode="auto">
              <a:xfrm>
                <a:off x="5425" y="1783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/>
              <p:nvPr/>
            </p:nvSpPr>
            <p:spPr bwMode="auto">
              <a:xfrm>
                <a:off x="5419" y="1787"/>
                <a:ext cx="9" cy="11"/>
              </a:xfrm>
              <a:custGeom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/>
              <p:nvPr/>
            </p:nvSpPr>
            <p:spPr bwMode="auto">
              <a:xfrm>
                <a:off x="5425" y="1787"/>
                <a:ext cx="10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/>
              <p:nvPr/>
            </p:nvSpPr>
            <p:spPr bwMode="auto">
              <a:xfrm>
                <a:off x="5419" y="1792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/>
              <p:nvPr/>
            </p:nvSpPr>
            <p:spPr bwMode="auto">
              <a:xfrm>
                <a:off x="5425" y="1792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/>
              <p:nvPr/>
            </p:nvSpPr>
            <p:spPr bwMode="auto">
              <a:xfrm>
                <a:off x="5380" y="1826"/>
                <a:ext cx="9" cy="8"/>
              </a:xfrm>
              <a:custGeom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/>
              <p:nvPr/>
            </p:nvSpPr>
            <p:spPr bwMode="auto">
              <a:xfrm>
                <a:off x="5380" y="1818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/>
              <p:nvPr/>
            </p:nvSpPr>
            <p:spPr bwMode="auto">
              <a:xfrm>
                <a:off x="5384" y="1826"/>
                <a:ext cx="10" cy="8"/>
              </a:xfrm>
              <a:custGeom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/>
              <p:nvPr/>
            </p:nvSpPr>
            <p:spPr bwMode="auto">
              <a:xfrm>
                <a:off x="5384" y="1818"/>
                <a:ext cx="10" cy="9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/>
              <p:nvPr/>
            </p:nvSpPr>
            <p:spPr bwMode="auto">
              <a:xfrm>
                <a:off x="5389" y="1826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/>
              <p:nvPr/>
            </p:nvSpPr>
            <p:spPr bwMode="auto">
              <a:xfrm>
                <a:off x="5389" y="1818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/>
              <p:nvPr/>
            </p:nvSpPr>
            <p:spPr bwMode="auto">
              <a:xfrm>
                <a:off x="5394" y="1826"/>
                <a:ext cx="10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/>
              <p:nvPr/>
            </p:nvSpPr>
            <p:spPr bwMode="auto">
              <a:xfrm>
                <a:off x="5394" y="1818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/>
              <p:nvPr/>
            </p:nvSpPr>
            <p:spPr bwMode="auto">
              <a:xfrm>
                <a:off x="5419" y="1817"/>
                <a:ext cx="17" cy="17"/>
              </a:xfrm>
              <a:custGeom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/>
              <p:nvPr/>
            </p:nvSpPr>
            <p:spPr bwMode="auto">
              <a:xfrm>
                <a:off x="4706" y="1945"/>
                <a:ext cx="6" cy="5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/>
              <p:nvPr/>
            </p:nvSpPr>
            <p:spPr bwMode="auto">
              <a:xfrm>
                <a:off x="4653" y="1892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/>
              <p:nvPr/>
            </p:nvSpPr>
            <p:spPr bwMode="auto">
              <a:xfrm>
                <a:off x="4699" y="1938"/>
                <a:ext cx="12" cy="3"/>
              </a:xfrm>
              <a:custGeom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/>
              <p:nvPr/>
            </p:nvSpPr>
            <p:spPr bwMode="auto">
              <a:xfrm>
                <a:off x="4699" y="1938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/>
              <p:nvPr/>
            </p:nvSpPr>
            <p:spPr bwMode="auto">
              <a:xfrm>
                <a:off x="4665" y="1895"/>
                <a:ext cx="3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/>
              <p:nvPr/>
            </p:nvSpPr>
            <p:spPr bwMode="auto">
              <a:xfrm>
                <a:off x="4656" y="1904"/>
                <a:ext cx="12" cy="3"/>
              </a:xfrm>
              <a:custGeom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/>
              <p:nvPr/>
            </p:nvSpPr>
            <p:spPr bwMode="auto">
              <a:xfrm>
                <a:off x="4653" y="1945"/>
                <a:ext cx="7" cy="5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/>
              <p:nvPr/>
            </p:nvSpPr>
            <p:spPr bwMode="auto">
              <a:xfrm>
                <a:off x="4706" y="1892"/>
                <a:ext cx="6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/>
              <p:nvPr/>
            </p:nvSpPr>
            <p:spPr bwMode="auto">
              <a:xfrm>
                <a:off x="4654" y="1938"/>
                <a:ext cx="11" cy="3"/>
              </a:xfrm>
              <a:custGeom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/>
              <p:nvPr/>
            </p:nvSpPr>
            <p:spPr bwMode="auto">
              <a:xfrm>
                <a:off x="4664" y="1938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/>
              <p:nvPr/>
            </p:nvSpPr>
            <p:spPr bwMode="auto">
              <a:xfrm>
                <a:off x="4698" y="1895"/>
                <a:ext cx="2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/>
              <p:nvPr/>
            </p:nvSpPr>
            <p:spPr bwMode="auto">
              <a:xfrm>
                <a:off x="4698" y="1904"/>
                <a:ext cx="12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/>
              <p:nvPr/>
            </p:nvSpPr>
            <p:spPr bwMode="auto">
              <a:xfrm>
                <a:off x="4683" y="1960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/>
              <p:nvPr/>
            </p:nvSpPr>
            <p:spPr bwMode="auto">
              <a:xfrm>
                <a:off x="4675" y="1960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/>
              <p:nvPr/>
            </p:nvSpPr>
            <p:spPr bwMode="auto">
              <a:xfrm>
                <a:off x="4683" y="1954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/>
              <p:nvPr/>
            </p:nvSpPr>
            <p:spPr bwMode="auto">
              <a:xfrm>
                <a:off x="4675" y="1954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/>
              <p:nvPr/>
            </p:nvSpPr>
            <p:spPr bwMode="auto">
              <a:xfrm>
                <a:off x="4683" y="1950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/>
              <p:nvPr/>
            </p:nvSpPr>
            <p:spPr bwMode="auto">
              <a:xfrm>
                <a:off x="4675" y="1949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/>
              <p:nvPr/>
            </p:nvSpPr>
            <p:spPr bwMode="auto">
              <a:xfrm>
                <a:off x="4683" y="1945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/>
              <p:nvPr/>
            </p:nvSpPr>
            <p:spPr bwMode="auto">
              <a:xfrm>
                <a:off x="4675" y="1945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/>
              <p:nvPr/>
            </p:nvSpPr>
            <p:spPr bwMode="auto">
              <a:xfrm>
                <a:off x="4722" y="1912"/>
                <a:ext cx="9" cy="8"/>
              </a:xfrm>
              <a:custGeom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/>
              <p:nvPr/>
            </p:nvSpPr>
            <p:spPr bwMode="auto">
              <a:xfrm>
                <a:off x="4720" y="1919"/>
                <a:ext cx="11" cy="10"/>
              </a:xfrm>
              <a:custGeom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/>
              <p:nvPr/>
            </p:nvSpPr>
            <p:spPr bwMode="auto">
              <a:xfrm>
                <a:off x="4716" y="1912"/>
                <a:ext cx="10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/>
              <p:nvPr/>
            </p:nvSpPr>
            <p:spPr bwMode="auto">
              <a:xfrm>
                <a:off x="4715" y="1919"/>
                <a:ext cx="11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/>
              <p:nvPr/>
            </p:nvSpPr>
            <p:spPr bwMode="auto">
              <a:xfrm>
                <a:off x="4711" y="191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/>
              <p:nvPr/>
            </p:nvSpPr>
            <p:spPr bwMode="auto">
              <a:xfrm>
                <a:off x="4711" y="1919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/>
              <p:nvPr/>
            </p:nvSpPr>
            <p:spPr bwMode="auto">
              <a:xfrm>
                <a:off x="4706" y="191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/>
              <p:nvPr/>
            </p:nvSpPr>
            <p:spPr bwMode="auto">
              <a:xfrm>
                <a:off x="4706" y="1919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/>
              <p:nvPr/>
            </p:nvSpPr>
            <p:spPr bwMode="auto">
              <a:xfrm>
                <a:off x="4675" y="187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/>
              <p:nvPr/>
            </p:nvSpPr>
            <p:spPr bwMode="auto">
              <a:xfrm>
                <a:off x="4681" y="1873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/>
              <p:nvPr/>
            </p:nvSpPr>
            <p:spPr bwMode="auto">
              <a:xfrm>
                <a:off x="4675" y="187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/>
              <p:nvPr/>
            </p:nvSpPr>
            <p:spPr bwMode="auto">
              <a:xfrm>
                <a:off x="4681" y="1879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/>
              <p:nvPr/>
            </p:nvSpPr>
            <p:spPr bwMode="auto">
              <a:xfrm>
                <a:off x="4675" y="1883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/>
              <p:nvPr/>
            </p:nvSpPr>
            <p:spPr bwMode="auto">
              <a:xfrm>
                <a:off x="4681" y="1883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/>
              <p:nvPr/>
            </p:nvSpPr>
            <p:spPr bwMode="auto">
              <a:xfrm>
                <a:off x="4675" y="1888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/>
              <p:nvPr/>
            </p:nvSpPr>
            <p:spPr bwMode="auto">
              <a:xfrm>
                <a:off x="4681" y="1888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/>
              <p:nvPr/>
            </p:nvSpPr>
            <p:spPr bwMode="auto">
              <a:xfrm>
                <a:off x="4634" y="1920"/>
                <a:ext cx="10" cy="9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/>
              <p:nvPr/>
            </p:nvSpPr>
            <p:spPr bwMode="auto">
              <a:xfrm>
                <a:off x="4634" y="1912"/>
                <a:ext cx="10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/>
              <p:nvPr/>
            </p:nvSpPr>
            <p:spPr bwMode="auto">
              <a:xfrm>
                <a:off x="4640" y="1920"/>
                <a:ext cx="9" cy="9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/>
              <p:nvPr/>
            </p:nvSpPr>
            <p:spPr bwMode="auto">
              <a:xfrm>
                <a:off x="4640" y="1912"/>
                <a:ext cx="9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/>
              <p:nvPr/>
            </p:nvSpPr>
            <p:spPr bwMode="auto">
              <a:xfrm>
                <a:off x="4645" y="1920"/>
                <a:ext cx="9" cy="9"/>
              </a:xfrm>
              <a:custGeom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/>
              <p:nvPr/>
            </p:nvSpPr>
            <p:spPr bwMode="auto">
              <a:xfrm>
                <a:off x="4645" y="1912"/>
                <a:ext cx="9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/>
              <p:nvPr/>
            </p:nvSpPr>
            <p:spPr bwMode="auto">
              <a:xfrm>
                <a:off x="4649" y="1920"/>
                <a:ext cx="11" cy="9"/>
              </a:xfrm>
              <a:custGeom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/>
              <p:nvPr/>
            </p:nvSpPr>
            <p:spPr bwMode="auto">
              <a:xfrm>
                <a:off x="4649" y="1912"/>
                <a:ext cx="11" cy="11"/>
              </a:xfrm>
              <a:custGeom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/>
            <p:nvPr/>
          </p:nvGrpSpPr>
          <p:grpSpPr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/>
              <p:nvPr/>
            </p:nvSpPr>
            <p:spPr bwMode="auto">
              <a:xfrm>
                <a:off x="4673" y="1912"/>
                <a:ext cx="18" cy="18"/>
              </a:xfrm>
              <a:custGeom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/>
              <p:nvPr/>
            </p:nvSpPr>
            <p:spPr bwMode="auto">
              <a:xfrm>
                <a:off x="5162" y="1124"/>
                <a:ext cx="6" cy="7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/>
              <p:nvPr/>
            </p:nvSpPr>
            <p:spPr bwMode="auto">
              <a:xfrm>
                <a:off x="5109" y="1072"/>
                <a:ext cx="7" cy="6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/>
              <p:nvPr/>
            </p:nvSpPr>
            <p:spPr bwMode="auto">
              <a:xfrm>
                <a:off x="5155" y="1117"/>
                <a:ext cx="12" cy="3"/>
              </a:xfrm>
              <a:custGeom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/>
              <p:nvPr/>
            </p:nvSpPr>
            <p:spPr bwMode="auto">
              <a:xfrm>
                <a:off x="5155" y="1117"/>
                <a:ext cx="3" cy="13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/>
              <p:nvPr/>
            </p:nvSpPr>
            <p:spPr bwMode="auto">
              <a:xfrm>
                <a:off x="5121" y="1074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/>
              <p:nvPr/>
            </p:nvSpPr>
            <p:spPr bwMode="auto">
              <a:xfrm>
                <a:off x="5112" y="1084"/>
                <a:ext cx="12" cy="4"/>
              </a:xfrm>
              <a:custGeom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/>
              <p:nvPr/>
            </p:nvSpPr>
            <p:spPr bwMode="auto">
              <a:xfrm>
                <a:off x="5109" y="1124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/>
              <p:nvPr/>
            </p:nvSpPr>
            <p:spPr bwMode="auto">
              <a:xfrm>
                <a:off x="5162" y="1072"/>
                <a:ext cx="6" cy="6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/>
              <p:nvPr/>
            </p:nvSpPr>
            <p:spPr bwMode="auto">
              <a:xfrm>
                <a:off x="5111" y="1117"/>
                <a:ext cx="10" cy="3"/>
              </a:xfrm>
              <a:custGeom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/>
              <p:nvPr/>
            </p:nvSpPr>
            <p:spPr bwMode="auto">
              <a:xfrm>
                <a:off x="5120" y="1117"/>
                <a:ext cx="3" cy="13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/>
              <p:nvPr/>
            </p:nvSpPr>
            <p:spPr bwMode="auto">
              <a:xfrm>
                <a:off x="5154" y="1074"/>
                <a:ext cx="2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/>
              <p:nvPr/>
            </p:nvSpPr>
            <p:spPr bwMode="auto">
              <a:xfrm>
                <a:off x="5154" y="1084"/>
                <a:ext cx="12" cy="4"/>
              </a:xfrm>
              <a:custGeom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/>
              <p:nvPr/>
            </p:nvSpPr>
            <p:spPr bwMode="auto">
              <a:xfrm>
                <a:off x="5139" y="1140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/>
              <p:nvPr/>
            </p:nvSpPr>
            <p:spPr bwMode="auto">
              <a:xfrm>
                <a:off x="5131" y="1139"/>
                <a:ext cx="9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/>
              <p:nvPr/>
            </p:nvSpPr>
            <p:spPr bwMode="auto">
              <a:xfrm>
                <a:off x="5139" y="1135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/>
              <p:nvPr/>
            </p:nvSpPr>
            <p:spPr bwMode="auto">
              <a:xfrm>
                <a:off x="5131" y="1135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/>
              <p:nvPr/>
            </p:nvSpPr>
            <p:spPr bwMode="auto">
              <a:xfrm>
                <a:off x="5139" y="1130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/>
              <p:nvPr/>
            </p:nvSpPr>
            <p:spPr bwMode="auto">
              <a:xfrm>
                <a:off x="5131" y="1130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/>
              <p:nvPr/>
            </p:nvSpPr>
            <p:spPr bwMode="auto">
              <a:xfrm>
                <a:off x="5139" y="1124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/>
              <p:nvPr/>
            </p:nvSpPr>
            <p:spPr bwMode="auto">
              <a:xfrm>
                <a:off x="5131" y="1124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/>
              <p:nvPr/>
            </p:nvSpPr>
            <p:spPr bwMode="auto">
              <a:xfrm>
                <a:off x="5178" y="1093"/>
                <a:ext cx="9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/>
              <p:nvPr/>
            </p:nvSpPr>
            <p:spPr bwMode="auto">
              <a:xfrm>
                <a:off x="5176" y="1100"/>
                <a:ext cx="11" cy="9"/>
              </a:xfrm>
              <a:custGeom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/>
              <p:nvPr/>
            </p:nvSpPr>
            <p:spPr bwMode="auto">
              <a:xfrm>
                <a:off x="5172" y="1093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/>
              <p:nvPr/>
            </p:nvSpPr>
            <p:spPr bwMode="auto">
              <a:xfrm>
                <a:off x="5172" y="1100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/>
              <p:nvPr/>
            </p:nvSpPr>
            <p:spPr bwMode="auto">
              <a:xfrm>
                <a:off x="5167" y="1093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/>
              <p:nvPr/>
            </p:nvSpPr>
            <p:spPr bwMode="auto">
              <a:xfrm>
                <a:off x="5167" y="1100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/>
              <p:nvPr/>
            </p:nvSpPr>
            <p:spPr bwMode="auto">
              <a:xfrm>
                <a:off x="5162" y="1093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/>
              <p:nvPr/>
            </p:nvSpPr>
            <p:spPr bwMode="auto">
              <a:xfrm>
                <a:off x="5162" y="1100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/>
              <p:nvPr/>
            </p:nvSpPr>
            <p:spPr bwMode="auto">
              <a:xfrm>
                <a:off x="5131" y="1053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/>
              <p:nvPr/>
            </p:nvSpPr>
            <p:spPr bwMode="auto">
              <a:xfrm>
                <a:off x="5137" y="1053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/>
              <p:nvPr/>
            </p:nvSpPr>
            <p:spPr bwMode="auto">
              <a:xfrm>
                <a:off x="5131" y="1058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/>
              <p:nvPr/>
            </p:nvSpPr>
            <p:spPr bwMode="auto">
              <a:xfrm>
                <a:off x="5137" y="1058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/>
              <p:nvPr/>
            </p:nvSpPr>
            <p:spPr bwMode="auto">
              <a:xfrm>
                <a:off x="5131" y="106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/>
              <p:nvPr/>
            </p:nvSpPr>
            <p:spPr bwMode="auto">
              <a:xfrm>
                <a:off x="5137" y="1063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/>
              <p:nvPr/>
            </p:nvSpPr>
            <p:spPr bwMode="auto">
              <a:xfrm>
                <a:off x="5131" y="106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/>
              <p:nvPr/>
            </p:nvSpPr>
            <p:spPr bwMode="auto">
              <a:xfrm>
                <a:off x="5137" y="1069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/>
              <p:nvPr/>
            </p:nvSpPr>
            <p:spPr bwMode="auto">
              <a:xfrm>
                <a:off x="5090" y="1101"/>
                <a:ext cx="10" cy="8"/>
              </a:xfrm>
              <a:custGeom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/>
              <p:nvPr/>
            </p:nvSpPr>
            <p:spPr bwMode="auto">
              <a:xfrm>
                <a:off x="5090" y="109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/>
              <p:nvPr/>
            </p:nvSpPr>
            <p:spPr bwMode="auto">
              <a:xfrm>
                <a:off x="5096" y="1101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/>
              <p:nvPr/>
            </p:nvSpPr>
            <p:spPr bwMode="auto">
              <a:xfrm>
                <a:off x="5096" y="109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/>
              <p:nvPr/>
            </p:nvSpPr>
            <p:spPr bwMode="auto">
              <a:xfrm>
                <a:off x="5101" y="1101"/>
                <a:ext cx="10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/>
              <p:nvPr/>
            </p:nvSpPr>
            <p:spPr bwMode="auto">
              <a:xfrm>
                <a:off x="5101" y="109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/>
              <p:nvPr/>
            </p:nvSpPr>
            <p:spPr bwMode="auto">
              <a:xfrm>
                <a:off x="5105" y="1101"/>
                <a:ext cx="11" cy="8"/>
              </a:xfrm>
              <a:custGeom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/>
              <p:nvPr/>
            </p:nvSpPr>
            <p:spPr bwMode="auto">
              <a:xfrm>
                <a:off x="5105" y="1093"/>
                <a:ext cx="11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/>
              <p:nvPr/>
            </p:nvSpPr>
            <p:spPr bwMode="auto">
              <a:xfrm>
                <a:off x="5131" y="1093"/>
                <a:ext cx="16" cy="16"/>
              </a:xfrm>
              <a:custGeom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/>
              <p:nvPr/>
            </p:nvSpPr>
            <p:spPr bwMode="auto">
              <a:xfrm>
                <a:off x="5096" y="1463"/>
                <a:ext cx="4" cy="4"/>
              </a:xfrm>
              <a:custGeom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/>
              <p:nvPr/>
            </p:nvSpPr>
            <p:spPr bwMode="auto">
              <a:xfrm>
                <a:off x="5092" y="1459"/>
                <a:ext cx="6" cy="7"/>
              </a:xfrm>
              <a:custGeom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/>
              <p:nvPr/>
            </p:nvSpPr>
            <p:spPr bwMode="auto">
              <a:xfrm>
                <a:off x="5140" y="1507"/>
                <a:ext cx="7" cy="6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/>
              <p:nvPr/>
            </p:nvSpPr>
            <p:spPr bwMode="auto">
              <a:xfrm>
                <a:off x="5088" y="1455"/>
                <a:ext cx="6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/>
              <p:nvPr/>
            </p:nvSpPr>
            <p:spPr bwMode="auto">
              <a:xfrm>
                <a:off x="5133" y="1501"/>
                <a:ext cx="12" cy="2"/>
              </a:xfrm>
              <a:custGeom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/>
              <p:nvPr/>
            </p:nvSpPr>
            <p:spPr bwMode="auto">
              <a:xfrm>
                <a:off x="5133" y="1501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/>
              <p:nvPr/>
            </p:nvSpPr>
            <p:spPr bwMode="auto">
              <a:xfrm>
                <a:off x="5100" y="1460"/>
                <a:ext cx="2" cy="10"/>
              </a:xfrm>
              <a:custGeom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/>
              <p:nvPr/>
            </p:nvSpPr>
            <p:spPr bwMode="auto">
              <a:xfrm>
                <a:off x="5100" y="1458"/>
                <a:ext cx="2" cy="5"/>
              </a:xfrm>
              <a:custGeom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/>
              <p:nvPr/>
            </p:nvSpPr>
            <p:spPr bwMode="auto">
              <a:xfrm>
                <a:off x="5090" y="1467"/>
                <a:ext cx="12" cy="3"/>
              </a:xfrm>
              <a:custGeom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/>
              <p:nvPr/>
            </p:nvSpPr>
            <p:spPr bwMode="auto">
              <a:xfrm>
                <a:off x="5090" y="1467"/>
                <a:ext cx="3" cy="1"/>
              </a:xfrm>
              <a:custGeom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/>
              <p:nvPr/>
            </p:nvSpPr>
            <p:spPr bwMode="auto">
              <a:xfrm>
                <a:off x="5092" y="1503"/>
                <a:ext cx="5" cy="7"/>
              </a:xfrm>
              <a:custGeom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/>
              <p:nvPr/>
            </p:nvSpPr>
            <p:spPr bwMode="auto">
              <a:xfrm>
                <a:off x="5088" y="1507"/>
                <a:ext cx="6" cy="6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/>
              <p:nvPr/>
            </p:nvSpPr>
            <p:spPr bwMode="auto">
              <a:xfrm>
                <a:off x="5140" y="1455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/>
              <p:nvPr/>
            </p:nvSpPr>
            <p:spPr bwMode="auto">
              <a:xfrm>
                <a:off x="5096" y="1501"/>
                <a:ext cx="4" cy="2"/>
              </a:xfrm>
              <a:custGeom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/>
              <p:nvPr/>
            </p:nvSpPr>
            <p:spPr bwMode="auto">
              <a:xfrm>
                <a:off x="5089" y="1501"/>
                <a:ext cx="8" cy="2"/>
              </a:xfrm>
              <a:custGeom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/>
              <p:nvPr/>
            </p:nvSpPr>
            <p:spPr bwMode="auto">
              <a:xfrm>
                <a:off x="5097" y="1501"/>
                <a:ext cx="4" cy="4"/>
              </a:xfrm>
              <a:custGeom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/>
              <p:nvPr/>
            </p:nvSpPr>
            <p:spPr bwMode="auto">
              <a:xfrm>
                <a:off x="5097" y="1503"/>
                <a:ext cx="4" cy="10"/>
              </a:xfrm>
              <a:custGeom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/>
              <p:nvPr/>
            </p:nvSpPr>
            <p:spPr bwMode="auto">
              <a:xfrm>
                <a:off x="5131" y="1458"/>
                <a:ext cx="4" cy="12"/>
              </a:xfrm>
              <a:custGeom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/>
              <p:nvPr/>
            </p:nvSpPr>
            <p:spPr bwMode="auto">
              <a:xfrm>
                <a:off x="5132" y="1467"/>
                <a:ext cx="12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/>
              <p:nvPr/>
            </p:nvSpPr>
            <p:spPr bwMode="auto">
              <a:xfrm>
                <a:off x="5116" y="1505"/>
                <a:ext cx="3" cy="2"/>
              </a:xfrm>
              <a:custGeom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/>
              <p:nvPr/>
            </p:nvSpPr>
            <p:spPr bwMode="auto">
              <a:xfrm>
                <a:off x="5117" y="1524"/>
                <a:ext cx="8" cy="8"/>
              </a:xfrm>
              <a:custGeom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/>
              <p:nvPr/>
            </p:nvSpPr>
            <p:spPr bwMode="auto">
              <a:xfrm>
                <a:off x="5109" y="1522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/>
              <p:nvPr/>
            </p:nvSpPr>
            <p:spPr bwMode="auto">
              <a:xfrm>
                <a:off x="5117" y="1518"/>
                <a:ext cx="8" cy="10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/>
              <p:nvPr/>
            </p:nvSpPr>
            <p:spPr bwMode="auto">
              <a:xfrm>
                <a:off x="5109" y="1517"/>
                <a:ext cx="10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/>
              <p:nvPr/>
            </p:nvSpPr>
            <p:spPr bwMode="auto">
              <a:xfrm>
                <a:off x="5117" y="1513"/>
                <a:ext cx="8" cy="9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/>
              <p:nvPr/>
            </p:nvSpPr>
            <p:spPr bwMode="auto">
              <a:xfrm>
                <a:off x="5109" y="1513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/>
              <p:nvPr/>
            </p:nvSpPr>
            <p:spPr bwMode="auto">
              <a:xfrm flipH="1">
                <a:off x="5117" y="150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/>
              <p:nvPr/>
            </p:nvSpPr>
            <p:spPr bwMode="auto">
              <a:xfrm>
                <a:off x="5117" y="1507"/>
                <a:ext cx="8" cy="10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/>
              <p:nvPr/>
            </p:nvSpPr>
            <p:spPr bwMode="auto">
              <a:xfrm>
                <a:off x="5116" y="1507"/>
                <a:ext cx="1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/>
              <p:nvPr/>
            </p:nvSpPr>
            <p:spPr bwMode="auto">
              <a:xfrm>
                <a:off x="5109" y="1507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/>
              <p:nvPr/>
            </p:nvSpPr>
            <p:spPr bwMode="auto">
              <a:xfrm>
                <a:off x="5156" y="1476"/>
                <a:ext cx="8" cy="9"/>
              </a:xfrm>
              <a:custGeom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/>
              <p:nvPr/>
            </p:nvSpPr>
            <p:spPr bwMode="auto">
              <a:xfrm>
                <a:off x="5155" y="1483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/>
              <p:nvPr/>
            </p:nvSpPr>
            <p:spPr bwMode="auto">
              <a:xfrm>
                <a:off x="5151" y="1476"/>
                <a:ext cx="9" cy="9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/>
              <p:nvPr/>
            </p:nvSpPr>
            <p:spPr bwMode="auto">
              <a:xfrm>
                <a:off x="5150" y="1483"/>
                <a:ext cx="10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/>
              <p:nvPr/>
            </p:nvSpPr>
            <p:spPr bwMode="auto">
              <a:xfrm>
                <a:off x="5145" y="1476"/>
                <a:ext cx="10" cy="9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/>
              <p:nvPr/>
            </p:nvSpPr>
            <p:spPr bwMode="auto">
              <a:xfrm>
                <a:off x="5145" y="148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/>
              <p:nvPr/>
            </p:nvSpPr>
            <p:spPr bwMode="auto">
              <a:xfrm>
                <a:off x="5140" y="1476"/>
                <a:ext cx="10" cy="9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/>
              <p:nvPr/>
            </p:nvSpPr>
            <p:spPr bwMode="auto">
              <a:xfrm>
                <a:off x="5140" y="1483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/>
              <p:nvPr/>
            </p:nvSpPr>
            <p:spPr bwMode="auto">
              <a:xfrm flipH="1">
                <a:off x="5119" y="144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/>
              <p:nvPr/>
            </p:nvSpPr>
            <p:spPr bwMode="auto">
              <a:xfrm>
                <a:off x="5116" y="1435"/>
                <a:ext cx="3" cy="6"/>
              </a:xfrm>
              <a:custGeom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/>
              <p:nvPr/>
            </p:nvSpPr>
            <p:spPr bwMode="auto">
              <a:xfrm>
                <a:off x="5116" y="1445"/>
                <a:ext cx="3" cy="2"/>
              </a:xfrm>
              <a:custGeom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/>
              <p:nvPr/>
            </p:nvSpPr>
            <p:spPr bwMode="auto">
              <a:xfrm>
                <a:off x="5116" y="1445"/>
                <a:ext cx="1" cy="0"/>
              </a:xfrm>
              <a:custGeom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/>
              <p:nvPr/>
            </p:nvSpPr>
            <p:spPr bwMode="auto">
              <a:xfrm>
                <a:off x="5109" y="1436"/>
                <a:ext cx="8" cy="9"/>
              </a:xfrm>
              <a:custGeom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/>
              <p:nvPr/>
            </p:nvSpPr>
            <p:spPr bwMode="auto">
              <a:xfrm>
                <a:off x="5116" y="1436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/>
              <p:nvPr/>
            </p:nvSpPr>
            <p:spPr bwMode="auto">
              <a:xfrm>
                <a:off x="5115" y="1440"/>
                <a:ext cx="4" cy="5"/>
              </a:xfrm>
              <a:custGeom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/>
              <p:nvPr/>
            </p:nvSpPr>
            <p:spPr bwMode="auto">
              <a:xfrm>
                <a:off x="5113" y="1445"/>
                <a:ext cx="4" cy="6"/>
              </a:xfrm>
              <a:custGeom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/>
              <p:nvPr/>
            </p:nvSpPr>
            <p:spPr bwMode="auto">
              <a:xfrm>
                <a:off x="5109" y="1441"/>
                <a:ext cx="7" cy="7"/>
              </a:xfrm>
              <a:custGeom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/>
              <p:nvPr/>
            </p:nvSpPr>
            <p:spPr bwMode="auto">
              <a:xfrm>
                <a:off x="5115" y="1441"/>
                <a:ext cx="10" cy="10"/>
              </a:xfrm>
              <a:custGeom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/>
              <p:nvPr/>
            </p:nvSpPr>
            <p:spPr bwMode="auto">
              <a:xfrm>
                <a:off x="5112" y="1448"/>
                <a:ext cx="5" cy="8"/>
              </a:xfrm>
              <a:custGeom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/>
              <p:nvPr/>
            </p:nvSpPr>
            <p:spPr bwMode="auto">
              <a:xfrm>
                <a:off x="5109" y="1447"/>
                <a:ext cx="4" cy="4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/>
              <p:nvPr/>
            </p:nvSpPr>
            <p:spPr bwMode="auto">
              <a:xfrm>
                <a:off x="5115" y="1447"/>
                <a:ext cx="10" cy="9"/>
              </a:xfrm>
              <a:custGeom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/>
              <p:nvPr/>
            </p:nvSpPr>
            <p:spPr bwMode="auto">
              <a:xfrm>
                <a:off x="5109" y="1452"/>
                <a:ext cx="8" cy="10"/>
              </a:xfrm>
              <a:custGeom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/>
              <p:nvPr/>
            </p:nvSpPr>
            <p:spPr bwMode="auto">
              <a:xfrm>
                <a:off x="5109" y="1451"/>
                <a:ext cx="2" cy="2"/>
              </a:xfrm>
              <a:custGeom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/>
              <p:nvPr/>
            </p:nvSpPr>
            <p:spPr bwMode="auto">
              <a:xfrm>
                <a:off x="5115" y="1451"/>
                <a:ext cx="10" cy="11"/>
              </a:xfrm>
              <a:custGeom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/>
              <p:nvPr/>
            </p:nvSpPr>
            <p:spPr bwMode="auto">
              <a:xfrm>
                <a:off x="5069" y="1485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/>
              <p:nvPr/>
            </p:nvSpPr>
            <p:spPr bwMode="auto">
              <a:xfrm>
                <a:off x="5069" y="1476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/>
              <p:nvPr/>
            </p:nvSpPr>
            <p:spPr bwMode="auto">
              <a:xfrm>
                <a:off x="5074" y="1485"/>
                <a:ext cx="10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/>
              <p:nvPr/>
            </p:nvSpPr>
            <p:spPr bwMode="auto">
              <a:xfrm>
                <a:off x="5080" y="1479"/>
                <a:ext cx="4" cy="6"/>
              </a:xfrm>
              <a:custGeom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/>
              <p:nvPr/>
            </p:nvSpPr>
            <p:spPr bwMode="auto">
              <a:xfrm>
                <a:off x="5074" y="1476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/>
              <p:nvPr/>
            </p:nvSpPr>
            <p:spPr bwMode="auto">
              <a:xfrm>
                <a:off x="5084" y="1485"/>
                <a:ext cx="5" cy="2"/>
              </a:xfrm>
              <a:custGeom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/>
              <p:nvPr/>
            </p:nvSpPr>
            <p:spPr bwMode="auto">
              <a:xfrm>
                <a:off x="5078" y="1485"/>
                <a:ext cx="8" cy="8"/>
              </a:xfrm>
              <a:custGeom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/>
              <p:nvPr/>
            </p:nvSpPr>
            <p:spPr bwMode="auto">
              <a:xfrm>
                <a:off x="5080" y="1476"/>
                <a:ext cx="9" cy="10"/>
              </a:xfrm>
              <a:custGeom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/>
              <p:nvPr/>
            </p:nvSpPr>
            <p:spPr bwMode="auto">
              <a:xfrm>
                <a:off x="5078" y="1476"/>
                <a:ext cx="4" cy="3"/>
              </a:xfrm>
              <a:custGeom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/>
              <p:nvPr/>
            </p:nvSpPr>
            <p:spPr bwMode="auto">
              <a:xfrm>
                <a:off x="5086" y="1485"/>
                <a:ext cx="7" cy="5"/>
              </a:xfrm>
              <a:custGeom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/>
              <p:nvPr/>
            </p:nvSpPr>
            <p:spPr bwMode="auto">
              <a:xfrm>
                <a:off x="5084" y="1487"/>
                <a:ext cx="5" cy="6"/>
              </a:xfrm>
              <a:custGeom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/>
              <p:nvPr/>
            </p:nvSpPr>
            <p:spPr bwMode="auto">
              <a:xfrm>
                <a:off x="5084" y="1476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/>
              <p:nvPr/>
            </p:nvSpPr>
            <p:spPr bwMode="auto">
              <a:xfrm>
                <a:off x="5108" y="1476"/>
                <a:ext cx="17" cy="17"/>
              </a:xfrm>
              <a:custGeom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/>
              <p:nvPr/>
            </p:nvSpPr>
            <p:spPr bwMode="auto">
              <a:xfrm>
                <a:off x="5121" y="1497"/>
                <a:ext cx="12" cy="8"/>
              </a:xfrm>
              <a:custGeom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/>
              <p:nvPr/>
            </p:nvSpPr>
            <p:spPr bwMode="auto">
              <a:xfrm>
                <a:off x="3327" y="1130"/>
                <a:ext cx="7" cy="5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/>
              <p:nvPr/>
            </p:nvSpPr>
            <p:spPr bwMode="auto">
              <a:xfrm>
                <a:off x="3274" y="1077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/>
              <p:nvPr/>
            </p:nvSpPr>
            <p:spPr bwMode="auto">
              <a:xfrm>
                <a:off x="3321" y="1123"/>
                <a:ext cx="11" cy="3"/>
              </a:xfrm>
              <a:custGeom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/>
              <p:nvPr/>
            </p:nvSpPr>
            <p:spPr bwMode="auto">
              <a:xfrm>
                <a:off x="3320" y="1123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/>
              <p:nvPr/>
            </p:nvSpPr>
            <p:spPr bwMode="auto">
              <a:xfrm>
                <a:off x="3286" y="1080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/>
              <p:nvPr/>
            </p:nvSpPr>
            <p:spPr bwMode="auto">
              <a:xfrm>
                <a:off x="3277" y="1089"/>
                <a:ext cx="12" cy="3"/>
              </a:xfrm>
              <a:custGeom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/>
              <p:nvPr/>
            </p:nvSpPr>
            <p:spPr bwMode="auto">
              <a:xfrm>
                <a:off x="3274" y="1130"/>
                <a:ext cx="7" cy="5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/>
              <p:nvPr/>
            </p:nvSpPr>
            <p:spPr bwMode="auto">
              <a:xfrm>
                <a:off x="3327" y="1077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/>
              <p:nvPr/>
            </p:nvSpPr>
            <p:spPr bwMode="auto">
              <a:xfrm>
                <a:off x="3276" y="1123"/>
                <a:ext cx="12" cy="3"/>
              </a:xfrm>
              <a:custGeom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/>
              <p:nvPr/>
            </p:nvSpPr>
            <p:spPr bwMode="auto">
              <a:xfrm>
                <a:off x="3285" y="1123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/>
              <p:nvPr/>
            </p:nvSpPr>
            <p:spPr bwMode="auto">
              <a:xfrm>
                <a:off x="3319" y="1080"/>
                <a:ext cx="2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/>
              <p:nvPr/>
            </p:nvSpPr>
            <p:spPr bwMode="auto">
              <a:xfrm>
                <a:off x="3319" y="1089"/>
                <a:ext cx="12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/>
              <p:nvPr/>
            </p:nvSpPr>
            <p:spPr bwMode="auto">
              <a:xfrm>
                <a:off x="3304" y="1146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/>
              <p:nvPr/>
            </p:nvSpPr>
            <p:spPr bwMode="auto">
              <a:xfrm>
                <a:off x="3296" y="1144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/>
              <p:nvPr/>
            </p:nvSpPr>
            <p:spPr bwMode="auto">
              <a:xfrm>
                <a:off x="3304" y="1140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/>
              <p:nvPr/>
            </p:nvSpPr>
            <p:spPr bwMode="auto">
              <a:xfrm>
                <a:off x="3296" y="1139"/>
                <a:ext cx="9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/>
              <p:nvPr/>
            </p:nvSpPr>
            <p:spPr bwMode="auto">
              <a:xfrm>
                <a:off x="3304" y="1135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/>
              <p:nvPr/>
            </p:nvSpPr>
            <p:spPr bwMode="auto">
              <a:xfrm>
                <a:off x="3296" y="1135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/>
              <p:nvPr/>
            </p:nvSpPr>
            <p:spPr bwMode="auto">
              <a:xfrm>
                <a:off x="3304" y="1130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/>
              <p:nvPr/>
            </p:nvSpPr>
            <p:spPr bwMode="auto">
              <a:xfrm>
                <a:off x="3296" y="1130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/>
              <p:nvPr/>
            </p:nvSpPr>
            <p:spPr bwMode="auto">
              <a:xfrm>
                <a:off x="3343" y="1099"/>
                <a:ext cx="9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/>
              <p:nvPr/>
            </p:nvSpPr>
            <p:spPr bwMode="auto">
              <a:xfrm>
                <a:off x="3342" y="1105"/>
                <a:ext cx="10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/>
              <p:nvPr/>
            </p:nvSpPr>
            <p:spPr bwMode="auto">
              <a:xfrm>
                <a:off x="3338" y="1099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/>
              <p:nvPr/>
            </p:nvSpPr>
            <p:spPr bwMode="auto">
              <a:xfrm>
                <a:off x="3338" y="1105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/>
              <p:nvPr/>
            </p:nvSpPr>
            <p:spPr bwMode="auto">
              <a:xfrm>
                <a:off x="3332" y="1099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/>
              <p:nvPr/>
            </p:nvSpPr>
            <p:spPr bwMode="auto">
              <a:xfrm>
                <a:off x="3332" y="1105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/>
              <p:nvPr/>
            </p:nvSpPr>
            <p:spPr bwMode="auto">
              <a:xfrm>
                <a:off x="3327" y="1099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/>
              <p:nvPr/>
            </p:nvSpPr>
            <p:spPr bwMode="auto">
              <a:xfrm>
                <a:off x="3327" y="1105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/>
              <p:nvPr/>
            </p:nvSpPr>
            <p:spPr bwMode="auto">
              <a:xfrm>
                <a:off x="3296" y="1058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/>
              <p:nvPr/>
            </p:nvSpPr>
            <p:spPr bwMode="auto">
              <a:xfrm>
                <a:off x="3303" y="1058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/>
              <p:nvPr/>
            </p:nvSpPr>
            <p:spPr bwMode="auto">
              <a:xfrm>
                <a:off x="3296" y="1063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/>
              <p:nvPr/>
            </p:nvSpPr>
            <p:spPr bwMode="auto">
              <a:xfrm>
                <a:off x="3303" y="1063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/>
              <p:nvPr/>
            </p:nvSpPr>
            <p:spPr bwMode="auto">
              <a:xfrm>
                <a:off x="3296" y="106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/>
              <p:nvPr/>
            </p:nvSpPr>
            <p:spPr bwMode="auto">
              <a:xfrm>
                <a:off x="3303" y="1069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/>
              <p:nvPr/>
            </p:nvSpPr>
            <p:spPr bwMode="auto">
              <a:xfrm>
                <a:off x="3296" y="1073"/>
                <a:ext cx="9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/>
              <p:nvPr/>
            </p:nvSpPr>
            <p:spPr bwMode="auto">
              <a:xfrm>
                <a:off x="3303" y="1073"/>
                <a:ext cx="9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/>
              <p:nvPr/>
            </p:nvSpPr>
            <p:spPr bwMode="auto">
              <a:xfrm>
                <a:off x="3255" y="1107"/>
                <a:ext cx="10" cy="8"/>
              </a:xfrm>
              <a:custGeom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/>
              <p:nvPr/>
            </p:nvSpPr>
            <p:spPr bwMode="auto">
              <a:xfrm>
                <a:off x="3255" y="1099"/>
                <a:ext cx="10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/>
              <p:nvPr/>
            </p:nvSpPr>
            <p:spPr bwMode="auto">
              <a:xfrm>
                <a:off x="3261" y="1107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/>
              <p:nvPr/>
            </p:nvSpPr>
            <p:spPr bwMode="auto">
              <a:xfrm>
                <a:off x="3261" y="109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/>
              <p:nvPr/>
            </p:nvSpPr>
            <p:spPr bwMode="auto">
              <a:xfrm>
                <a:off x="3266" y="1107"/>
                <a:ext cx="10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/>
              <p:nvPr/>
            </p:nvSpPr>
            <p:spPr bwMode="auto">
              <a:xfrm>
                <a:off x="3266" y="1099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/>
              <p:nvPr/>
            </p:nvSpPr>
            <p:spPr bwMode="auto">
              <a:xfrm>
                <a:off x="3272" y="1107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/>
              <p:nvPr/>
            </p:nvSpPr>
            <p:spPr bwMode="auto">
              <a:xfrm>
                <a:off x="3272" y="109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/>
              <p:nvPr/>
            </p:nvSpPr>
            <p:spPr bwMode="auto">
              <a:xfrm>
                <a:off x="3296" y="1099"/>
                <a:ext cx="16" cy="16"/>
              </a:xfrm>
              <a:custGeom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/>
            <p:nvPr/>
          </p:nvGrpSpPr>
          <p:grpSpPr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/>
              <p:nvPr/>
            </p:nvSpPr>
            <p:spPr bwMode="auto">
              <a:xfrm>
                <a:off x="2548" y="2072"/>
                <a:ext cx="5" cy="5"/>
              </a:xfrm>
              <a:custGeom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/>
              <p:nvPr/>
            </p:nvSpPr>
            <p:spPr bwMode="auto">
              <a:xfrm>
                <a:off x="2495" y="2019"/>
                <a:ext cx="6" cy="7"/>
              </a:xfrm>
              <a:custGeom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/>
              <p:nvPr/>
            </p:nvSpPr>
            <p:spPr bwMode="auto">
              <a:xfrm>
                <a:off x="2541" y="2065"/>
                <a:ext cx="12" cy="3"/>
              </a:xfrm>
              <a:custGeom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/>
              <p:nvPr/>
            </p:nvSpPr>
            <p:spPr bwMode="auto">
              <a:xfrm>
                <a:off x="2541" y="2065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/>
              <p:nvPr/>
            </p:nvSpPr>
            <p:spPr bwMode="auto">
              <a:xfrm>
                <a:off x="2508" y="2022"/>
                <a:ext cx="2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/>
              <p:nvPr/>
            </p:nvSpPr>
            <p:spPr bwMode="auto">
              <a:xfrm>
                <a:off x="2498" y="2031"/>
                <a:ext cx="12" cy="3"/>
              </a:xfrm>
              <a:custGeom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/>
              <p:nvPr/>
            </p:nvSpPr>
            <p:spPr bwMode="auto">
              <a:xfrm>
                <a:off x="2495" y="2072"/>
                <a:ext cx="7" cy="5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/>
              <p:nvPr/>
            </p:nvSpPr>
            <p:spPr bwMode="auto">
              <a:xfrm>
                <a:off x="2548" y="2019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/>
              <p:nvPr/>
            </p:nvSpPr>
            <p:spPr bwMode="auto">
              <a:xfrm>
                <a:off x="2495" y="2065"/>
                <a:ext cx="13" cy="3"/>
              </a:xfrm>
              <a:custGeom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/>
              <p:nvPr/>
            </p:nvSpPr>
            <p:spPr bwMode="auto">
              <a:xfrm>
                <a:off x="2505" y="2065"/>
                <a:ext cx="4" cy="12"/>
              </a:xfrm>
              <a:custGeom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/>
              <p:nvPr/>
            </p:nvSpPr>
            <p:spPr bwMode="auto">
              <a:xfrm>
                <a:off x="2539" y="2022"/>
                <a:ext cx="4" cy="12"/>
              </a:xfrm>
              <a:custGeom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/>
              <p:nvPr/>
            </p:nvSpPr>
            <p:spPr bwMode="auto">
              <a:xfrm>
                <a:off x="2539" y="2031"/>
                <a:ext cx="12" cy="3"/>
              </a:xfrm>
              <a:custGeom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/>
              <p:nvPr/>
            </p:nvSpPr>
            <p:spPr bwMode="auto">
              <a:xfrm>
                <a:off x="2524" y="2088"/>
                <a:ext cx="9" cy="8"/>
              </a:xfrm>
              <a:custGeom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/>
              <p:nvPr/>
            </p:nvSpPr>
            <p:spPr bwMode="auto">
              <a:xfrm>
                <a:off x="2516" y="2086"/>
                <a:ext cx="10" cy="10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/>
              <p:nvPr/>
            </p:nvSpPr>
            <p:spPr bwMode="auto">
              <a:xfrm>
                <a:off x="2524" y="2082"/>
                <a:ext cx="9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/>
              <p:nvPr/>
            </p:nvSpPr>
            <p:spPr bwMode="auto">
              <a:xfrm>
                <a:off x="2516" y="2081"/>
                <a:ext cx="10" cy="11"/>
              </a:xfrm>
              <a:custGeom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/>
              <p:nvPr/>
            </p:nvSpPr>
            <p:spPr bwMode="auto">
              <a:xfrm>
                <a:off x="2524" y="2077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/>
              <p:nvPr/>
            </p:nvSpPr>
            <p:spPr bwMode="auto">
              <a:xfrm>
                <a:off x="2516" y="2077"/>
                <a:ext cx="10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/>
              <p:nvPr/>
            </p:nvSpPr>
            <p:spPr bwMode="auto">
              <a:xfrm>
                <a:off x="2524" y="2072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/>
              <p:nvPr/>
            </p:nvSpPr>
            <p:spPr bwMode="auto">
              <a:xfrm>
                <a:off x="2516" y="2072"/>
                <a:ext cx="10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/>
              <p:nvPr/>
            </p:nvSpPr>
            <p:spPr bwMode="auto">
              <a:xfrm>
                <a:off x="2563" y="2041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/>
              <p:nvPr/>
            </p:nvSpPr>
            <p:spPr bwMode="auto">
              <a:xfrm>
                <a:off x="2563" y="2047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/>
              <p:nvPr/>
            </p:nvSpPr>
            <p:spPr bwMode="auto">
              <a:xfrm>
                <a:off x="2559" y="2041"/>
                <a:ext cx="8" cy="8"/>
              </a:xfrm>
              <a:custGeom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/>
              <p:nvPr/>
            </p:nvSpPr>
            <p:spPr bwMode="auto">
              <a:xfrm>
                <a:off x="2557" y="2047"/>
                <a:ext cx="10" cy="10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/>
              <p:nvPr/>
            </p:nvSpPr>
            <p:spPr bwMode="auto">
              <a:xfrm>
                <a:off x="2553" y="2041"/>
                <a:ext cx="10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/>
              <p:nvPr/>
            </p:nvSpPr>
            <p:spPr bwMode="auto">
              <a:xfrm>
                <a:off x="2552" y="2047"/>
                <a:ext cx="11" cy="10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/>
              <p:nvPr/>
            </p:nvSpPr>
            <p:spPr bwMode="auto">
              <a:xfrm>
                <a:off x="2548" y="2041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/>
              <p:nvPr/>
            </p:nvSpPr>
            <p:spPr bwMode="auto">
              <a:xfrm>
                <a:off x="2548" y="2047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/>
              <p:nvPr/>
            </p:nvSpPr>
            <p:spPr bwMode="auto">
              <a:xfrm>
                <a:off x="2516" y="2000"/>
                <a:ext cx="9" cy="10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/>
              <p:nvPr/>
            </p:nvSpPr>
            <p:spPr bwMode="auto">
              <a:xfrm>
                <a:off x="2522" y="2000"/>
                <a:ext cx="11" cy="10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/>
              <p:nvPr/>
            </p:nvSpPr>
            <p:spPr bwMode="auto">
              <a:xfrm>
                <a:off x="2516" y="2005"/>
                <a:ext cx="9" cy="10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/>
              <p:nvPr/>
            </p:nvSpPr>
            <p:spPr bwMode="auto">
              <a:xfrm>
                <a:off x="2522" y="2005"/>
                <a:ext cx="11" cy="10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/>
              <p:nvPr/>
            </p:nvSpPr>
            <p:spPr bwMode="auto">
              <a:xfrm>
                <a:off x="2516" y="2011"/>
                <a:ext cx="9" cy="9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/>
              <p:nvPr/>
            </p:nvSpPr>
            <p:spPr bwMode="auto">
              <a:xfrm>
                <a:off x="2522" y="2011"/>
                <a:ext cx="11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/>
              <p:nvPr/>
            </p:nvSpPr>
            <p:spPr bwMode="auto">
              <a:xfrm>
                <a:off x="2516" y="2015"/>
                <a:ext cx="9" cy="11"/>
              </a:xfrm>
              <a:custGeom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/>
              <p:nvPr/>
            </p:nvSpPr>
            <p:spPr bwMode="auto">
              <a:xfrm>
                <a:off x="2522" y="2015"/>
                <a:ext cx="11" cy="11"/>
              </a:xfrm>
              <a:custGeom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/>
              <p:nvPr/>
            </p:nvSpPr>
            <p:spPr bwMode="auto">
              <a:xfrm>
                <a:off x="2477" y="2049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/>
              <p:nvPr/>
            </p:nvSpPr>
            <p:spPr bwMode="auto">
              <a:xfrm>
                <a:off x="2477" y="2041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/>
              <p:nvPr/>
            </p:nvSpPr>
            <p:spPr bwMode="auto">
              <a:xfrm>
                <a:off x="2482" y="2049"/>
                <a:ext cx="9" cy="8"/>
              </a:xfrm>
              <a:custGeom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/>
              <p:nvPr/>
            </p:nvSpPr>
            <p:spPr bwMode="auto">
              <a:xfrm>
                <a:off x="2482" y="2041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/>
              <p:nvPr/>
            </p:nvSpPr>
            <p:spPr bwMode="auto">
              <a:xfrm>
                <a:off x="2486" y="2049"/>
                <a:ext cx="11" cy="8"/>
              </a:xfrm>
              <a:custGeom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/>
              <p:nvPr/>
            </p:nvSpPr>
            <p:spPr bwMode="auto">
              <a:xfrm>
                <a:off x="2486" y="2041"/>
                <a:ext cx="11" cy="9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/>
              <p:nvPr/>
            </p:nvSpPr>
            <p:spPr bwMode="auto">
              <a:xfrm>
                <a:off x="2491" y="2049"/>
                <a:ext cx="10" cy="8"/>
              </a:xfrm>
              <a:custGeom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/>
              <p:nvPr/>
            </p:nvSpPr>
            <p:spPr bwMode="auto">
              <a:xfrm>
                <a:off x="2491" y="2041"/>
                <a:ext cx="10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/>
              <p:nvPr/>
            </p:nvSpPr>
            <p:spPr bwMode="auto">
              <a:xfrm>
                <a:off x="2516" y="2041"/>
                <a:ext cx="17" cy="16"/>
              </a:xfrm>
              <a:custGeom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/>
              <p:nvPr/>
            </p:nvSpPr>
            <p:spPr bwMode="auto">
              <a:xfrm>
                <a:off x="3044" y="1506"/>
                <a:ext cx="7" cy="6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/>
              <p:nvPr/>
            </p:nvSpPr>
            <p:spPr bwMode="auto">
              <a:xfrm>
                <a:off x="2992" y="1453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/>
              <p:nvPr/>
            </p:nvSpPr>
            <p:spPr bwMode="auto">
              <a:xfrm>
                <a:off x="3038" y="1499"/>
                <a:ext cx="12" cy="3"/>
              </a:xfrm>
              <a:custGeom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/>
              <p:nvPr/>
            </p:nvSpPr>
            <p:spPr bwMode="auto">
              <a:xfrm>
                <a:off x="3038" y="1499"/>
                <a:ext cx="2" cy="13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/>
              <p:nvPr/>
            </p:nvSpPr>
            <p:spPr bwMode="auto">
              <a:xfrm>
                <a:off x="3004" y="1456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/>
              <p:nvPr/>
            </p:nvSpPr>
            <p:spPr bwMode="auto">
              <a:xfrm>
                <a:off x="2995" y="1466"/>
                <a:ext cx="12" cy="2"/>
              </a:xfrm>
              <a:custGeom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/>
              <p:nvPr/>
            </p:nvSpPr>
            <p:spPr bwMode="auto">
              <a:xfrm>
                <a:off x="2992" y="1506"/>
                <a:ext cx="7" cy="6"/>
              </a:xfrm>
              <a:custGeom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/>
              <p:nvPr/>
            </p:nvSpPr>
            <p:spPr bwMode="auto">
              <a:xfrm>
                <a:off x="3044" y="1453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/>
              <p:nvPr/>
            </p:nvSpPr>
            <p:spPr bwMode="auto">
              <a:xfrm>
                <a:off x="2992" y="1499"/>
                <a:ext cx="12" cy="3"/>
              </a:xfrm>
              <a:custGeom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/>
              <p:nvPr/>
            </p:nvSpPr>
            <p:spPr bwMode="auto">
              <a:xfrm>
                <a:off x="3001" y="1499"/>
                <a:ext cx="4" cy="13"/>
              </a:xfrm>
              <a:custGeom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/>
              <p:nvPr/>
            </p:nvSpPr>
            <p:spPr bwMode="auto">
              <a:xfrm>
                <a:off x="3035" y="1456"/>
                <a:ext cx="4" cy="12"/>
              </a:xfrm>
              <a:custGeom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/>
              <p:nvPr/>
            </p:nvSpPr>
            <p:spPr bwMode="auto">
              <a:xfrm>
                <a:off x="3036" y="1466"/>
                <a:ext cx="12" cy="2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/>
              <p:nvPr/>
            </p:nvSpPr>
            <p:spPr bwMode="auto">
              <a:xfrm>
                <a:off x="3021" y="1521"/>
                <a:ext cx="9" cy="9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/>
              <p:nvPr/>
            </p:nvSpPr>
            <p:spPr bwMode="auto">
              <a:xfrm>
                <a:off x="3012" y="1521"/>
                <a:ext cx="11" cy="9"/>
              </a:xfrm>
              <a:custGeom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/>
              <p:nvPr/>
            </p:nvSpPr>
            <p:spPr bwMode="auto">
              <a:xfrm>
                <a:off x="3021" y="1517"/>
                <a:ext cx="9" cy="8"/>
              </a:xfrm>
              <a:custGeom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/>
              <p:nvPr/>
            </p:nvSpPr>
            <p:spPr bwMode="auto">
              <a:xfrm>
                <a:off x="3012" y="1516"/>
                <a:ext cx="11" cy="9"/>
              </a:xfrm>
              <a:custGeom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/>
              <p:nvPr/>
            </p:nvSpPr>
            <p:spPr bwMode="auto">
              <a:xfrm>
                <a:off x="3021" y="1512"/>
                <a:ext cx="9" cy="9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/>
              <p:nvPr/>
            </p:nvSpPr>
            <p:spPr bwMode="auto">
              <a:xfrm>
                <a:off x="3012" y="1510"/>
                <a:ext cx="11" cy="11"/>
              </a:xfrm>
              <a:custGeom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/>
              <p:nvPr/>
            </p:nvSpPr>
            <p:spPr bwMode="auto">
              <a:xfrm>
                <a:off x="3021" y="1506"/>
                <a:ext cx="9" cy="10"/>
              </a:xfrm>
              <a:custGeom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/>
              <p:nvPr/>
            </p:nvSpPr>
            <p:spPr bwMode="auto">
              <a:xfrm>
                <a:off x="3012" y="1506"/>
                <a:ext cx="11" cy="10"/>
              </a:xfrm>
              <a:custGeom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/>
              <p:nvPr/>
            </p:nvSpPr>
            <p:spPr bwMode="auto">
              <a:xfrm>
                <a:off x="3059" y="1474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/>
              <p:nvPr/>
            </p:nvSpPr>
            <p:spPr bwMode="auto">
              <a:xfrm>
                <a:off x="3059" y="1480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/>
              <p:nvPr/>
            </p:nvSpPr>
            <p:spPr bwMode="auto">
              <a:xfrm>
                <a:off x="3055" y="1474"/>
                <a:ext cx="9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/>
              <p:nvPr/>
            </p:nvSpPr>
            <p:spPr bwMode="auto">
              <a:xfrm>
                <a:off x="3054" y="1480"/>
                <a:ext cx="10" cy="10"/>
              </a:xfrm>
              <a:custGeom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/>
              <p:nvPr/>
            </p:nvSpPr>
            <p:spPr bwMode="auto">
              <a:xfrm>
                <a:off x="3050" y="1474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/>
              <p:nvPr/>
            </p:nvSpPr>
            <p:spPr bwMode="auto">
              <a:xfrm>
                <a:off x="3050" y="1480"/>
                <a:ext cx="9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/>
              <p:nvPr/>
            </p:nvSpPr>
            <p:spPr bwMode="auto">
              <a:xfrm>
                <a:off x="3044" y="1474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/>
              <p:nvPr/>
            </p:nvSpPr>
            <p:spPr bwMode="auto">
              <a:xfrm>
                <a:off x="3044" y="1480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/>
              <p:nvPr/>
            </p:nvSpPr>
            <p:spPr bwMode="auto">
              <a:xfrm>
                <a:off x="3012" y="1435"/>
                <a:ext cx="9" cy="9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/>
              <p:nvPr/>
            </p:nvSpPr>
            <p:spPr bwMode="auto">
              <a:xfrm>
                <a:off x="3019" y="1435"/>
                <a:ext cx="11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/>
              <p:nvPr/>
            </p:nvSpPr>
            <p:spPr bwMode="auto">
              <a:xfrm>
                <a:off x="3012" y="1440"/>
                <a:ext cx="9" cy="9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/>
              <p:nvPr/>
            </p:nvSpPr>
            <p:spPr bwMode="auto">
              <a:xfrm>
                <a:off x="3019" y="1440"/>
                <a:ext cx="11" cy="9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/>
              <p:nvPr/>
            </p:nvSpPr>
            <p:spPr bwMode="auto">
              <a:xfrm>
                <a:off x="3012" y="1444"/>
                <a:ext cx="9" cy="11"/>
              </a:xfrm>
              <a:custGeom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/>
              <p:nvPr/>
            </p:nvSpPr>
            <p:spPr bwMode="auto">
              <a:xfrm>
                <a:off x="3019" y="1444"/>
                <a:ext cx="11" cy="11"/>
              </a:xfrm>
              <a:custGeom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/>
              <p:nvPr/>
            </p:nvSpPr>
            <p:spPr bwMode="auto">
              <a:xfrm>
                <a:off x="3012" y="1449"/>
                <a:ext cx="9" cy="10"/>
              </a:xfrm>
              <a:custGeom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/>
              <p:nvPr/>
            </p:nvSpPr>
            <p:spPr bwMode="auto">
              <a:xfrm>
                <a:off x="3019" y="1449"/>
                <a:ext cx="11" cy="10"/>
              </a:xfrm>
              <a:custGeom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/>
              <p:nvPr/>
            </p:nvSpPr>
            <p:spPr bwMode="auto">
              <a:xfrm>
                <a:off x="2973" y="1482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/>
              <p:nvPr/>
            </p:nvSpPr>
            <p:spPr bwMode="auto">
              <a:xfrm>
                <a:off x="2973" y="1474"/>
                <a:ext cx="9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/>
              <p:nvPr/>
            </p:nvSpPr>
            <p:spPr bwMode="auto">
              <a:xfrm>
                <a:off x="2978" y="1482"/>
                <a:ext cx="10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/>
              <p:nvPr/>
            </p:nvSpPr>
            <p:spPr bwMode="auto">
              <a:xfrm>
                <a:off x="2978" y="1474"/>
                <a:ext cx="10" cy="11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/>
              <p:nvPr/>
            </p:nvSpPr>
            <p:spPr bwMode="auto">
              <a:xfrm>
                <a:off x="2982" y="1482"/>
                <a:ext cx="11" cy="8"/>
              </a:xfrm>
              <a:custGeom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/>
              <p:nvPr/>
            </p:nvSpPr>
            <p:spPr bwMode="auto">
              <a:xfrm>
                <a:off x="2982" y="1474"/>
                <a:ext cx="11" cy="11"/>
              </a:xfrm>
              <a:custGeom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/>
              <p:nvPr/>
            </p:nvSpPr>
            <p:spPr bwMode="auto">
              <a:xfrm>
                <a:off x="2988" y="1482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/>
              <p:nvPr/>
            </p:nvSpPr>
            <p:spPr bwMode="auto">
              <a:xfrm>
                <a:off x="2988" y="1474"/>
                <a:ext cx="9" cy="11"/>
              </a:xfrm>
              <a:custGeom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/>
              <p:nvPr/>
            </p:nvSpPr>
            <p:spPr bwMode="auto">
              <a:xfrm>
                <a:off x="3012" y="1474"/>
                <a:ext cx="18" cy="17"/>
              </a:xfrm>
              <a:custGeom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/>
              <p:nvPr/>
            </p:nvSpPr>
            <p:spPr bwMode="auto">
              <a:xfrm>
                <a:off x="3406" y="2173"/>
                <a:ext cx="7" cy="7"/>
              </a:xfrm>
              <a:custGeom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/>
              <p:nvPr/>
            </p:nvSpPr>
            <p:spPr bwMode="auto">
              <a:xfrm>
                <a:off x="3354" y="2122"/>
                <a:ext cx="6" cy="5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/>
              <p:nvPr/>
            </p:nvSpPr>
            <p:spPr bwMode="auto">
              <a:xfrm>
                <a:off x="3401" y="2167"/>
                <a:ext cx="11" cy="3"/>
              </a:xfrm>
              <a:custGeom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/>
              <p:nvPr/>
            </p:nvSpPr>
            <p:spPr bwMode="auto">
              <a:xfrm>
                <a:off x="3399" y="2167"/>
                <a:ext cx="3" cy="13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/>
              <p:nvPr/>
            </p:nvSpPr>
            <p:spPr bwMode="auto">
              <a:xfrm>
                <a:off x="3366" y="2124"/>
                <a:ext cx="2" cy="11"/>
              </a:xfrm>
              <a:custGeom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/>
              <p:nvPr/>
            </p:nvSpPr>
            <p:spPr bwMode="auto">
              <a:xfrm>
                <a:off x="3356" y="2134"/>
                <a:ext cx="12" cy="2"/>
              </a:xfrm>
              <a:custGeom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/>
              <p:nvPr/>
            </p:nvSpPr>
            <p:spPr bwMode="auto">
              <a:xfrm>
                <a:off x="3354" y="2173"/>
                <a:ext cx="6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/>
              <p:nvPr/>
            </p:nvSpPr>
            <p:spPr bwMode="auto">
              <a:xfrm>
                <a:off x="3406" y="2122"/>
                <a:ext cx="7" cy="5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/>
              <p:nvPr/>
            </p:nvSpPr>
            <p:spPr bwMode="auto">
              <a:xfrm>
                <a:off x="3355" y="2167"/>
                <a:ext cx="12" cy="3"/>
              </a:xfrm>
              <a:custGeom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/>
              <p:nvPr/>
            </p:nvSpPr>
            <p:spPr bwMode="auto">
              <a:xfrm>
                <a:off x="3364" y="2167"/>
                <a:ext cx="3" cy="13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/>
              <p:nvPr/>
            </p:nvSpPr>
            <p:spPr bwMode="auto">
              <a:xfrm>
                <a:off x="3398" y="2124"/>
                <a:ext cx="3" cy="11"/>
              </a:xfrm>
              <a:custGeom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/>
              <p:nvPr/>
            </p:nvSpPr>
            <p:spPr bwMode="auto">
              <a:xfrm>
                <a:off x="3398" y="2134"/>
                <a:ext cx="12" cy="2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/>
              <p:nvPr/>
            </p:nvSpPr>
            <p:spPr bwMode="auto">
              <a:xfrm>
                <a:off x="3383" y="2189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/>
              <p:nvPr/>
            </p:nvSpPr>
            <p:spPr bwMode="auto">
              <a:xfrm>
                <a:off x="3375" y="2189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/>
              <p:nvPr/>
            </p:nvSpPr>
            <p:spPr bwMode="auto">
              <a:xfrm>
                <a:off x="3383" y="2184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/>
              <p:nvPr/>
            </p:nvSpPr>
            <p:spPr bwMode="auto">
              <a:xfrm>
                <a:off x="3375" y="2184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/>
              <p:nvPr/>
            </p:nvSpPr>
            <p:spPr bwMode="auto">
              <a:xfrm>
                <a:off x="3383" y="2178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/>
              <p:nvPr/>
            </p:nvSpPr>
            <p:spPr bwMode="auto">
              <a:xfrm>
                <a:off x="3375" y="2178"/>
                <a:ext cx="10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/>
              <p:nvPr/>
            </p:nvSpPr>
            <p:spPr bwMode="auto">
              <a:xfrm>
                <a:off x="3383" y="2174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/>
              <p:nvPr/>
            </p:nvSpPr>
            <p:spPr bwMode="auto">
              <a:xfrm>
                <a:off x="3375" y="2173"/>
                <a:ext cx="10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/>
              <p:nvPr/>
            </p:nvSpPr>
            <p:spPr bwMode="auto">
              <a:xfrm>
                <a:off x="3422" y="2142"/>
                <a:ext cx="10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/>
              <p:nvPr/>
            </p:nvSpPr>
            <p:spPr bwMode="auto">
              <a:xfrm>
                <a:off x="3421" y="2149"/>
                <a:ext cx="11" cy="9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/>
              <p:nvPr/>
            </p:nvSpPr>
            <p:spPr bwMode="auto">
              <a:xfrm>
                <a:off x="3417" y="214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/>
              <p:nvPr/>
            </p:nvSpPr>
            <p:spPr bwMode="auto">
              <a:xfrm>
                <a:off x="3417" y="214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/>
              <p:nvPr/>
            </p:nvSpPr>
            <p:spPr bwMode="auto">
              <a:xfrm>
                <a:off x="3412" y="214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/>
              <p:nvPr/>
            </p:nvSpPr>
            <p:spPr bwMode="auto">
              <a:xfrm>
                <a:off x="3412" y="214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/>
              <p:nvPr/>
            </p:nvSpPr>
            <p:spPr bwMode="auto">
              <a:xfrm>
                <a:off x="3406" y="2142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/>
              <p:nvPr/>
            </p:nvSpPr>
            <p:spPr bwMode="auto">
              <a:xfrm>
                <a:off x="3406" y="2149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/>
              <p:nvPr/>
            </p:nvSpPr>
            <p:spPr bwMode="auto">
              <a:xfrm>
                <a:off x="3375" y="2103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/>
              <p:nvPr/>
            </p:nvSpPr>
            <p:spPr bwMode="auto">
              <a:xfrm>
                <a:off x="3382" y="2103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/>
              <p:nvPr/>
            </p:nvSpPr>
            <p:spPr bwMode="auto">
              <a:xfrm>
                <a:off x="3375" y="2107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/>
              <p:nvPr/>
            </p:nvSpPr>
            <p:spPr bwMode="auto">
              <a:xfrm>
                <a:off x="3382" y="2107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/>
              <p:nvPr/>
            </p:nvSpPr>
            <p:spPr bwMode="auto">
              <a:xfrm>
                <a:off x="3375" y="2112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/>
              <p:nvPr/>
            </p:nvSpPr>
            <p:spPr bwMode="auto">
              <a:xfrm>
                <a:off x="3382" y="2112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/>
              <p:nvPr/>
            </p:nvSpPr>
            <p:spPr bwMode="auto">
              <a:xfrm>
                <a:off x="3375" y="2117"/>
                <a:ext cx="10" cy="10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/>
              <p:nvPr/>
            </p:nvSpPr>
            <p:spPr bwMode="auto">
              <a:xfrm>
                <a:off x="3382" y="2117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/>
              <p:nvPr/>
            </p:nvSpPr>
            <p:spPr bwMode="auto">
              <a:xfrm>
                <a:off x="3335" y="2150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/>
              <p:nvPr/>
            </p:nvSpPr>
            <p:spPr bwMode="auto">
              <a:xfrm>
                <a:off x="3335" y="2142"/>
                <a:ext cx="9" cy="9"/>
              </a:xfrm>
              <a:custGeom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/>
              <p:nvPr/>
            </p:nvSpPr>
            <p:spPr bwMode="auto">
              <a:xfrm>
                <a:off x="3340" y="2150"/>
                <a:ext cx="10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/>
              <p:nvPr/>
            </p:nvSpPr>
            <p:spPr bwMode="auto">
              <a:xfrm>
                <a:off x="3340" y="2142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/>
              <p:nvPr/>
            </p:nvSpPr>
            <p:spPr bwMode="auto">
              <a:xfrm>
                <a:off x="3346" y="2150"/>
                <a:ext cx="9" cy="8"/>
              </a:xfrm>
              <a:custGeom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/>
              <p:nvPr/>
            </p:nvSpPr>
            <p:spPr bwMode="auto">
              <a:xfrm>
                <a:off x="3346" y="2142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/>
              <p:nvPr/>
            </p:nvSpPr>
            <p:spPr bwMode="auto">
              <a:xfrm>
                <a:off x="3351" y="2150"/>
                <a:ext cx="9" cy="8"/>
              </a:xfrm>
              <a:custGeom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/>
              <p:nvPr/>
            </p:nvSpPr>
            <p:spPr bwMode="auto">
              <a:xfrm>
                <a:off x="3351" y="2142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/>
              <p:nvPr/>
            </p:nvSpPr>
            <p:spPr bwMode="auto">
              <a:xfrm>
                <a:off x="3375" y="2142"/>
                <a:ext cx="16" cy="16"/>
              </a:xfrm>
              <a:custGeom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/>
              <p:nvPr/>
            </p:nvSpPr>
            <p:spPr bwMode="auto">
              <a:xfrm>
                <a:off x="2645" y="1123"/>
                <a:ext cx="7" cy="5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/>
              <p:nvPr/>
            </p:nvSpPr>
            <p:spPr bwMode="auto">
              <a:xfrm>
                <a:off x="2592" y="1070"/>
                <a:ext cx="7" cy="7"/>
              </a:xfrm>
              <a:custGeom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/>
              <p:nvPr/>
            </p:nvSpPr>
            <p:spPr bwMode="auto">
              <a:xfrm>
                <a:off x="2639" y="1116"/>
                <a:ext cx="11" cy="3"/>
              </a:xfrm>
              <a:custGeom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/>
              <p:nvPr/>
            </p:nvSpPr>
            <p:spPr bwMode="auto">
              <a:xfrm>
                <a:off x="2638" y="1116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/>
              <p:nvPr/>
            </p:nvSpPr>
            <p:spPr bwMode="auto">
              <a:xfrm>
                <a:off x="2604" y="1073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/>
              <p:nvPr/>
            </p:nvSpPr>
            <p:spPr bwMode="auto">
              <a:xfrm>
                <a:off x="2595" y="1082"/>
                <a:ext cx="12" cy="3"/>
              </a:xfrm>
              <a:custGeom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/>
              <p:nvPr/>
            </p:nvSpPr>
            <p:spPr bwMode="auto">
              <a:xfrm>
                <a:off x="2592" y="1123"/>
                <a:ext cx="7" cy="5"/>
              </a:xfrm>
              <a:custGeom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/>
              <p:nvPr/>
            </p:nvSpPr>
            <p:spPr bwMode="auto">
              <a:xfrm>
                <a:off x="2645" y="1070"/>
                <a:ext cx="7" cy="7"/>
              </a:xfrm>
              <a:custGeom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/>
              <p:nvPr/>
            </p:nvSpPr>
            <p:spPr bwMode="auto">
              <a:xfrm>
                <a:off x="2594" y="1116"/>
                <a:ext cx="12" cy="3"/>
              </a:xfrm>
              <a:custGeom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/>
              <p:nvPr/>
            </p:nvSpPr>
            <p:spPr bwMode="auto">
              <a:xfrm>
                <a:off x="2603" y="1116"/>
                <a:ext cx="3" cy="12"/>
              </a:xfrm>
              <a:custGeom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/>
              <p:nvPr/>
            </p:nvSpPr>
            <p:spPr bwMode="auto">
              <a:xfrm>
                <a:off x="2637" y="1073"/>
                <a:ext cx="2" cy="12"/>
              </a:xfrm>
              <a:custGeom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/>
              <p:nvPr/>
            </p:nvSpPr>
            <p:spPr bwMode="auto">
              <a:xfrm>
                <a:off x="2637" y="1082"/>
                <a:ext cx="12" cy="3"/>
              </a:xfrm>
              <a:custGeom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/>
              <p:nvPr/>
            </p:nvSpPr>
            <p:spPr bwMode="auto">
              <a:xfrm>
                <a:off x="2622" y="1139"/>
                <a:ext cx="8" cy="8"/>
              </a:xfrm>
              <a:custGeom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/>
              <p:nvPr/>
            </p:nvSpPr>
            <p:spPr bwMode="auto">
              <a:xfrm>
                <a:off x="2614" y="1138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/>
              <p:nvPr/>
            </p:nvSpPr>
            <p:spPr bwMode="auto">
              <a:xfrm>
                <a:off x="2622" y="1134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/>
              <p:nvPr/>
            </p:nvSpPr>
            <p:spPr bwMode="auto">
              <a:xfrm>
                <a:off x="2614" y="1132"/>
                <a:ext cx="9" cy="11"/>
              </a:xfrm>
              <a:custGeom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/>
              <p:nvPr/>
            </p:nvSpPr>
            <p:spPr bwMode="auto">
              <a:xfrm>
                <a:off x="2622" y="1128"/>
                <a:ext cx="8" cy="10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/>
              <p:nvPr/>
            </p:nvSpPr>
            <p:spPr bwMode="auto">
              <a:xfrm>
                <a:off x="2614" y="1128"/>
                <a:ext cx="9" cy="10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/>
              <p:nvPr/>
            </p:nvSpPr>
            <p:spPr bwMode="auto">
              <a:xfrm>
                <a:off x="2622" y="1123"/>
                <a:ext cx="8" cy="9"/>
              </a:xfrm>
              <a:custGeom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/>
              <p:nvPr/>
            </p:nvSpPr>
            <p:spPr bwMode="auto">
              <a:xfrm>
                <a:off x="2614" y="1123"/>
                <a:ext cx="9" cy="9"/>
              </a:xfrm>
              <a:custGeom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/>
              <p:nvPr/>
            </p:nvSpPr>
            <p:spPr bwMode="auto">
              <a:xfrm>
                <a:off x="2661" y="1092"/>
                <a:ext cx="9" cy="8"/>
              </a:xfrm>
              <a:custGeom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/>
              <p:nvPr/>
            </p:nvSpPr>
            <p:spPr bwMode="auto">
              <a:xfrm>
                <a:off x="2660" y="1099"/>
                <a:ext cx="10" cy="9"/>
              </a:xfrm>
              <a:custGeom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/>
              <p:nvPr/>
            </p:nvSpPr>
            <p:spPr bwMode="auto">
              <a:xfrm>
                <a:off x="2656" y="109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/>
              <p:nvPr/>
            </p:nvSpPr>
            <p:spPr bwMode="auto">
              <a:xfrm>
                <a:off x="2656" y="109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/>
              <p:nvPr/>
            </p:nvSpPr>
            <p:spPr bwMode="auto">
              <a:xfrm>
                <a:off x="2650" y="1092"/>
                <a:ext cx="10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/>
              <p:nvPr/>
            </p:nvSpPr>
            <p:spPr bwMode="auto">
              <a:xfrm>
                <a:off x="2650" y="1099"/>
                <a:ext cx="10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/>
              <p:nvPr/>
            </p:nvSpPr>
            <p:spPr bwMode="auto">
              <a:xfrm>
                <a:off x="2645" y="1092"/>
                <a:ext cx="9" cy="8"/>
              </a:xfrm>
              <a:custGeom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/>
              <p:nvPr/>
            </p:nvSpPr>
            <p:spPr bwMode="auto">
              <a:xfrm>
                <a:off x="2645" y="1099"/>
                <a:ext cx="9" cy="9"/>
              </a:xfrm>
              <a:custGeom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12"/>
            <p:cNvSpPr/>
            <p:nvPr/>
          </p:nvSpPr>
          <p:spPr bwMode="auto">
            <a:xfrm>
              <a:off x="4149726" y="1668463"/>
              <a:ext cx="14288" cy="15875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13"/>
            <p:cNvSpPr/>
            <p:nvPr/>
          </p:nvSpPr>
          <p:spPr bwMode="auto">
            <a:xfrm>
              <a:off x="4160838" y="1668463"/>
              <a:ext cx="14288" cy="15875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14"/>
            <p:cNvSpPr/>
            <p:nvPr/>
          </p:nvSpPr>
          <p:spPr bwMode="auto">
            <a:xfrm>
              <a:off x="4149726" y="1677988"/>
              <a:ext cx="14288" cy="1428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15"/>
            <p:cNvSpPr/>
            <p:nvPr/>
          </p:nvSpPr>
          <p:spPr bwMode="auto">
            <a:xfrm>
              <a:off x="4160838" y="1677988"/>
              <a:ext cx="14288" cy="14288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16"/>
            <p:cNvSpPr/>
            <p:nvPr/>
          </p:nvSpPr>
          <p:spPr bwMode="auto">
            <a:xfrm>
              <a:off x="4149726" y="1685925"/>
              <a:ext cx="14288" cy="15875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17"/>
            <p:cNvSpPr/>
            <p:nvPr/>
          </p:nvSpPr>
          <p:spPr bwMode="auto">
            <a:xfrm>
              <a:off x="4160838" y="1685925"/>
              <a:ext cx="14288" cy="15875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18"/>
            <p:cNvSpPr/>
            <p:nvPr/>
          </p:nvSpPr>
          <p:spPr bwMode="auto">
            <a:xfrm>
              <a:off x="4149726" y="1692275"/>
              <a:ext cx="14288" cy="17463"/>
            </a:xfrm>
            <a:custGeom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19"/>
            <p:cNvSpPr/>
            <p:nvPr/>
          </p:nvSpPr>
          <p:spPr bwMode="auto">
            <a:xfrm>
              <a:off x="4160838" y="1692275"/>
              <a:ext cx="14288" cy="17463"/>
            </a:xfrm>
            <a:custGeom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21"/>
            <p:cNvSpPr/>
            <p:nvPr/>
          </p:nvSpPr>
          <p:spPr bwMode="auto">
            <a:xfrm>
              <a:off x="4084638" y="1746250"/>
              <a:ext cx="15875" cy="12700"/>
            </a:xfrm>
            <a:custGeom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22"/>
            <p:cNvSpPr/>
            <p:nvPr/>
          </p:nvSpPr>
          <p:spPr bwMode="auto">
            <a:xfrm>
              <a:off x="4084638" y="1733550"/>
              <a:ext cx="15875" cy="14288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23"/>
            <p:cNvSpPr/>
            <p:nvPr/>
          </p:nvSpPr>
          <p:spPr bwMode="auto">
            <a:xfrm>
              <a:off x="4094163" y="1746250"/>
              <a:ext cx="14288" cy="12700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24"/>
            <p:cNvSpPr/>
            <p:nvPr/>
          </p:nvSpPr>
          <p:spPr bwMode="auto">
            <a:xfrm>
              <a:off x="4094163" y="1733550"/>
              <a:ext cx="14288" cy="1428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25"/>
            <p:cNvSpPr/>
            <p:nvPr/>
          </p:nvSpPr>
          <p:spPr bwMode="auto">
            <a:xfrm>
              <a:off x="4102101" y="1746250"/>
              <a:ext cx="15875" cy="12700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26"/>
            <p:cNvSpPr/>
            <p:nvPr/>
          </p:nvSpPr>
          <p:spPr bwMode="auto">
            <a:xfrm>
              <a:off x="4102101" y="1733550"/>
              <a:ext cx="15875" cy="1428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27"/>
            <p:cNvSpPr/>
            <p:nvPr/>
          </p:nvSpPr>
          <p:spPr bwMode="auto">
            <a:xfrm>
              <a:off x="4111626" y="1746250"/>
              <a:ext cx="14288" cy="12700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28"/>
            <p:cNvSpPr/>
            <p:nvPr/>
          </p:nvSpPr>
          <p:spPr bwMode="auto">
            <a:xfrm>
              <a:off x="4111626" y="1733550"/>
              <a:ext cx="14288" cy="1428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32"/>
            <p:cNvSpPr/>
            <p:nvPr/>
          </p:nvSpPr>
          <p:spPr bwMode="auto">
            <a:xfrm>
              <a:off x="4149726" y="1733550"/>
              <a:ext cx="25400" cy="25400"/>
            </a:xfrm>
            <a:custGeom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34"/>
            <p:cNvSpPr/>
            <p:nvPr/>
          </p:nvSpPr>
          <p:spPr bwMode="auto">
            <a:xfrm>
              <a:off x="4692651" y="1800225"/>
              <a:ext cx="150813" cy="153988"/>
            </a:xfrm>
            <a:custGeom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35"/>
            <p:cNvSpPr/>
            <p:nvPr/>
          </p:nvSpPr>
          <p:spPr bwMode="auto">
            <a:xfrm>
              <a:off x="8294688" y="3022600"/>
              <a:ext cx="80963" cy="82550"/>
            </a:xfrm>
            <a:custGeom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36"/>
            <p:cNvSpPr/>
            <p:nvPr/>
          </p:nvSpPr>
          <p:spPr bwMode="auto">
            <a:xfrm>
              <a:off x="7323138" y="1757363"/>
              <a:ext cx="76200" cy="79375"/>
            </a:xfrm>
            <a:custGeom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Freeform 5"/>
          <p:cNvSpPr/>
          <p:nvPr/>
        </p:nvSpPr>
        <p:spPr bwMode="auto">
          <a:xfrm>
            <a:off x="6445434" y="-389843"/>
            <a:ext cx="1464460" cy="1589235"/>
          </a:xfrm>
          <a:custGeom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6"/>
          <p:cNvSpPr/>
          <p:nvPr/>
        </p:nvSpPr>
        <p:spPr bwMode="auto">
          <a:xfrm>
            <a:off x="5003959" y="-71339"/>
            <a:ext cx="1461177" cy="1589235"/>
          </a:xfrm>
          <a:custGeom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7"/>
          <p:cNvSpPr/>
          <p:nvPr/>
        </p:nvSpPr>
        <p:spPr bwMode="auto">
          <a:xfrm>
            <a:off x="3651139" y="-94324"/>
            <a:ext cx="1467744" cy="1592519"/>
          </a:xfrm>
          <a:custGeom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/>
          <p:nvPr/>
        </p:nvSpPr>
        <p:spPr bwMode="auto">
          <a:xfrm>
            <a:off x="2098024" y="424476"/>
            <a:ext cx="1566250" cy="1461177"/>
          </a:xfrm>
          <a:custGeom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1181915" y="1005663"/>
            <a:ext cx="1815799" cy="341489"/>
          </a:xfrm>
          <a:custGeom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/>
          <p:nvPr/>
        </p:nvSpPr>
        <p:spPr bwMode="auto">
          <a:xfrm>
            <a:off x="1175348" y="1182974"/>
            <a:ext cx="1819083" cy="279101"/>
          </a:xfrm>
          <a:custGeom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2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/>
          <p:nvPr/>
        </p:nvSpPr>
        <p:spPr bwMode="auto">
          <a:xfrm>
            <a:off x="2984580" y="496714"/>
            <a:ext cx="4383530" cy="804468"/>
          </a:xfrm>
          <a:custGeom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/>
          <p:nvPr/>
        </p:nvSpPr>
        <p:spPr bwMode="auto">
          <a:xfrm>
            <a:off x="2984580" y="575519"/>
            <a:ext cx="4383530" cy="807752"/>
          </a:xfrm>
          <a:custGeom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3237413" y="-994015"/>
            <a:ext cx="16418" cy="22985"/>
          </a:xfrm>
          <a:custGeom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/>
          <p:nvPr/>
        </p:nvSpPr>
        <p:spPr bwMode="auto">
          <a:xfrm>
            <a:off x="3066669" y="-1161476"/>
            <a:ext cx="16418" cy="16418"/>
          </a:xfrm>
          <a:custGeom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/>
          <p:nvPr/>
        </p:nvSpPr>
        <p:spPr bwMode="auto">
          <a:xfrm>
            <a:off x="3214428" y="-1017000"/>
            <a:ext cx="39403" cy="16418"/>
          </a:xfrm>
          <a:custGeom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3214428" y="-1017000"/>
            <a:ext cx="9851" cy="42686"/>
          </a:xfrm>
          <a:custGeom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3106071" y="-1151625"/>
            <a:ext cx="6567" cy="32835"/>
          </a:xfrm>
          <a:custGeom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/>
          <p:nvPr/>
        </p:nvSpPr>
        <p:spPr bwMode="auto">
          <a:xfrm>
            <a:off x="3073236" y="-1125357"/>
            <a:ext cx="39403" cy="13134"/>
          </a:xfrm>
          <a:custGeom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3066669" y="-994015"/>
            <a:ext cx="19701" cy="22985"/>
          </a:xfrm>
          <a:custGeom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/>
          <p:nvPr/>
        </p:nvSpPr>
        <p:spPr bwMode="auto">
          <a:xfrm>
            <a:off x="3237413" y="-1161476"/>
            <a:ext cx="22985" cy="16418"/>
          </a:xfrm>
          <a:custGeom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/>
          <p:nvPr/>
        </p:nvSpPr>
        <p:spPr bwMode="auto">
          <a:xfrm>
            <a:off x="3066669" y="-1017000"/>
            <a:ext cx="39403" cy="16418"/>
          </a:xfrm>
          <a:custGeom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096221" y="-1017000"/>
            <a:ext cx="13134" cy="42686"/>
          </a:xfrm>
          <a:custGeom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07861" y="-1151625"/>
            <a:ext cx="13134" cy="32835"/>
          </a:xfrm>
          <a:custGeom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07861" y="-1125357"/>
            <a:ext cx="39403" cy="13134"/>
          </a:xfrm>
          <a:custGeom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58608" y="-941479"/>
            <a:ext cx="29552" cy="32835"/>
          </a:xfrm>
          <a:custGeom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132340" y="-941479"/>
            <a:ext cx="32835" cy="32835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158608" y="-957896"/>
            <a:ext cx="29552" cy="29552"/>
          </a:xfrm>
          <a:custGeom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132340" y="-957896"/>
            <a:ext cx="32835" cy="29552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158608" y="-974314"/>
            <a:ext cx="29552" cy="29552"/>
          </a:xfrm>
          <a:custGeom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132340" y="-974314"/>
            <a:ext cx="32835" cy="29552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/>
          <p:nvPr/>
        </p:nvSpPr>
        <p:spPr bwMode="auto">
          <a:xfrm>
            <a:off x="3158608" y="-994015"/>
            <a:ext cx="29552" cy="32835"/>
          </a:xfrm>
          <a:custGeom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/>
          <p:nvPr/>
        </p:nvSpPr>
        <p:spPr bwMode="auto">
          <a:xfrm>
            <a:off x="3132340" y="-994015"/>
            <a:ext cx="32835" cy="32835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/>
          <p:nvPr/>
        </p:nvSpPr>
        <p:spPr bwMode="auto">
          <a:xfrm>
            <a:off x="3286666" y="-1095805"/>
            <a:ext cx="29552" cy="26268"/>
          </a:xfrm>
          <a:custGeom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/>
          <p:nvPr/>
        </p:nvSpPr>
        <p:spPr bwMode="auto">
          <a:xfrm>
            <a:off x="3286666" y="-1072820"/>
            <a:ext cx="29552" cy="29552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/>
          <p:nvPr/>
        </p:nvSpPr>
        <p:spPr bwMode="auto">
          <a:xfrm>
            <a:off x="3273532" y="-1095805"/>
            <a:ext cx="26268" cy="26268"/>
          </a:xfrm>
          <a:custGeom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/>
          <p:nvPr/>
        </p:nvSpPr>
        <p:spPr bwMode="auto">
          <a:xfrm>
            <a:off x="3266965" y="-1072820"/>
            <a:ext cx="32835" cy="29552"/>
          </a:xfrm>
          <a:custGeom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/>
          <p:nvPr/>
        </p:nvSpPr>
        <p:spPr bwMode="auto">
          <a:xfrm>
            <a:off x="3253831" y="-1095805"/>
            <a:ext cx="32835" cy="26268"/>
          </a:xfrm>
          <a:custGeom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/>
          <p:nvPr/>
        </p:nvSpPr>
        <p:spPr bwMode="auto">
          <a:xfrm>
            <a:off x="3250547" y="-1072820"/>
            <a:ext cx="36119" cy="29552"/>
          </a:xfrm>
          <a:custGeom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3237413" y="-1095805"/>
            <a:ext cx="29552" cy="26268"/>
          </a:xfrm>
          <a:custGeom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/>
          <p:nvPr/>
        </p:nvSpPr>
        <p:spPr bwMode="auto">
          <a:xfrm>
            <a:off x="3237413" y="-1072820"/>
            <a:ext cx="29552" cy="29552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/>
          <p:nvPr/>
        </p:nvSpPr>
        <p:spPr bwMode="auto">
          <a:xfrm>
            <a:off x="3132340" y="-1227147"/>
            <a:ext cx="29552" cy="29552"/>
          </a:xfrm>
          <a:custGeom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/>
          <p:nvPr/>
        </p:nvSpPr>
        <p:spPr bwMode="auto">
          <a:xfrm>
            <a:off x="3152041" y="-1227147"/>
            <a:ext cx="36119" cy="29552"/>
          </a:xfrm>
          <a:custGeom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/>
          <p:nvPr/>
        </p:nvSpPr>
        <p:spPr bwMode="auto">
          <a:xfrm>
            <a:off x="3132340" y="-1210729"/>
            <a:ext cx="29552" cy="32835"/>
          </a:xfrm>
          <a:custGeom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3152041" y="-1210729"/>
            <a:ext cx="36119" cy="32835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/>
          <p:nvPr/>
        </p:nvSpPr>
        <p:spPr bwMode="auto">
          <a:xfrm>
            <a:off x="3132340" y="-1194311"/>
            <a:ext cx="29552" cy="32835"/>
          </a:xfrm>
          <a:custGeom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/>
          <p:nvPr/>
        </p:nvSpPr>
        <p:spPr bwMode="auto">
          <a:xfrm>
            <a:off x="3152041" y="-1194311"/>
            <a:ext cx="36119" cy="32835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/>
          <p:nvPr/>
        </p:nvSpPr>
        <p:spPr bwMode="auto">
          <a:xfrm>
            <a:off x="3132340" y="-1174610"/>
            <a:ext cx="29552" cy="29552"/>
          </a:xfrm>
          <a:custGeom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/>
          <p:nvPr/>
        </p:nvSpPr>
        <p:spPr bwMode="auto">
          <a:xfrm>
            <a:off x="3152041" y="-1174610"/>
            <a:ext cx="36119" cy="29552"/>
          </a:xfrm>
          <a:custGeom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3004282" y="-1069537"/>
            <a:ext cx="29552" cy="262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3004282" y="-1095805"/>
            <a:ext cx="29552" cy="3283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3020699" y="-1069537"/>
            <a:ext cx="32835" cy="262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3020699" y="-1095805"/>
            <a:ext cx="32835" cy="3283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3033833" y="-1069537"/>
            <a:ext cx="36119" cy="26268"/>
          </a:xfrm>
          <a:custGeom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/>
          <p:nvPr/>
        </p:nvSpPr>
        <p:spPr bwMode="auto">
          <a:xfrm>
            <a:off x="3033833" y="-1095805"/>
            <a:ext cx="36119" cy="32835"/>
          </a:xfrm>
          <a:custGeom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/>
          <p:nvPr/>
        </p:nvSpPr>
        <p:spPr bwMode="auto">
          <a:xfrm>
            <a:off x="3053535" y="-1069537"/>
            <a:ext cx="29552" cy="26268"/>
          </a:xfrm>
          <a:custGeom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053535" y="-1095805"/>
            <a:ext cx="29552" cy="32835"/>
          </a:xfrm>
          <a:custGeom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8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3132340" y="-1095805"/>
            <a:ext cx="55820" cy="52537"/>
          </a:xfrm>
          <a:custGeom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2396826" y="-399694"/>
            <a:ext cx="22985" cy="22985"/>
          </a:xfrm>
          <a:custGeom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2337722" y="-619691"/>
            <a:ext cx="19701" cy="16418"/>
          </a:xfrm>
          <a:custGeom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2396826" y="-425962"/>
            <a:ext cx="32835" cy="22985"/>
          </a:xfrm>
          <a:custGeom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2380408" y="-425962"/>
            <a:ext cx="26268" cy="36119"/>
          </a:xfrm>
          <a:custGeom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2357424" y="-599990"/>
            <a:ext cx="22985" cy="36119"/>
          </a:xfrm>
          <a:custGeom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2327872" y="-586856"/>
            <a:ext cx="36119" cy="22985"/>
          </a:xfrm>
          <a:custGeom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2255634" y="-478499"/>
            <a:ext cx="22985" cy="22985"/>
          </a:xfrm>
          <a:custGeom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2482198" y="-540886"/>
            <a:ext cx="16418" cy="22985"/>
          </a:xfrm>
          <a:custGeom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/>
          <p:nvPr/>
        </p:nvSpPr>
        <p:spPr bwMode="auto">
          <a:xfrm>
            <a:off x="2268768" y="-498200"/>
            <a:ext cx="36119" cy="22985"/>
          </a:xfrm>
          <a:custGeom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2281902" y="-485066"/>
            <a:ext cx="22985" cy="36119"/>
          </a:xfrm>
          <a:custGeom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2442796" y="-550737"/>
            <a:ext cx="22985" cy="32835"/>
          </a:xfrm>
          <a:custGeom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2442796" y="-524469"/>
            <a:ext cx="36119" cy="22985"/>
          </a:xfrm>
          <a:custGeom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/>
          <p:nvPr/>
        </p:nvSpPr>
        <p:spPr bwMode="auto">
          <a:xfrm>
            <a:off x="2314738" y="-389843"/>
            <a:ext cx="16418" cy="29552"/>
          </a:xfrm>
          <a:custGeom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281902" y="-396410"/>
            <a:ext cx="42686" cy="19701"/>
          </a:xfrm>
          <a:custGeom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324588" y="-409544"/>
            <a:ext cx="13134" cy="36119"/>
          </a:xfrm>
          <a:custGeom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291753" y="-409544"/>
            <a:ext cx="39403" cy="19701"/>
          </a:xfrm>
          <a:custGeom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327872" y="-422679"/>
            <a:ext cx="16418" cy="36119"/>
          </a:xfrm>
          <a:custGeom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301603" y="-422679"/>
            <a:ext cx="36119" cy="13134"/>
          </a:xfrm>
          <a:custGeom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337722" y="-435813"/>
            <a:ext cx="16418" cy="36119"/>
          </a:xfrm>
          <a:custGeom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/>
          <p:nvPr/>
        </p:nvSpPr>
        <p:spPr bwMode="auto">
          <a:xfrm>
            <a:off x="2304887" y="-439096"/>
            <a:ext cx="39403" cy="16418"/>
          </a:xfrm>
          <a:custGeom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/>
          <p:nvPr/>
        </p:nvSpPr>
        <p:spPr bwMode="auto">
          <a:xfrm>
            <a:off x="2485482" y="-452231"/>
            <a:ext cx="36119" cy="16418"/>
          </a:xfrm>
          <a:custGeom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/>
          <p:nvPr/>
        </p:nvSpPr>
        <p:spPr bwMode="auto">
          <a:xfrm>
            <a:off x="2482198" y="-442380"/>
            <a:ext cx="16418" cy="32835"/>
          </a:xfrm>
          <a:custGeom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/>
          <p:nvPr/>
        </p:nvSpPr>
        <p:spPr bwMode="auto">
          <a:xfrm>
            <a:off x="2472348" y="-462081"/>
            <a:ext cx="36119" cy="19701"/>
          </a:xfrm>
          <a:custGeom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/>
          <p:nvPr/>
        </p:nvSpPr>
        <p:spPr bwMode="auto">
          <a:xfrm>
            <a:off x="2469064" y="-452231"/>
            <a:ext cx="16418" cy="39403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/>
          <p:nvPr/>
        </p:nvSpPr>
        <p:spPr bwMode="auto">
          <a:xfrm>
            <a:off x="2459213" y="-465365"/>
            <a:ext cx="36119" cy="13134"/>
          </a:xfrm>
          <a:custGeom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2455930" y="-462081"/>
            <a:ext cx="16418" cy="39403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2446079" y="-475215"/>
            <a:ext cx="32835" cy="13134"/>
          </a:xfrm>
          <a:custGeom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2442796" y="-465365"/>
            <a:ext cx="16418" cy="36119"/>
          </a:xfrm>
          <a:custGeom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2423094" y="-642676"/>
            <a:ext cx="19701" cy="36119"/>
          </a:xfrm>
          <a:custGeom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2432945" y="-626258"/>
            <a:ext cx="39403" cy="19701"/>
          </a:xfrm>
          <a:custGeom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/>
          <p:nvPr/>
        </p:nvSpPr>
        <p:spPr bwMode="auto">
          <a:xfrm>
            <a:off x="2419811" y="-629542"/>
            <a:ext cx="13134" cy="39403"/>
          </a:xfrm>
          <a:custGeom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/>
          <p:nvPr/>
        </p:nvSpPr>
        <p:spPr bwMode="auto">
          <a:xfrm>
            <a:off x="2423094" y="-606557"/>
            <a:ext cx="42686" cy="16418"/>
          </a:xfrm>
          <a:custGeom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/>
          <p:nvPr/>
        </p:nvSpPr>
        <p:spPr bwMode="auto">
          <a:xfrm>
            <a:off x="2409960" y="-616408"/>
            <a:ext cx="19701" cy="39403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/>
          <p:nvPr/>
        </p:nvSpPr>
        <p:spPr bwMode="auto">
          <a:xfrm>
            <a:off x="2419811" y="-593423"/>
            <a:ext cx="36119" cy="16418"/>
          </a:xfrm>
          <a:custGeom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/>
          <p:nvPr/>
        </p:nvSpPr>
        <p:spPr bwMode="auto">
          <a:xfrm>
            <a:off x="2403393" y="-603274"/>
            <a:ext cx="16418" cy="39403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/>
          <p:nvPr/>
        </p:nvSpPr>
        <p:spPr bwMode="auto">
          <a:xfrm>
            <a:off x="2409960" y="-580289"/>
            <a:ext cx="42686" cy="16418"/>
          </a:xfrm>
          <a:custGeom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2235933" y="-563871"/>
            <a:ext cx="39403" cy="13134"/>
          </a:xfrm>
          <a:custGeom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2255634" y="-593423"/>
            <a:ext cx="19701" cy="32835"/>
          </a:xfrm>
          <a:custGeom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2249067" y="-560588"/>
            <a:ext cx="39403" cy="19701"/>
          </a:xfrm>
          <a:custGeom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2268768" y="-586856"/>
            <a:ext cx="19701" cy="36119"/>
          </a:xfrm>
          <a:custGeom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2262201" y="-550737"/>
            <a:ext cx="39403" cy="19701"/>
          </a:xfrm>
          <a:custGeom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/>
          <p:nvPr/>
        </p:nvSpPr>
        <p:spPr bwMode="auto">
          <a:xfrm>
            <a:off x="2281902" y="-580289"/>
            <a:ext cx="19701" cy="39403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/>
          <p:nvPr/>
        </p:nvSpPr>
        <p:spPr bwMode="auto">
          <a:xfrm>
            <a:off x="2278619" y="-540886"/>
            <a:ext cx="36119" cy="13134"/>
          </a:xfrm>
          <a:custGeom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2295036" y="-573722"/>
            <a:ext cx="19701" cy="42686"/>
          </a:xfrm>
          <a:custGeom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2344289" y="-514618"/>
            <a:ext cx="65671" cy="26268"/>
          </a:xfrm>
          <a:custGeom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/>
          <p:nvPr/>
        </p:nvSpPr>
        <p:spPr bwMode="auto">
          <a:xfrm>
            <a:off x="3854719" y="-1076104"/>
            <a:ext cx="13134" cy="16418"/>
          </a:xfrm>
          <a:custGeom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/>
          <p:nvPr/>
        </p:nvSpPr>
        <p:spPr bwMode="auto">
          <a:xfrm>
            <a:off x="3706960" y="-1138491"/>
            <a:ext cx="13134" cy="13134"/>
          </a:xfrm>
          <a:custGeom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3835018" y="-1089238"/>
            <a:ext cx="26268" cy="13134"/>
          </a:xfrm>
          <a:custGeom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3835018" y="-1082671"/>
            <a:ext cx="13134" cy="26268"/>
          </a:xfrm>
          <a:custGeom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3733228" y="-1145058"/>
            <a:ext cx="13134" cy="22985"/>
          </a:xfrm>
          <a:custGeom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3720094" y="-1125357"/>
            <a:ext cx="26268" cy="16418"/>
          </a:xfrm>
          <a:custGeom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3746362" y="-1033418"/>
            <a:ext cx="16418" cy="13134"/>
          </a:xfrm>
          <a:custGeom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/>
          <p:nvPr/>
        </p:nvSpPr>
        <p:spPr bwMode="auto">
          <a:xfrm>
            <a:off x="3812033" y="-1184461"/>
            <a:ext cx="16418" cy="13134"/>
          </a:xfrm>
          <a:custGeom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3739795" y="-1056403"/>
            <a:ext cx="26268" cy="13134"/>
          </a:xfrm>
          <a:custGeom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3762780" y="-1056403"/>
            <a:ext cx="13134" cy="26268"/>
          </a:xfrm>
          <a:custGeom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3798899" y="-1164760"/>
            <a:ext cx="9851" cy="19701"/>
          </a:xfrm>
          <a:custGeom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3802182" y="-1158192"/>
            <a:ext cx="26268" cy="13134"/>
          </a:xfrm>
          <a:custGeom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/>
          <p:nvPr/>
        </p:nvSpPr>
        <p:spPr bwMode="auto">
          <a:xfrm>
            <a:off x="3821884" y="-1023567"/>
            <a:ext cx="16418" cy="16418"/>
          </a:xfrm>
          <a:custGeom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/>
          <p:nvPr/>
        </p:nvSpPr>
        <p:spPr bwMode="auto">
          <a:xfrm>
            <a:off x="3808749" y="-1023567"/>
            <a:ext cx="13134" cy="26268"/>
          </a:xfrm>
          <a:custGeom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/>
          <p:nvPr/>
        </p:nvSpPr>
        <p:spPr bwMode="auto">
          <a:xfrm>
            <a:off x="3815317" y="-1033418"/>
            <a:ext cx="22985" cy="13134"/>
          </a:xfrm>
          <a:custGeom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/>
          <p:nvPr/>
        </p:nvSpPr>
        <p:spPr bwMode="auto">
          <a:xfrm>
            <a:off x="3802182" y="-1033418"/>
            <a:ext cx="13134" cy="26268"/>
          </a:xfrm>
          <a:custGeom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/>
          <p:nvPr/>
        </p:nvSpPr>
        <p:spPr bwMode="auto">
          <a:xfrm>
            <a:off x="3812033" y="-1043268"/>
            <a:ext cx="22985" cy="13134"/>
          </a:xfrm>
          <a:custGeom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/>
          <p:nvPr/>
        </p:nvSpPr>
        <p:spPr bwMode="auto">
          <a:xfrm>
            <a:off x="3798899" y="-1043268"/>
            <a:ext cx="13134" cy="22985"/>
          </a:xfrm>
          <a:custGeom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/>
          <p:nvPr/>
        </p:nvSpPr>
        <p:spPr bwMode="auto">
          <a:xfrm>
            <a:off x="3808749" y="-1056403"/>
            <a:ext cx="19701" cy="13134"/>
          </a:xfrm>
          <a:custGeom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/>
          <p:nvPr/>
        </p:nvSpPr>
        <p:spPr bwMode="auto">
          <a:xfrm>
            <a:off x="3795615" y="-1056403"/>
            <a:ext cx="16418" cy="26268"/>
          </a:xfrm>
          <a:custGeom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/>
          <p:nvPr/>
        </p:nvSpPr>
        <p:spPr bwMode="auto">
          <a:xfrm>
            <a:off x="3864570" y="-1151625"/>
            <a:ext cx="16418" cy="16418"/>
          </a:xfrm>
          <a:custGeom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/>
          <p:nvPr/>
        </p:nvSpPr>
        <p:spPr bwMode="auto">
          <a:xfrm>
            <a:off x="3864570" y="-1135208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/>
          <p:nvPr/>
        </p:nvSpPr>
        <p:spPr bwMode="auto">
          <a:xfrm>
            <a:off x="3854719" y="-1151625"/>
            <a:ext cx="13134" cy="19701"/>
          </a:xfrm>
          <a:custGeom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/>
          <p:nvPr/>
        </p:nvSpPr>
        <p:spPr bwMode="auto">
          <a:xfrm>
            <a:off x="3854719" y="-1131924"/>
            <a:ext cx="22985" cy="13134"/>
          </a:xfrm>
          <a:custGeom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3841585" y="-1148342"/>
            <a:ext cx="19701" cy="22985"/>
          </a:xfrm>
          <a:custGeom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/>
          <p:nvPr/>
        </p:nvSpPr>
        <p:spPr bwMode="auto">
          <a:xfrm>
            <a:off x="3841585" y="-1125357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3835018" y="-1145058"/>
            <a:ext cx="13134" cy="22985"/>
          </a:xfrm>
          <a:custGeom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/>
          <p:nvPr/>
        </p:nvSpPr>
        <p:spPr bwMode="auto">
          <a:xfrm>
            <a:off x="3835018" y="-1125357"/>
            <a:ext cx="26268" cy="16418"/>
          </a:xfrm>
          <a:custGeom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/>
          <p:nvPr/>
        </p:nvSpPr>
        <p:spPr bwMode="auto">
          <a:xfrm>
            <a:off x="3733228" y="-1194311"/>
            <a:ext cx="26268" cy="16418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/>
          <p:nvPr/>
        </p:nvSpPr>
        <p:spPr bwMode="auto">
          <a:xfrm>
            <a:off x="3749646" y="-1207446"/>
            <a:ext cx="16418" cy="29552"/>
          </a:xfrm>
          <a:custGeom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/>
          <p:nvPr/>
        </p:nvSpPr>
        <p:spPr bwMode="auto">
          <a:xfrm>
            <a:off x="3736512" y="-1184461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/>
          <p:nvPr/>
        </p:nvSpPr>
        <p:spPr bwMode="auto">
          <a:xfrm>
            <a:off x="3752929" y="-1194311"/>
            <a:ext cx="19701" cy="22985"/>
          </a:xfrm>
          <a:custGeom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/>
          <p:nvPr/>
        </p:nvSpPr>
        <p:spPr bwMode="auto">
          <a:xfrm>
            <a:off x="3739795" y="-1174610"/>
            <a:ext cx="26268" cy="16418"/>
          </a:xfrm>
          <a:custGeom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/>
          <p:nvPr/>
        </p:nvSpPr>
        <p:spPr bwMode="auto">
          <a:xfrm>
            <a:off x="3759496" y="-1184461"/>
            <a:ext cx="16418" cy="26268"/>
          </a:xfrm>
          <a:custGeom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/>
          <p:nvPr/>
        </p:nvSpPr>
        <p:spPr bwMode="auto">
          <a:xfrm>
            <a:off x="3746362" y="-1161476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/>
          <p:nvPr/>
        </p:nvSpPr>
        <p:spPr bwMode="auto">
          <a:xfrm>
            <a:off x="3762780" y="-1174610"/>
            <a:ext cx="16418" cy="26268"/>
          </a:xfrm>
          <a:custGeom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3693826" y="-1069537"/>
            <a:ext cx="16418" cy="22985"/>
          </a:xfrm>
          <a:custGeom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/>
          <p:nvPr/>
        </p:nvSpPr>
        <p:spPr bwMode="auto">
          <a:xfrm>
            <a:off x="3683975" y="-1082671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/>
          <p:nvPr/>
        </p:nvSpPr>
        <p:spPr bwMode="auto">
          <a:xfrm>
            <a:off x="3706960" y="-1072820"/>
            <a:ext cx="13134" cy="22985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/>
          <p:nvPr/>
        </p:nvSpPr>
        <p:spPr bwMode="auto">
          <a:xfrm>
            <a:off x="3693826" y="-1085955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/>
          <p:nvPr/>
        </p:nvSpPr>
        <p:spPr bwMode="auto">
          <a:xfrm>
            <a:off x="3713527" y="-1076104"/>
            <a:ext cx="13134" cy="19701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3706960" y="-1089238"/>
            <a:ext cx="19701" cy="16418"/>
          </a:xfrm>
          <a:custGeom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3723377" y="-1082671"/>
            <a:ext cx="16418" cy="22985"/>
          </a:xfrm>
          <a:custGeom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3713527" y="-1095805"/>
            <a:ext cx="26268" cy="19701"/>
          </a:xfrm>
          <a:custGeom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/>
          <p:nvPr/>
        </p:nvSpPr>
        <p:spPr bwMode="auto">
          <a:xfrm>
            <a:off x="3775914" y="-1125357"/>
            <a:ext cx="22985" cy="49253"/>
          </a:xfrm>
          <a:custGeom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8730780" y="-675512"/>
            <a:ext cx="19701" cy="13134"/>
          </a:xfrm>
          <a:custGeom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8776750" y="-829838"/>
            <a:ext cx="13134" cy="13134"/>
          </a:xfrm>
          <a:custGeom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8743914" y="-695213"/>
            <a:ext cx="19701" cy="26268"/>
          </a:xfrm>
          <a:custGeom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8727496" y="-695213"/>
            <a:ext cx="22985" cy="16418"/>
          </a:xfrm>
          <a:custGeom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8776750" y="-806853"/>
            <a:ext cx="22985" cy="16418"/>
          </a:xfrm>
          <a:custGeom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8763615" y="-810137"/>
            <a:ext cx="13134" cy="19701"/>
          </a:xfrm>
          <a:custGeom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8678243" y="-770734"/>
            <a:ext cx="13134" cy="13134"/>
          </a:xfrm>
          <a:custGeom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8832570" y="-731332"/>
            <a:ext cx="13134" cy="16418"/>
          </a:xfrm>
          <a:custGeom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8697945" y="-780585"/>
            <a:ext cx="16418" cy="22985"/>
          </a:xfrm>
          <a:custGeom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8688094" y="-764167"/>
            <a:ext cx="26268" cy="19701"/>
          </a:xfrm>
          <a:custGeom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8806301" y="-744466"/>
            <a:ext cx="22985" cy="13134"/>
          </a:xfrm>
          <a:custGeom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8806301" y="-734615"/>
            <a:ext cx="19701" cy="26268"/>
          </a:xfrm>
          <a:custGeom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8678243" y="-701780"/>
            <a:ext cx="13134" cy="22985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8665109" y="-708347"/>
            <a:ext cx="26268" cy="13134"/>
          </a:xfrm>
          <a:custGeom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8688094" y="-705063"/>
            <a:ext cx="13134" cy="22985"/>
          </a:xfrm>
          <a:custGeom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8674960" y="-714914"/>
            <a:ext cx="26268" cy="9851"/>
          </a:xfrm>
          <a:custGeom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/>
          <p:nvPr/>
        </p:nvSpPr>
        <p:spPr bwMode="auto">
          <a:xfrm>
            <a:off x="8684810" y="-721481"/>
            <a:ext cx="26268" cy="1313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8704512" y="-718198"/>
            <a:ext cx="13134" cy="22985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-1" fmla="*/ 6352470 w 6352470"/>
              <a:gd name="connsiteY0-2" fmla="*/ 0 h 2946057"/>
              <a:gd name="connsiteX1-3" fmla="*/ 6352470 w 6352470"/>
              <a:gd name="connsiteY1-4" fmla="*/ 2946057 h 2946057"/>
              <a:gd name="connsiteX2-5" fmla="*/ 0 w 6352470"/>
              <a:gd name="connsiteY2-6" fmla="*/ 2946057 h 2946057"/>
              <a:gd name="connsiteX3-7" fmla="*/ 281865 w 6352470"/>
              <a:gd name="connsiteY3-8" fmla="*/ 2882315 h 2946057"/>
              <a:gd name="connsiteX4-9" fmla="*/ 1784067 w 6352470"/>
              <a:gd name="connsiteY4-10" fmla="*/ 2397266 h 2946057"/>
              <a:gd name="connsiteX5-11" fmla="*/ 6304310 w 6352470"/>
              <a:gd name="connsiteY5-12" fmla="*/ 44107 h 2946057"/>
              <a:gd name="connsiteX6" fmla="*/ 6352470 w 6352470"/>
              <a:gd name="connsiteY6" fmla="*/ 0 h 2946057"/>
            </a:gdLst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2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5"/>
            <p:cNvSpPr/>
            <p:nvPr/>
          </p:nvSpPr>
          <p:spPr bwMode="auto">
            <a:xfrm>
              <a:off x="3389813" y="-841615"/>
              <a:ext cx="16418" cy="22985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"/>
            <p:cNvSpPr/>
            <p:nvPr/>
          </p:nvSpPr>
          <p:spPr bwMode="auto">
            <a:xfrm>
              <a:off x="3219069" y="-1009076"/>
              <a:ext cx="16418" cy="16418"/>
            </a:xfrm>
            <a:custGeom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7"/>
            <p:cNvSpPr/>
            <p:nvPr/>
          </p:nvSpPr>
          <p:spPr bwMode="auto">
            <a:xfrm>
              <a:off x="3366828" y="-864600"/>
              <a:ext cx="39403" cy="16418"/>
            </a:xfrm>
            <a:custGeom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8"/>
            <p:cNvSpPr/>
            <p:nvPr/>
          </p:nvSpPr>
          <p:spPr bwMode="auto">
            <a:xfrm>
              <a:off x="3366828" y="-864600"/>
              <a:ext cx="9851" cy="42686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9"/>
            <p:cNvSpPr/>
            <p:nvPr/>
          </p:nvSpPr>
          <p:spPr bwMode="auto">
            <a:xfrm>
              <a:off x="3258471" y="-999225"/>
              <a:ext cx="6567" cy="32835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20"/>
            <p:cNvSpPr/>
            <p:nvPr/>
          </p:nvSpPr>
          <p:spPr bwMode="auto">
            <a:xfrm>
              <a:off x="3225636" y="-972957"/>
              <a:ext cx="39403" cy="13134"/>
            </a:xfrm>
            <a:custGeom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2"/>
            <p:cNvSpPr/>
            <p:nvPr/>
          </p:nvSpPr>
          <p:spPr bwMode="auto">
            <a:xfrm>
              <a:off x="3219069" y="-841615"/>
              <a:ext cx="19701" cy="22985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"/>
            <p:cNvSpPr/>
            <p:nvPr/>
          </p:nvSpPr>
          <p:spPr bwMode="auto">
            <a:xfrm>
              <a:off x="3389813" y="-1009076"/>
              <a:ext cx="22985" cy="16418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4"/>
            <p:cNvSpPr/>
            <p:nvPr/>
          </p:nvSpPr>
          <p:spPr bwMode="auto">
            <a:xfrm>
              <a:off x="3219069" y="-864600"/>
              <a:ext cx="39403" cy="16418"/>
            </a:xfrm>
            <a:custGeom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5"/>
            <p:cNvSpPr/>
            <p:nvPr/>
          </p:nvSpPr>
          <p:spPr bwMode="auto">
            <a:xfrm>
              <a:off x="3248621" y="-864600"/>
              <a:ext cx="13134" cy="42686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6"/>
            <p:cNvSpPr/>
            <p:nvPr/>
          </p:nvSpPr>
          <p:spPr bwMode="auto">
            <a:xfrm>
              <a:off x="3360261" y="-999225"/>
              <a:ext cx="13134" cy="32835"/>
            </a:xfrm>
            <a:custGeom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7"/>
            <p:cNvSpPr/>
            <p:nvPr/>
          </p:nvSpPr>
          <p:spPr bwMode="auto">
            <a:xfrm>
              <a:off x="3360261" y="-972957"/>
              <a:ext cx="39403" cy="13134"/>
            </a:xfrm>
            <a:custGeom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0"/>
            <p:cNvSpPr/>
            <p:nvPr/>
          </p:nvSpPr>
          <p:spPr bwMode="auto">
            <a:xfrm>
              <a:off x="3311008" y="-789079"/>
              <a:ext cx="29552" cy="32835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1"/>
            <p:cNvSpPr/>
            <p:nvPr/>
          </p:nvSpPr>
          <p:spPr bwMode="auto">
            <a:xfrm>
              <a:off x="3284740" y="-789079"/>
              <a:ext cx="32835" cy="32835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"/>
            <p:cNvSpPr/>
            <p:nvPr/>
          </p:nvSpPr>
          <p:spPr bwMode="auto">
            <a:xfrm>
              <a:off x="3311008" y="-805496"/>
              <a:ext cx="29552" cy="2955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33"/>
            <p:cNvSpPr/>
            <p:nvPr/>
          </p:nvSpPr>
          <p:spPr bwMode="auto">
            <a:xfrm>
              <a:off x="3284740" y="-805496"/>
              <a:ext cx="32835" cy="2955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34"/>
            <p:cNvSpPr/>
            <p:nvPr/>
          </p:nvSpPr>
          <p:spPr bwMode="auto">
            <a:xfrm>
              <a:off x="3311008" y="-821914"/>
              <a:ext cx="29552" cy="2955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35"/>
            <p:cNvSpPr/>
            <p:nvPr/>
          </p:nvSpPr>
          <p:spPr bwMode="auto">
            <a:xfrm>
              <a:off x="3284740" y="-821914"/>
              <a:ext cx="32835" cy="2955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36"/>
            <p:cNvSpPr/>
            <p:nvPr/>
          </p:nvSpPr>
          <p:spPr bwMode="auto">
            <a:xfrm>
              <a:off x="3311008" y="-841615"/>
              <a:ext cx="29552" cy="32835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37"/>
            <p:cNvSpPr/>
            <p:nvPr/>
          </p:nvSpPr>
          <p:spPr bwMode="auto">
            <a:xfrm>
              <a:off x="3284740" y="-841615"/>
              <a:ext cx="32835" cy="32835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39"/>
            <p:cNvSpPr/>
            <p:nvPr/>
          </p:nvSpPr>
          <p:spPr bwMode="auto">
            <a:xfrm>
              <a:off x="3439066" y="-943405"/>
              <a:ext cx="29552" cy="2626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40"/>
            <p:cNvSpPr/>
            <p:nvPr/>
          </p:nvSpPr>
          <p:spPr bwMode="auto">
            <a:xfrm>
              <a:off x="3439066" y="-920420"/>
              <a:ext cx="29552" cy="2955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41"/>
            <p:cNvSpPr/>
            <p:nvPr/>
          </p:nvSpPr>
          <p:spPr bwMode="auto">
            <a:xfrm>
              <a:off x="3425932" y="-943405"/>
              <a:ext cx="26268" cy="26268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42"/>
            <p:cNvSpPr/>
            <p:nvPr/>
          </p:nvSpPr>
          <p:spPr bwMode="auto">
            <a:xfrm>
              <a:off x="3419365" y="-920420"/>
              <a:ext cx="32835" cy="29552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43"/>
            <p:cNvSpPr/>
            <p:nvPr/>
          </p:nvSpPr>
          <p:spPr bwMode="auto">
            <a:xfrm>
              <a:off x="3406231" y="-943405"/>
              <a:ext cx="32835" cy="26268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44"/>
            <p:cNvSpPr/>
            <p:nvPr/>
          </p:nvSpPr>
          <p:spPr bwMode="auto">
            <a:xfrm>
              <a:off x="3402947" y="-920420"/>
              <a:ext cx="36119" cy="29552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45"/>
            <p:cNvSpPr/>
            <p:nvPr/>
          </p:nvSpPr>
          <p:spPr bwMode="auto">
            <a:xfrm>
              <a:off x="3389813" y="-943405"/>
              <a:ext cx="29552" cy="2626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46"/>
            <p:cNvSpPr/>
            <p:nvPr/>
          </p:nvSpPr>
          <p:spPr bwMode="auto">
            <a:xfrm>
              <a:off x="3389813" y="-920420"/>
              <a:ext cx="29552" cy="2955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48"/>
            <p:cNvSpPr/>
            <p:nvPr/>
          </p:nvSpPr>
          <p:spPr bwMode="auto">
            <a:xfrm>
              <a:off x="3284740" y="-1074747"/>
              <a:ext cx="29552" cy="29552"/>
            </a:xfrm>
            <a:custGeom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49"/>
            <p:cNvSpPr/>
            <p:nvPr/>
          </p:nvSpPr>
          <p:spPr bwMode="auto">
            <a:xfrm>
              <a:off x="3304441" y="-1074747"/>
              <a:ext cx="36119" cy="29552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50"/>
            <p:cNvSpPr/>
            <p:nvPr/>
          </p:nvSpPr>
          <p:spPr bwMode="auto">
            <a:xfrm>
              <a:off x="3284740" y="-1058329"/>
              <a:ext cx="29552" cy="32835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51"/>
            <p:cNvSpPr/>
            <p:nvPr/>
          </p:nvSpPr>
          <p:spPr bwMode="auto">
            <a:xfrm>
              <a:off x="3304441" y="-1058329"/>
              <a:ext cx="36119" cy="32835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52"/>
            <p:cNvSpPr/>
            <p:nvPr/>
          </p:nvSpPr>
          <p:spPr bwMode="auto">
            <a:xfrm>
              <a:off x="3284740" y="-1041911"/>
              <a:ext cx="29552" cy="32835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53"/>
            <p:cNvSpPr/>
            <p:nvPr/>
          </p:nvSpPr>
          <p:spPr bwMode="auto">
            <a:xfrm>
              <a:off x="3304441" y="-1041911"/>
              <a:ext cx="36119" cy="32835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54"/>
            <p:cNvSpPr/>
            <p:nvPr/>
          </p:nvSpPr>
          <p:spPr bwMode="auto">
            <a:xfrm>
              <a:off x="3284740" y="-1022210"/>
              <a:ext cx="29552" cy="29552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55"/>
            <p:cNvSpPr/>
            <p:nvPr/>
          </p:nvSpPr>
          <p:spPr bwMode="auto">
            <a:xfrm>
              <a:off x="3304441" y="-1022210"/>
              <a:ext cx="36119" cy="2955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57"/>
            <p:cNvSpPr/>
            <p:nvPr/>
          </p:nvSpPr>
          <p:spPr bwMode="auto">
            <a:xfrm>
              <a:off x="3156682" y="-917137"/>
              <a:ext cx="29552" cy="26268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58"/>
            <p:cNvSpPr/>
            <p:nvPr/>
          </p:nvSpPr>
          <p:spPr bwMode="auto">
            <a:xfrm>
              <a:off x="3156682" y="-943405"/>
              <a:ext cx="29552" cy="32835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59"/>
            <p:cNvSpPr/>
            <p:nvPr/>
          </p:nvSpPr>
          <p:spPr bwMode="auto">
            <a:xfrm>
              <a:off x="3173099" y="-917137"/>
              <a:ext cx="32835" cy="26268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60"/>
            <p:cNvSpPr/>
            <p:nvPr/>
          </p:nvSpPr>
          <p:spPr bwMode="auto">
            <a:xfrm>
              <a:off x="3173099" y="-943405"/>
              <a:ext cx="32835" cy="32835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61"/>
            <p:cNvSpPr/>
            <p:nvPr/>
          </p:nvSpPr>
          <p:spPr bwMode="auto">
            <a:xfrm>
              <a:off x="3186233" y="-917137"/>
              <a:ext cx="36119" cy="26268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62"/>
            <p:cNvSpPr/>
            <p:nvPr/>
          </p:nvSpPr>
          <p:spPr bwMode="auto">
            <a:xfrm>
              <a:off x="3186233" y="-943405"/>
              <a:ext cx="36119" cy="32835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63"/>
            <p:cNvSpPr/>
            <p:nvPr/>
          </p:nvSpPr>
          <p:spPr bwMode="auto">
            <a:xfrm>
              <a:off x="3205935" y="-917137"/>
              <a:ext cx="29552" cy="26268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64"/>
            <p:cNvSpPr/>
            <p:nvPr/>
          </p:nvSpPr>
          <p:spPr bwMode="auto">
            <a:xfrm>
              <a:off x="3205935" y="-943405"/>
              <a:ext cx="29552" cy="32835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68"/>
            <p:cNvSpPr/>
            <p:nvPr/>
          </p:nvSpPr>
          <p:spPr bwMode="auto">
            <a:xfrm>
              <a:off x="3284740" y="-943405"/>
              <a:ext cx="55820" cy="52537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71"/>
            <p:cNvSpPr/>
            <p:nvPr/>
          </p:nvSpPr>
          <p:spPr bwMode="auto">
            <a:xfrm>
              <a:off x="2549226" y="-247294"/>
              <a:ext cx="22985" cy="22985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72"/>
            <p:cNvSpPr/>
            <p:nvPr/>
          </p:nvSpPr>
          <p:spPr bwMode="auto">
            <a:xfrm>
              <a:off x="2490122" y="-467291"/>
              <a:ext cx="19701" cy="16418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73"/>
            <p:cNvSpPr/>
            <p:nvPr/>
          </p:nvSpPr>
          <p:spPr bwMode="auto">
            <a:xfrm>
              <a:off x="2549226" y="-273562"/>
              <a:ext cx="32835" cy="22985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74"/>
            <p:cNvSpPr/>
            <p:nvPr/>
          </p:nvSpPr>
          <p:spPr bwMode="auto">
            <a:xfrm>
              <a:off x="2532808" y="-273562"/>
              <a:ext cx="26268" cy="36119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75"/>
            <p:cNvSpPr/>
            <p:nvPr/>
          </p:nvSpPr>
          <p:spPr bwMode="auto">
            <a:xfrm>
              <a:off x="2509824" y="-447590"/>
              <a:ext cx="22985" cy="36119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76"/>
            <p:cNvSpPr/>
            <p:nvPr/>
          </p:nvSpPr>
          <p:spPr bwMode="auto">
            <a:xfrm>
              <a:off x="2480272" y="-434456"/>
              <a:ext cx="36119" cy="22985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78"/>
            <p:cNvSpPr/>
            <p:nvPr/>
          </p:nvSpPr>
          <p:spPr bwMode="auto">
            <a:xfrm>
              <a:off x="2408034" y="-326099"/>
              <a:ext cx="22985" cy="22985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79"/>
            <p:cNvSpPr/>
            <p:nvPr/>
          </p:nvSpPr>
          <p:spPr bwMode="auto">
            <a:xfrm>
              <a:off x="2634598" y="-388486"/>
              <a:ext cx="16418" cy="22985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80"/>
            <p:cNvSpPr/>
            <p:nvPr/>
          </p:nvSpPr>
          <p:spPr bwMode="auto">
            <a:xfrm>
              <a:off x="2421168" y="-345800"/>
              <a:ext cx="36119" cy="22985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81"/>
            <p:cNvSpPr/>
            <p:nvPr/>
          </p:nvSpPr>
          <p:spPr bwMode="auto">
            <a:xfrm>
              <a:off x="2434302" y="-332666"/>
              <a:ext cx="22985" cy="36119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82"/>
            <p:cNvSpPr/>
            <p:nvPr/>
          </p:nvSpPr>
          <p:spPr bwMode="auto">
            <a:xfrm>
              <a:off x="2595196" y="-398337"/>
              <a:ext cx="22985" cy="32835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83"/>
            <p:cNvSpPr/>
            <p:nvPr/>
          </p:nvSpPr>
          <p:spPr bwMode="auto">
            <a:xfrm>
              <a:off x="2595196" y="-372069"/>
              <a:ext cx="36119" cy="22985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86"/>
            <p:cNvSpPr/>
            <p:nvPr/>
          </p:nvSpPr>
          <p:spPr bwMode="auto">
            <a:xfrm>
              <a:off x="2467138" y="-237443"/>
              <a:ext cx="16418" cy="2955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87"/>
            <p:cNvSpPr/>
            <p:nvPr/>
          </p:nvSpPr>
          <p:spPr bwMode="auto">
            <a:xfrm>
              <a:off x="2434302" y="-244010"/>
              <a:ext cx="42686" cy="1970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88"/>
            <p:cNvSpPr/>
            <p:nvPr/>
          </p:nvSpPr>
          <p:spPr bwMode="auto">
            <a:xfrm>
              <a:off x="2476988" y="-257144"/>
              <a:ext cx="13134" cy="36119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89"/>
            <p:cNvSpPr/>
            <p:nvPr/>
          </p:nvSpPr>
          <p:spPr bwMode="auto">
            <a:xfrm>
              <a:off x="2444153" y="-257144"/>
              <a:ext cx="39403" cy="1970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0"/>
            <p:cNvSpPr/>
            <p:nvPr/>
          </p:nvSpPr>
          <p:spPr bwMode="auto">
            <a:xfrm>
              <a:off x="2480272" y="-270279"/>
              <a:ext cx="16418" cy="36119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1"/>
            <p:cNvSpPr/>
            <p:nvPr/>
          </p:nvSpPr>
          <p:spPr bwMode="auto">
            <a:xfrm>
              <a:off x="2454003" y="-270279"/>
              <a:ext cx="36119" cy="13134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2"/>
            <p:cNvSpPr/>
            <p:nvPr/>
          </p:nvSpPr>
          <p:spPr bwMode="auto">
            <a:xfrm>
              <a:off x="2490122" y="-283413"/>
              <a:ext cx="16418" cy="36119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3"/>
            <p:cNvSpPr/>
            <p:nvPr/>
          </p:nvSpPr>
          <p:spPr bwMode="auto">
            <a:xfrm>
              <a:off x="2457287" y="-286696"/>
              <a:ext cx="39403" cy="16418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5"/>
            <p:cNvSpPr/>
            <p:nvPr/>
          </p:nvSpPr>
          <p:spPr bwMode="auto">
            <a:xfrm>
              <a:off x="2637882" y="-299831"/>
              <a:ext cx="36119" cy="16418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6"/>
            <p:cNvSpPr/>
            <p:nvPr/>
          </p:nvSpPr>
          <p:spPr bwMode="auto">
            <a:xfrm>
              <a:off x="2634598" y="-289980"/>
              <a:ext cx="16418" cy="32835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7"/>
            <p:cNvSpPr/>
            <p:nvPr/>
          </p:nvSpPr>
          <p:spPr bwMode="auto">
            <a:xfrm>
              <a:off x="2624748" y="-309681"/>
              <a:ext cx="36119" cy="1970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8"/>
            <p:cNvSpPr/>
            <p:nvPr/>
          </p:nvSpPr>
          <p:spPr bwMode="auto">
            <a:xfrm>
              <a:off x="2621464" y="-299831"/>
              <a:ext cx="16418" cy="39403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"/>
            <p:cNvSpPr/>
            <p:nvPr/>
          </p:nvSpPr>
          <p:spPr bwMode="auto">
            <a:xfrm>
              <a:off x="2611613" y="-312965"/>
              <a:ext cx="36119" cy="13134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00"/>
            <p:cNvSpPr/>
            <p:nvPr/>
          </p:nvSpPr>
          <p:spPr bwMode="auto">
            <a:xfrm>
              <a:off x="2608330" y="-309681"/>
              <a:ext cx="16418" cy="39403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01"/>
            <p:cNvSpPr/>
            <p:nvPr/>
          </p:nvSpPr>
          <p:spPr bwMode="auto">
            <a:xfrm>
              <a:off x="2598479" y="-322815"/>
              <a:ext cx="32835" cy="13134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2"/>
            <p:cNvSpPr/>
            <p:nvPr/>
          </p:nvSpPr>
          <p:spPr bwMode="auto">
            <a:xfrm>
              <a:off x="2595196" y="-312965"/>
              <a:ext cx="16418" cy="36119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4"/>
            <p:cNvSpPr/>
            <p:nvPr/>
          </p:nvSpPr>
          <p:spPr bwMode="auto">
            <a:xfrm>
              <a:off x="2575494" y="-490276"/>
              <a:ext cx="19701" cy="36119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5"/>
            <p:cNvSpPr/>
            <p:nvPr/>
          </p:nvSpPr>
          <p:spPr bwMode="auto">
            <a:xfrm>
              <a:off x="2585345" y="-473858"/>
              <a:ext cx="39403" cy="1970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6"/>
            <p:cNvSpPr/>
            <p:nvPr/>
          </p:nvSpPr>
          <p:spPr bwMode="auto">
            <a:xfrm>
              <a:off x="2572211" y="-477142"/>
              <a:ext cx="13134" cy="39403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7"/>
            <p:cNvSpPr/>
            <p:nvPr/>
          </p:nvSpPr>
          <p:spPr bwMode="auto">
            <a:xfrm>
              <a:off x="2575494" y="-454157"/>
              <a:ext cx="42686" cy="16418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8"/>
            <p:cNvSpPr/>
            <p:nvPr/>
          </p:nvSpPr>
          <p:spPr bwMode="auto">
            <a:xfrm>
              <a:off x="2562360" y="-464008"/>
              <a:ext cx="19701" cy="39403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9"/>
            <p:cNvSpPr/>
            <p:nvPr/>
          </p:nvSpPr>
          <p:spPr bwMode="auto">
            <a:xfrm>
              <a:off x="2572211" y="-441023"/>
              <a:ext cx="36119" cy="16418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10"/>
            <p:cNvSpPr/>
            <p:nvPr/>
          </p:nvSpPr>
          <p:spPr bwMode="auto">
            <a:xfrm>
              <a:off x="2555793" y="-450874"/>
              <a:ext cx="16418" cy="39403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11"/>
            <p:cNvSpPr/>
            <p:nvPr/>
          </p:nvSpPr>
          <p:spPr bwMode="auto">
            <a:xfrm>
              <a:off x="2562360" y="-427889"/>
              <a:ext cx="42686" cy="16418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13"/>
            <p:cNvSpPr/>
            <p:nvPr/>
          </p:nvSpPr>
          <p:spPr bwMode="auto">
            <a:xfrm>
              <a:off x="2388333" y="-411471"/>
              <a:ext cx="39403" cy="13134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14"/>
            <p:cNvSpPr/>
            <p:nvPr/>
          </p:nvSpPr>
          <p:spPr bwMode="auto">
            <a:xfrm>
              <a:off x="2408034" y="-441023"/>
              <a:ext cx="19701" cy="32835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15"/>
            <p:cNvSpPr/>
            <p:nvPr/>
          </p:nvSpPr>
          <p:spPr bwMode="auto">
            <a:xfrm>
              <a:off x="2401467" y="-408188"/>
              <a:ext cx="39403" cy="1970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16"/>
            <p:cNvSpPr/>
            <p:nvPr/>
          </p:nvSpPr>
          <p:spPr bwMode="auto">
            <a:xfrm>
              <a:off x="2421168" y="-434456"/>
              <a:ext cx="19701" cy="36119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17"/>
            <p:cNvSpPr/>
            <p:nvPr/>
          </p:nvSpPr>
          <p:spPr bwMode="auto">
            <a:xfrm>
              <a:off x="2414601" y="-398337"/>
              <a:ext cx="39403" cy="1970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18"/>
            <p:cNvSpPr/>
            <p:nvPr/>
          </p:nvSpPr>
          <p:spPr bwMode="auto">
            <a:xfrm>
              <a:off x="2434302" y="-427889"/>
              <a:ext cx="19701" cy="39403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19"/>
            <p:cNvSpPr/>
            <p:nvPr/>
          </p:nvSpPr>
          <p:spPr bwMode="auto">
            <a:xfrm>
              <a:off x="2431019" y="-388486"/>
              <a:ext cx="36119" cy="13134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20"/>
            <p:cNvSpPr/>
            <p:nvPr/>
          </p:nvSpPr>
          <p:spPr bwMode="auto">
            <a:xfrm>
              <a:off x="2447436" y="-421322"/>
              <a:ext cx="19701" cy="42686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24"/>
            <p:cNvSpPr/>
            <p:nvPr/>
          </p:nvSpPr>
          <p:spPr bwMode="auto">
            <a:xfrm>
              <a:off x="2496689" y="-362218"/>
              <a:ext cx="65671" cy="26268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27"/>
            <p:cNvSpPr/>
            <p:nvPr/>
          </p:nvSpPr>
          <p:spPr bwMode="auto">
            <a:xfrm>
              <a:off x="4007119" y="-923704"/>
              <a:ext cx="13134" cy="16418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28"/>
            <p:cNvSpPr/>
            <p:nvPr/>
          </p:nvSpPr>
          <p:spPr bwMode="auto">
            <a:xfrm>
              <a:off x="3859360" y="-986091"/>
              <a:ext cx="13134" cy="13134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29"/>
            <p:cNvSpPr/>
            <p:nvPr/>
          </p:nvSpPr>
          <p:spPr bwMode="auto">
            <a:xfrm>
              <a:off x="3987418" y="-936838"/>
              <a:ext cx="26268" cy="1313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30"/>
            <p:cNvSpPr/>
            <p:nvPr/>
          </p:nvSpPr>
          <p:spPr bwMode="auto">
            <a:xfrm>
              <a:off x="3987418" y="-930271"/>
              <a:ext cx="13134" cy="26268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31"/>
            <p:cNvSpPr/>
            <p:nvPr/>
          </p:nvSpPr>
          <p:spPr bwMode="auto">
            <a:xfrm>
              <a:off x="3885628" y="-992658"/>
              <a:ext cx="13134" cy="22985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32"/>
            <p:cNvSpPr/>
            <p:nvPr/>
          </p:nvSpPr>
          <p:spPr bwMode="auto">
            <a:xfrm>
              <a:off x="3872494" y="-972957"/>
              <a:ext cx="26268" cy="16418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34"/>
            <p:cNvSpPr/>
            <p:nvPr/>
          </p:nvSpPr>
          <p:spPr bwMode="auto">
            <a:xfrm>
              <a:off x="3898762" y="-881018"/>
              <a:ext cx="16418" cy="13134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35"/>
            <p:cNvSpPr/>
            <p:nvPr/>
          </p:nvSpPr>
          <p:spPr bwMode="auto">
            <a:xfrm>
              <a:off x="3964433" y="-1032061"/>
              <a:ext cx="16418" cy="13134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36"/>
            <p:cNvSpPr/>
            <p:nvPr/>
          </p:nvSpPr>
          <p:spPr bwMode="auto">
            <a:xfrm>
              <a:off x="3892195" y="-904003"/>
              <a:ext cx="26268" cy="1313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37"/>
            <p:cNvSpPr/>
            <p:nvPr/>
          </p:nvSpPr>
          <p:spPr bwMode="auto">
            <a:xfrm>
              <a:off x="3915180" y="-904003"/>
              <a:ext cx="13134" cy="26268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38"/>
            <p:cNvSpPr/>
            <p:nvPr/>
          </p:nvSpPr>
          <p:spPr bwMode="auto">
            <a:xfrm>
              <a:off x="3951299" y="-1012360"/>
              <a:ext cx="9851" cy="1970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39"/>
            <p:cNvSpPr/>
            <p:nvPr/>
          </p:nvSpPr>
          <p:spPr bwMode="auto">
            <a:xfrm>
              <a:off x="3954582" y="-1005792"/>
              <a:ext cx="26268" cy="1313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42"/>
            <p:cNvSpPr/>
            <p:nvPr/>
          </p:nvSpPr>
          <p:spPr bwMode="auto">
            <a:xfrm>
              <a:off x="3974284" y="-871167"/>
              <a:ext cx="16418" cy="16418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43"/>
            <p:cNvSpPr/>
            <p:nvPr/>
          </p:nvSpPr>
          <p:spPr bwMode="auto">
            <a:xfrm>
              <a:off x="3961149" y="-871167"/>
              <a:ext cx="13134" cy="26268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44"/>
            <p:cNvSpPr/>
            <p:nvPr/>
          </p:nvSpPr>
          <p:spPr bwMode="auto">
            <a:xfrm>
              <a:off x="3967717" y="-881018"/>
              <a:ext cx="22985" cy="13134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45"/>
            <p:cNvSpPr/>
            <p:nvPr/>
          </p:nvSpPr>
          <p:spPr bwMode="auto">
            <a:xfrm>
              <a:off x="3954582" y="-881018"/>
              <a:ext cx="13134" cy="26268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46"/>
            <p:cNvSpPr/>
            <p:nvPr/>
          </p:nvSpPr>
          <p:spPr bwMode="auto">
            <a:xfrm>
              <a:off x="3964433" y="-890868"/>
              <a:ext cx="22985" cy="13134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47"/>
            <p:cNvSpPr/>
            <p:nvPr/>
          </p:nvSpPr>
          <p:spPr bwMode="auto">
            <a:xfrm>
              <a:off x="3951299" y="-890868"/>
              <a:ext cx="13134" cy="22985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48"/>
            <p:cNvSpPr/>
            <p:nvPr/>
          </p:nvSpPr>
          <p:spPr bwMode="auto">
            <a:xfrm>
              <a:off x="3961149" y="-904003"/>
              <a:ext cx="19701" cy="13134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49"/>
            <p:cNvSpPr/>
            <p:nvPr/>
          </p:nvSpPr>
          <p:spPr bwMode="auto">
            <a:xfrm>
              <a:off x="3948015" y="-904003"/>
              <a:ext cx="16418" cy="26268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51"/>
            <p:cNvSpPr/>
            <p:nvPr/>
          </p:nvSpPr>
          <p:spPr bwMode="auto">
            <a:xfrm>
              <a:off x="4016970" y="-999225"/>
              <a:ext cx="16418" cy="16418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52"/>
            <p:cNvSpPr/>
            <p:nvPr/>
          </p:nvSpPr>
          <p:spPr bwMode="auto">
            <a:xfrm>
              <a:off x="4016970" y="-982808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53"/>
            <p:cNvSpPr/>
            <p:nvPr/>
          </p:nvSpPr>
          <p:spPr bwMode="auto">
            <a:xfrm>
              <a:off x="4007119" y="-999225"/>
              <a:ext cx="13134" cy="1970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54"/>
            <p:cNvSpPr/>
            <p:nvPr/>
          </p:nvSpPr>
          <p:spPr bwMode="auto">
            <a:xfrm>
              <a:off x="4007119" y="-979524"/>
              <a:ext cx="22985" cy="13134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55"/>
            <p:cNvSpPr/>
            <p:nvPr/>
          </p:nvSpPr>
          <p:spPr bwMode="auto">
            <a:xfrm>
              <a:off x="3993985" y="-995942"/>
              <a:ext cx="19701" cy="22985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56"/>
            <p:cNvSpPr/>
            <p:nvPr/>
          </p:nvSpPr>
          <p:spPr bwMode="auto">
            <a:xfrm>
              <a:off x="3993985" y="-972957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57"/>
            <p:cNvSpPr/>
            <p:nvPr/>
          </p:nvSpPr>
          <p:spPr bwMode="auto">
            <a:xfrm>
              <a:off x="3987418" y="-992658"/>
              <a:ext cx="13134" cy="22985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58"/>
            <p:cNvSpPr/>
            <p:nvPr/>
          </p:nvSpPr>
          <p:spPr bwMode="auto">
            <a:xfrm>
              <a:off x="3987418" y="-972957"/>
              <a:ext cx="26268" cy="16418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0"/>
            <p:cNvSpPr/>
            <p:nvPr/>
          </p:nvSpPr>
          <p:spPr bwMode="auto">
            <a:xfrm>
              <a:off x="3885628" y="-1041911"/>
              <a:ext cx="26268" cy="16418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"/>
            <p:cNvSpPr/>
            <p:nvPr/>
          </p:nvSpPr>
          <p:spPr bwMode="auto">
            <a:xfrm>
              <a:off x="3902046" y="-1055046"/>
              <a:ext cx="16418" cy="2955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2"/>
            <p:cNvSpPr/>
            <p:nvPr/>
          </p:nvSpPr>
          <p:spPr bwMode="auto">
            <a:xfrm>
              <a:off x="3888912" y="-1032061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3"/>
            <p:cNvSpPr/>
            <p:nvPr/>
          </p:nvSpPr>
          <p:spPr bwMode="auto">
            <a:xfrm>
              <a:off x="3905329" y="-1041911"/>
              <a:ext cx="19701" cy="22985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4"/>
            <p:cNvSpPr/>
            <p:nvPr/>
          </p:nvSpPr>
          <p:spPr bwMode="auto">
            <a:xfrm>
              <a:off x="3892195" y="-1022210"/>
              <a:ext cx="26268" cy="16418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5"/>
            <p:cNvSpPr/>
            <p:nvPr/>
          </p:nvSpPr>
          <p:spPr bwMode="auto">
            <a:xfrm>
              <a:off x="3911896" y="-1032061"/>
              <a:ext cx="16418" cy="26268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6"/>
            <p:cNvSpPr/>
            <p:nvPr/>
          </p:nvSpPr>
          <p:spPr bwMode="auto">
            <a:xfrm>
              <a:off x="3898762" y="-1009076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7"/>
            <p:cNvSpPr/>
            <p:nvPr/>
          </p:nvSpPr>
          <p:spPr bwMode="auto">
            <a:xfrm>
              <a:off x="3915180" y="-1022210"/>
              <a:ext cx="16418" cy="26268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9"/>
            <p:cNvSpPr/>
            <p:nvPr/>
          </p:nvSpPr>
          <p:spPr bwMode="auto">
            <a:xfrm>
              <a:off x="3846226" y="-917137"/>
              <a:ext cx="16418" cy="22985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70"/>
            <p:cNvSpPr/>
            <p:nvPr/>
          </p:nvSpPr>
          <p:spPr bwMode="auto">
            <a:xfrm>
              <a:off x="3836375" y="-930271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71"/>
            <p:cNvSpPr/>
            <p:nvPr/>
          </p:nvSpPr>
          <p:spPr bwMode="auto">
            <a:xfrm>
              <a:off x="3859360" y="-920420"/>
              <a:ext cx="13134" cy="22985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72"/>
            <p:cNvSpPr/>
            <p:nvPr/>
          </p:nvSpPr>
          <p:spPr bwMode="auto">
            <a:xfrm>
              <a:off x="3846226" y="-933555"/>
              <a:ext cx="26268" cy="13134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73"/>
            <p:cNvSpPr/>
            <p:nvPr/>
          </p:nvSpPr>
          <p:spPr bwMode="auto">
            <a:xfrm>
              <a:off x="3865927" y="-923704"/>
              <a:ext cx="13134" cy="1970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74"/>
            <p:cNvSpPr/>
            <p:nvPr/>
          </p:nvSpPr>
          <p:spPr bwMode="auto">
            <a:xfrm>
              <a:off x="3859360" y="-936838"/>
              <a:ext cx="19701" cy="16418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75"/>
            <p:cNvSpPr/>
            <p:nvPr/>
          </p:nvSpPr>
          <p:spPr bwMode="auto">
            <a:xfrm>
              <a:off x="3875777" y="-930271"/>
              <a:ext cx="16418" cy="22985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76"/>
            <p:cNvSpPr/>
            <p:nvPr/>
          </p:nvSpPr>
          <p:spPr bwMode="auto">
            <a:xfrm>
              <a:off x="3865927" y="-943405"/>
              <a:ext cx="26268" cy="1970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80"/>
            <p:cNvSpPr/>
            <p:nvPr/>
          </p:nvSpPr>
          <p:spPr bwMode="auto">
            <a:xfrm>
              <a:off x="3928314" y="-972957"/>
              <a:ext cx="22985" cy="492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8" name="Freeform 296"/>
          <p:cNvSpPr/>
          <p:nvPr/>
        </p:nvSpPr>
        <p:spPr bwMode="auto">
          <a:xfrm>
            <a:off x="11052569" y="2932358"/>
            <a:ext cx="11384" cy="11384"/>
          </a:xfrm>
          <a:custGeom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9" name="Freeform 297"/>
          <p:cNvSpPr/>
          <p:nvPr/>
        </p:nvSpPr>
        <p:spPr bwMode="auto">
          <a:xfrm>
            <a:off x="11092414" y="2795747"/>
            <a:ext cx="11384" cy="11384"/>
          </a:xfrm>
          <a:custGeom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0" name="Freeform 298"/>
          <p:cNvSpPr/>
          <p:nvPr/>
        </p:nvSpPr>
        <p:spPr bwMode="auto">
          <a:xfrm>
            <a:off x="11063953" y="2912435"/>
            <a:ext cx="11384" cy="22768"/>
          </a:xfrm>
          <a:custGeom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1" name="Freeform 299"/>
          <p:cNvSpPr/>
          <p:nvPr/>
        </p:nvSpPr>
        <p:spPr bwMode="auto">
          <a:xfrm>
            <a:off x="11046877" y="2912435"/>
            <a:ext cx="22768" cy="14230"/>
          </a:xfrm>
          <a:custGeom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2" name="Freeform 300"/>
          <p:cNvSpPr/>
          <p:nvPr/>
        </p:nvSpPr>
        <p:spPr bwMode="auto">
          <a:xfrm>
            <a:off x="11086722" y="2815670"/>
            <a:ext cx="19922" cy="14230"/>
          </a:xfrm>
          <a:custGeom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3" name="Freeform 301"/>
          <p:cNvSpPr/>
          <p:nvPr/>
        </p:nvSpPr>
        <p:spPr bwMode="auto">
          <a:xfrm>
            <a:off x="11075337" y="2812824"/>
            <a:ext cx="17076" cy="17076"/>
          </a:xfrm>
          <a:custGeom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5" name="Freeform 303"/>
          <p:cNvSpPr/>
          <p:nvPr/>
        </p:nvSpPr>
        <p:spPr bwMode="auto">
          <a:xfrm>
            <a:off x="11004186" y="2846976"/>
            <a:ext cx="11384" cy="11384"/>
          </a:xfrm>
          <a:custGeom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6" name="Freeform 304"/>
          <p:cNvSpPr/>
          <p:nvPr/>
        </p:nvSpPr>
        <p:spPr bwMode="auto">
          <a:xfrm>
            <a:off x="11140796" y="2881129"/>
            <a:ext cx="11384" cy="11384"/>
          </a:xfrm>
          <a:custGeom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7" name="Freeform 305"/>
          <p:cNvSpPr/>
          <p:nvPr/>
        </p:nvSpPr>
        <p:spPr bwMode="auto">
          <a:xfrm>
            <a:off x="11018416" y="2838438"/>
            <a:ext cx="14230" cy="19922"/>
          </a:xfrm>
          <a:custGeom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8" name="Freeform 306"/>
          <p:cNvSpPr/>
          <p:nvPr/>
        </p:nvSpPr>
        <p:spPr bwMode="auto">
          <a:xfrm>
            <a:off x="11015570" y="2855514"/>
            <a:ext cx="17076" cy="14230"/>
          </a:xfrm>
          <a:custGeom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9" name="Freeform 307"/>
          <p:cNvSpPr/>
          <p:nvPr/>
        </p:nvSpPr>
        <p:spPr bwMode="auto">
          <a:xfrm>
            <a:off x="11115182" y="2869745"/>
            <a:ext cx="22768" cy="11384"/>
          </a:xfrm>
          <a:custGeom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0" name="Freeform 308"/>
          <p:cNvSpPr/>
          <p:nvPr/>
        </p:nvSpPr>
        <p:spPr bwMode="auto">
          <a:xfrm>
            <a:off x="11115182" y="2878283"/>
            <a:ext cx="14230" cy="22768"/>
          </a:xfrm>
          <a:custGeom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3" name="Freeform 311"/>
          <p:cNvSpPr/>
          <p:nvPr/>
        </p:nvSpPr>
        <p:spPr bwMode="auto">
          <a:xfrm>
            <a:off x="11004186" y="2906743"/>
            <a:ext cx="11384" cy="19922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4" name="Freeform 312"/>
          <p:cNvSpPr/>
          <p:nvPr/>
        </p:nvSpPr>
        <p:spPr bwMode="auto">
          <a:xfrm>
            <a:off x="10992802" y="2901051"/>
            <a:ext cx="22768" cy="5692"/>
          </a:xfrm>
          <a:custGeom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5" name="Freeform 313"/>
          <p:cNvSpPr/>
          <p:nvPr/>
        </p:nvSpPr>
        <p:spPr bwMode="auto">
          <a:xfrm>
            <a:off x="11015570" y="2901051"/>
            <a:ext cx="5692" cy="22768"/>
          </a:xfrm>
          <a:custGeom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6" name="Freeform 314"/>
          <p:cNvSpPr/>
          <p:nvPr/>
        </p:nvSpPr>
        <p:spPr bwMode="auto">
          <a:xfrm>
            <a:off x="10998494" y="2892513"/>
            <a:ext cx="22768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7" name="Freeform 315"/>
          <p:cNvSpPr/>
          <p:nvPr/>
        </p:nvSpPr>
        <p:spPr bwMode="auto">
          <a:xfrm>
            <a:off x="11021262" y="2895359"/>
            <a:ext cx="8538" cy="19922"/>
          </a:xfrm>
          <a:custGeom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8" name="Freeform 316"/>
          <p:cNvSpPr/>
          <p:nvPr/>
        </p:nvSpPr>
        <p:spPr bwMode="auto">
          <a:xfrm>
            <a:off x="11009878" y="2889667"/>
            <a:ext cx="19922" cy="11384"/>
          </a:xfrm>
          <a:custGeom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9" name="Freeform 317"/>
          <p:cNvSpPr/>
          <p:nvPr/>
        </p:nvSpPr>
        <p:spPr bwMode="auto">
          <a:xfrm>
            <a:off x="11029801" y="2892513"/>
            <a:ext cx="11384" cy="19922"/>
          </a:xfrm>
          <a:custGeom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0" name="Freeform 318"/>
          <p:cNvSpPr/>
          <p:nvPr/>
        </p:nvSpPr>
        <p:spPr bwMode="auto">
          <a:xfrm>
            <a:off x="11018416" y="2883975"/>
            <a:ext cx="22768" cy="11384"/>
          </a:xfrm>
          <a:custGeom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2" name="Freeform 320"/>
          <p:cNvSpPr/>
          <p:nvPr/>
        </p:nvSpPr>
        <p:spPr bwMode="auto">
          <a:xfrm>
            <a:off x="11118028" y="2932358"/>
            <a:ext cx="19922" cy="11384"/>
          </a:xfrm>
          <a:custGeom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3" name="Freeform 321"/>
          <p:cNvSpPr/>
          <p:nvPr/>
        </p:nvSpPr>
        <p:spPr bwMode="auto">
          <a:xfrm>
            <a:off x="11106644" y="2932358"/>
            <a:ext cx="11384" cy="22768"/>
          </a:xfrm>
          <a:custGeom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4" name="Freeform 322"/>
          <p:cNvSpPr/>
          <p:nvPr/>
        </p:nvSpPr>
        <p:spPr bwMode="auto">
          <a:xfrm>
            <a:off x="11109490" y="2923819"/>
            <a:ext cx="19922" cy="11384"/>
          </a:xfrm>
          <a:custGeom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5" name="Freeform 323"/>
          <p:cNvSpPr/>
          <p:nvPr/>
        </p:nvSpPr>
        <p:spPr bwMode="auto">
          <a:xfrm>
            <a:off x="11103798" y="2923819"/>
            <a:ext cx="11384" cy="22768"/>
          </a:xfrm>
          <a:custGeom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6" name="Freeform 324"/>
          <p:cNvSpPr/>
          <p:nvPr/>
        </p:nvSpPr>
        <p:spPr bwMode="auto">
          <a:xfrm>
            <a:off x="11106644" y="2915281"/>
            <a:ext cx="19922" cy="11384"/>
          </a:xfrm>
          <a:custGeom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7" name="Freeform 325"/>
          <p:cNvSpPr/>
          <p:nvPr/>
        </p:nvSpPr>
        <p:spPr bwMode="auto">
          <a:xfrm>
            <a:off x="11098106" y="2915281"/>
            <a:ext cx="11384" cy="22768"/>
          </a:xfrm>
          <a:custGeom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8" name="Freeform 326"/>
          <p:cNvSpPr/>
          <p:nvPr/>
        </p:nvSpPr>
        <p:spPr bwMode="auto">
          <a:xfrm>
            <a:off x="11103798" y="2906743"/>
            <a:ext cx="17076" cy="8538"/>
          </a:xfrm>
          <a:custGeom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9" name="Freeform 327"/>
          <p:cNvSpPr/>
          <p:nvPr/>
        </p:nvSpPr>
        <p:spPr bwMode="auto">
          <a:xfrm>
            <a:off x="11095260" y="2906743"/>
            <a:ext cx="8538" cy="25614"/>
          </a:xfrm>
          <a:custGeom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1" name="Freeform 329"/>
          <p:cNvSpPr/>
          <p:nvPr/>
        </p:nvSpPr>
        <p:spPr bwMode="auto">
          <a:xfrm>
            <a:off x="11140796" y="2812824"/>
            <a:ext cx="11384" cy="17076"/>
          </a:xfrm>
          <a:custGeom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2" name="Freeform 330"/>
          <p:cNvSpPr/>
          <p:nvPr/>
        </p:nvSpPr>
        <p:spPr bwMode="auto">
          <a:xfrm>
            <a:off x="11140796" y="2827054"/>
            <a:ext cx="22768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3" name="Freeform 331"/>
          <p:cNvSpPr/>
          <p:nvPr/>
        </p:nvSpPr>
        <p:spPr bwMode="auto">
          <a:xfrm>
            <a:off x="11132258" y="2815670"/>
            <a:ext cx="8538" cy="19922"/>
          </a:xfrm>
          <a:custGeom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4" name="Freeform 332"/>
          <p:cNvSpPr/>
          <p:nvPr/>
        </p:nvSpPr>
        <p:spPr bwMode="auto">
          <a:xfrm>
            <a:off x="11132258" y="2835592"/>
            <a:ext cx="25614" cy="8538"/>
          </a:xfrm>
          <a:custGeom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5" name="Freeform 333"/>
          <p:cNvSpPr/>
          <p:nvPr/>
        </p:nvSpPr>
        <p:spPr bwMode="auto">
          <a:xfrm>
            <a:off x="11126566" y="2818516"/>
            <a:ext cx="5692" cy="19922"/>
          </a:xfrm>
          <a:custGeom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6" name="Freeform 334"/>
          <p:cNvSpPr/>
          <p:nvPr/>
        </p:nvSpPr>
        <p:spPr bwMode="auto">
          <a:xfrm>
            <a:off x="11126566" y="2838438"/>
            <a:ext cx="22768" cy="11384"/>
          </a:xfrm>
          <a:custGeom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7" name="Freeform 335"/>
          <p:cNvSpPr/>
          <p:nvPr/>
        </p:nvSpPr>
        <p:spPr bwMode="auto">
          <a:xfrm>
            <a:off x="11115182" y="2827054"/>
            <a:ext cx="11384" cy="19922"/>
          </a:xfrm>
          <a:custGeom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8" name="Freeform 336"/>
          <p:cNvSpPr/>
          <p:nvPr/>
        </p:nvSpPr>
        <p:spPr bwMode="auto">
          <a:xfrm>
            <a:off x="11115182" y="2844130"/>
            <a:ext cx="22768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0" name="Freeform 338"/>
          <p:cNvSpPr/>
          <p:nvPr/>
        </p:nvSpPr>
        <p:spPr bwMode="auto">
          <a:xfrm>
            <a:off x="11021262" y="2795747"/>
            <a:ext cx="19922" cy="8538"/>
          </a:xfrm>
          <a:custGeom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1" name="Freeform 339"/>
          <p:cNvSpPr/>
          <p:nvPr/>
        </p:nvSpPr>
        <p:spPr bwMode="auto">
          <a:xfrm>
            <a:off x="11038339" y="2784363"/>
            <a:ext cx="11384" cy="19922"/>
          </a:xfrm>
          <a:custGeom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2" name="Freeform 340"/>
          <p:cNvSpPr/>
          <p:nvPr/>
        </p:nvSpPr>
        <p:spPr bwMode="auto">
          <a:xfrm>
            <a:off x="11026955" y="2804286"/>
            <a:ext cx="22768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3" name="Freeform 341"/>
          <p:cNvSpPr/>
          <p:nvPr/>
        </p:nvSpPr>
        <p:spPr bwMode="auto">
          <a:xfrm>
            <a:off x="11041185" y="2792901"/>
            <a:ext cx="11384" cy="22768"/>
          </a:xfrm>
          <a:custGeom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4" name="Freeform 342"/>
          <p:cNvSpPr/>
          <p:nvPr/>
        </p:nvSpPr>
        <p:spPr bwMode="auto">
          <a:xfrm>
            <a:off x="11029801" y="2812824"/>
            <a:ext cx="22768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5" name="Freeform 343"/>
          <p:cNvSpPr/>
          <p:nvPr/>
        </p:nvSpPr>
        <p:spPr bwMode="auto">
          <a:xfrm>
            <a:off x="11046877" y="2801439"/>
            <a:ext cx="11384" cy="22768"/>
          </a:xfrm>
          <a:custGeom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6" name="Freeform 344"/>
          <p:cNvSpPr/>
          <p:nvPr/>
        </p:nvSpPr>
        <p:spPr bwMode="auto">
          <a:xfrm>
            <a:off x="11032647" y="2818516"/>
            <a:ext cx="25614" cy="11384"/>
          </a:xfrm>
          <a:custGeom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7" name="Freeform 345"/>
          <p:cNvSpPr/>
          <p:nvPr/>
        </p:nvSpPr>
        <p:spPr bwMode="auto">
          <a:xfrm>
            <a:off x="11052569" y="2807132"/>
            <a:ext cx="8538" cy="22768"/>
          </a:xfrm>
          <a:custGeom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1" name="Freeform 349"/>
          <p:cNvSpPr/>
          <p:nvPr/>
        </p:nvSpPr>
        <p:spPr bwMode="auto">
          <a:xfrm>
            <a:off x="11058261" y="2861206"/>
            <a:ext cx="39845" cy="17076"/>
          </a:xfrm>
          <a:custGeom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4" name="Freeform 352"/>
          <p:cNvSpPr/>
          <p:nvPr/>
        </p:nvSpPr>
        <p:spPr bwMode="auto">
          <a:xfrm>
            <a:off x="12395903" y="994200"/>
            <a:ext cx="28460" cy="28460"/>
          </a:xfrm>
          <a:custGeom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5" name="Freeform 353"/>
          <p:cNvSpPr/>
          <p:nvPr/>
        </p:nvSpPr>
        <p:spPr bwMode="auto">
          <a:xfrm>
            <a:off x="12139759" y="849052"/>
            <a:ext cx="28460" cy="22768"/>
          </a:xfrm>
          <a:custGeom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6" name="Freeform 354"/>
          <p:cNvSpPr/>
          <p:nvPr/>
        </p:nvSpPr>
        <p:spPr bwMode="auto">
          <a:xfrm>
            <a:off x="12367443" y="971432"/>
            <a:ext cx="45537" cy="19922"/>
          </a:xfrm>
          <a:custGeom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7" name="Freeform 355"/>
          <p:cNvSpPr/>
          <p:nvPr/>
        </p:nvSpPr>
        <p:spPr bwMode="auto">
          <a:xfrm>
            <a:off x="12367443" y="979970"/>
            <a:ext cx="17076" cy="51229"/>
          </a:xfrm>
          <a:custGeom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8" name="Freeform 356"/>
          <p:cNvSpPr/>
          <p:nvPr/>
        </p:nvSpPr>
        <p:spPr bwMode="auto">
          <a:xfrm>
            <a:off x="12190988" y="849052"/>
            <a:ext cx="22768" cy="42691"/>
          </a:xfrm>
          <a:custGeom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9" name="Freeform 357"/>
          <p:cNvSpPr/>
          <p:nvPr/>
        </p:nvSpPr>
        <p:spPr bwMode="auto">
          <a:xfrm>
            <a:off x="12162527" y="883204"/>
            <a:ext cx="51229" cy="22768"/>
          </a:xfrm>
          <a:custGeom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2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1" name="Freeform 359"/>
          <p:cNvSpPr/>
          <p:nvPr/>
        </p:nvSpPr>
        <p:spPr bwMode="auto">
          <a:xfrm>
            <a:off x="12193834" y="1048275"/>
            <a:ext cx="31307" cy="28460"/>
          </a:xfrm>
          <a:custGeom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2" name="Freeform 360"/>
          <p:cNvSpPr/>
          <p:nvPr/>
        </p:nvSpPr>
        <p:spPr bwMode="auto">
          <a:xfrm>
            <a:off x="12347520" y="794977"/>
            <a:ext cx="25614" cy="22768"/>
          </a:xfrm>
          <a:custGeom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3" name="Freeform 361"/>
          <p:cNvSpPr/>
          <p:nvPr/>
        </p:nvSpPr>
        <p:spPr bwMode="auto">
          <a:xfrm>
            <a:off x="12190988" y="1014122"/>
            <a:ext cx="45537" cy="22768"/>
          </a:xfrm>
          <a:custGeom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4" name="Freeform 362"/>
          <p:cNvSpPr/>
          <p:nvPr/>
        </p:nvSpPr>
        <p:spPr bwMode="auto">
          <a:xfrm>
            <a:off x="12227986" y="1016968"/>
            <a:ext cx="19922" cy="48383"/>
          </a:xfrm>
          <a:custGeom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5" name="Freeform 363"/>
          <p:cNvSpPr/>
          <p:nvPr/>
        </p:nvSpPr>
        <p:spPr bwMode="auto">
          <a:xfrm>
            <a:off x="12313368" y="814899"/>
            <a:ext cx="22768" cy="45537"/>
          </a:xfrm>
          <a:custGeom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6" name="Freeform 364"/>
          <p:cNvSpPr/>
          <p:nvPr/>
        </p:nvSpPr>
        <p:spPr bwMode="auto">
          <a:xfrm>
            <a:off x="12324752" y="840513"/>
            <a:ext cx="45537" cy="22768"/>
          </a:xfrm>
          <a:custGeom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9" name="Freeform 367"/>
          <p:cNvSpPr/>
          <p:nvPr/>
        </p:nvSpPr>
        <p:spPr bwMode="auto">
          <a:xfrm>
            <a:off x="12324752" y="1082427"/>
            <a:ext cx="36999" cy="31307"/>
          </a:xfrm>
          <a:custGeom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0" name="Freeform 368"/>
          <p:cNvSpPr/>
          <p:nvPr/>
        </p:nvSpPr>
        <p:spPr bwMode="auto">
          <a:xfrm>
            <a:off x="12296291" y="1082427"/>
            <a:ext cx="36999" cy="42691"/>
          </a:xfrm>
          <a:custGeom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1" name="Freeform 369"/>
          <p:cNvSpPr/>
          <p:nvPr/>
        </p:nvSpPr>
        <p:spPr bwMode="auto">
          <a:xfrm>
            <a:off x="12319060" y="1065351"/>
            <a:ext cx="39845" cy="28460"/>
          </a:xfrm>
          <a:custGeom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2" name="Freeform 370"/>
          <p:cNvSpPr/>
          <p:nvPr/>
        </p:nvSpPr>
        <p:spPr bwMode="auto">
          <a:xfrm>
            <a:off x="12293445" y="1065351"/>
            <a:ext cx="31307" cy="42691"/>
          </a:xfrm>
          <a:custGeom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3" name="Freeform 371"/>
          <p:cNvSpPr/>
          <p:nvPr/>
        </p:nvSpPr>
        <p:spPr bwMode="auto">
          <a:xfrm>
            <a:off x="12316214" y="1045429"/>
            <a:ext cx="34153" cy="31307"/>
          </a:xfrm>
          <a:custGeom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4" name="Freeform 372"/>
          <p:cNvSpPr/>
          <p:nvPr/>
        </p:nvSpPr>
        <p:spPr bwMode="auto">
          <a:xfrm>
            <a:off x="12284907" y="1042583"/>
            <a:ext cx="34153" cy="45537"/>
          </a:xfrm>
          <a:custGeom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5" name="Freeform 373"/>
          <p:cNvSpPr/>
          <p:nvPr/>
        </p:nvSpPr>
        <p:spPr bwMode="auto">
          <a:xfrm>
            <a:off x="12307676" y="1025506"/>
            <a:ext cx="39845" cy="28460"/>
          </a:xfrm>
          <a:custGeom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6" name="Freeform 374"/>
          <p:cNvSpPr/>
          <p:nvPr/>
        </p:nvSpPr>
        <p:spPr bwMode="auto">
          <a:xfrm>
            <a:off x="12282061" y="1022660"/>
            <a:ext cx="34153" cy="45537"/>
          </a:xfrm>
          <a:custGeom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8" name="Freeform 376"/>
          <p:cNvSpPr/>
          <p:nvPr/>
        </p:nvSpPr>
        <p:spPr bwMode="auto">
          <a:xfrm>
            <a:off x="12430056" y="851898"/>
            <a:ext cx="31307" cy="39845"/>
          </a:xfrm>
          <a:custGeom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9" name="Freeform 377"/>
          <p:cNvSpPr/>
          <p:nvPr/>
        </p:nvSpPr>
        <p:spPr bwMode="auto">
          <a:xfrm>
            <a:off x="12430056" y="888896"/>
            <a:ext cx="48383" cy="28460"/>
          </a:xfrm>
          <a:custGeom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0" name="Freeform 378"/>
          <p:cNvSpPr/>
          <p:nvPr/>
        </p:nvSpPr>
        <p:spPr bwMode="auto">
          <a:xfrm>
            <a:off x="12412979" y="860436"/>
            <a:ext cx="31307" cy="34153"/>
          </a:xfrm>
          <a:custGeom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1" name="Freeform 379"/>
          <p:cNvSpPr/>
          <p:nvPr/>
        </p:nvSpPr>
        <p:spPr bwMode="auto">
          <a:xfrm>
            <a:off x="12412979" y="891742"/>
            <a:ext cx="45537" cy="31307"/>
          </a:xfrm>
          <a:custGeom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2" name="Freeform 380"/>
          <p:cNvSpPr/>
          <p:nvPr/>
        </p:nvSpPr>
        <p:spPr bwMode="auto">
          <a:xfrm>
            <a:off x="12393057" y="863282"/>
            <a:ext cx="31307" cy="39845"/>
          </a:xfrm>
          <a:custGeom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3" name="Freeform 381"/>
          <p:cNvSpPr/>
          <p:nvPr/>
        </p:nvSpPr>
        <p:spPr bwMode="auto">
          <a:xfrm>
            <a:off x="12393057" y="900280"/>
            <a:ext cx="42691" cy="28460"/>
          </a:xfrm>
          <a:custGeom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4" name="Freeform 382"/>
          <p:cNvSpPr/>
          <p:nvPr/>
        </p:nvSpPr>
        <p:spPr bwMode="auto">
          <a:xfrm>
            <a:off x="12373135" y="871820"/>
            <a:ext cx="31307" cy="34153"/>
          </a:xfrm>
          <a:custGeom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5" name="Freeform 383"/>
          <p:cNvSpPr/>
          <p:nvPr/>
        </p:nvSpPr>
        <p:spPr bwMode="auto">
          <a:xfrm>
            <a:off x="12373135" y="903126"/>
            <a:ext cx="42691" cy="31307"/>
          </a:xfrm>
          <a:custGeom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7" name="Freeform 385"/>
          <p:cNvSpPr/>
          <p:nvPr/>
        </p:nvSpPr>
        <p:spPr bwMode="auto">
          <a:xfrm>
            <a:off x="12202372" y="752286"/>
            <a:ext cx="45537" cy="31307"/>
          </a:xfrm>
          <a:custGeom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8" name="Freeform 386"/>
          <p:cNvSpPr/>
          <p:nvPr/>
        </p:nvSpPr>
        <p:spPr bwMode="auto">
          <a:xfrm>
            <a:off x="12236524" y="740902"/>
            <a:ext cx="31307" cy="42691"/>
          </a:xfrm>
          <a:custGeom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9" name="Freeform 387"/>
          <p:cNvSpPr/>
          <p:nvPr/>
        </p:nvSpPr>
        <p:spPr bwMode="auto">
          <a:xfrm>
            <a:off x="12208064" y="772208"/>
            <a:ext cx="42691" cy="31307"/>
          </a:xfrm>
          <a:custGeom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0" name="Freeform 388"/>
          <p:cNvSpPr/>
          <p:nvPr/>
        </p:nvSpPr>
        <p:spPr bwMode="auto">
          <a:xfrm>
            <a:off x="12239370" y="760824"/>
            <a:ext cx="34153" cy="42691"/>
          </a:xfrm>
          <a:custGeom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1" name="Freeform 389"/>
          <p:cNvSpPr/>
          <p:nvPr/>
        </p:nvSpPr>
        <p:spPr bwMode="auto">
          <a:xfrm>
            <a:off x="12213756" y="794977"/>
            <a:ext cx="45537" cy="31307"/>
          </a:xfrm>
          <a:custGeom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2" name="Freeform 390"/>
          <p:cNvSpPr/>
          <p:nvPr/>
        </p:nvSpPr>
        <p:spPr bwMode="auto">
          <a:xfrm>
            <a:off x="12247909" y="780746"/>
            <a:ext cx="31307" cy="45537"/>
          </a:xfrm>
          <a:custGeom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3" name="Freeform 391"/>
          <p:cNvSpPr/>
          <p:nvPr/>
        </p:nvSpPr>
        <p:spPr bwMode="auto">
          <a:xfrm>
            <a:off x="12219448" y="814899"/>
            <a:ext cx="42691" cy="31307"/>
          </a:xfrm>
          <a:custGeom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4" name="Freeform 392"/>
          <p:cNvSpPr/>
          <p:nvPr/>
        </p:nvSpPr>
        <p:spPr bwMode="auto">
          <a:xfrm>
            <a:off x="12250755" y="800669"/>
            <a:ext cx="31307" cy="45537"/>
          </a:xfrm>
          <a:custGeom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6" name="Freeform 394"/>
          <p:cNvSpPr/>
          <p:nvPr/>
        </p:nvSpPr>
        <p:spPr bwMode="auto">
          <a:xfrm>
            <a:off x="12102760" y="977124"/>
            <a:ext cx="31307" cy="36999"/>
          </a:xfrm>
          <a:custGeom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7" name="Freeform 395"/>
          <p:cNvSpPr/>
          <p:nvPr/>
        </p:nvSpPr>
        <p:spPr bwMode="auto">
          <a:xfrm>
            <a:off x="12091376" y="948663"/>
            <a:ext cx="45537" cy="31307"/>
          </a:xfrm>
          <a:custGeom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8" name="Freeform 396"/>
          <p:cNvSpPr/>
          <p:nvPr/>
        </p:nvSpPr>
        <p:spPr bwMode="auto">
          <a:xfrm>
            <a:off x="12122683" y="971432"/>
            <a:ext cx="28460" cy="34153"/>
          </a:xfrm>
          <a:custGeom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9" name="Freeform 397"/>
          <p:cNvSpPr/>
          <p:nvPr/>
        </p:nvSpPr>
        <p:spPr bwMode="auto">
          <a:xfrm>
            <a:off x="12108452" y="945817"/>
            <a:ext cx="48383" cy="31307"/>
          </a:xfrm>
          <a:custGeom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0" name="Freeform 398"/>
          <p:cNvSpPr/>
          <p:nvPr/>
        </p:nvSpPr>
        <p:spPr bwMode="auto">
          <a:xfrm>
            <a:off x="12145451" y="965739"/>
            <a:ext cx="28460" cy="36999"/>
          </a:xfrm>
          <a:custGeom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1" name="Freeform 399"/>
          <p:cNvSpPr/>
          <p:nvPr/>
        </p:nvSpPr>
        <p:spPr bwMode="auto">
          <a:xfrm>
            <a:off x="12128375" y="937279"/>
            <a:ext cx="45537" cy="34153"/>
          </a:xfrm>
          <a:custGeom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2" name="Freeform 400"/>
          <p:cNvSpPr/>
          <p:nvPr/>
        </p:nvSpPr>
        <p:spPr bwMode="auto">
          <a:xfrm>
            <a:off x="12162527" y="960047"/>
            <a:ext cx="31307" cy="39845"/>
          </a:xfrm>
          <a:custGeom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3" name="Freeform 401"/>
          <p:cNvSpPr/>
          <p:nvPr/>
        </p:nvSpPr>
        <p:spPr bwMode="auto">
          <a:xfrm>
            <a:off x="12148297" y="934433"/>
            <a:ext cx="45537" cy="31307"/>
          </a:xfrm>
          <a:custGeom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7" name="Freeform 405"/>
          <p:cNvSpPr/>
          <p:nvPr/>
        </p:nvSpPr>
        <p:spPr bwMode="auto">
          <a:xfrm>
            <a:off x="12256447" y="894588"/>
            <a:ext cx="51229" cy="76843"/>
          </a:xfrm>
          <a:custGeom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08" name="Group 607"/>
          <p:cNvGrpSpPr/>
          <p:nvPr/>
        </p:nvGrpSpPr>
        <p:grpSpPr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409"/>
            <p:cNvSpPr/>
            <p:nvPr/>
          </p:nvSpPr>
          <p:spPr bwMode="auto">
            <a:xfrm>
              <a:off x="2713" y="1409"/>
              <a:ext cx="4" cy="4"/>
            </a:xfrm>
            <a:custGeom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410"/>
            <p:cNvSpPr/>
            <p:nvPr/>
          </p:nvSpPr>
          <p:spPr bwMode="auto">
            <a:xfrm>
              <a:off x="2672" y="1386"/>
              <a:ext cx="4" cy="4"/>
            </a:xfrm>
            <a:custGeom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411"/>
            <p:cNvSpPr/>
            <p:nvPr/>
          </p:nvSpPr>
          <p:spPr bwMode="auto">
            <a:xfrm>
              <a:off x="2708" y="1405"/>
              <a:ext cx="7" cy="3"/>
            </a:xfrm>
            <a:custGeom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412"/>
            <p:cNvSpPr/>
            <p:nvPr/>
          </p:nvSpPr>
          <p:spPr bwMode="auto">
            <a:xfrm>
              <a:off x="2708" y="1406"/>
              <a:ext cx="3" cy="8"/>
            </a:xfrm>
            <a:custGeom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413"/>
            <p:cNvSpPr/>
            <p:nvPr/>
          </p:nvSpPr>
          <p:spPr bwMode="auto">
            <a:xfrm>
              <a:off x="2680" y="1386"/>
              <a:ext cx="2" cy="7"/>
            </a:xfrm>
            <a:custGeom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414"/>
            <p:cNvSpPr/>
            <p:nvPr/>
          </p:nvSpPr>
          <p:spPr bwMode="auto">
            <a:xfrm>
              <a:off x="2676" y="1391"/>
              <a:ext cx="6" cy="3"/>
            </a:xfrm>
            <a:custGeom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8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416"/>
            <p:cNvSpPr/>
            <p:nvPr/>
          </p:nvSpPr>
          <p:spPr bwMode="auto">
            <a:xfrm>
              <a:off x="2680" y="1417"/>
              <a:ext cx="5" cy="4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417"/>
            <p:cNvSpPr/>
            <p:nvPr/>
          </p:nvSpPr>
          <p:spPr bwMode="auto">
            <a:xfrm>
              <a:off x="2704" y="1377"/>
              <a:ext cx="5" cy="4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418"/>
            <p:cNvSpPr/>
            <p:nvPr/>
          </p:nvSpPr>
          <p:spPr bwMode="auto">
            <a:xfrm>
              <a:off x="2680" y="1413"/>
              <a:ext cx="6" cy="3"/>
            </a:xfrm>
            <a:custGeom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419"/>
            <p:cNvSpPr/>
            <p:nvPr/>
          </p:nvSpPr>
          <p:spPr bwMode="auto">
            <a:xfrm>
              <a:off x="2685" y="1413"/>
              <a:ext cx="4" cy="7"/>
            </a:xfrm>
            <a:custGeom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420"/>
            <p:cNvSpPr/>
            <p:nvPr/>
          </p:nvSpPr>
          <p:spPr bwMode="auto">
            <a:xfrm>
              <a:off x="2699" y="1381"/>
              <a:ext cx="4" cy="6"/>
            </a:xfrm>
            <a:custGeom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421"/>
            <p:cNvSpPr/>
            <p:nvPr/>
          </p:nvSpPr>
          <p:spPr bwMode="auto">
            <a:xfrm>
              <a:off x="2701" y="1385"/>
              <a:ext cx="7" cy="2"/>
            </a:xfrm>
            <a:custGeom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424"/>
            <p:cNvSpPr/>
            <p:nvPr/>
          </p:nvSpPr>
          <p:spPr bwMode="auto">
            <a:xfrm>
              <a:off x="2701" y="1422"/>
              <a:ext cx="6" cy="6"/>
            </a:xfrm>
            <a:custGeom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425"/>
            <p:cNvSpPr/>
            <p:nvPr/>
          </p:nvSpPr>
          <p:spPr bwMode="auto">
            <a:xfrm>
              <a:off x="2701" y="1422"/>
              <a:ext cx="6" cy="6"/>
            </a:xfrm>
            <a:custGeom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426"/>
            <p:cNvSpPr/>
            <p:nvPr/>
          </p:nvSpPr>
          <p:spPr bwMode="auto">
            <a:xfrm>
              <a:off x="2697" y="1422"/>
              <a:ext cx="4" cy="9"/>
            </a:xfrm>
            <a:custGeom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427"/>
            <p:cNvSpPr/>
            <p:nvPr/>
          </p:nvSpPr>
          <p:spPr bwMode="auto">
            <a:xfrm>
              <a:off x="2697" y="1422"/>
              <a:ext cx="4" cy="9"/>
            </a:xfrm>
            <a:custGeom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428"/>
            <p:cNvSpPr/>
            <p:nvPr/>
          </p:nvSpPr>
          <p:spPr bwMode="auto">
            <a:xfrm>
              <a:off x="2700" y="1420"/>
              <a:ext cx="5" cy="5"/>
            </a:xfrm>
            <a:custGeom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429"/>
            <p:cNvSpPr/>
            <p:nvPr/>
          </p:nvSpPr>
          <p:spPr bwMode="auto">
            <a:xfrm>
              <a:off x="2700" y="1420"/>
              <a:ext cx="5" cy="5"/>
            </a:xfrm>
            <a:custGeom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430"/>
            <p:cNvSpPr/>
            <p:nvPr/>
          </p:nvSpPr>
          <p:spPr bwMode="auto">
            <a:xfrm>
              <a:off x="2696" y="1420"/>
              <a:ext cx="5" cy="6"/>
            </a:xfrm>
            <a:custGeom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431"/>
            <p:cNvSpPr/>
            <p:nvPr/>
          </p:nvSpPr>
          <p:spPr bwMode="auto">
            <a:xfrm>
              <a:off x="2696" y="1420"/>
              <a:ext cx="5" cy="6"/>
            </a:xfrm>
            <a:custGeom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432"/>
            <p:cNvSpPr/>
            <p:nvPr/>
          </p:nvSpPr>
          <p:spPr bwMode="auto">
            <a:xfrm>
              <a:off x="2700" y="1417"/>
              <a:ext cx="5" cy="4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433"/>
            <p:cNvSpPr/>
            <p:nvPr/>
          </p:nvSpPr>
          <p:spPr bwMode="auto">
            <a:xfrm>
              <a:off x="2700" y="1417"/>
              <a:ext cx="5" cy="4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434"/>
            <p:cNvSpPr/>
            <p:nvPr/>
          </p:nvSpPr>
          <p:spPr bwMode="auto">
            <a:xfrm>
              <a:off x="2696" y="1417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435"/>
            <p:cNvSpPr/>
            <p:nvPr/>
          </p:nvSpPr>
          <p:spPr bwMode="auto">
            <a:xfrm>
              <a:off x="2696" y="1417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436"/>
            <p:cNvSpPr/>
            <p:nvPr/>
          </p:nvSpPr>
          <p:spPr bwMode="auto">
            <a:xfrm>
              <a:off x="2699" y="1413"/>
              <a:ext cx="5" cy="5"/>
            </a:xfrm>
            <a:custGeom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437"/>
            <p:cNvSpPr/>
            <p:nvPr/>
          </p:nvSpPr>
          <p:spPr bwMode="auto">
            <a:xfrm>
              <a:off x="2699" y="1413"/>
              <a:ext cx="5" cy="5"/>
            </a:xfrm>
            <a:custGeom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438"/>
            <p:cNvSpPr/>
            <p:nvPr/>
          </p:nvSpPr>
          <p:spPr bwMode="auto">
            <a:xfrm>
              <a:off x="2695" y="1413"/>
              <a:ext cx="4" cy="8"/>
            </a:xfrm>
            <a:custGeom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439"/>
            <p:cNvSpPr/>
            <p:nvPr/>
          </p:nvSpPr>
          <p:spPr bwMode="auto">
            <a:xfrm>
              <a:off x="2695" y="1413"/>
              <a:ext cx="4" cy="8"/>
            </a:xfrm>
            <a:custGeom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441"/>
            <p:cNvSpPr/>
            <p:nvPr/>
          </p:nvSpPr>
          <p:spPr bwMode="auto">
            <a:xfrm>
              <a:off x="2719" y="1387"/>
              <a:ext cx="4" cy="6"/>
            </a:xfrm>
            <a:custGeom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442"/>
            <p:cNvSpPr/>
            <p:nvPr/>
          </p:nvSpPr>
          <p:spPr bwMode="auto">
            <a:xfrm>
              <a:off x="2719" y="1387"/>
              <a:ext cx="4" cy="6"/>
            </a:xfrm>
            <a:custGeom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443"/>
            <p:cNvSpPr/>
            <p:nvPr/>
          </p:nvSpPr>
          <p:spPr bwMode="auto">
            <a:xfrm>
              <a:off x="2719" y="1391"/>
              <a:ext cx="6" cy="6"/>
            </a:xfrm>
            <a:custGeom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444"/>
            <p:cNvSpPr/>
            <p:nvPr/>
          </p:nvSpPr>
          <p:spPr bwMode="auto">
            <a:xfrm>
              <a:off x="2719" y="1391"/>
              <a:ext cx="6" cy="6"/>
            </a:xfrm>
            <a:custGeom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445"/>
            <p:cNvSpPr/>
            <p:nvPr/>
          </p:nvSpPr>
          <p:spPr bwMode="auto">
            <a:xfrm>
              <a:off x="2715" y="1387"/>
              <a:ext cx="5" cy="6"/>
            </a:xfrm>
            <a:custGeom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446"/>
            <p:cNvSpPr/>
            <p:nvPr/>
          </p:nvSpPr>
          <p:spPr bwMode="auto">
            <a:xfrm>
              <a:off x="2715" y="1387"/>
              <a:ext cx="5" cy="6"/>
            </a:xfrm>
            <a:custGeom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447"/>
            <p:cNvSpPr/>
            <p:nvPr/>
          </p:nvSpPr>
          <p:spPr bwMode="auto">
            <a:xfrm>
              <a:off x="2715" y="1393"/>
              <a:ext cx="6" cy="5"/>
            </a:xfrm>
            <a:custGeom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448"/>
            <p:cNvSpPr/>
            <p:nvPr/>
          </p:nvSpPr>
          <p:spPr bwMode="auto">
            <a:xfrm>
              <a:off x="2715" y="1393"/>
              <a:ext cx="6" cy="5"/>
            </a:xfrm>
            <a:custGeom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449"/>
            <p:cNvSpPr/>
            <p:nvPr/>
          </p:nvSpPr>
          <p:spPr bwMode="auto">
            <a:xfrm>
              <a:off x="2712" y="1389"/>
              <a:ext cx="4" cy="5"/>
            </a:xfrm>
            <a:custGeom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450"/>
            <p:cNvSpPr/>
            <p:nvPr/>
          </p:nvSpPr>
          <p:spPr bwMode="auto">
            <a:xfrm>
              <a:off x="2712" y="1389"/>
              <a:ext cx="4" cy="5"/>
            </a:xfrm>
            <a:custGeom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451"/>
            <p:cNvSpPr/>
            <p:nvPr/>
          </p:nvSpPr>
          <p:spPr bwMode="auto">
            <a:xfrm>
              <a:off x="2712" y="1394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452"/>
            <p:cNvSpPr/>
            <p:nvPr/>
          </p:nvSpPr>
          <p:spPr bwMode="auto">
            <a:xfrm>
              <a:off x="2712" y="1394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453"/>
            <p:cNvSpPr/>
            <p:nvPr/>
          </p:nvSpPr>
          <p:spPr bwMode="auto">
            <a:xfrm>
              <a:off x="2709" y="1389"/>
              <a:ext cx="4" cy="6"/>
            </a:xfrm>
            <a:custGeom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454"/>
            <p:cNvSpPr/>
            <p:nvPr/>
          </p:nvSpPr>
          <p:spPr bwMode="auto">
            <a:xfrm>
              <a:off x="2709" y="1389"/>
              <a:ext cx="4" cy="6"/>
            </a:xfrm>
            <a:custGeom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455"/>
            <p:cNvSpPr/>
            <p:nvPr/>
          </p:nvSpPr>
          <p:spPr bwMode="auto">
            <a:xfrm>
              <a:off x="2709" y="1394"/>
              <a:ext cx="7" cy="6"/>
            </a:xfrm>
            <a:custGeom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456"/>
            <p:cNvSpPr/>
            <p:nvPr/>
          </p:nvSpPr>
          <p:spPr bwMode="auto">
            <a:xfrm>
              <a:off x="2709" y="1394"/>
              <a:ext cx="7" cy="6"/>
            </a:xfrm>
            <a:custGeom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458"/>
            <p:cNvSpPr/>
            <p:nvPr/>
          </p:nvSpPr>
          <p:spPr bwMode="auto">
            <a:xfrm>
              <a:off x="2682" y="137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459"/>
            <p:cNvSpPr/>
            <p:nvPr/>
          </p:nvSpPr>
          <p:spPr bwMode="auto">
            <a:xfrm>
              <a:off x="2682" y="137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460"/>
            <p:cNvSpPr/>
            <p:nvPr/>
          </p:nvSpPr>
          <p:spPr bwMode="auto">
            <a:xfrm>
              <a:off x="2686" y="1368"/>
              <a:ext cx="6" cy="7"/>
            </a:xfrm>
            <a:custGeom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461"/>
            <p:cNvSpPr/>
            <p:nvPr/>
          </p:nvSpPr>
          <p:spPr bwMode="auto">
            <a:xfrm>
              <a:off x="2686" y="1368"/>
              <a:ext cx="6" cy="7"/>
            </a:xfrm>
            <a:custGeom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462"/>
            <p:cNvSpPr/>
            <p:nvPr/>
          </p:nvSpPr>
          <p:spPr bwMode="auto">
            <a:xfrm>
              <a:off x="2682" y="1374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463"/>
            <p:cNvSpPr/>
            <p:nvPr/>
          </p:nvSpPr>
          <p:spPr bwMode="auto">
            <a:xfrm>
              <a:off x="2682" y="1374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464"/>
            <p:cNvSpPr/>
            <p:nvPr/>
          </p:nvSpPr>
          <p:spPr bwMode="auto">
            <a:xfrm>
              <a:off x="2688" y="1371"/>
              <a:ext cx="4" cy="8"/>
            </a:xfrm>
            <a:custGeom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465"/>
            <p:cNvSpPr/>
            <p:nvPr/>
          </p:nvSpPr>
          <p:spPr bwMode="auto">
            <a:xfrm>
              <a:off x="2688" y="1371"/>
              <a:ext cx="4" cy="8"/>
            </a:xfrm>
            <a:custGeom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466"/>
            <p:cNvSpPr/>
            <p:nvPr/>
          </p:nvSpPr>
          <p:spPr bwMode="auto">
            <a:xfrm>
              <a:off x="2684" y="1377"/>
              <a:ext cx="7" cy="5"/>
            </a:xfrm>
            <a:custGeom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467"/>
            <p:cNvSpPr/>
            <p:nvPr/>
          </p:nvSpPr>
          <p:spPr bwMode="auto">
            <a:xfrm>
              <a:off x="2684" y="1377"/>
              <a:ext cx="7" cy="5"/>
            </a:xfrm>
            <a:custGeom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468"/>
            <p:cNvSpPr/>
            <p:nvPr/>
          </p:nvSpPr>
          <p:spPr bwMode="auto">
            <a:xfrm>
              <a:off x="2689" y="1375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469"/>
            <p:cNvSpPr/>
            <p:nvPr/>
          </p:nvSpPr>
          <p:spPr bwMode="auto">
            <a:xfrm>
              <a:off x="2689" y="1375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470"/>
            <p:cNvSpPr/>
            <p:nvPr/>
          </p:nvSpPr>
          <p:spPr bwMode="auto">
            <a:xfrm>
              <a:off x="2684" y="1381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471"/>
            <p:cNvSpPr/>
            <p:nvPr/>
          </p:nvSpPr>
          <p:spPr bwMode="auto">
            <a:xfrm>
              <a:off x="2684" y="1381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472"/>
            <p:cNvSpPr/>
            <p:nvPr/>
          </p:nvSpPr>
          <p:spPr bwMode="auto">
            <a:xfrm>
              <a:off x="2689" y="1378"/>
              <a:ext cx="6" cy="7"/>
            </a:xfrm>
            <a:custGeom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473"/>
            <p:cNvSpPr/>
            <p:nvPr/>
          </p:nvSpPr>
          <p:spPr bwMode="auto">
            <a:xfrm>
              <a:off x="2689" y="1378"/>
              <a:ext cx="6" cy="7"/>
            </a:xfrm>
            <a:custGeom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475"/>
            <p:cNvSpPr/>
            <p:nvPr/>
          </p:nvSpPr>
          <p:spPr bwMode="auto">
            <a:xfrm>
              <a:off x="2666" y="1406"/>
              <a:ext cx="4" cy="6"/>
            </a:xfrm>
            <a:custGeom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476"/>
            <p:cNvSpPr/>
            <p:nvPr/>
          </p:nvSpPr>
          <p:spPr bwMode="auto">
            <a:xfrm>
              <a:off x="2666" y="1406"/>
              <a:ext cx="4" cy="6"/>
            </a:xfrm>
            <a:custGeom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477"/>
            <p:cNvSpPr/>
            <p:nvPr/>
          </p:nvSpPr>
          <p:spPr bwMode="auto">
            <a:xfrm>
              <a:off x="2664" y="1402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478"/>
            <p:cNvSpPr/>
            <p:nvPr/>
          </p:nvSpPr>
          <p:spPr bwMode="auto">
            <a:xfrm>
              <a:off x="2664" y="1402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479"/>
            <p:cNvSpPr/>
            <p:nvPr/>
          </p:nvSpPr>
          <p:spPr bwMode="auto">
            <a:xfrm>
              <a:off x="2669" y="1405"/>
              <a:ext cx="4" cy="5"/>
            </a:xfrm>
            <a:custGeom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480"/>
            <p:cNvSpPr/>
            <p:nvPr/>
          </p:nvSpPr>
          <p:spPr bwMode="auto">
            <a:xfrm>
              <a:off x="2669" y="1405"/>
              <a:ext cx="4" cy="5"/>
            </a:xfrm>
            <a:custGeom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481"/>
            <p:cNvSpPr/>
            <p:nvPr/>
          </p:nvSpPr>
          <p:spPr bwMode="auto">
            <a:xfrm>
              <a:off x="2666" y="1401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482"/>
            <p:cNvSpPr/>
            <p:nvPr/>
          </p:nvSpPr>
          <p:spPr bwMode="auto">
            <a:xfrm>
              <a:off x="2666" y="1401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483"/>
            <p:cNvSpPr/>
            <p:nvPr/>
          </p:nvSpPr>
          <p:spPr bwMode="auto">
            <a:xfrm>
              <a:off x="2672" y="1405"/>
              <a:ext cx="5" cy="5"/>
            </a:xfrm>
            <a:custGeom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484"/>
            <p:cNvSpPr/>
            <p:nvPr/>
          </p:nvSpPr>
          <p:spPr bwMode="auto">
            <a:xfrm>
              <a:off x="2672" y="1405"/>
              <a:ext cx="5" cy="5"/>
            </a:xfrm>
            <a:custGeom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485"/>
            <p:cNvSpPr/>
            <p:nvPr/>
          </p:nvSpPr>
          <p:spPr bwMode="auto">
            <a:xfrm>
              <a:off x="2670" y="140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486"/>
            <p:cNvSpPr/>
            <p:nvPr/>
          </p:nvSpPr>
          <p:spPr bwMode="auto">
            <a:xfrm>
              <a:off x="2670" y="140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487"/>
            <p:cNvSpPr/>
            <p:nvPr/>
          </p:nvSpPr>
          <p:spPr bwMode="auto">
            <a:xfrm>
              <a:off x="2676" y="1404"/>
              <a:ext cx="4" cy="5"/>
            </a:xfrm>
            <a:custGeom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488"/>
            <p:cNvSpPr/>
            <p:nvPr/>
          </p:nvSpPr>
          <p:spPr bwMode="auto">
            <a:xfrm>
              <a:off x="2676" y="1404"/>
              <a:ext cx="4" cy="5"/>
            </a:xfrm>
            <a:custGeom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489"/>
            <p:cNvSpPr/>
            <p:nvPr/>
          </p:nvSpPr>
          <p:spPr bwMode="auto">
            <a:xfrm>
              <a:off x="2673" y="1400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490"/>
            <p:cNvSpPr/>
            <p:nvPr/>
          </p:nvSpPr>
          <p:spPr bwMode="auto">
            <a:xfrm>
              <a:off x="2673" y="1400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495"/>
            <p:cNvSpPr/>
            <p:nvPr/>
          </p:nvSpPr>
          <p:spPr bwMode="auto">
            <a:xfrm>
              <a:off x="2691" y="1393"/>
              <a:ext cx="8" cy="12"/>
            </a:xfrm>
            <a:custGeom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496"/>
            <p:cNvSpPr/>
            <p:nvPr/>
          </p:nvSpPr>
          <p:spPr bwMode="auto">
            <a:xfrm>
              <a:off x="2691" y="1393"/>
              <a:ext cx="8" cy="12"/>
            </a:xfrm>
            <a:custGeom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499"/>
            <p:cNvSpPr/>
            <p:nvPr/>
          </p:nvSpPr>
          <p:spPr bwMode="auto">
            <a:xfrm>
              <a:off x="2532" y="1668"/>
              <a:ext cx="4" cy="3"/>
            </a:xfrm>
            <a:custGeom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500"/>
            <p:cNvSpPr/>
            <p:nvPr/>
          </p:nvSpPr>
          <p:spPr bwMode="auto">
            <a:xfrm>
              <a:off x="2491" y="1644"/>
              <a:ext cx="4" cy="4"/>
            </a:xfrm>
            <a:custGeom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501"/>
            <p:cNvSpPr/>
            <p:nvPr/>
          </p:nvSpPr>
          <p:spPr bwMode="auto">
            <a:xfrm>
              <a:off x="2526" y="1663"/>
              <a:ext cx="8" cy="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502"/>
            <p:cNvSpPr/>
            <p:nvPr/>
          </p:nvSpPr>
          <p:spPr bwMode="auto">
            <a:xfrm>
              <a:off x="2526" y="1665"/>
              <a:ext cx="4" cy="7"/>
            </a:xfrm>
            <a:custGeom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503"/>
            <p:cNvSpPr/>
            <p:nvPr/>
          </p:nvSpPr>
          <p:spPr bwMode="auto">
            <a:xfrm>
              <a:off x="2498" y="1644"/>
              <a:ext cx="4" cy="7"/>
            </a:xfrm>
            <a:custGeom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504"/>
            <p:cNvSpPr/>
            <p:nvPr/>
          </p:nvSpPr>
          <p:spPr bwMode="auto">
            <a:xfrm>
              <a:off x="2494" y="1649"/>
              <a:ext cx="8" cy="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8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506"/>
            <p:cNvSpPr/>
            <p:nvPr/>
          </p:nvSpPr>
          <p:spPr bwMode="auto">
            <a:xfrm>
              <a:off x="2499" y="1676"/>
              <a:ext cx="5" cy="4"/>
            </a:xfrm>
            <a:custGeom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507"/>
            <p:cNvSpPr/>
            <p:nvPr/>
          </p:nvSpPr>
          <p:spPr bwMode="auto">
            <a:xfrm>
              <a:off x="2524" y="1636"/>
              <a:ext cx="4" cy="4"/>
            </a:xfrm>
            <a:custGeom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508"/>
            <p:cNvSpPr/>
            <p:nvPr/>
          </p:nvSpPr>
          <p:spPr bwMode="auto">
            <a:xfrm>
              <a:off x="2498" y="1671"/>
              <a:ext cx="8" cy="2"/>
            </a:xfrm>
            <a:custGeom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509"/>
            <p:cNvSpPr/>
            <p:nvPr/>
          </p:nvSpPr>
          <p:spPr bwMode="auto">
            <a:xfrm>
              <a:off x="2505" y="1671"/>
              <a:ext cx="3" cy="8"/>
            </a:xfrm>
            <a:custGeom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510"/>
            <p:cNvSpPr/>
            <p:nvPr/>
          </p:nvSpPr>
          <p:spPr bwMode="auto">
            <a:xfrm>
              <a:off x="2518" y="1638"/>
              <a:ext cx="3" cy="8"/>
            </a:xfrm>
            <a:custGeom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511"/>
            <p:cNvSpPr/>
            <p:nvPr/>
          </p:nvSpPr>
          <p:spPr bwMode="auto">
            <a:xfrm>
              <a:off x="2520" y="1642"/>
              <a:ext cx="8" cy="4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514"/>
            <p:cNvSpPr/>
            <p:nvPr/>
          </p:nvSpPr>
          <p:spPr bwMode="auto">
            <a:xfrm>
              <a:off x="2520" y="1682"/>
              <a:ext cx="6" cy="4"/>
            </a:xfrm>
            <a:custGeom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515"/>
            <p:cNvSpPr/>
            <p:nvPr/>
          </p:nvSpPr>
          <p:spPr bwMode="auto">
            <a:xfrm>
              <a:off x="2520" y="1682"/>
              <a:ext cx="6" cy="4"/>
            </a:xfrm>
            <a:custGeom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516"/>
            <p:cNvSpPr/>
            <p:nvPr/>
          </p:nvSpPr>
          <p:spPr bwMode="auto">
            <a:xfrm>
              <a:off x="2516" y="1682"/>
              <a:ext cx="5" cy="6"/>
            </a:xfrm>
            <a:custGeom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517"/>
            <p:cNvSpPr/>
            <p:nvPr/>
          </p:nvSpPr>
          <p:spPr bwMode="auto">
            <a:xfrm>
              <a:off x="2516" y="1682"/>
              <a:ext cx="5" cy="6"/>
            </a:xfrm>
            <a:custGeom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518"/>
            <p:cNvSpPr/>
            <p:nvPr/>
          </p:nvSpPr>
          <p:spPr bwMode="auto">
            <a:xfrm>
              <a:off x="2520" y="1678"/>
              <a:ext cx="5" cy="5"/>
            </a:xfrm>
            <a:custGeom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519"/>
            <p:cNvSpPr/>
            <p:nvPr/>
          </p:nvSpPr>
          <p:spPr bwMode="auto">
            <a:xfrm>
              <a:off x="2520" y="1678"/>
              <a:ext cx="5" cy="5"/>
            </a:xfrm>
            <a:custGeom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520"/>
            <p:cNvSpPr/>
            <p:nvPr/>
          </p:nvSpPr>
          <p:spPr bwMode="auto">
            <a:xfrm>
              <a:off x="2516" y="1678"/>
              <a:ext cx="4" cy="8"/>
            </a:xfrm>
            <a:custGeom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521"/>
            <p:cNvSpPr/>
            <p:nvPr/>
          </p:nvSpPr>
          <p:spPr bwMode="auto">
            <a:xfrm>
              <a:off x="2516" y="1678"/>
              <a:ext cx="4" cy="8"/>
            </a:xfrm>
            <a:custGeom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522"/>
            <p:cNvSpPr/>
            <p:nvPr/>
          </p:nvSpPr>
          <p:spPr bwMode="auto">
            <a:xfrm>
              <a:off x="2518" y="1675"/>
              <a:ext cx="6" cy="5"/>
            </a:xfrm>
            <a:custGeom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523"/>
            <p:cNvSpPr/>
            <p:nvPr/>
          </p:nvSpPr>
          <p:spPr bwMode="auto">
            <a:xfrm>
              <a:off x="2518" y="1675"/>
              <a:ext cx="6" cy="5"/>
            </a:xfrm>
            <a:custGeom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524"/>
            <p:cNvSpPr/>
            <p:nvPr/>
          </p:nvSpPr>
          <p:spPr bwMode="auto">
            <a:xfrm>
              <a:off x="2514" y="1675"/>
              <a:ext cx="6" cy="7"/>
            </a:xfrm>
            <a:custGeom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525"/>
            <p:cNvSpPr/>
            <p:nvPr/>
          </p:nvSpPr>
          <p:spPr bwMode="auto">
            <a:xfrm>
              <a:off x="2514" y="1675"/>
              <a:ext cx="6" cy="7"/>
            </a:xfrm>
            <a:custGeom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526"/>
            <p:cNvSpPr/>
            <p:nvPr/>
          </p:nvSpPr>
          <p:spPr bwMode="auto">
            <a:xfrm>
              <a:off x="2518" y="1672"/>
              <a:ext cx="6" cy="4"/>
            </a:xfrm>
            <a:custGeom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527"/>
            <p:cNvSpPr/>
            <p:nvPr/>
          </p:nvSpPr>
          <p:spPr bwMode="auto">
            <a:xfrm>
              <a:off x="2518" y="1672"/>
              <a:ext cx="6" cy="4"/>
            </a:xfrm>
            <a:custGeom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528"/>
            <p:cNvSpPr/>
            <p:nvPr/>
          </p:nvSpPr>
          <p:spPr bwMode="auto">
            <a:xfrm>
              <a:off x="2514" y="1672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529"/>
            <p:cNvSpPr/>
            <p:nvPr/>
          </p:nvSpPr>
          <p:spPr bwMode="auto">
            <a:xfrm>
              <a:off x="2514" y="1672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531"/>
            <p:cNvSpPr/>
            <p:nvPr/>
          </p:nvSpPr>
          <p:spPr bwMode="auto">
            <a:xfrm>
              <a:off x="2537" y="1645"/>
              <a:ext cx="6" cy="6"/>
            </a:xfrm>
            <a:custGeom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532"/>
            <p:cNvSpPr/>
            <p:nvPr/>
          </p:nvSpPr>
          <p:spPr bwMode="auto">
            <a:xfrm>
              <a:off x="2537" y="1645"/>
              <a:ext cx="6" cy="6"/>
            </a:xfrm>
            <a:custGeom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533"/>
            <p:cNvSpPr/>
            <p:nvPr/>
          </p:nvSpPr>
          <p:spPr bwMode="auto">
            <a:xfrm>
              <a:off x="2537" y="165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534"/>
            <p:cNvSpPr/>
            <p:nvPr/>
          </p:nvSpPr>
          <p:spPr bwMode="auto">
            <a:xfrm>
              <a:off x="2537" y="1651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535"/>
            <p:cNvSpPr/>
            <p:nvPr/>
          </p:nvSpPr>
          <p:spPr bwMode="auto">
            <a:xfrm>
              <a:off x="2534" y="1645"/>
              <a:ext cx="5" cy="7"/>
            </a:xfrm>
            <a:custGeom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536"/>
            <p:cNvSpPr/>
            <p:nvPr/>
          </p:nvSpPr>
          <p:spPr bwMode="auto">
            <a:xfrm>
              <a:off x="2534" y="1645"/>
              <a:ext cx="5" cy="7"/>
            </a:xfrm>
            <a:custGeom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537"/>
            <p:cNvSpPr/>
            <p:nvPr/>
          </p:nvSpPr>
          <p:spPr bwMode="auto">
            <a:xfrm>
              <a:off x="2534" y="1651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538"/>
            <p:cNvSpPr/>
            <p:nvPr/>
          </p:nvSpPr>
          <p:spPr bwMode="auto">
            <a:xfrm>
              <a:off x="2534" y="1651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539"/>
            <p:cNvSpPr/>
            <p:nvPr/>
          </p:nvSpPr>
          <p:spPr bwMode="auto">
            <a:xfrm>
              <a:off x="2530" y="1646"/>
              <a:ext cx="6" cy="6"/>
            </a:xfrm>
            <a:custGeom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540"/>
            <p:cNvSpPr/>
            <p:nvPr/>
          </p:nvSpPr>
          <p:spPr bwMode="auto">
            <a:xfrm>
              <a:off x="2530" y="1646"/>
              <a:ext cx="6" cy="6"/>
            </a:xfrm>
            <a:custGeom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541"/>
            <p:cNvSpPr/>
            <p:nvPr/>
          </p:nvSpPr>
          <p:spPr bwMode="auto">
            <a:xfrm>
              <a:off x="2530" y="1652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542"/>
            <p:cNvSpPr/>
            <p:nvPr/>
          </p:nvSpPr>
          <p:spPr bwMode="auto">
            <a:xfrm>
              <a:off x="2530" y="1652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543"/>
            <p:cNvSpPr/>
            <p:nvPr/>
          </p:nvSpPr>
          <p:spPr bwMode="auto">
            <a:xfrm>
              <a:off x="2528" y="1648"/>
              <a:ext cx="5" cy="5"/>
            </a:xfrm>
            <a:custGeom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544"/>
            <p:cNvSpPr/>
            <p:nvPr/>
          </p:nvSpPr>
          <p:spPr bwMode="auto">
            <a:xfrm>
              <a:off x="2528" y="1648"/>
              <a:ext cx="5" cy="5"/>
            </a:xfrm>
            <a:custGeom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545"/>
            <p:cNvSpPr/>
            <p:nvPr/>
          </p:nvSpPr>
          <p:spPr bwMode="auto">
            <a:xfrm>
              <a:off x="2528" y="1653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546"/>
            <p:cNvSpPr/>
            <p:nvPr/>
          </p:nvSpPr>
          <p:spPr bwMode="auto">
            <a:xfrm>
              <a:off x="2528" y="1653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548"/>
            <p:cNvSpPr/>
            <p:nvPr/>
          </p:nvSpPr>
          <p:spPr bwMode="auto">
            <a:xfrm>
              <a:off x="2501" y="1629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549"/>
            <p:cNvSpPr/>
            <p:nvPr/>
          </p:nvSpPr>
          <p:spPr bwMode="auto">
            <a:xfrm>
              <a:off x="2501" y="1629"/>
              <a:ext cx="7" cy="4"/>
            </a:xfrm>
            <a:custGeom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550"/>
            <p:cNvSpPr/>
            <p:nvPr/>
          </p:nvSpPr>
          <p:spPr bwMode="auto">
            <a:xfrm>
              <a:off x="2506" y="1626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551"/>
            <p:cNvSpPr/>
            <p:nvPr/>
          </p:nvSpPr>
          <p:spPr bwMode="auto">
            <a:xfrm>
              <a:off x="2506" y="1626"/>
              <a:ext cx="4" cy="7"/>
            </a:xfrm>
            <a:custGeom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552"/>
            <p:cNvSpPr/>
            <p:nvPr/>
          </p:nvSpPr>
          <p:spPr bwMode="auto">
            <a:xfrm>
              <a:off x="2502" y="1632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553"/>
            <p:cNvSpPr/>
            <p:nvPr/>
          </p:nvSpPr>
          <p:spPr bwMode="auto">
            <a:xfrm>
              <a:off x="2502" y="1632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554"/>
            <p:cNvSpPr/>
            <p:nvPr/>
          </p:nvSpPr>
          <p:spPr bwMode="auto">
            <a:xfrm>
              <a:off x="2508" y="1630"/>
              <a:ext cx="4" cy="7"/>
            </a:xfrm>
            <a:custGeom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555"/>
            <p:cNvSpPr/>
            <p:nvPr/>
          </p:nvSpPr>
          <p:spPr bwMode="auto">
            <a:xfrm>
              <a:off x="2508" y="1630"/>
              <a:ext cx="4" cy="7"/>
            </a:xfrm>
            <a:custGeom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556"/>
            <p:cNvSpPr/>
            <p:nvPr/>
          </p:nvSpPr>
          <p:spPr bwMode="auto">
            <a:xfrm>
              <a:off x="2502" y="1636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557"/>
            <p:cNvSpPr/>
            <p:nvPr/>
          </p:nvSpPr>
          <p:spPr bwMode="auto">
            <a:xfrm>
              <a:off x="2502" y="1636"/>
              <a:ext cx="7" cy="4"/>
            </a:xfrm>
            <a:custGeom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558"/>
            <p:cNvSpPr/>
            <p:nvPr/>
          </p:nvSpPr>
          <p:spPr bwMode="auto">
            <a:xfrm>
              <a:off x="2508" y="1633"/>
              <a:ext cx="5" cy="7"/>
            </a:xfrm>
            <a:custGeom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559"/>
            <p:cNvSpPr/>
            <p:nvPr/>
          </p:nvSpPr>
          <p:spPr bwMode="auto">
            <a:xfrm>
              <a:off x="2508" y="1633"/>
              <a:ext cx="5" cy="7"/>
            </a:xfrm>
            <a:custGeom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560"/>
            <p:cNvSpPr/>
            <p:nvPr/>
          </p:nvSpPr>
          <p:spPr bwMode="auto">
            <a:xfrm>
              <a:off x="2504" y="1638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561"/>
            <p:cNvSpPr/>
            <p:nvPr/>
          </p:nvSpPr>
          <p:spPr bwMode="auto">
            <a:xfrm>
              <a:off x="2504" y="1638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562"/>
            <p:cNvSpPr/>
            <p:nvPr/>
          </p:nvSpPr>
          <p:spPr bwMode="auto">
            <a:xfrm>
              <a:off x="2509" y="1636"/>
              <a:ext cx="4" cy="6"/>
            </a:xfrm>
            <a:custGeom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563"/>
            <p:cNvSpPr/>
            <p:nvPr/>
          </p:nvSpPr>
          <p:spPr bwMode="auto">
            <a:xfrm>
              <a:off x="2509" y="1636"/>
              <a:ext cx="4" cy="6"/>
            </a:xfrm>
            <a:custGeom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565"/>
            <p:cNvSpPr/>
            <p:nvPr/>
          </p:nvSpPr>
          <p:spPr bwMode="auto">
            <a:xfrm>
              <a:off x="2485" y="1664"/>
              <a:ext cx="5" cy="5"/>
            </a:xfrm>
            <a:custGeom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566"/>
            <p:cNvSpPr/>
            <p:nvPr/>
          </p:nvSpPr>
          <p:spPr bwMode="auto">
            <a:xfrm>
              <a:off x="2485" y="1664"/>
              <a:ext cx="5" cy="5"/>
            </a:xfrm>
            <a:custGeom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567"/>
            <p:cNvSpPr/>
            <p:nvPr/>
          </p:nvSpPr>
          <p:spPr bwMode="auto">
            <a:xfrm>
              <a:off x="2483" y="1660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568"/>
            <p:cNvSpPr/>
            <p:nvPr/>
          </p:nvSpPr>
          <p:spPr bwMode="auto">
            <a:xfrm>
              <a:off x="2483" y="1660"/>
              <a:ext cx="7" cy="5"/>
            </a:xfrm>
            <a:custGeom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569"/>
            <p:cNvSpPr/>
            <p:nvPr/>
          </p:nvSpPr>
          <p:spPr bwMode="auto">
            <a:xfrm>
              <a:off x="2489" y="1664"/>
              <a:ext cx="4" cy="5"/>
            </a:xfrm>
            <a:custGeom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570"/>
            <p:cNvSpPr/>
            <p:nvPr/>
          </p:nvSpPr>
          <p:spPr bwMode="auto">
            <a:xfrm>
              <a:off x="2489" y="1664"/>
              <a:ext cx="4" cy="5"/>
            </a:xfrm>
            <a:custGeom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571"/>
            <p:cNvSpPr/>
            <p:nvPr/>
          </p:nvSpPr>
          <p:spPr bwMode="auto">
            <a:xfrm>
              <a:off x="2486" y="1659"/>
              <a:ext cx="7" cy="5"/>
            </a:xfrm>
            <a:custGeom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572"/>
            <p:cNvSpPr/>
            <p:nvPr/>
          </p:nvSpPr>
          <p:spPr bwMode="auto">
            <a:xfrm>
              <a:off x="2486" y="1659"/>
              <a:ext cx="7" cy="5"/>
            </a:xfrm>
            <a:custGeom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573"/>
            <p:cNvSpPr/>
            <p:nvPr/>
          </p:nvSpPr>
          <p:spPr bwMode="auto">
            <a:xfrm>
              <a:off x="2491" y="1663"/>
              <a:ext cx="4" cy="5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574"/>
            <p:cNvSpPr/>
            <p:nvPr/>
          </p:nvSpPr>
          <p:spPr bwMode="auto">
            <a:xfrm>
              <a:off x="2491" y="1663"/>
              <a:ext cx="4" cy="5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575"/>
            <p:cNvSpPr/>
            <p:nvPr/>
          </p:nvSpPr>
          <p:spPr bwMode="auto">
            <a:xfrm>
              <a:off x="2489" y="1659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576"/>
            <p:cNvSpPr/>
            <p:nvPr/>
          </p:nvSpPr>
          <p:spPr bwMode="auto">
            <a:xfrm>
              <a:off x="2489" y="1659"/>
              <a:ext cx="6" cy="4"/>
            </a:xfrm>
            <a:custGeom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577"/>
            <p:cNvSpPr/>
            <p:nvPr/>
          </p:nvSpPr>
          <p:spPr bwMode="auto">
            <a:xfrm>
              <a:off x="2494" y="1661"/>
              <a:ext cx="5" cy="7"/>
            </a:xfrm>
            <a:custGeom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578"/>
            <p:cNvSpPr/>
            <p:nvPr/>
          </p:nvSpPr>
          <p:spPr bwMode="auto">
            <a:xfrm>
              <a:off x="2494" y="1661"/>
              <a:ext cx="5" cy="7"/>
            </a:xfrm>
            <a:custGeom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579"/>
            <p:cNvSpPr/>
            <p:nvPr/>
          </p:nvSpPr>
          <p:spPr bwMode="auto">
            <a:xfrm>
              <a:off x="2493" y="1657"/>
              <a:ext cx="6" cy="6"/>
            </a:xfrm>
            <a:custGeom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580"/>
            <p:cNvSpPr/>
            <p:nvPr/>
          </p:nvSpPr>
          <p:spPr bwMode="auto">
            <a:xfrm>
              <a:off x="2493" y="1657"/>
              <a:ext cx="6" cy="6"/>
            </a:xfrm>
            <a:custGeom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585"/>
            <p:cNvSpPr/>
            <p:nvPr/>
          </p:nvSpPr>
          <p:spPr bwMode="auto">
            <a:xfrm>
              <a:off x="2509" y="1652"/>
              <a:ext cx="8" cy="12"/>
            </a:xfrm>
            <a:custGeom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586"/>
            <p:cNvSpPr/>
            <p:nvPr/>
          </p:nvSpPr>
          <p:spPr bwMode="auto">
            <a:xfrm>
              <a:off x="2509" y="1652"/>
              <a:ext cx="8" cy="12"/>
            </a:xfrm>
            <a:custGeom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589"/>
            <p:cNvSpPr/>
            <p:nvPr/>
          </p:nvSpPr>
          <p:spPr bwMode="auto">
            <a:xfrm>
              <a:off x="4311" y="1157"/>
              <a:ext cx="7" cy="6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590"/>
            <p:cNvSpPr/>
            <p:nvPr/>
          </p:nvSpPr>
          <p:spPr bwMode="auto">
            <a:xfrm>
              <a:off x="4259" y="1105"/>
              <a:ext cx="7" cy="6"/>
            </a:xfrm>
            <a:custGeom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591"/>
            <p:cNvSpPr/>
            <p:nvPr/>
          </p:nvSpPr>
          <p:spPr bwMode="auto">
            <a:xfrm>
              <a:off x="4306" y="1150"/>
              <a:ext cx="12" cy="4"/>
            </a:xfrm>
            <a:custGeom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592"/>
            <p:cNvSpPr/>
            <p:nvPr/>
          </p:nvSpPr>
          <p:spPr bwMode="auto">
            <a:xfrm>
              <a:off x="4305" y="1151"/>
              <a:ext cx="4" cy="12"/>
            </a:xfrm>
            <a:custGeom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593"/>
            <p:cNvSpPr/>
            <p:nvPr/>
          </p:nvSpPr>
          <p:spPr bwMode="auto">
            <a:xfrm>
              <a:off x="4271" y="1108"/>
              <a:ext cx="4" cy="11"/>
            </a:xfrm>
            <a:custGeom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594"/>
            <p:cNvSpPr/>
            <p:nvPr/>
          </p:nvSpPr>
          <p:spPr bwMode="auto">
            <a:xfrm>
              <a:off x="4263" y="1117"/>
              <a:ext cx="12" cy="3"/>
            </a:xfrm>
            <a:custGeom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596"/>
            <p:cNvSpPr/>
            <p:nvPr/>
          </p:nvSpPr>
          <p:spPr bwMode="auto">
            <a:xfrm>
              <a:off x="4260" y="1157"/>
              <a:ext cx="6" cy="6"/>
            </a:xfrm>
            <a:custGeom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597"/>
            <p:cNvSpPr/>
            <p:nvPr/>
          </p:nvSpPr>
          <p:spPr bwMode="auto">
            <a:xfrm>
              <a:off x="4311" y="1105"/>
              <a:ext cx="7" cy="6"/>
            </a:xfrm>
            <a:custGeom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598"/>
            <p:cNvSpPr/>
            <p:nvPr/>
          </p:nvSpPr>
          <p:spPr bwMode="auto">
            <a:xfrm>
              <a:off x="4260" y="1150"/>
              <a:ext cx="12" cy="4"/>
            </a:xfrm>
            <a:custGeom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599"/>
            <p:cNvSpPr/>
            <p:nvPr/>
          </p:nvSpPr>
          <p:spPr bwMode="auto">
            <a:xfrm>
              <a:off x="4270" y="1151"/>
              <a:ext cx="2" cy="12"/>
            </a:xfrm>
            <a:custGeom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600"/>
            <p:cNvSpPr/>
            <p:nvPr/>
          </p:nvSpPr>
          <p:spPr bwMode="auto">
            <a:xfrm>
              <a:off x="4303" y="1108"/>
              <a:ext cx="3" cy="11"/>
            </a:xfrm>
            <a:custGeom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601"/>
            <p:cNvSpPr/>
            <p:nvPr/>
          </p:nvSpPr>
          <p:spPr bwMode="auto">
            <a:xfrm>
              <a:off x="4303" y="1117"/>
              <a:ext cx="13" cy="3"/>
            </a:xfrm>
            <a:custGeom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604"/>
            <p:cNvSpPr/>
            <p:nvPr/>
          </p:nvSpPr>
          <p:spPr bwMode="auto">
            <a:xfrm>
              <a:off x="4289" y="1173"/>
              <a:ext cx="8" cy="9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605"/>
            <p:cNvSpPr/>
            <p:nvPr/>
          </p:nvSpPr>
          <p:spPr bwMode="auto">
            <a:xfrm>
              <a:off x="4281" y="1173"/>
              <a:ext cx="9" cy="9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606"/>
            <p:cNvSpPr/>
            <p:nvPr/>
          </p:nvSpPr>
          <p:spPr bwMode="auto">
            <a:xfrm>
              <a:off x="4289" y="1167"/>
              <a:ext cx="8" cy="10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2" name="Freeform 953"/>
          <p:cNvSpPr/>
          <p:nvPr/>
        </p:nvSpPr>
        <p:spPr bwMode="auto">
          <a:xfrm>
            <a:off x="12424362" y="-55991"/>
            <a:ext cx="19922" cy="14230"/>
          </a:xfrm>
          <a:custGeom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3" name="Freeform 954"/>
          <p:cNvSpPr/>
          <p:nvPr/>
        </p:nvSpPr>
        <p:spPr bwMode="auto">
          <a:xfrm>
            <a:off x="12273522" y="-206832"/>
            <a:ext cx="19922" cy="19922"/>
          </a:xfrm>
          <a:custGeom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4" name="Freeform 955"/>
          <p:cNvSpPr/>
          <p:nvPr/>
        </p:nvSpPr>
        <p:spPr bwMode="auto">
          <a:xfrm>
            <a:off x="12407286" y="-75914"/>
            <a:ext cx="31307" cy="8538"/>
          </a:xfrm>
          <a:custGeom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5" name="Freeform 956"/>
          <p:cNvSpPr/>
          <p:nvPr/>
        </p:nvSpPr>
        <p:spPr bwMode="auto">
          <a:xfrm>
            <a:off x="12404440" y="-75914"/>
            <a:ext cx="8538" cy="34153"/>
          </a:xfrm>
          <a:custGeom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6" name="Freeform 957"/>
          <p:cNvSpPr/>
          <p:nvPr/>
        </p:nvSpPr>
        <p:spPr bwMode="auto">
          <a:xfrm>
            <a:off x="12307675" y="-198294"/>
            <a:ext cx="8538" cy="34153"/>
          </a:xfrm>
          <a:custGeom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7" name="Freeform 958"/>
          <p:cNvSpPr/>
          <p:nvPr/>
        </p:nvSpPr>
        <p:spPr bwMode="auto">
          <a:xfrm>
            <a:off x="12282060" y="-172679"/>
            <a:ext cx="34153" cy="8538"/>
          </a:xfrm>
          <a:custGeom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9" name="Freeform 960"/>
          <p:cNvSpPr/>
          <p:nvPr/>
        </p:nvSpPr>
        <p:spPr bwMode="auto">
          <a:xfrm>
            <a:off x="12273522" y="-55991"/>
            <a:ext cx="19922" cy="14230"/>
          </a:xfrm>
          <a:custGeom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0" name="Freeform 961"/>
          <p:cNvSpPr/>
          <p:nvPr/>
        </p:nvSpPr>
        <p:spPr bwMode="auto">
          <a:xfrm>
            <a:off x="12424362" y="-206832"/>
            <a:ext cx="19922" cy="19922"/>
          </a:xfrm>
          <a:custGeom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1" name="Freeform 962"/>
          <p:cNvSpPr/>
          <p:nvPr/>
        </p:nvSpPr>
        <p:spPr bwMode="auto">
          <a:xfrm>
            <a:off x="12279214" y="-75914"/>
            <a:ext cx="34153" cy="8538"/>
          </a:xfrm>
          <a:custGeom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2" name="Freeform 963"/>
          <p:cNvSpPr/>
          <p:nvPr/>
        </p:nvSpPr>
        <p:spPr bwMode="auto">
          <a:xfrm>
            <a:off x="12304829" y="-75914"/>
            <a:ext cx="8538" cy="34153"/>
          </a:xfrm>
          <a:custGeom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3" name="Freeform 964"/>
          <p:cNvSpPr/>
          <p:nvPr/>
        </p:nvSpPr>
        <p:spPr bwMode="auto">
          <a:xfrm>
            <a:off x="12401594" y="-198294"/>
            <a:ext cx="5692" cy="34153"/>
          </a:xfrm>
          <a:custGeom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4" name="Freeform 965"/>
          <p:cNvSpPr/>
          <p:nvPr/>
        </p:nvSpPr>
        <p:spPr bwMode="auto">
          <a:xfrm>
            <a:off x="12401594" y="-172679"/>
            <a:ext cx="34153" cy="8538"/>
          </a:xfrm>
          <a:custGeom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7" name="Freeform 968"/>
          <p:cNvSpPr/>
          <p:nvPr/>
        </p:nvSpPr>
        <p:spPr bwMode="auto">
          <a:xfrm>
            <a:off x="12358903" y="-10455"/>
            <a:ext cx="22768" cy="22768"/>
          </a:xfrm>
          <a:custGeom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8" name="Freeform 969"/>
          <p:cNvSpPr/>
          <p:nvPr/>
        </p:nvSpPr>
        <p:spPr bwMode="auto">
          <a:xfrm>
            <a:off x="12336135" y="-16147"/>
            <a:ext cx="25614" cy="28460"/>
          </a:xfrm>
          <a:custGeom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9" name="Freeform 970"/>
          <p:cNvSpPr/>
          <p:nvPr/>
        </p:nvSpPr>
        <p:spPr bwMode="auto">
          <a:xfrm>
            <a:off x="12358903" y="-27531"/>
            <a:ext cx="22768" cy="28460"/>
          </a:xfrm>
          <a:custGeom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0" name="Freeform 971"/>
          <p:cNvSpPr/>
          <p:nvPr/>
        </p:nvSpPr>
        <p:spPr bwMode="auto">
          <a:xfrm>
            <a:off x="12336135" y="-30377"/>
            <a:ext cx="25614" cy="31307"/>
          </a:xfrm>
          <a:custGeom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1" name="Freeform 972"/>
          <p:cNvSpPr/>
          <p:nvPr/>
        </p:nvSpPr>
        <p:spPr bwMode="auto">
          <a:xfrm>
            <a:off x="12358903" y="-41761"/>
            <a:ext cx="22768" cy="25614"/>
          </a:xfrm>
          <a:custGeom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2" name="Freeform 973"/>
          <p:cNvSpPr/>
          <p:nvPr/>
        </p:nvSpPr>
        <p:spPr bwMode="auto">
          <a:xfrm>
            <a:off x="12336135" y="-41761"/>
            <a:ext cx="25614" cy="25614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3" name="Freeform 974"/>
          <p:cNvSpPr/>
          <p:nvPr/>
        </p:nvSpPr>
        <p:spPr bwMode="auto">
          <a:xfrm>
            <a:off x="12358903" y="-55991"/>
            <a:ext cx="22768" cy="25614"/>
          </a:xfrm>
          <a:custGeom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4" name="Freeform 975"/>
          <p:cNvSpPr/>
          <p:nvPr/>
        </p:nvSpPr>
        <p:spPr bwMode="auto">
          <a:xfrm>
            <a:off x="12336135" y="-55991"/>
            <a:ext cx="25614" cy="25614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6" name="Freeform 977"/>
          <p:cNvSpPr/>
          <p:nvPr/>
        </p:nvSpPr>
        <p:spPr bwMode="auto">
          <a:xfrm>
            <a:off x="12469899" y="-144219"/>
            <a:ext cx="25614" cy="22768"/>
          </a:xfrm>
          <a:custGeom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7" name="Freeform 978"/>
          <p:cNvSpPr/>
          <p:nvPr/>
        </p:nvSpPr>
        <p:spPr bwMode="auto">
          <a:xfrm>
            <a:off x="12467053" y="-127142"/>
            <a:ext cx="28460" cy="28460"/>
          </a:xfrm>
          <a:custGeom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8" name="Freeform 979"/>
          <p:cNvSpPr/>
          <p:nvPr/>
        </p:nvSpPr>
        <p:spPr bwMode="auto">
          <a:xfrm>
            <a:off x="12455669" y="-144219"/>
            <a:ext cx="25614" cy="22768"/>
          </a:xfrm>
          <a:custGeom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9" name="Freeform 980"/>
          <p:cNvSpPr/>
          <p:nvPr/>
        </p:nvSpPr>
        <p:spPr bwMode="auto">
          <a:xfrm>
            <a:off x="12455669" y="-127142"/>
            <a:ext cx="25614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0" name="Freeform 981"/>
          <p:cNvSpPr/>
          <p:nvPr/>
        </p:nvSpPr>
        <p:spPr bwMode="auto">
          <a:xfrm>
            <a:off x="12438593" y="-144219"/>
            <a:ext cx="28460" cy="22768"/>
          </a:xfrm>
          <a:custGeom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1" name="Freeform 982"/>
          <p:cNvSpPr/>
          <p:nvPr/>
        </p:nvSpPr>
        <p:spPr bwMode="auto">
          <a:xfrm>
            <a:off x="12438593" y="-127142"/>
            <a:ext cx="28460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2" name="Freeform 983"/>
          <p:cNvSpPr/>
          <p:nvPr/>
        </p:nvSpPr>
        <p:spPr bwMode="auto">
          <a:xfrm>
            <a:off x="12424362" y="-144219"/>
            <a:ext cx="25614" cy="22768"/>
          </a:xfrm>
          <a:custGeom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3" name="Freeform 984"/>
          <p:cNvSpPr/>
          <p:nvPr/>
        </p:nvSpPr>
        <p:spPr bwMode="auto">
          <a:xfrm>
            <a:off x="12424362" y="-127142"/>
            <a:ext cx="25614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5" name="Freeform 986"/>
          <p:cNvSpPr/>
          <p:nvPr/>
        </p:nvSpPr>
        <p:spPr bwMode="auto">
          <a:xfrm>
            <a:off x="12336135" y="-260907"/>
            <a:ext cx="25614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6" name="Freeform 987"/>
          <p:cNvSpPr/>
          <p:nvPr/>
        </p:nvSpPr>
        <p:spPr bwMode="auto">
          <a:xfrm>
            <a:off x="12356057" y="-260907"/>
            <a:ext cx="25614" cy="28460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7" name="Freeform 988"/>
          <p:cNvSpPr/>
          <p:nvPr/>
        </p:nvSpPr>
        <p:spPr bwMode="auto">
          <a:xfrm>
            <a:off x="12336135" y="-246676"/>
            <a:ext cx="25614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8" name="Freeform 989"/>
          <p:cNvSpPr/>
          <p:nvPr/>
        </p:nvSpPr>
        <p:spPr bwMode="auto">
          <a:xfrm>
            <a:off x="12356057" y="-246676"/>
            <a:ext cx="25614" cy="28460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9" name="Freeform 990"/>
          <p:cNvSpPr/>
          <p:nvPr/>
        </p:nvSpPr>
        <p:spPr bwMode="auto">
          <a:xfrm>
            <a:off x="12336135" y="-229600"/>
            <a:ext cx="25614" cy="25614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0" name="Freeform 991"/>
          <p:cNvSpPr/>
          <p:nvPr/>
        </p:nvSpPr>
        <p:spPr bwMode="auto">
          <a:xfrm>
            <a:off x="12356057" y="-229600"/>
            <a:ext cx="25614" cy="25614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1" name="Freeform 992"/>
          <p:cNvSpPr/>
          <p:nvPr/>
        </p:nvSpPr>
        <p:spPr bwMode="auto">
          <a:xfrm>
            <a:off x="12336135" y="-218216"/>
            <a:ext cx="25614" cy="31307"/>
          </a:xfrm>
          <a:custGeom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2" name="Freeform 993"/>
          <p:cNvSpPr/>
          <p:nvPr/>
        </p:nvSpPr>
        <p:spPr bwMode="auto">
          <a:xfrm>
            <a:off x="12356057" y="-218216"/>
            <a:ext cx="25614" cy="31307"/>
          </a:xfrm>
          <a:custGeom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4" name="Freeform 995"/>
          <p:cNvSpPr/>
          <p:nvPr/>
        </p:nvSpPr>
        <p:spPr bwMode="auto">
          <a:xfrm>
            <a:off x="12219447" y="-121450"/>
            <a:ext cx="28460" cy="22768"/>
          </a:xfrm>
          <a:custGeom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5" name="Freeform 996"/>
          <p:cNvSpPr/>
          <p:nvPr/>
        </p:nvSpPr>
        <p:spPr bwMode="auto">
          <a:xfrm>
            <a:off x="12219447" y="-144219"/>
            <a:ext cx="28460" cy="25614"/>
          </a:xfrm>
          <a:custGeom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6" name="Freeform 997"/>
          <p:cNvSpPr/>
          <p:nvPr/>
        </p:nvSpPr>
        <p:spPr bwMode="auto">
          <a:xfrm>
            <a:off x="12236523" y="-121450"/>
            <a:ext cx="25614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7" name="Freeform 998"/>
          <p:cNvSpPr/>
          <p:nvPr/>
        </p:nvSpPr>
        <p:spPr bwMode="auto">
          <a:xfrm>
            <a:off x="12236523" y="-144219"/>
            <a:ext cx="25614" cy="25614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8" name="Freeform 999"/>
          <p:cNvSpPr/>
          <p:nvPr/>
        </p:nvSpPr>
        <p:spPr bwMode="auto">
          <a:xfrm>
            <a:off x="12250754" y="-121450"/>
            <a:ext cx="28460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9" name="Freeform 1000"/>
          <p:cNvSpPr/>
          <p:nvPr/>
        </p:nvSpPr>
        <p:spPr bwMode="auto">
          <a:xfrm>
            <a:off x="12250754" y="-144219"/>
            <a:ext cx="28460" cy="25614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0" name="Freeform 1001"/>
          <p:cNvSpPr/>
          <p:nvPr/>
        </p:nvSpPr>
        <p:spPr bwMode="auto">
          <a:xfrm>
            <a:off x="12267830" y="-121450"/>
            <a:ext cx="25614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1" name="Freeform 1002"/>
          <p:cNvSpPr/>
          <p:nvPr/>
        </p:nvSpPr>
        <p:spPr bwMode="auto">
          <a:xfrm>
            <a:off x="12267830" y="-144219"/>
            <a:ext cx="25614" cy="25614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5" name="Freeform 1006"/>
          <p:cNvSpPr/>
          <p:nvPr/>
        </p:nvSpPr>
        <p:spPr bwMode="auto">
          <a:xfrm>
            <a:off x="12336135" y="-144219"/>
            <a:ext cx="45537" cy="45537"/>
          </a:xfrm>
          <a:custGeom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11" name="Group 1210"/>
          <p:cNvGrpSpPr/>
          <p:nvPr/>
        </p:nvGrpSpPr>
        <p:grpSpPr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/>
            <p:nvPr/>
          </p:nvSpPr>
          <p:spPr bwMode="auto">
            <a:xfrm>
              <a:off x="2548" y="2072"/>
              <a:ext cx="5" cy="5"/>
            </a:xfrm>
            <a:custGeom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011"/>
            <p:cNvSpPr/>
            <p:nvPr/>
          </p:nvSpPr>
          <p:spPr bwMode="auto">
            <a:xfrm>
              <a:off x="2495" y="2019"/>
              <a:ext cx="6" cy="7"/>
            </a:xfrm>
            <a:custGeom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012"/>
            <p:cNvSpPr/>
            <p:nvPr/>
          </p:nvSpPr>
          <p:spPr bwMode="auto">
            <a:xfrm>
              <a:off x="2541" y="2065"/>
              <a:ext cx="12" cy="3"/>
            </a:xfrm>
            <a:custGeom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013"/>
            <p:cNvSpPr/>
            <p:nvPr/>
          </p:nvSpPr>
          <p:spPr bwMode="auto">
            <a:xfrm>
              <a:off x="2541" y="2065"/>
              <a:ext cx="3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014"/>
            <p:cNvSpPr/>
            <p:nvPr/>
          </p:nvSpPr>
          <p:spPr bwMode="auto">
            <a:xfrm>
              <a:off x="2508" y="2022"/>
              <a:ext cx="2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015"/>
            <p:cNvSpPr/>
            <p:nvPr/>
          </p:nvSpPr>
          <p:spPr bwMode="auto">
            <a:xfrm>
              <a:off x="2498" y="2031"/>
              <a:ext cx="12" cy="3"/>
            </a:xfrm>
            <a:custGeom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017"/>
            <p:cNvSpPr/>
            <p:nvPr/>
          </p:nvSpPr>
          <p:spPr bwMode="auto">
            <a:xfrm>
              <a:off x="2495" y="2072"/>
              <a:ext cx="7" cy="5"/>
            </a:xfrm>
            <a:custGeom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1018"/>
            <p:cNvSpPr/>
            <p:nvPr/>
          </p:nvSpPr>
          <p:spPr bwMode="auto">
            <a:xfrm>
              <a:off x="2548" y="2019"/>
              <a:ext cx="7" cy="7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019"/>
            <p:cNvSpPr/>
            <p:nvPr/>
          </p:nvSpPr>
          <p:spPr bwMode="auto">
            <a:xfrm>
              <a:off x="2495" y="2065"/>
              <a:ext cx="13" cy="3"/>
            </a:xfrm>
            <a:custGeom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020"/>
            <p:cNvSpPr/>
            <p:nvPr/>
          </p:nvSpPr>
          <p:spPr bwMode="auto">
            <a:xfrm>
              <a:off x="2505" y="2065"/>
              <a:ext cx="4" cy="12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021"/>
            <p:cNvSpPr/>
            <p:nvPr/>
          </p:nvSpPr>
          <p:spPr bwMode="auto">
            <a:xfrm>
              <a:off x="2539" y="2022"/>
              <a:ext cx="4" cy="12"/>
            </a:xfrm>
            <a:custGeom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22"/>
            <p:cNvSpPr/>
            <p:nvPr/>
          </p:nvSpPr>
          <p:spPr bwMode="auto">
            <a:xfrm>
              <a:off x="2539" y="2031"/>
              <a:ext cx="12" cy="3"/>
            </a:xfrm>
            <a:custGeom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25"/>
            <p:cNvSpPr/>
            <p:nvPr/>
          </p:nvSpPr>
          <p:spPr bwMode="auto">
            <a:xfrm>
              <a:off x="2524" y="2088"/>
              <a:ext cx="9" cy="8"/>
            </a:xfrm>
            <a:custGeom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26"/>
            <p:cNvSpPr/>
            <p:nvPr/>
          </p:nvSpPr>
          <p:spPr bwMode="auto">
            <a:xfrm>
              <a:off x="2516" y="2086"/>
              <a:ext cx="10" cy="10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27"/>
            <p:cNvSpPr/>
            <p:nvPr/>
          </p:nvSpPr>
          <p:spPr bwMode="auto">
            <a:xfrm>
              <a:off x="2524" y="2082"/>
              <a:ext cx="9" cy="10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28"/>
            <p:cNvSpPr/>
            <p:nvPr/>
          </p:nvSpPr>
          <p:spPr bwMode="auto">
            <a:xfrm>
              <a:off x="2516" y="2081"/>
              <a:ext cx="10" cy="11"/>
            </a:xfrm>
            <a:custGeom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29"/>
            <p:cNvSpPr/>
            <p:nvPr/>
          </p:nvSpPr>
          <p:spPr bwMode="auto">
            <a:xfrm>
              <a:off x="2524" y="2077"/>
              <a:ext cx="9" cy="9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30"/>
            <p:cNvSpPr/>
            <p:nvPr/>
          </p:nvSpPr>
          <p:spPr bwMode="auto">
            <a:xfrm>
              <a:off x="2516" y="2077"/>
              <a:ext cx="10" cy="9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31"/>
            <p:cNvSpPr/>
            <p:nvPr/>
          </p:nvSpPr>
          <p:spPr bwMode="auto">
            <a:xfrm>
              <a:off x="2524" y="2072"/>
              <a:ext cx="9" cy="9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032"/>
            <p:cNvSpPr/>
            <p:nvPr/>
          </p:nvSpPr>
          <p:spPr bwMode="auto">
            <a:xfrm>
              <a:off x="2516" y="2072"/>
              <a:ext cx="10" cy="9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034"/>
            <p:cNvSpPr/>
            <p:nvPr/>
          </p:nvSpPr>
          <p:spPr bwMode="auto">
            <a:xfrm>
              <a:off x="2563" y="2041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035"/>
            <p:cNvSpPr/>
            <p:nvPr/>
          </p:nvSpPr>
          <p:spPr bwMode="auto">
            <a:xfrm>
              <a:off x="2563" y="2047"/>
              <a:ext cx="9" cy="10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036"/>
            <p:cNvSpPr/>
            <p:nvPr/>
          </p:nvSpPr>
          <p:spPr bwMode="auto">
            <a:xfrm>
              <a:off x="2559" y="2041"/>
              <a:ext cx="8" cy="8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037"/>
            <p:cNvSpPr/>
            <p:nvPr/>
          </p:nvSpPr>
          <p:spPr bwMode="auto">
            <a:xfrm>
              <a:off x="2557" y="2047"/>
              <a:ext cx="10" cy="10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038"/>
            <p:cNvSpPr/>
            <p:nvPr/>
          </p:nvSpPr>
          <p:spPr bwMode="auto">
            <a:xfrm>
              <a:off x="2553" y="2041"/>
              <a:ext cx="10" cy="8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039"/>
            <p:cNvSpPr/>
            <p:nvPr/>
          </p:nvSpPr>
          <p:spPr bwMode="auto">
            <a:xfrm>
              <a:off x="2552" y="2047"/>
              <a:ext cx="11" cy="10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040"/>
            <p:cNvSpPr/>
            <p:nvPr/>
          </p:nvSpPr>
          <p:spPr bwMode="auto">
            <a:xfrm>
              <a:off x="2548" y="2041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041"/>
            <p:cNvSpPr/>
            <p:nvPr/>
          </p:nvSpPr>
          <p:spPr bwMode="auto">
            <a:xfrm>
              <a:off x="2548" y="2047"/>
              <a:ext cx="9" cy="10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043"/>
            <p:cNvSpPr/>
            <p:nvPr/>
          </p:nvSpPr>
          <p:spPr bwMode="auto">
            <a:xfrm>
              <a:off x="2516" y="2000"/>
              <a:ext cx="9" cy="10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044"/>
            <p:cNvSpPr/>
            <p:nvPr/>
          </p:nvSpPr>
          <p:spPr bwMode="auto">
            <a:xfrm>
              <a:off x="2522" y="2000"/>
              <a:ext cx="11" cy="10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045"/>
            <p:cNvSpPr/>
            <p:nvPr/>
          </p:nvSpPr>
          <p:spPr bwMode="auto">
            <a:xfrm>
              <a:off x="2516" y="2005"/>
              <a:ext cx="9" cy="10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046"/>
            <p:cNvSpPr/>
            <p:nvPr/>
          </p:nvSpPr>
          <p:spPr bwMode="auto">
            <a:xfrm>
              <a:off x="2522" y="2005"/>
              <a:ext cx="11" cy="10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047"/>
            <p:cNvSpPr/>
            <p:nvPr/>
          </p:nvSpPr>
          <p:spPr bwMode="auto">
            <a:xfrm>
              <a:off x="2516" y="2011"/>
              <a:ext cx="9" cy="9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048"/>
            <p:cNvSpPr/>
            <p:nvPr/>
          </p:nvSpPr>
          <p:spPr bwMode="auto">
            <a:xfrm>
              <a:off x="2522" y="2011"/>
              <a:ext cx="11" cy="9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1049"/>
            <p:cNvSpPr/>
            <p:nvPr/>
          </p:nvSpPr>
          <p:spPr bwMode="auto">
            <a:xfrm>
              <a:off x="2516" y="2015"/>
              <a:ext cx="9" cy="11"/>
            </a:xfrm>
            <a:custGeom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1050"/>
            <p:cNvSpPr/>
            <p:nvPr/>
          </p:nvSpPr>
          <p:spPr bwMode="auto">
            <a:xfrm>
              <a:off x="2522" y="2015"/>
              <a:ext cx="11" cy="11"/>
            </a:xfrm>
            <a:custGeom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052"/>
            <p:cNvSpPr/>
            <p:nvPr/>
          </p:nvSpPr>
          <p:spPr bwMode="auto">
            <a:xfrm>
              <a:off x="2477" y="2049"/>
              <a:ext cx="9" cy="8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053"/>
            <p:cNvSpPr/>
            <p:nvPr/>
          </p:nvSpPr>
          <p:spPr bwMode="auto">
            <a:xfrm>
              <a:off x="2477" y="2041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054"/>
            <p:cNvSpPr/>
            <p:nvPr/>
          </p:nvSpPr>
          <p:spPr bwMode="auto">
            <a:xfrm>
              <a:off x="2482" y="2049"/>
              <a:ext cx="9" cy="8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055"/>
            <p:cNvSpPr/>
            <p:nvPr/>
          </p:nvSpPr>
          <p:spPr bwMode="auto">
            <a:xfrm>
              <a:off x="2482" y="2041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056"/>
            <p:cNvSpPr/>
            <p:nvPr/>
          </p:nvSpPr>
          <p:spPr bwMode="auto">
            <a:xfrm>
              <a:off x="2486" y="2049"/>
              <a:ext cx="11" cy="8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057"/>
            <p:cNvSpPr/>
            <p:nvPr/>
          </p:nvSpPr>
          <p:spPr bwMode="auto">
            <a:xfrm>
              <a:off x="2486" y="2041"/>
              <a:ext cx="11" cy="9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058"/>
            <p:cNvSpPr/>
            <p:nvPr/>
          </p:nvSpPr>
          <p:spPr bwMode="auto">
            <a:xfrm>
              <a:off x="2491" y="2049"/>
              <a:ext cx="10" cy="8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059"/>
            <p:cNvSpPr/>
            <p:nvPr/>
          </p:nvSpPr>
          <p:spPr bwMode="auto">
            <a:xfrm>
              <a:off x="2491" y="2041"/>
              <a:ext cx="10" cy="9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063"/>
            <p:cNvSpPr/>
            <p:nvPr/>
          </p:nvSpPr>
          <p:spPr bwMode="auto">
            <a:xfrm>
              <a:off x="2516" y="2041"/>
              <a:ext cx="17" cy="16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1066"/>
            <p:cNvSpPr/>
            <p:nvPr/>
          </p:nvSpPr>
          <p:spPr bwMode="auto">
            <a:xfrm>
              <a:off x="3044" y="1506"/>
              <a:ext cx="7" cy="6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1067"/>
            <p:cNvSpPr/>
            <p:nvPr/>
          </p:nvSpPr>
          <p:spPr bwMode="auto">
            <a:xfrm>
              <a:off x="2992" y="1453"/>
              <a:ext cx="7" cy="7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68"/>
            <p:cNvSpPr/>
            <p:nvPr/>
          </p:nvSpPr>
          <p:spPr bwMode="auto">
            <a:xfrm>
              <a:off x="3038" y="1499"/>
              <a:ext cx="12" cy="3"/>
            </a:xfrm>
            <a:custGeom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69"/>
            <p:cNvSpPr/>
            <p:nvPr/>
          </p:nvSpPr>
          <p:spPr bwMode="auto">
            <a:xfrm>
              <a:off x="3038" y="1499"/>
              <a:ext cx="2" cy="13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70"/>
            <p:cNvSpPr/>
            <p:nvPr/>
          </p:nvSpPr>
          <p:spPr bwMode="auto">
            <a:xfrm>
              <a:off x="3004" y="1456"/>
              <a:ext cx="3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71"/>
            <p:cNvSpPr/>
            <p:nvPr/>
          </p:nvSpPr>
          <p:spPr bwMode="auto">
            <a:xfrm>
              <a:off x="2995" y="1466"/>
              <a:ext cx="12" cy="2"/>
            </a:xfrm>
            <a:custGeom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73"/>
            <p:cNvSpPr/>
            <p:nvPr/>
          </p:nvSpPr>
          <p:spPr bwMode="auto">
            <a:xfrm>
              <a:off x="2992" y="1506"/>
              <a:ext cx="7" cy="6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74"/>
            <p:cNvSpPr/>
            <p:nvPr/>
          </p:nvSpPr>
          <p:spPr bwMode="auto">
            <a:xfrm>
              <a:off x="3044" y="1453"/>
              <a:ext cx="7" cy="7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75"/>
            <p:cNvSpPr/>
            <p:nvPr/>
          </p:nvSpPr>
          <p:spPr bwMode="auto">
            <a:xfrm>
              <a:off x="2992" y="1499"/>
              <a:ext cx="12" cy="3"/>
            </a:xfrm>
            <a:custGeom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76"/>
            <p:cNvSpPr/>
            <p:nvPr/>
          </p:nvSpPr>
          <p:spPr bwMode="auto">
            <a:xfrm>
              <a:off x="3001" y="1499"/>
              <a:ext cx="4" cy="13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77"/>
            <p:cNvSpPr/>
            <p:nvPr/>
          </p:nvSpPr>
          <p:spPr bwMode="auto">
            <a:xfrm>
              <a:off x="3035" y="1456"/>
              <a:ext cx="4" cy="12"/>
            </a:xfrm>
            <a:custGeom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78"/>
            <p:cNvSpPr/>
            <p:nvPr/>
          </p:nvSpPr>
          <p:spPr bwMode="auto">
            <a:xfrm>
              <a:off x="3036" y="1466"/>
              <a:ext cx="12" cy="2"/>
            </a:xfrm>
            <a:custGeom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81"/>
            <p:cNvSpPr/>
            <p:nvPr/>
          </p:nvSpPr>
          <p:spPr bwMode="auto">
            <a:xfrm>
              <a:off x="3021" y="1521"/>
              <a:ext cx="9" cy="9"/>
            </a:xfrm>
            <a:custGeom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82"/>
            <p:cNvSpPr/>
            <p:nvPr/>
          </p:nvSpPr>
          <p:spPr bwMode="auto">
            <a:xfrm>
              <a:off x="3012" y="1521"/>
              <a:ext cx="11" cy="9"/>
            </a:xfrm>
            <a:custGeom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83"/>
            <p:cNvSpPr/>
            <p:nvPr/>
          </p:nvSpPr>
          <p:spPr bwMode="auto">
            <a:xfrm>
              <a:off x="3021" y="1517"/>
              <a:ext cx="9" cy="8"/>
            </a:xfrm>
            <a:custGeom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84"/>
            <p:cNvSpPr/>
            <p:nvPr/>
          </p:nvSpPr>
          <p:spPr bwMode="auto">
            <a:xfrm>
              <a:off x="3012" y="1516"/>
              <a:ext cx="11" cy="9"/>
            </a:xfrm>
            <a:custGeom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85"/>
            <p:cNvSpPr/>
            <p:nvPr/>
          </p:nvSpPr>
          <p:spPr bwMode="auto">
            <a:xfrm>
              <a:off x="3021" y="1512"/>
              <a:ext cx="9" cy="9"/>
            </a:xfrm>
            <a:custGeom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86"/>
            <p:cNvSpPr/>
            <p:nvPr/>
          </p:nvSpPr>
          <p:spPr bwMode="auto">
            <a:xfrm>
              <a:off x="3012" y="1510"/>
              <a:ext cx="11" cy="11"/>
            </a:xfrm>
            <a:custGeom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7"/>
            <p:cNvSpPr/>
            <p:nvPr/>
          </p:nvSpPr>
          <p:spPr bwMode="auto">
            <a:xfrm>
              <a:off x="3021" y="1506"/>
              <a:ext cx="9" cy="10"/>
            </a:xfrm>
            <a:custGeom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88"/>
            <p:cNvSpPr/>
            <p:nvPr/>
          </p:nvSpPr>
          <p:spPr bwMode="auto">
            <a:xfrm>
              <a:off x="3012" y="1506"/>
              <a:ext cx="11" cy="10"/>
            </a:xfrm>
            <a:custGeom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90"/>
            <p:cNvSpPr/>
            <p:nvPr/>
          </p:nvSpPr>
          <p:spPr bwMode="auto">
            <a:xfrm>
              <a:off x="3059" y="1474"/>
              <a:ext cx="10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91"/>
            <p:cNvSpPr/>
            <p:nvPr/>
          </p:nvSpPr>
          <p:spPr bwMode="auto">
            <a:xfrm>
              <a:off x="3059" y="1480"/>
              <a:ext cx="10" cy="10"/>
            </a:xfrm>
            <a:custGeom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92"/>
            <p:cNvSpPr/>
            <p:nvPr/>
          </p:nvSpPr>
          <p:spPr bwMode="auto">
            <a:xfrm>
              <a:off x="3055" y="1474"/>
              <a:ext cx="9" cy="8"/>
            </a:xfrm>
            <a:custGeom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93"/>
            <p:cNvSpPr/>
            <p:nvPr/>
          </p:nvSpPr>
          <p:spPr bwMode="auto">
            <a:xfrm>
              <a:off x="3054" y="1480"/>
              <a:ext cx="10" cy="10"/>
            </a:xfrm>
            <a:custGeom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94"/>
            <p:cNvSpPr/>
            <p:nvPr/>
          </p:nvSpPr>
          <p:spPr bwMode="auto">
            <a:xfrm>
              <a:off x="3050" y="1474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95"/>
            <p:cNvSpPr/>
            <p:nvPr/>
          </p:nvSpPr>
          <p:spPr bwMode="auto">
            <a:xfrm>
              <a:off x="3050" y="1480"/>
              <a:ext cx="9" cy="10"/>
            </a:xfrm>
            <a:custGeom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96"/>
            <p:cNvSpPr/>
            <p:nvPr/>
          </p:nvSpPr>
          <p:spPr bwMode="auto">
            <a:xfrm>
              <a:off x="3044" y="1474"/>
              <a:ext cx="10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97"/>
            <p:cNvSpPr/>
            <p:nvPr/>
          </p:nvSpPr>
          <p:spPr bwMode="auto">
            <a:xfrm>
              <a:off x="3044" y="1480"/>
              <a:ext cx="10" cy="10"/>
            </a:xfrm>
            <a:custGeom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99"/>
            <p:cNvSpPr/>
            <p:nvPr/>
          </p:nvSpPr>
          <p:spPr bwMode="auto">
            <a:xfrm>
              <a:off x="3012" y="1435"/>
              <a:ext cx="9" cy="9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100"/>
            <p:cNvSpPr/>
            <p:nvPr/>
          </p:nvSpPr>
          <p:spPr bwMode="auto">
            <a:xfrm>
              <a:off x="3019" y="1435"/>
              <a:ext cx="11" cy="9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101"/>
            <p:cNvSpPr/>
            <p:nvPr/>
          </p:nvSpPr>
          <p:spPr bwMode="auto">
            <a:xfrm>
              <a:off x="3012" y="1440"/>
              <a:ext cx="9" cy="9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102"/>
            <p:cNvSpPr/>
            <p:nvPr/>
          </p:nvSpPr>
          <p:spPr bwMode="auto">
            <a:xfrm>
              <a:off x="3019" y="1440"/>
              <a:ext cx="11" cy="9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103"/>
            <p:cNvSpPr/>
            <p:nvPr/>
          </p:nvSpPr>
          <p:spPr bwMode="auto">
            <a:xfrm>
              <a:off x="3012" y="1444"/>
              <a:ext cx="9" cy="11"/>
            </a:xfrm>
            <a:custGeom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104"/>
            <p:cNvSpPr/>
            <p:nvPr/>
          </p:nvSpPr>
          <p:spPr bwMode="auto">
            <a:xfrm>
              <a:off x="3019" y="1444"/>
              <a:ext cx="11" cy="11"/>
            </a:xfrm>
            <a:custGeom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105"/>
            <p:cNvSpPr/>
            <p:nvPr/>
          </p:nvSpPr>
          <p:spPr bwMode="auto">
            <a:xfrm>
              <a:off x="3012" y="1449"/>
              <a:ext cx="9" cy="10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106"/>
            <p:cNvSpPr/>
            <p:nvPr/>
          </p:nvSpPr>
          <p:spPr bwMode="auto">
            <a:xfrm>
              <a:off x="3019" y="1449"/>
              <a:ext cx="11" cy="10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108"/>
            <p:cNvSpPr/>
            <p:nvPr/>
          </p:nvSpPr>
          <p:spPr bwMode="auto">
            <a:xfrm>
              <a:off x="2973" y="1482"/>
              <a:ext cx="9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109"/>
            <p:cNvSpPr/>
            <p:nvPr/>
          </p:nvSpPr>
          <p:spPr bwMode="auto">
            <a:xfrm>
              <a:off x="2973" y="1474"/>
              <a:ext cx="9" cy="11"/>
            </a:xfrm>
            <a:custGeom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110"/>
            <p:cNvSpPr/>
            <p:nvPr/>
          </p:nvSpPr>
          <p:spPr bwMode="auto">
            <a:xfrm>
              <a:off x="2978" y="1482"/>
              <a:ext cx="10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111"/>
            <p:cNvSpPr/>
            <p:nvPr/>
          </p:nvSpPr>
          <p:spPr bwMode="auto">
            <a:xfrm>
              <a:off x="2978" y="1474"/>
              <a:ext cx="10" cy="11"/>
            </a:xfrm>
            <a:custGeom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112"/>
            <p:cNvSpPr/>
            <p:nvPr/>
          </p:nvSpPr>
          <p:spPr bwMode="auto">
            <a:xfrm>
              <a:off x="2982" y="1482"/>
              <a:ext cx="11" cy="8"/>
            </a:xfrm>
            <a:custGeom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113"/>
            <p:cNvSpPr/>
            <p:nvPr/>
          </p:nvSpPr>
          <p:spPr bwMode="auto">
            <a:xfrm>
              <a:off x="2982" y="1474"/>
              <a:ext cx="11" cy="11"/>
            </a:xfrm>
            <a:custGeom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114"/>
            <p:cNvSpPr/>
            <p:nvPr/>
          </p:nvSpPr>
          <p:spPr bwMode="auto">
            <a:xfrm>
              <a:off x="2988" y="1482"/>
              <a:ext cx="9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115"/>
            <p:cNvSpPr/>
            <p:nvPr/>
          </p:nvSpPr>
          <p:spPr bwMode="auto">
            <a:xfrm>
              <a:off x="2988" y="1474"/>
              <a:ext cx="9" cy="11"/>
            </a:xfrm>
            <a:custGeom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19"/>
            <p:cNvSpPr/>
            <p:nvPr/>
          </p:nvSpPr>
          <p:spPr bwMode="auto">
            <a:xfrm>
              <a:off x="3012" y="1474"/>
              <a:ext cx="18" cy="17"/>
            </a:xfrm>
            <a:custGeom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22"/>
            <p:cNvSpPr/>
            <p:nvPr/>
          </p:nvSpPr>
          <p:spPr bwMode="auto">
            <a:xfrm>
              <a:off x="3406" y="2173"/>
              <a:ext cx="7" cy="7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23"/>
            <p:cNvSpPr/>
            <p:nvPr/>
          </p:nvSpPr>
          <p:spPr bwMode="auto">
            <a:xfrm>
              <a:off x="3354" y="2122"/>
              <a:ext cx="6" cy="5"/>
            </a:xfrm>
            <a:custGeom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24"/>
            <p:cNvSpPr/>
            <p:nvPr/>
          </p:nvSpPr>
          <p:spPr bwMode="auto">
            <a:xfrm>
              <a:off x="3401" y="2167"/>
              <a:ext cx="11" cy="3"/>
            </a:xfrm>
            <a:custGeom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25"/>
            <p:cNvSpPr/>
            <p:nvPr/>
          </p:nvSpPr>
          <p:spPr bwMode="auto">
            <a:xfrm>
              <a:off x="3399" y="2167"/>
              <a:ext cx="3" cy="13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26"/>
            <p:cNvSpPr/>
            <p:nvPr/>
          </p:nvSpPr>
          <p:spPr bwMode="auto">
            <a:xfrm>
              <a:off x="3366" y="2124"/>
              <a:ext cx="2" cy="11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27"/>
            <p:cNvSpPr/>
            <p:nvPr/>
          </p:nvSpPr>
          <p:spPr bwMode="auto">
            <a:xfrm>
              <a:off x="3356" y="2134"/>
              <a:ext cx="12" cy="2"/>
            </a:xfrm>
            <a:custGeom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29"/>
            <p:cNvSpPr/>
            <p:nvPr/>
          </p:nvSpPr>
          <p:spPr bwMode="auto">
            <a:xfrm>
              <a:off x="3354" y="2173"/>
              <a:ext cx="6" cy="7"/>
            </a:xfrm>
            <a:custGeom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30"/>
            <p:cNvSpPr/>
            <p:nvPr/>
          </p:nvSpPr>
          <p:spPr bwMode="auto">
            <a:xfrm>
              <a:off x="3406" y="2122"/>
              <a:ext cx="7" cy="5"/>
            </a:xfrm>
            <a:custGeom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31"/>
            <p:cNvSpPr/>
            <p:nvPr/>
          </p:nvSpPr>
          <p:spPr bwMode="auto">
            <a:xfrm>
              <a:off x="3355" y="2167"/>
              <a:ext cx="12" cy="3"/>
            </a:xfrm>
            <a:custGeom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32"/>
            <p:cNvSpPr/>
            <p:nvPr/>
          </p:nvSpPr>
          <p:spPr bwMode="auto">
            <a:xfrm>
              <a:off x="3364" y="2167"/>
              <a:ext cx="3" cy="13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33"/>
            <p:cNvSpPr/>
            <p:nvPr/>
          </p:nvSpPr>
          <p:spPr bwMode="auto">
            <a:xfrm>
              <a:off x="3398" y="2124"/>
              <a:ext cx="3" cy="11"/>
            </a:xfrm>
            <a:custGeom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34"/>
            <p:cNvSpPr/>
            <p:nvPr/>
          </p:nvSpPr>
          <p:spPr bwMode="auto">
            <a:xfrm>
              <a:off x="3398" y="2134"/>
              <a:ext cx="12" cy="2"/>
            </a:xfrm>
            <a:custGeom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37"/>
            <p:cNvSpPr/>
            <p:nvPr/>
          </p:nvSpPr>
          <p:spPr bwMode="auto">
            <a:xfrm>
              <a:off x="3383" y="2189"/>
              <a:ext cx="8" cy="9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38"/>
            <p:cNvSpPr/>
            <p:nvPr/>
          </p:nvSpPr>
          <p:spPr bwMode="auto">
            <a:xfrm>
              <a:off x="3375" y="2189"/>
              <a:ext cx="10" cy="9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39"/>
            <p:cNvSpPr/>
            <p:nvPr/>
          </p:nvSpPr>
          <p:spPr bwMode="auto">
            <a:xfrm>
              <a:off x="3383" y="2184"/>
              <a:ext cx="8" cy="9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140"/>
            <p:cNvSpPr/>
            <p:nvPr/>
          </p:nvSpPr>
          <p:spPr bwMode="auto">
            <a:xfrm>
              <a:off x="3375" y="2184"/>
              <a:ext cx="10" cy="9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141"/>
            <p:cNvSpPr/>
            <p:nvPr/>
          </p:nvSpPr>
          <p:spPr bwMode="auto">
            <a:xfrm>
              <a:off x="3383" y="2178"/>
              <a:ext cx="8" cy="10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142"/>
            <p:cNvSpPr/>
            <p:nvPr/>
          </p:nvSpPr>
          <p:spPr bwMode="auto">
            <a:xfrm>
              <a:off x="3375" y="2178"/>
              <a:ext cx="10" cy="10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143"/>
            <p:cNvSpPr/>
            <p:nvPr/>
          </p:nvSpPr>
          <p:spPr bwMode="auto">
            <a:xfrm>
              <a:off x="3383" y="2174"/>
              <a:ext cx="8" cy="8"/>
            </a:xfrm>
            <a:custGeom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144"/>
            <p:cNvSpPr/>
            <p:nvPr/>
          </p:nvSpPr>
          <p:spPr bwMode="auto">
            <a:xfrm>
              <a:off x="3375" y="2173"/>
              <a:ext cx="10" cy="9"/>
            </a:xfrm>
            <a:custGeom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46"/>
            <p:cNvSpPr/>
            <p:nvPr/>
          </p:nvSpPr>
          <p:spPr bwMode="auto">
            <a:xfrm>
              <a:off x="3422" y="2142"/>
              <a:ext cx="10" cy="8"/>
            </a:xfrm>
            <a:custGeom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47"/>
            <p:cNvSpPr/>
            <p:nvPr/>
          </p:nvSpPr>
          <p:spPr bwMode="auto">
            <a:xfrm>
              <a:off x="3421" y="2149"/>
              <a:ext cx="11" cy="9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48"/>
            <p:cNvSpPr/>
            <p:nvPr/>
          </p:nvSpPr>
          <p:spPr bwMode="auto">
            <a:xfrm>
              <a:off x="3417" y="2142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49"/>
            <p:cNvSpPr/>
            <p:nvPr/>
          </p:nvSpPr>
          <p:spPr bwMode="auto">
            <a:xfrm>
              <a:off x="3417" y="2149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50"/>
            <p:cNvSpPr/>
            <p:nvPr/>
          </p:nvSpPr>
          <p:spPr bwMode="auto">
            <a:xfrm>
              <a:off x="3412" y="2142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1"/>
            <p:cNvSpPr/>
            <p:nvPr/>
          </p:nvSpPr>
          <p:spPr bwMode="auto">
            <a:xfrm>
              <a:off x="3412" y="2149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52"/>
            <p:cNvSpPr/>
            <p:nvPr/>
          </p:nvSpPr>
          <p:spPr bwMode="auto">
            <a:xfrm>
              <a:off x="3406" y="2142"/>
              <a:ext cx="10" cy="8"/>
            </a:xfrm>
            <a:custGeom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53"/>
            <p:cNvSpPr/>
            <p:nvPr/>
          </p:nvSpPr>
          <p:spPr bwMode="auto">
            <a:xfrm>
              <a:off x="3406" y="2149"/>
              <a:ext cx="10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55"/>
            <p:cNvSpPr/>
            <p:nvPr/>
          </p:nvSpPr>
          <p:spPr bwMode="auto">
            <a:xfrm>
              <a:off x="3375" y="2103"/>
              <a:ext cx="10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156"/>
            <p:cNvSpPr/>
            <p:nvPr/>
          </p:nvSpPr>
          <p:spPr bwMode="auto">
            <a:xfrm>
              <a:off x="3382" y="2103"/>
              <a:ext cx="9" cy="9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157"/>
            <p:cNvSpPr/>
            <p:nvPr/>
          </p:nvSpPr>
          <p:spPr bwMode="auto">
            <a:xfrm>
              <a:off x="3375" y="2107"/>
              <a:ext cx="10" cy="9"/>
            </a:xfrm>
            <a:custGeom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158"/>
            <p:cNvSpPr/>
            <p:nvPr/>
          </p:nvSpPr>
          <p:spPr bwMode="auto">
            <a:xfrm>
              <a:off x="3382" y="2107"/>
              <a:ext cx="9" cy="9"/>
            </a:xfrm>
            <a:custGeom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159"/>
            <p:cNvSpPr/>
            <p:nvPr/>
          </p:nvSpPr>
          <p:spPr bwMode="auto">
            <a:xfrm>
              <a:off x="3375" y="2112"/>
              <a:ext cx="10" cy="10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160"/>
            <p:cNvSpPr/>
            <p:nvPr/>
          </p:nvSpPr>
          <p:spPr bwMode="auto">
            <a:xfrm>
              <a:off x="3382" y="2112"/>
              <a:ext cx="9" cy="10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161"/>
            <p:cNvSpPr/>
            <p:nvPr/>
          </p:nvSpPr>
          <p:spPr bwMode="auto">
            <a:xfrm>
              <a:off x="3375" y="2117"/>
              <a:ext cx="10" cy="10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162"/>
            <p:cNvSpPr/>
            <p:nvPr/>
          </p:nvSpPr>
          <p:spPr bwMode="auto">
            <a:xfrm>
              <a:off x="3382" y="2117"/>
              <a:ext cx="9" cy="10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164"/>
            <p:cNvSpPr/>
            <p:nvPr/>
          </p:nvSpPr>
          <p:spPr bwMode="auto">
            <a:xfrm>
              <a:off x="3335" y="2150"/>
              <a:ext cx="9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165"/>
            <p:cNvSpPr/>
            <p:nvPr/>
          </p:nvSpPr>
          <p:spPr bwMode="auto">
            <a:xfrm>
              <a:off x="3335" y="2142"/>
              <a:ext cx="9" cy="9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66"/>
            <p:cNvSpPr/>
            <p:nvPr/>
          </p:nvSpPr>
          <p:spPr bwMode="auto">
            <a:xfrm>
              <a:off x="3340" y="2150"/>
              <a:ext cx="10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67"/>
            <p:cNvSpPr/>
            <p:nvPr/>
          </p:nvSpPr>
          <p:spPr bwMode="auto">
            <a:xfrm>
              <a:off x="3340" y="2142"/>
              <a:ext cx="10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68"/>
            <p:cNvSpPr/>
            <p:nvPr/>
          </p:nvSpPr>
          <p:spPr bwMode="auto">
            <a:xfrm>
              <a:off x="3346" y="2150"/>
              <a:ext cx="9" cy="8"/>
            </a:xfrm>
            <a:custGeom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69"/>
            <p:cNvSpPr/>
            <p:nvPr/>
          </p:nvSpPr>
          <p:spPr bwMode="auto">
            <a:xfrm>
              <a:off x="3346" y="2142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70"/>
            <p:cNvSpPr/>
            <p:nvPr/>
          </p:nvSpPr>
          <p:spPr bwMode="auto">
            <a:xfrm>
              <a:off x="3351" y="2150"/>
              <a:ext cx="9" cy="8"/>
            </a:xfrm>
            <a:custGeom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71"/>
            <p:cNvSpPr/>
            <p:nvPr/>
          </p:nvSpPr>
          <p:spPr bwMode="auto">
            <a:xfrm>
              <a:off x="3351" y="2142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175"/>
            <p:cNvSpPr/>
            <p:nvPr/>
          </p:nvSpPr>
          <p:spPr bwMode="auto">
            <a:xfrm>
              <a:off x="3375" y="2142"/>
              <a:ext cx="16" cy="16"/>
            </a:xfrm>
            <a:custGeom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178"/>
            <p:cNvSpPr/>
            <p:nvPr/>
          </p:nvSpPr>
          <p:spPr bwMode="auto">
            <a:xfrm>
              <a:off x="2645" y="1123"/>
              <a:ext cx="7" cy="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179"/>
            <p:cNvSpPr/>
            <p:nvPr/>
          </p:nvSpPr>
          <p:spPr bwMode="auto">
            <a:xfrm>
              <a:off x="2592" y="1070"/>
              <a:ext cx="7" cy="7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180"/>
            <p:cNvSpPr/>
            <p:nvPr/>
          </p:nvSpPr>
          <p:spPr bwMode="auto">
            <a:xfrm>
              <a:off x="2639" y="1116"/>
              <a:ext cx="11" cy="3"/>
            </a:xfrm>
            <a:custGeom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1181"/>
            <p:cNvSpPr/>
            <p:nvPr/>
          </p:nvSpPr>
          <p:spPr bwMode="auto">
            <a:xfrm>
              <a:off x="2638" y="1116"/>
              <a:ext cx="3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182"/>
            <p:cNvSpPr/>
            <p:nvPr/>
          </p:nvSpPr>
          <p:spPr bwMode="auto">
            <a:xfrm>
              <a:off x="2604" y="1073"/>
              <a:ext cx="3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183"/>
            <p:cNvSpPr/>
            <p:nvPr/>
          </p:nvSpPr>
          <p:spPr bwMode="auto">
            <a:xfrm>
              <a:off x="2595" y="1082"/>
              <a:ext cx="12" cy="3"/>
            </a:xfrm>
            <a:custGeom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185"/>
            <p:cNvSpPr/>
            <p:nvPr/>
          </p:nvSpPr>
          <p:spPr bwMode="auto">
            <a:xfrm>
              <a:off x="2592" y="1123"/>
              <a:ext cx="7" cy="5"/>
            </a:xfrm>
            <a:custGeom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186"/>
            <p:cNvSpPr/>
            <p:nvPr/>
          </p:nvSpPr>
          <p:spPr bwMode="auto">
            <a:xfrm>
              <a:off x="2645" y="1070"/>
              <a:ext cx="7" cy="7"/>
            </a:xfrm>
            <a:custGeom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187"/>
            <p:cNvSpPr/>
            <p:nvPr/>
          </p:nvSpPr>
          <p:spPr bwMode="auto">
            <a:xfrm>
              <a:off x="2594" y="1116"/>
              <a:ext cx="12" cy="3"/>
            </a:xfrm>
            <a:custGeom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188"/>
            <p:cNvSpPr/>
            <p:nvPr/>
          </p:nvSpPr>
          <p:spPr bwMode="auto">
            <a:xfrm>
              <a:off x="2603" y="1116"/>
              <a:ext cx="3" cy="12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189"/>
            <p:cNvSpPr/>
            <p:nvPr/>
          </p:nvSpPr>
          <p:spPr bwMode="auto">
            <a:xfrm>
              <a:off x="2637" y="1073"/>
              <a:ext cx="2" cy="12"/>
            </a:xfrm>
            <a:custGeom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190"/>
            <p:cNvSpPr/>
            <p:nvPr/>
          </p:nvSpPr>
          <p:spPr bwMode="auto">
            <a:xfrm>
              <a:off x="2637" y="1082"/>
              <a:ext cx="12" cy="3"/>
            </a:xfrm>
            <a:custGeom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193"/>
            <p:cNvSpPr/>
            <p:nvPr/>
          </p:nvSpPr>
          <p:spPr bwMode="auto">
            <a:xfrm>
              <a:off x="2622" y="1139"/>
              <a:ext cx="8" cy="8"/>
            </a:xfrm>
            <a:custGeom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194"/>
            <p:cNvSpPr/>
            <p:nvPr/>
          </p:nvSpPr>
          <p:spPr bwMode="auto">
            <a:xfrm>
              <a:off x="2614" y="1138"/>
              <a:ext cx="9" cy="9"/>
            </a:xfrm>
            <a:custGeom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195"/>
            <p:cNvSpPr/>
            <p:nvPr/>
          </p:nvSpPr>
          <p:spPr bwMode="auto">
            <a:xfrm>
              <a:off x="2622" y="1134"/>
              <a:ext cx="8" cy="9"/>
            </a:xfrm>
            <a:custGeom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196"/>
            <p:cNvSpPr/>
            <p:nvPr/>
          </p:nvSpPr>
          <p:spPr bwMode="auto">
            <a:xfrm>
              <a:off x="2614" y="1132"/>
              <a:ext cx="9" cy="11"/>
            </a:xfrm>
            <a:custGeom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197"/>
            <p:cNvSpPr/>
            <p:nvPr/>
          </p:nvSpPr>
          <p:spPr bwMode="auto">
            <a:xfrm>
              <a:off x="2622" y="1128"/>
              <a:ext cx="8" cy="10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198"/>
            <p:cNvSpPr/>
            <p:nvPr/>
          </p:nvSpPr>
          <p:spPr bwMode="auto">
            <a:xfrm>
              <a:off x="2614" y="1128"/>
              <a:ext cx="9" cy="10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199"/>
            <p:cNvSpPr/>
            <p:nvPr/>
          </p:nvSpPr>
          <p:spPr bwMode="auto">
            <a:xfrm>
              <a:off x="2622" y="1123"/>
              <a:ext cx="8" cy="9"/>
            </a:xfrm>
            <a:custGeom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200"/>
            <p:cNvSpPr/>
            <p:nvPr/>
          </p:nvSpPr>
          <p:spPr bwMode="auto">
            <a:xfrm>
              <a:off x="2614" y="1123"/>
              <a:ext cx="9" cy="9"/>
            </a:xfrm>
            <a:custGeom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202"/>
            <p:cNvSpPr/>
            <p:nvPr/>
          </p:nvSpPr>
          <p:spPr bwMode="auto">
            <a:xfrm>
              <a:off x="2661" y="1092"/>
              <a:ext cx="9" cy="8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203"/>
            <p:cNvSpPr/>
            <p:nvPr/>
          </p:nvSpPr>
          <p:spPr bwMode="auto">
            <a:xfrm>
              <a:off x="2660" y="1099"/>
              <a:ext cx="10" cy="9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204"/>
            <p:cNvSpPr/>
            <p:nvPr/>
          </p:nvSpPr>
          <p:spPr bwMode="auto">
            <a:xfrm>
              <a:off x="2656" y="1092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205"/>
            <p:cNvSpPr/>
            <p:nvPr/>
          </p:nvSpPr>
          <p:spPr bwMode="auto">
            <a:xfrm>
              <a:off x="2656" y="1099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206"/>
            <p:cNvSpPr/>
            <p:nvPr/>
          </p:nvSpPr>
          <p:spPr bwMode="auto">
            <a:xfrm>
              <a:off x="2650" y="1092"/>
              <a:ext cx="10" cy="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207"/>
            <p:cNvSpPr/>
            <p:nvPr/>
          </p:nvSpPr>
          <p:spPr bwMode="auto">
            <a:xfrm>
              <a:off x="2650" y="1099"/>
              <a:ext cx="10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208"/>
            <p:cNvSpPr/>
            <p:nvPr/>
          </p:nvSpPr>
          <p:spPr bwMode="auto">
            <a:xfrm>
              <a:off x="2645" y="1092"/>
              <a:ext cx="9" cy="8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209"/>
            <p:cNvSpPr/>
            <p:nvPr/>
          </p:nvSpPr>
          <p:spPr bwMode="auto">
            <a:xfrm>
              <a:off x="2645" y="1099"/>
              <a:ext cx="9" cy="9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3" name="Freeform 1212"/>
          <p:cNvSpPr/>
          <p:nvPr/>
        </p:nvSpPr>
        <p:spPr bwMode="auto">
          <a:xfrm>
            <a:off x="10395132" y="-280829"/>
            <a:ext cx="25615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4" name="Freeform 1213"/>
          <p:cNvSpPr/>
          <p:nvPr/>
        </p:nvSpPr>
        <p:spPr bwMode="auto">
          <a:xfrm>
            <a:off x="10415054" y="-280829"/>
            <a:ext cx="25615" cy="28460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5" name="Freeform 1214"/>
          <p:cNvSpPr/>
          <p:nvPr/>
        </p:nvSpPr>
        <p:spPr bwMode="auto">
          <a:xfrm>
            <a:off x="10395132" y="-263753"/>
            <a:ext cx="25615" cy="2561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6" name="Freeform 1215"/>
          <p:cNvSpPr/>
          <p:nvPr/>
        </p:nvSpPr>
        <p:spPr bwMode="auto">
          <a:xfrm>
            <a:off x="10415054" y="-263753"/>
            <a:ext cx="25615" cy="25615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7" name="Freeform 1216"/>
          <p:cNvSpPr/>
          <p:nvPr/>
        </p:nvSpPr>
        <p:spPr bwMode="auto">
          <a:xfrm>
            <a:off x="10395132" y="-249523"/>
            <a:ext cx="25615" cy="28460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Freeform 1217"/>
          <p:cNvSpPr/>
          <p:nvPr/>
        </p:nvSpPr>
        <p:spPr bwMode="auto">
          <a:xfrm>
            <a:off x="10415054" y="-249523"/>
            <a:ext cx="25615" cy="28460"/>
          </a:xfrm>
          <a:custGeom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9" name="Freeform 1218"/>
          <p:cNvSpPr/>
          <p:nvPr/>
        </p:nvSpPr>
        <p:spPr bwMode="auto">
          <a:xfrm>
            <a:off x="10395132" y="-238139"/>
            <a:ext cx="25615" cy="31307"/>
          </a:xfrm>
          <a:custGeom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0" name="Freeform 1219"/>
          <p:cNvSpPr/>
          <p:nvPr/>
        </p:nvSpPr>
        <p:spPr bwMode="auto">
          <a:xfrm>
            <a:off x="10415054" y="-238139"/>
            <a:ext cx="25615" cy="31307"/>
          </a:xfrm>
          <a:custGeom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2" name="Freeform 1221"/>
          <p:cNvSpPr/>
          <p:nvPr/>
        </p:nvSpPr>
        <p:spPr bwMode="auto">
          <a:xfrm>
            <a:off x="10278444" y="-141374"/>
            <a:ext cx="28460" cy="22768"/>
          </a:xfrm>
          <a:custGeom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3" name="Freeform 1222"/>
          <p:cNvSpPr/>
          <p:nvPr/>
        </p:nvSpPr>
        <p:spPr bwMode="auto">
          <a:xfrm>
            <a:off x="10278444" y="-164142"/>
            <a:ext cx="28460" cy="25615"/>
          </a:xfrm>
          <a:custGeom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4" name="Freeform 1223"/>
          <p:cNvSpPr/>
          <p:nvPr/>
        </p:nvSpPr>
        <p:spPr bwMode="auto">
          <a:xfrm>
            <a:off x="10295520" y="-141374"/>
            <a:ext cx="25615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5" name="Freeform 1224"/>
          <p:cNvSpPr/>
          <p:nvPr/>
        </p:nvSpPr>
        <p:spPr bwMode="auto">
          <a:xfrm>
            <a:off x="10295520" y="-164142"/>
            <a:ext cx="25615" cy="2561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6" name="Freeform 1225"/>
          <p:cNvSpPr/>
          <p:nvPr/>
        </p:nvSpPr>
        <p:spPr bwMode="auto">
          <a:xfrm>
            <a:off x="10309751" y="-141374"/>
            <a:ext cx="28460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7" name="Freeform 1226"/>
          <p:cNvSpPr/>
          <p:nvPr/>
        </p:nvSpPr>
        <p:spPr bwMode="auto">
          <a:xfrm>
            <a:off x="10309751" y="-164142"/>
            <a:ext cx="28460" cy="2561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8" name="Freeform 1227"/>
          <p:cNvSpPr/>
          <p:nvPr/>
        </p:nvSpPr>
        <p:spPr bwMode="auto">
          <a:xfrm>
            <a:off x="10326827" y="-141374"/>
            <a:ext cx="25615" cy="22768"/>
          </a:xfrm>
          <a:custGeom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9" name="Freeform 1228"/>
          <p:cNvSpPr/>
          <p:nvPr/>
        </p:nvSpPr>
        <p:spPr bwMode="auto">
          <a:xfrm>
            <a:off x="10326827" y="-164142"/>
            <a:ext cx="25615" cy="25615"/>
          </a:xfrm>
          <a:custGeom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3" name="Freeform 1232"/>
          <p:cNvSpPr/>
          <p:nvPr/>
        </p:nvSpPr>
        <p:spPr bwMode="auto">
          <a:xfrm>
            <a:off x="10395132" y="-164142"/>
            <a:ext cx="45537" cy="45537"/>
          </a:xfrm>
          <a:custGeom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5" name="Freeform 1234"/>
          <p:cNvSpPr/>
          <p:nvPr/>
        </p:nvSpPr>
        <p:spPr bwMode="auto">
          <a:xfrm>
            <a:off x="11368480" y="-44608"/>
            <a:ext cx="270375" cy="276067"/>
          </a:xfrm>
          <a:custGeom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/>
  <p:timing/>
</p:sld>
</file>

<file path=ppt/slides/slide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2">
              <a:off x="2119713" y="-506236"/>
              <a:ext cx="386948" cy="402741"/>
            </a:xfrm>
            <a:custGeom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"/>
            <p:cNvSpPr/>
            <p:nvPr/>
          </p:nvSpPr>
          <p:spPr bwMode="auto">
            <a:xfrm rot="20333012">
              <a:off x="2558945" y="-214943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"/>
            <p:cNvSpPr/>
            <p:nvPr/>
          </p:nvSpPr>
          <p:spPr bwMode="auto">
            <a:xfrm rot="20333012">
              <a:off x="2027944" y="-442171"/>
              <a:ext cx="39485" cy="39485"/>
            </a:xfrm>
            <a:custGeom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7"/>
            <p:cNvSpPr/>
            <p:nvPr/>
          </p:nvSpPr>
          <p:spPr bwMode="auto">
            <a:xfrm rot="20333012">
              <a:off x="2482762" y="-256022"/>
              <a:ext cx="94764" cy="39485"/>
            </a:xfrm>
            <a:custGeom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8"/>
            <p:cNvSpPr/>
            <p:nvPr/>
          </p:nvSpPr>
          <p:spPr bwMode="auto">
            <a:xfrm rot="20333012">
              <a:off x="2496528" y="-245340"/>
              <a:ext cx="23692" cy="102659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"/>
            <p:cNvSpPr/>
            <p:nvPr/>
          </p:nvSpPr>
          <p:spPr bwMode="auto">
            <a:xfrm rot="20333012">
              <a:off x="2132784" y="-451268"/>
              <a:ext cx="15794" cy="78968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"/>
            <p:cNvSpPr/>
            <p:nvPr/>
          </p:nvSpPr>
          <p:spPr bwMode="auto">
            <a:xfrm rot="20333012">
              <a:off x="2070693" y="-376521"/>
              <a:ext cx="94764" cy="31587"/>
            </a:xfrm>
            <a:custGeom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2">
              <a:off x="2119183" y="-509081"/>
              <a:ext cx="402741" cy="402741"/>
            </a:xfrm>
            <a:custGeom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2"/>
            <p:cNvSpPr/>
            <p:nvPr/>
          </p:nvSpPr>
          <p:spPr bwMode="auto">
            <a:xfrm rot="20333012">
              <a:off x="2175617" y="-68427"/>
              <a:ext cx="47381" cy="55279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3"/>
            <p:cNvSpPr/>
            <p:nvPr/>
          </p:nvSpPr>
          <p:spPr bwMode="auto">
            <a:xfrm rot="20333012">
              <a:off x="2410476" y="-592954"/>
              <a:ext cx="55279" cy="39485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4"/>
            <p:cNvSpPr/>
            <p:nvPr/>
          </p:nvSpPr>
          <p:spPr bwMode="auto">
            <a:xfrm rot="20333012">
              <a:off x="2151266" y="-127998"/>
              <a:ext cx="94764" cy="39485"/>
            </a:xfrm>
            <a:custGeom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5"/>
            <p:cNvSpPr/>
            <p:nvPr/>
          </p:nvSpPr>
          <p:spPr bwMode="auto">
            <a:xfrm rot="20333012">
              <a:off x="2231067" y="-144344"/>
              <a:ext cx="31587" cy="102659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6"/>
            <p:cNvSpPr/>
            <p:nvPr/>
          </p:nvSpPr>
          <p:spPr bwMode="auto">
            <a:xfrm rot="20333012">
              <a:off x="2360619" y="-542307"/>
              <a:ext cx="31587" cy="78968"/>
            </a:xfrm>
            <a:custGeom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7"/>
            <p:cNvSpPr/>
            <p:nvPr/>
          </p:nvSpPr>
          <p:spPr bwMode="auto">
            <a:xfrm rot="20333012">
              <a:off x="2372723" y="-493164"/>
              <a:ext cx="94764" cy="31587"/>
            </a:xfrm>
            <a:custGeom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2">
              <a:off x="2167093" y="-443061"/>
              <a:ext cx="292184" cy="276390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2">
              <a:off x="2393284" y="-160117"/>
              <a:ext cx="31587" cy="229010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0"/>
            <p:cNvSpPr/>
            <p:nvPr/>
          </p:nvSpPr>
          <p:spPr bwMode="auto">
            <a:xfrm rot="20333012">
              <a:off x="2430872" y="-3528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1"/>
            <p:cNvSpPr/>
            <p:nvPr/>
          </p:nvSpPr>
          <p:spPr bwMode="auto">
            <a:xfrm rot="20333012">
              <a:off x="2371675" y="-13947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"/>
            <p:cNvSpPr/>
            <p:nvPr/>
          </p:nvSpPr>
          <p:spPr bwMode="auto">
            <a:xfrm rot="20333012">
              <a:off x="2415226" y="-71851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"/>
            <p:cNvSpPr/>
            <p:nvPr/>
          </p:nvSpPr>
          <p:spPr bwMode="auto">
            <a:xfrm rot="20333012">
              <a:off x="2356028" y="-50514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4"/>
            <p:cNvSpPr/>
            <p:nvPr/>
          </p:nvSpPr>
          <p:spPr bwMode="auto">
            <a:xfrm rot="20333012">
              <a:off x="2401000" y="-108685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5"/>
            <p:cNvSpPr/>
            <p:nvPr/>
          </p:nvSpPr>
          <p:spPr bwMode="auto">
            <a:xfrm rot="20333012">
              <a:off x="2341803" y="-87347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6"/>
            <p:cNvSpPr/>
            <p:nvPr/>
          </p:nvSpPr>
          <p:spPr bwMode="auto">
            <a:xfrm rot="20333012">
              <a:off x="2385353" y="-153149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"/>
            <p:cNvSpPr/>
            <p:nvPr/>
          </p:nvSpPr>
          <p:spPr bwMode="auto">
            <a:xfrm rot="20333012">
              <a:off x="2326156" y="-131811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2">
              <a:off x="2456247" y="-417707"/>
              <a:ext cx="236905" cy="23692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9"/>
            <p:cNvSpPr/>
            <p:nvPr/>
          </p:nvSpPr>
          <p:spPr bwMode="auto">
            <a:xfrm rot="20333012">
              <a:off x="2581611" y="-491937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"/>
            <p:cNvSpPr/>
            <p:nvPr/>
          </p:nvSpPr>
          <p:spPr bwMode="auto">
            <a:xfrm rot="20333012">
              <a:off x="2602949" y="-440635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1"/>
            <p:cNvSpPr/>
            <p:nvPr/>
          </p:nvSpPr>
          <p:spPr bwMode="auto">
            <a:xfrm rot="20333012">
              <a:off x="2552410" y="-479134"/>
              <a:ext cx="63174" cy="63174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2"/>
            <p:cNvSpPr/>
            <p:nvPr/>
          </p:nvSpPr>
          <p:spPr bwMode="auto">
            <a:xfrm rot="20333012">
              <a:off x="2558484" y="-424988"/>
              <a:ext cx="78968" cy="71072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3"/>
            <p:cNvSpPr/>
            <p:nvPr/>
          </p:nvSpPr>
          <p:spPr bwMode="auto">
            <a:xfrm rot="20333012">
              <a:off x="2507681" y="-464910"/>
              <a:ext cx="78968" cy="63174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4"/>
            <p:cNvSpPr/>
            <p:nvPr/>
          </p:nvSpPr>
          <p:spPr bwMode="auto">
            <a:xfrm rot="20333012">
              <a:off x="2521386" y="-412186"/>
              <a:ext cx="86866" cy="71072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5"/>
            <p:cNvSpPr/>
            <p:nvPr/>
          </p:nvSpPr>
          <p:spPr bwMode="auto">
            <a:xfrm rot="20333012">
              <a:off x="2471112" y="-449262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6"/>
            <p:cNvSpPr/>
            <p:nvPr/>
          </p:nvSpPr>
          <p:spPr bwMode="auto">
            <a:xfrm rot="20333012">
              <a:off x="2492450" y="-397961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2">
              <a:off x="2192713" y="-683411"/>
              <a:ext cx="31587" cy="236905"/>
            </a:xfrm>
            <a:custGeom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8"/>
            <p:cNvSpPr/>
            <p:nvPr/>
          </p:nvSpPr>
          <p:spPr bwMode="auto">
            <a:xfrm rot="20333012">
              <a:off x="2123006" y="-653153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9"/>
            <p:cNvSpPr/>
            <p:nvPr/>
          </p:nvSpPr>
          <p:spPr bwMode="auto">
            <a:xfrm rot="20333012">
              <a:off x="2166675" y="-673068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0"/>
            <p:cNvSpPr/>
            <p:nvPr/>
          </p:nvSpPr>
          <p:spPr bwMode="auto">
            <a:xfrm rot="20333012">
              <a:off x="2138653" y="-616585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1"/>
            <p:cNvSpPr/>
            <p:nvPr/>
          </p:nvSpPr>
          <p:spPr bwMode="auto">
            <a:xfrm rot="20333012">
              <a:off x="2182322" y="-636499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"/>
            <p:cNvSpPr/>
            <p:nvPr/>
          </p:nvSpPr>
          <p:spPr bwMode="auto">
            <a:xfrm rot="20333012">
              <a:off x="2152878" y="-579751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3"/>
            <p:cNvSpPr/>
            <p:nvPr/>
          </p:nvSpPr>
          <p:spPr bwMode="auto">
            <a:xfrm rot="20333012">
              <a:off x="2196547" y="-599666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4"/>
            <p:cNvSpPr/>
            <p:nvPr/>
          </p:nvSpPr>
          <p:spPr bwMode="auto">
            <a:xfrm rot="20333012">
              <a:off x="2168526" y="-535287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5"/>
            <p:cNvSpPr/>
            <p:nvPr/>
          </p:nvSpPr>
          <p:spPr bwMode="auto">
            <a:xfrm rot="20333012">
              <a:off x="2212194" y="-555202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2">
              <a:off x="1933220" y="-215715"/>
              <a:ext cx="236905" cy="23692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7"/>
            <p:cNvSpPr/>
            <p:nvPr/>
          </p:nvSpPr>
          <p:spPr bwMode="auto">
            <a:xfrm rot="20333012">
              <a:off x="1970845" y="-188338"/>
              <a:ext cx="71072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"/>
            <p:cNvSpPr/>
            <p:nvPr/>
          </p:nvSpPr>
          <p:spPr bwMode="auto">
            <a:xfrm rot="20333012">
              <a:off x="1950930" y="-247800"/>
              <a:ext cx="71072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9"/>
            <p:cNvSpPr/>
            <p:nvPr/>
          </p:nvSpPr>
          <p:spPr bwMode="auto">
            <a:xfrm rot="20333012">
              <a:off x="2007411" y="-203985"/>
              <a:ext cx="78968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60"/>
            <p:cNvSpPr/>
            <p:nvPr/>
          </p:nvSpPr>
          <p:spPr bwMode="auto">
            <a:xfrm rot="20333012">
              <a:off x="1987496" y="-263447"/>
              <a:ext cx="78968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"/>
            <p:cNvSpPr/>
            <p:nvPr/>
          </p:nvSpPr>
          <p:spPr bwMode="auto">
            <a:xfrm rot="20333012">
              <a:off x="2036612" y="-216787"/>
              <a:ext cx="86866" cy="63174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2"/>
            <p:cNvSpPr/>
            <p:nvPr/>
          </p:nvSpPr>
          <p:spPr bwMode="auto">
            <a:xfrm rot="20333012">
              <a:off x="2016697" y="-276249"/>
              <a:ext cx="86866" cy="78968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3"/>
            <p:cNvSpPr/>
            <p:nvPr/>
          </p:nvSpPr>
          <p:spPr bwMode="auto">
            <a:xfrm rot="20333012">
              <a:off x="2081343" y="-231013"/>
              <a:ext cx="71072" cy="63174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4"/>
            <p:cNvSpPr/>
            <p:nvPr/>
          </p:nvSpPr>
          <p:spPr bwMode="auto">
            <a:xfrm rot="20333012">
              <a:off x="2061429" y="-29047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2">
              <a:off x="2299399" y="-442700"/>
              <a:ext cx="31587" cy="307978"/>
            </a:xfrm>
            <a:custGeom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2">
              <a:off x="2167094" y="-316711"/>
              <a:ext cx="292184" cy="23692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8"/>
            <p:cNvSpPr/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2">
              <a:off x="2151299" y="-466753"/>
              <a:ext cx="323771" cy="323771"/>
            </a:xfrm>
            <a:custGeom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2">
              <a:off x="3528448" y="-1004574"/>
              <a:ext cx="323771" cy="157938"/>
            </a:xfrm>
            <a:custGeom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7"/>
            <p:cNvSpPr/>
            <p:nvPr/>
          </p:nvSpPr>
          <p:spPr bwMode="auto">
            <a:xfrm rot="20333012">
              <a:off x="3870160" y="-932009"/>
              <a:ext cx="31587" cy="39485"/>
            </a:xfrm>
            <a:custGeom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8"/>
            <p:cNvSpPr/>
            <p:nvPr/>
          </p:nvSpPr>
          <p:spPr bwMode="auto">
            <a:xfrm rot="20333012">
              <a:off x="3483188" y="-943686"/>
              <a:ext cx="31587" cy="31587"/>
            </a:xfrm>
            <a:custGeom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9"/>
            <p:cNvSpPr/>
            <p:nvPr/>
          </p:nvSpPr>
          <p:spPr bwMode="auto">
            <a:xfrm rot="20333012">
              <a:off x="3812099" y="-94983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30"/>
            <p:cNvSpPr/>
            <p:nvPr/>
          </p:nvSpPr>
          <p:spPr bwMode="auto">
            <a:xfrm rot="20333012">
              <a:off x="3824539" y="-930468"/>
              <a:ext cx="31587" cy="63174"/>
            </a:xfrm>
            <a:custGeom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31"/>
            <p:cNvSpPr/>
            <p:nvPr/>
          </p:nvSpPr>
          <p:spPr bwMode="auto">
            <a:xfrm rot="20333012">
              <a:off x="3540698" y="-981974"/>
              <a:ext cx="31587" cy="55279"/>
            </a:xfrm>
            <a:custGeom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/>
            <p:nvPr/>
          </p:nvSpPr>
          <p:spPr bwMode="auto">
            <a:xfrm rot="20333012">
              <a:off x="3524396" y="-931554"/>
              <a:ext cx="63174" cy="39485"/>
            </a:xfrm>
            <a:custGeom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2">
              <a:off x="3607416" y="-1091439"/>
              <a:ext cx="165833" cy="331669"/>
            </a:xfrm>
            <a:custGeom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/>
            <p:nvPr/>
          </p:nvSpPr>
          <p:spPr bwMode="auto">
            <a:xfrm rot="20333012">
              <a:off x="3662359" y="-743517"/>
              <a:ext cx="39485" cy="31587"/>
            </a:xfrm>
            <a:custGeom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 rot="20333012">
              <a:off x="3678823" y="-1139280"/>
              <a:ext cx="39485" cy="31587"/>
            </a:xfrm>
            <a:custGeom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/>
            <p:nvPr/>
          </p:nvSpPr>
          <p:spPr bwMode="auto">
            <a:xfrm rot="20333012">
              <a:off x="3626916" y="-793661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7"/>
            <p:cNvSpPr/>
            <p:nvPr/>
          </p:nvSpPr>
          <p:spPr bwMode="auto">
            <a:xfrm rot="20333012">
              <a:off x="3685233" y="-808947"/>
              <a:ext cx="31587" cy="63174"/>
            </a:xfrm>
            <a:custGeom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8"/>
            <p:cNvSpPr/>
            <p:nvPr/>
          </p:nvSpPr>
          <p:spPr bwMode="auto">
            <a:xfrm rot="20333012">
              <a:off x="3669802" y="-1081387"/>
              <a:ext cx="23692" cy="47381"/>
            </a:xfrm>
            <a:custGeom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9"/>
            <p:cNvSpPr/>
            <p:nvPr/>
          </p:nvSpPr>
          <p:spPr bwMode="auto">
            <a:xfrm rot="20333012">
              <a:off x="3678687" y="-1076078"/>
              <a:ext cx="63174" cy="31587"/>
            </a:xfrm>
            <a:custGeom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2">
              <a:off x="3600943" y="-1012735"/>
              <a:ext cx="181627" cy="181629"/>
            </a:xfrm>
            <a:custGeom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2">
              <a:off x="3777743" y="-857636"/>
              <a:ext cx="71072" cy="150040"/>
            </a:xfrm>
            <a:custGeom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20333012">
              <a:off x="3841750" y="-787117"/>
              <a:ext cx="39485" cy="39485"/>
            </a:xfrm>
            <a:custGeom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20333012">
              <a:off x="3816814" y="-775109"/>
              <a:ext cx="31587" cy="63174"/>
            </a:xfrm>
            <a:custGeom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4"/>
            <p:cNvSpPr/>
            <p:nvPr/>
          </p:nvSpPr>
          <p:spPr bwMode="auto">
            <a:xfrm rot="20333012">
              <a:off x="3816529" y="-806107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5"/>
            <p:cNvSpPr/>
            <p:nvPr/>
          </p:nvSpPr>
          <p:spPr bwMode="auto">
            <a:xfrm rot="20333012">
              <a:off x="3793546" y="-791519"/>
              <a:ext cx="31587" cy="63174"/>
            </a:xfrm>
            <a:custGeom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6"/>
            <p:cNvSpPr/>
            <p:nvPr/>
          </p:nvSpPr>
          <p:spPr bwMode="auto">
            <a:xfrm rot="20333012">
              <a:off x="3800627" y="-825360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7"/>
            <p:cNvSpPr/>
            <p:nvPr/>
          </p:nvSpPr>
          <p:spPr bwMode="auto">
            <a:xfrm rot="20333012">
              <a:off x="3776224" y="-81050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8"/>
            <p:cNvSpPr/>
            <p:nvPr/>
          </p:nvSpPr>
          <p:spPr bwMode="auto">
            <a:xfrm rot="20333012">
              <a:off x="3782144" y="-850560"/>
              <a:ext cx="47381" cy="31587"/>
            </a:xfrm>
            <a:custGeom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9"/>
            <p:cNvSpPr/>
            <p:nvPr/>
          </p:nvSpPr>
          <p:spPr bwMode="auto">
            <a:xfrm rot="20333012">
              <a:off x="3758633" y="-838819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2">
              <a:off x="3754620" y="-1086610"/>
              <a:ext cx="150040" cy="78968"/>
            </a:xfrm>
            <a:custGeom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1"/>
            <p:cNvSpPr/>
            <p:nvPr/>
          </p:nvSpPr>
          <p:spPr bwMode="auto">
            <a:xfrm rot="20333012">
              <a:off x="3826562" y="-1111398"/>
              <a:ext cx="39485" cy="39485"/>
            </a:xfrm>
            <a:custGeom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2"/>
            <p:cNvSpPr/>
            <p:nvPr/>
          </p:nvSpPr>
          <p:spPr bwMode="auto">
            <a:xfrm rot="20333012">
              <a:off x="3838568" y="-107856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3"/>
            <p:cNvSpPr/>
            <p:nvPr/>
          </p:nvSpPr>
          <p:spPr bwMode="auto">
            <a:xfrm rot="20333012">
              <a:off x="3806149" y="-1101705"/>
              <a:ext cx="31587" cy="47381"/>
            </a:xfrm>
            <a:custGeom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4"/>
            <p:cNvSpPr/>
            <p:nvPr/>
          </p:nvSpPr>
          <p:spPr bwMode="auto">
            <a:xfrm rot="20333012">
              <a:off x="3819578" y="-1061244"/>
              <a:ext cx="55279" cy="31587"/>
            </a:xfrm>
            <a:custGeom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5"/>
            <p:cNvSpPr/>
            <p:nvPr/>
          </p:nvSpPr>
          <p:spPr bwMode="auto">
            <a:xfrm rot="20333012">
              <a:off x="3780420" y="-1086070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6"/>
            <p:cNvSpPr/>
            <p:nvPr/>
          </p:nvSpPr>
          <p:spPr bwMode="auto">
            <a:xfrm rot="20333012">
              <a:off x="3795537" y="-1036553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7"/>
            <p:cNvSpPr/>
            <p:nvPr/>
          </p:nvSpPr>
          <p:spPr bwMode="auto">
            <a:xfrm rot="20333012">
              <a:off x="3769062" y="-1070168"/>
              <a:ext cx="31587" cy="55279"/>
            </a:xfrm>
            <a:custGeom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8"/>
            <p:cNvSpPr/>
            <p:nvPr/>
          </p:nvSpPr>
          <p:spPr bwMode="auto">
            <a:xfrm rot="20333012">
              <a:off x="3782227" y="-1031128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2">
              <a:off x="3532118" y="-1142192"/>
              <a:ext cx="63174" cy="150040"/>
            </a:xfrm>
            <a:custGeom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0"/>
            <p:cNvSpPr/>
            <p:nvPr/>
          </p:nvSpPr>
          <p:spPr bwMode="auto">
            <a:xfrm rot="20333012">
              <a:off x="3494118" y="-1097632"/>
              <a:ext cx="63174" cy="39485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61"/>
            <p:cNvSpPr/>
            <p:nvPr/>
          </p:nvSpPr>
          <p:spPr bwMode="auto">
            <a:xfrm rot="20333012">
              <a:off x="3526056" y="-1138118"/>
              <a:ext cx="39485" cy="71072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2"/>
            <p:cNvSpPr/>
            <p:nvPr/>
          </p:nvSpPr>
          <p:spPr bwMode="auto">
            <a:xfrm rot="20333012">
              <a:off x="3508597" y="-1078114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3"/>
            <p:cNvSpPr/>
            <p:nvPr/>
          </p:nvSpPr>
          <p:spPr bwMode="auto">
            <a:xfrm rot="20333012">
              <a:off x="3541692" y="-1112387"/>
              <a:ext cx="47381" cy="55279"/>
            </a:xfrm>
            <a:custGeom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4"/>
            <p:cNvSpPr/>
            <p:nvPr/>
          </p:nvSpPr>
          <p:spPr bwMode="auto">
            <a:xfrm rot="20333012">
              <a:off x="3525920" y="-1059123"/>
              <a:ext cx="63174" cy="39485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5"/>
            <p:cNvSpPr/>
            <p:nvPr/>
          </p:nvSpPr>
          <p:spPr bwMode="auto">
            <a:xfrm rot="20333012">
              <a:off x="3566647" y="-1094821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6"/>
            <p:cNvSpPr/>
            <p:nvPr/>
          </p:nvSpPr>
          <p:spPr bwMode="auto">
            <a:xfrm rot="20333012">
              <a:off x="3550610" y="-1035081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7"/>
            <p:cNvSpPr/>
            <p:nvPr/>
          </p:nvSpPr>
          <p:spPr bwMode="auto">
            <a:xfrm rot="20333012">
              <a:off x="3582549" y="-1075566"/>
              <a:ext cx="39485" cy="63174"/>
            </a:xfrm>
            <a:custGeom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2">
              <a:off x="3478853" y="-828305"/>
              <a:ext cx="150040" cy="63174"/>
            </a:xfrm>
            <a:custGeom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9"/>
            <p:cNvSpPr/>
            <p:nvPr/>
          </p:nvSpPr>
          <p:spPr bwMode="auto">
            <a:xfrm rot="20333012">
              <a:off x="3517468" y="-779827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70"/>
            <p:cNvSpPr/>
            <p:nvPr/>
          </p:nvSpPr>
          <p:spPr bwMode="auto">
            <a:xfrm rot="20333012">
              <a:off x="3478925" y="-804229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71"/>
            <p:cNvSpPr/>
            <p:nvPr/>
          </p:nvSpPr>
          <p:spPr bwMode="auto">
            <a:xfrm rot="20333012">
              <a:off x="3544355" y="-797149"/>
              <a:ext cx="31587" cy="55279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72"/>
            <p:cNvSpPr/>
            <p:nvPr/>
          </p:nvSpPr>
          <p:spPr bwMode="auto">
            <a:xfrm rot="20333012">
              <a:off x="3498180" y="-820132"/>
              <a:ext cx="63174" cy="31587"/>
            </a:xfrm>
            <a:custGeom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3"/>
            <p:cNvSpPr/>
            <p:nvPr/>
          </p:nvSpPr>
          <p:spPr bwMode="auto">
            <a:xfrm rot="20333012">
              <a:off x="3554820" y="-809941"/>
              <a:ext cx="31587" cy="47381"/>
            </a:xfrm>
            <a:custGeom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4"/>
            <p:cNvSpPr/>
            <p:nvPr/>
          </p:nvSpPr>
          <p:spPr bwMode="auto">
            <a:xfrm rot="20333012">
              <a:off x="3526755" y="-836297"/>
              <a:ext cx="47381" cy="39485"/>
            </a:xfrm>
            <a:custGeom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5"/>
            <p:cNvSpPr/>
            <p:nvPr/>
          </p:nvSpPr>
          <p:spPr bwMode="auto">
            <a:xfrm rot="20333012">
              <a:off x="3572386" y="-834896"/>
              <a:ext cx="39485" cy="55279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6"/>
            <p:cNvSpPr/>
            <p:nvPr/>
          </p:nvSpPr>
          <p:spPr bwMode="auto">
            <a:xfrm rot="20333012">
              <a:off x="3536690" y="-859830"/>
              <a:ext cx="63174" cy="47381"/>
            </a:xfrm>
            <a:custGeom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2">
              <a:off x="3657114" y="-1015845"/>
              <a:ext cx="86866" cy="189525"/>
            </a:xfrm>
            <a:custGeom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2">
              <a:off x="3599520" y="-965089"/>
              <a:ext cx="181627" cy="78968"/>
            </a:xfrm>
            <a:custGeom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2">
              <a:off x="3632530" y="-949561"/>
              <a:ext cx="118453" cy="55279"/>
            </a:xfrm>
            <a:custGeom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80"/>
            <p:cNvSpPr/>
            <p:nvPr/>
          </p:nvSpPr>
          <p:spPr bwMode="auto">
            <a:xfrm rot="20333012">
              <a:off x="3664117" y="-981148"/>
              <a:ext cx="55279" cy="118453"/>
            </a:xfrm>
            <a:custGeom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2">
              <a:off x="3575829" y="-1036161"/>
              <a:ext cx="229010" cy="221112"/>
            </a:xfrm>
            <a:custGeom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/>
  <p:timing/>
</p:sld>
</file>

<file path=ppt/slides/slide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aphicFrame>
        <p:nvGraphicFramePr>
          <p:cNvPr id="223" name="图表 222"/>
          <p:cNvGraphicFramePr/>
          <p:nvPr/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6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5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2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 flipH="1">
              <a:off x="5727701" y="16700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 flipH="1">
              <a:off x="5440363" y="33051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 flipH="1">
              <a:off x="5176838" y="4687888"/>
              <a:ext cx="0" cy="1588"/>
            </a:xfrm>
            <a:custGeom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 flipH="1">
              <a:off x="5400676" y="49117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 flipH="1">
              <a:off x="6203951" y="5172075"/>
              <a:ext cx="0" cy="6350"/>
            </a:xfrm>
            <a:custGeom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1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2018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2">
              <a:off x="2119713" y="-506236"/>
              <a:ext cx="386948" cy="402741"/>
            </a:xfrm>
            <a:custGeom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 rot="20333012">
              <a:off x="2558945" y="-214943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 rot="20333012">
              <a:off x="2027944" y="-442171"/>
              <a:ext cx="39485" cy="39485"/>
            </a:xfrm>
            <a:custGeom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 rot="20333012">
              <a:off x="2482762" y="-256022"/>
              <a:ext cx="94764" cy="39485"/>
            </a:xfrm>
            <a:custGeom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 rot="20333012">
              <a:off x="2496528" y="-245340"/>
              <a:ext cx="23692" cy="102659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 rot="20333012">
              <a:off x="2132784" y="-451268"/>
              <a:ext cx="15794" cy="78968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 rot="20333012">
              <a:off x="2070693" y="-376521"/>
              <a:ext cx="94764" cy="31587"/>
            </a:xfrm>
            <a:custGeom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2">
              <a:off x="2119183" y="-509081"/>
              <a:ext cx="402741" cy="402741"/>
            </a:xfrm>
            <a:custGeom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 rot="20333012">
              <a:off x="2175617" y="-68427"/>
              <a:ext cx="47381" cy="55279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 rot="20333012">
              <a:off x="2410476" y="-592954"/>
              <a:ext cx="55279" cy="39485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 rot="20333012">
              <a:off x="2151266" y="-127998"/>
              <a:ext cx="94764" cy="39485"/>
            </a:xfrm>
            <a:custGeom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 rot="20333012">
              <a:off x="2231067" y="-144344"/>
              <a:ext cx="31587" cy="102659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 rot="20333012">
              <a:off x="2360619" y="-542307"/>
              <a:ext cx="31587" cy="78968"/>
            </a:xfrm>
            <a:custGeom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 rot="20333012">
              <a:off x="2372723" y="-493164"/>
              <a:ext cx="94764" cy="31587"/>
            </a:xfrm>
            <a:custGeom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2">
              <a:off x="2167093" y="-443061"/>
              <a:ext cx="292184" cy="276390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2">
              <a:off x="2393284" y="-160117"/>
              <a:ext cx="31587" cy="229010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 rot="20333012">
              <a:off x="2430872" y="-3528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 rot="20333012">
              <a:off x="2371675" y="-13947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 rot="20333012">
              <a:off x="2415226" y="-71851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 rot="20333012">
              <a:off x="2356028" y="-50514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 rot="20333012">
              <a:off x="2401000" y="-108685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 rot="20333012">
              <a:off x="2341803" y="-87347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 rot="20333012">
              <a:off x="2385353" y="-153149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 rot="20333012">
              <a:off x="2326156" y="-131811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2">
              <a:off x="2456247" y="-417707"/>
              <a:ext cx="236905" cy="23692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 rot="20333012">
              <a:off x="2581611" y="-491937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 rot="20333012">
              <a:off x="2602949" y="-440635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 rot="20333012">
              <a:off x="2552410" y="-479134"/>
              <a:ext cx="63174" cy="63174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 rot="20333012">
              <a:off x="2558484" y="-424988"/>
              <a:ext cx="78968" cy="71072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 rot="20333012">
              <a:off x="2507681" y="-464910"/>
              <a:ext cx="78968" cy="63174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 rot="20333012">
              <a:off x="2521386" y="-412186"/>
              <a:ext cx="86866" cy="71072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 rot="20333012">
              <a:off x="2471112" y="-449262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 rot="20333012">
              <a:off x="2492450" y="-397961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2">
              <a:off x="2192713" y="-683411"/>
              <a:ext cx="31587" cy="236905"/>
            </a:xfrm>
            <a:custGeom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 rot="20333012">
              <a:off x="2123006" y="-653153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 rot="20333012">
              <a:off x="2166675" y="-673068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 rot="20333012">
              <a:off x="2138653" y="-616585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 rot="20333012">
              <a:off x="2182322" y="-636499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 rot="20333012">
              <a:off x="2152878" y="-579751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 rot="20333012">
              <a:off x="2196547" y="-599666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 rot="20333012">
              <a:off x="2168526" y="-535287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 rot="20333012">
              <a:off x="2212194" y="-555202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2">
              <a:off x="1933220" y="-215715"/>
              <a:ext cx="236905" cy="23692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 rot="20333012">
              <a:off x="1970845" y="-188338"/>
              <a:ext cx="71072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 rot="20333012">
              <a:off x="1950930" y="-247800"/>
              <a:ext cx="71072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 rot="20333012">
              <a:off x="2007411" y="-203985"/>
              <a:ext cx="78968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 rot="20333012">
              <a:off x="1987496" y="-263447"/>
              <a:ext cx="78968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 rot="20333012">
              <a:off x="2036612" y="-216787"/>
              <a:ext cx="86866" cy="63174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 rot="20333012">
              <a:off x="2016697" y="-276249"/>
              <a:ext cx="86866" cy="78968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 rot="20333012">
              <a:off x="2081343" y="-231013"/>
              <a:ext cx="71072" cy="63174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 rot="20333012">
              <a:off x="2061429" y="-29047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2">
              <a:off x="2299399" y="-442700"/>
              <a:ext cx="31587" cy="307978"/>
            </a:xfrm>
            <a:custGeom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2">
              <a:off x="2167094" y="-316711"/>
              <a:ext cx="292184" cy="23692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2">
              <a:off x="2151299" y="-466753"/>
              <a:ext cx="323771" cy="323771"/>
            </a:xfrm>
            <a:custGeom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2">
              <a:off x="2119713" y="-506236"/>
              <a:ext cx="386948" cy="402741"/>
            </a:xfrm>
            <a:custGeom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5"/>
            <p:cNvSpPr/>
            <p:nvPr/>
          </p:nvSpPr>
          <p:spPr bwMode="auto">
            <a:xfrm rot="20333012">
              <a:off x="2558945" y="-214943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6"/>
            <p:cNvSpPr/>
            <p:nvPr/>
          </p:nvSpPr>
          <p:spPr bwMode="auto">
            <a:xfrm rot="20333012">
              <a:off x="2027944" y="-442171"/>
              <a:ext cx="39485" cy="39485"/>
            </a:xfrm>
            <a:custGeom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7"/>
            <p:cNvSpPr/>
            <p:nvPr/>
          </p:nvSpPr>
          <p:spPr bwMode="auto">
            <a:xfrm rot="20333012">
              <a:off x="2482762" y="-256022"/>
              <a:ext cx="94764" cy="39485"/>
            </a:xfrm>
            <a:custGeom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8"/>
            <p:cNvSpPr/>
            <p:nvPr/>
          </p:nvSpPr>
          <p:spPr bwMode="auto">
            <a:xfrm rot="20333012">
              <a:off x="2496528" y="-245340"/>
              <a:ext cx="23692" cy="102659"/>
            </a:xfrm>
            <a:custGeom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9"/>
            <p:cNvSpPr/>
            <p:nvPr/>
          </p:nvSpPr>
          <p:spPr bwMode="auto">
            <a:xfrm rot="20333012">
              <a:off x="2132784" y="-451268"/>
              <a:ext cx="15794" cy="78968"/>
            </a:xfrm>
            <a:custGeom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0"/>
            <p:cNvSpPr/>
            <p:nvPr/>
          </p:nvSpPr>
          <p:spPr bwMode="auto">
            <a:xfrm rot="20333012">
              <a:off x="2070693" y="-376521"/>
              <a:ext cx="94764" cy="31587"/>
            </a:xfrm>
            <a:custGeom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2">
              <a:off x="2119183" y="-509081"/>
              <a:ext cx="402741" cy="402741"/>
            </a:xfrm>
            <a:custGeom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2"/>
            <p:cNvSpPr/>
            <p:nvPr/>
          </p:nvSpPr>
          <p:spPr bwMode="auto">
            <a:xfrm rot="20333012">
              <a:off x="2175617" y="-68427"/>
              <a:ext cx="47381" cy="55279"/>
            </a:xfrm>
            <a:custGeom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3"/>
            <p:cNvSpPr/>
            <p:nvPr/>
          </p:nvSpPr>
          <p:spPr bwMode="auto">
            <a:xfrm rot="20333012">
              <a:off x="2410476" y="-592954"/>
              <a:ext cx="55279" cy="39485"/>
            </a:xfrm>
            <a:custGeom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"/>
            <p:cNvSpPr/>
            <p:nvPr/>
          </p:nvSpPr>
          <p:spPr bwMode="auto">
            <a:xfrm rot="20333012">
              <a:off x="2151266" y="-127998"/>
              <a:ext cx="94764" cy="39485"/>
            </a:xfrm>
            <a:custGeom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"/>
            <p:cNvSpPr/>
            <p:nvPr/>
          </p:nvSpPr>
          <p:spPr bwMode="auto">
            <a:xfrm rot="20333012">
              <a:off x="2231067" y="-144344"/>
              <a:ext cx="31587" cy="102659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6"/>
            <p:cNvSpPr/>
            <p:nvPr/>
          </p:nvSpPr>
          <p:spPr bwMode="auto">
            <a:xfrm rot="20333012">
              <a:off x="2360619" y="-542307"/>
              <a:ext cx="31587" cy="78968"/>
            </a:xfrm>
            <a:custGeom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"/>
            <p:cNvSpPr/>
            <p:nvPr/>
          </p:nvSpPr>
          <p:spPr bwMode="auto">
            <a:xfrm rot="20333012">
              <a:off x="2372723" y="-493164"/>
              <a:ext cx="94764" cy="31587"/>
            </a:xfrm>
            <a:custGeom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2">
              <a:off x="2167093" y="-443061"/>
              <a:ext cx="292184" cy="276390"/>
            </a:xfrm>
            <a:custGeom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2">
              <a:off x="2393284" y="-160117"/>
              <a:ext cx="31587" cy="229010"/>
            </a:xfrm>
            <a:custGeom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0"/>
            <p:cNvSpPr/>
            <p:nvPr/>
          </p:nvSpPr>
          <p:spPr bwMode="auto">
            <a:xfrm rot="20333012">
              <a:off x="2430872" y="-3528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1"/>
            <p:cNvSpPr/>
            <p:nvPr/>
          </p:nvSpPr>
          <p:spPr bwMode="auto">
            <a:xfrm rot="20333012">
              <a:off x="2371675" y="-13947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2"/>
            <p:cNvSpPr/>
            <p:nvPr/>
          </p:nvSpPr>
          <p:spPr bwMode="auto">
            <a:xfrm rot="20333012">
              <a:off x="2415226" y="-71851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"/>
            <p:cNvSpPr/>
            <p:nvPr/>
          </p:nvSpPr>
          <p:spPr bwMode="auto">
            <a:xfrm rot="20333012">
              <a:off x="2356028" y="-50514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4"/>
            <p:cNvSpPr/>
            <p:nvPr/>
          </p:nvSpPr>
          <p:spPr bwMode="auto">
            <a:xfrm rot="20333012">
              <a:off x="2401000" y="-108685"/>
              <a:ext cx="71072" cy="71072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5"/>
            <p:cNvSpPr/>
            <p:nvPr/>
          </p:nvSpPr>
          <p:spPr bwMode="auto">
            <a:xfrm rot="20333012">
              <a:off x="2341803" y="-87347"/>
              <a:ext cx="78968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6"/>
            <p:cNvSpPr/>
            <p:nvPr/>
          </p:nvSpPr>
          <p:spPr bwMode="auto">
            <a:xfrm rot="20333012">
              <a:off x="2385353" y="-153149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7"/>
            <p:cNvSpPr/>
            <p:nvPr/>
          </p:nvSpPr>
          <p:spPr bwMode="auto">
            <a:xfrm rot="20333012">
              <a:off x="2326156" y="-131811"/>
              <a:ext cx="78968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2">
              <a:off x="2456247" y="-417707"/>
              <a:ext cx="236905" cy="23692"/>
            </a:xfrm>
            <a:custGeom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9"/>
            <p:cNvSpPr/>
            <p:nvPr/>
          </p:nvSpPr>
          <p:spPr bwMode="auto">
            <a:xfrm rot="20333012">
              <a:off x="2581611" y="-491937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0"/>
            <p:cNvSpPr/>
            <p:nvPr/>
          </p:nvSpPr>
          <p:spPr bwMode="auto">
            <a:xfrm rot="20333012">
              <a:off x="2602949" y="-440635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"/>
            <p:cNvSpPr/>
            <p:nvPr/>
          </p:nvSpPr>
          <p:spPr bwMode="auto">
            <a:xfrm rot="20333012">
              <a:off x="2552410" y="-479134"/>
              <a:ext cx="63174" cy="63174"/>
            </a:xfrm>
            <a:custGeom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2"/>
            <p:cNvSpPr/>
            <p:nvPr/>
          </p:nvSpPr>
          <p:spPr bwMode="auto">
            <a:xfrm rot="20333012">
              <a:off x="2558484" y="-424988"/>
              <a:ext cx="78968" cy="71072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"/>
            <p:cNvSpPr/>
            <p:nvPr/>
          </p:nvSpPr>
          <p:spPr bwMode="auto">
            <a:xfrm rot="20333012">
              <a:off x="2507681" y="-464910"/>
              <a:ext cx="78968" cy="63174"/>
            </a:xfrm>
            <a:custGeom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4"/>
            <p:cNvSpPr/>
            <p:nvPr/>
          </p:nvSpPr>
          <p:spPr bwMode="auto">
            <a:xfrm rot="20333012">
              <a:off x="2521386" y="-412186"/>
              <a:ext cx="86866" cy="71072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5"/>
            <p:cNvSpPr/>
            <p:nvPr/>
          </p:nvSpPr>
          <p:spPr bwMode="auto">
            <a:xfrm rot="20333012">
              <a:off x="2471112" y="-449262"/>
              <a:ext cx="71072" cy="63174"/>
            </a:xfrm>
            <a:custGeom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6"/>
            <p:cNvSpPr/>
            <p:nvPr/>
          </p:nvSpPr>
          <p:spPr bwMode="auto">
            <a:xfrm rot="20333012">
              <a:off x="2492450" y="-397961"/>
              <a:ext cx="71072" cy="71072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2">
              <a:off x="2192713" y="-683411"/>
              <a:ext cx="31587" cy="236905"/>
            </a:xfrm>
            <a:custGeom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8"/>
            <p:cNvSpPr/>
            <p:nvPr/>
          </p:nvSpPr>
          <p:spPr bwMode="auto">
            <a:xfrm rot="20333012">
              <a:off x="2123006" y="-653153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9"/>
            <p:cNvSpPr/>
            <p:nvPr/>
          </p:nvSpPr>
          <p:spPr bwMode="auto">
            <a:xfrm rot="20333012">
              <a:off x="2166675" y="-673068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0"/>
            <p:cNvSpPr/>
            <p:nvPr/>
          </p:nvSpPr>
          <p:spPr bwMode="auto">
            <a:xfrm rot="20333012">
              <a:off x="2138653" y="-616585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51"/>
            <p:cNvSpPr/>
            <p:nvPr/>
          </p:nvSpPr>
          <p:spPr bwMode="auto">
            <a:xfrm rot="20333012">
              <a:off x="2182322" y="-636499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52"/>
            <p:cNvSpPr/>
            <p:nvPr/>
          </p:nvSpPr>
          <p:spPr bwMode="auto">
            <a:xfrm rot="20333012">
              <a:off x="2152878" y="-579751"/>
              <a:ext cx="71072" cy="78968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53"/>
            <p:cNvSpPr/>
            <p:nvPr/>
          </p:nvSpPr>
          <p:spPr bwMode="auto">
            <a:xfrm rot="20333012">
              <a:off x="2196547" y="-599666"/>
              <a:ext cx="86866" cy="78968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54"/>
            <p:cNvSpPr/>
            <p:nvPr/>
          </p:nvSpPr>
          <p:spPr bwMode="auto">
            <a:xfrm rot="20333012">
              <a:off x="2168526" y="-535287"/>
              <a:ext cx="71072" cy="71072"/>
            </a:xfrm>
            <a:custGeom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55"/>
            <p:cNvSpPr/>
            <p:nvPr/>
          </p:nvSpPr>
          <p:spPr bwMode="auto">
            <a:xfrm rot="20333012">
              <a:off x="2212194" y="-555202"/>
              <a:ext cx="86866" cy="71072"/>
            </a:xfrm>
            <a:custGeom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2">
              <a:off x="1933220" y="-215715"/>
              <a:ext cx="236905" cy="23692"/>
            </a:xfrm>
            <a:custGeom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57"/>
            <p:cNvSpPr/>
            <p:nvPr/>
          </p:nvSpPr>
          <p:spPr bwMode="auto">
            <a:xfrm rot="20333012">
              <a:off x="1970845" y="-188338"/>
              <a:ext cx="71072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58"/>
            <p:cNvSpPr/>
            <p:nvPr/>
          </p:nvSpPr>
          <p:spPr bwMode="auto">
            <a:xfrm rot="20333012">
              <a:off x="1950930" y="-247800"/>
              <a:ext cx="71072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59"/>
            <p:cNvSpPr/>
            <p:nvPr/>
          </p:nvSpPr>
          <p:spPr bwMode="auto">
            <a:xfrm rot="20333012">
              <a:off x="2007411" y="-203985"/>
              <a:ext cx="78968" cy="63174"/>
            </a:xfrm>
            <a:custGeom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0"/>
            <p:cNvSpPr/>
            <p:nvPr/>
          </p:nvSpPr>
          <p:spPr bwMode="auto">
            <a:xfrm rot="20333012">
              <a:off x="1987496" y="-263447"/>
              <a:ext cx="78968" cy="78968"/>
            </a:xfrm>
            <a:custGeom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1"/>
            <p:cNvSpPr/>
            <p:nvPr/>
          </p:nvSpPr>
          <p:spPr bwMode="auto">
            <a:xfrm rot="20333012">
              <a:off x="2036612" y="-216787"/>
              <a:ext cx="86866" cy="63174"/>
            </a:xfrm>
            <a:custGeom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62"/>
            <p:cNvSpPr/>
            <p:nvPr/>
          </p:nvSpPr>
          <p:spPr bwMode="auto">
            <a:xfrm rot="20333012">
              <a:off x="2016697" y="-276249"/>
              <a:ext cx="86866" cy="78968"/>
            </a:xfrm>
            <a:custGeom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63"/>
            <p:cNvSpPr/>
            <p:nvPr/>
          </p:nvSpPr>
          <p:spPr bwMode="auto">
            <a:xfrm rot="20333012">
              <a:off x="2081343" y="-231013"/>
              <a:ext cx="71072" cy="63174"/>
            </a:xfrm>
            <a:custGeom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"/>
            <p:cNvSpPr/>
            <p:nvPr/>
          </p:nvSpPr>
          <p:spPr bwMode="auto">
            <a:xfrm rot="20333012">
              <a:off x="2061429" y="-290475"/>
              <a:ext cx="71072" cy="78968"/>
            </a:xfrm>
            <a:custGeom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2">
              <a:off x="2299399" y="-442700"/>
              <a:ext cx="31587" cy="307978"/>
            </a:xfrm>
            <a:custGeom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2">
              <a:off x="2167094" y="-316711"/>
              <a:ext cx="292184" cy="23692"/>
            </a:xfrm>
            <a:custGeom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8"/>
            <p:cNvSpPr/>
            <p:nvPr/>
          </p:nvSpPr>
          <p:spPr bwMode="auto">
            <a:xfrm rot="20333012">
              <a:off x="2244641" y="-371725"/>
              <a:ext cx="134246" cy="126351"/>
            </a:xfrm>
            <a:custGeom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2">
              <a:off x="2151299" y="-466753"/>
              <a:ext cx="323771" cy="323771"/>
            </a:xfrm>
            <a:custGeom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/>
  <p:timing/>
</p:sld>
</file>

<file path=ppt/slides/slide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/>
            <p:nvPr/>
          </p:nvGrpSpPr>
          <p:grpSpPr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/>
              <p:nvPr/>
            </p:nvSpPr>
            <p:spPr bwMode="auto">
              <a:xfrm>
                <a:off x="3302" y="2196"/>
                <a:ext cx="663" cy="1298"/>
              </a:xfrm>
              <a:custGeom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/>
              <p:nvPr/>
            </p:nvSpPr>
            <p:spPr bwMode="auto">
              <a:xfrm>
                <a:off x="1757" y="890"/>
                <a:ext cx="1648" cy="402"/>
              </a:xfrm>
              <a:custGeom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4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4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4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/>
              <p:nvPr/>
            </p:nvSpPr>
            <p:spPr bwMode="auto">
              <a:xfrm>
                <a:off x="1178" y="2050"/>
                <a:ext cx="408" cy="1090"/>
              </a:xfrm>
              <a:custGeom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/>
              <p:nvPr/>
            </p:nvSpPr>
            <p:spPr bwMode="auto">
              <a:xfrm>
                <a:off x="1028" y="2270"/>
                <a:ext cx="324" cy="870"/>
              </a:xfrm>
              <a:custGeom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/>
              <p:nvPr/>
            </p:nvSpPr>
            <p:spPr bwMode="auto">
              <a:xfrm>
                <a:off x="739" y="1910"/>
                <a:ext cx="505" cy="1237"/>
              </a:xfrm>
              <a:custGeom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/>
              <p:nvPr/>
            </p:nvSpPr>
            <p:spPr bwMode="auto">
              <a:xfrm>
                <a:off x="1572" y="1842"/>
                <a:ext cx="504" cy="1238"/>
              </a:xfrm>
              <a:custGeom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/>
              <p:nvPr/>
            </p:nvSpPr>
            <p:spPr bwMode="auto">
              <a:xfrm>
                <a:off x="659" y="2314"/>
                <a:ext cx="310" cy="833"/>
              </a:xfrm>
              <a:custGeom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/>
              <p:nvPr/>
            </p:nvSpPr>
            <p:spPr bwMode="auto">
              <a:xfrm>
                <a:off x="615" y="2482"/>
                <a:ext cx="247" cy="665"/>
              </a:xfrm>
              <a:custGeom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/>
              <p:nvPr/>
            </p:nvSpPr>
            <p:spPr bwMode="auto">
              <a:xfrm>
                <a:off x="467" y="2109"/>
                <a:ext cx="422" cy="1038"/>
              </a:xfrm>
              <a:custGeom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/>
              <p:nvPr/>
            </p:nvSpPr>
            <p:spPr bwMode="auto">
              <a:xfrm>
                <a:off x="1340" y="2023"/>
                <a:ext cx="458" cy="1124"/>
              </a:xfrm>
              <a:custGeom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/>
              <p:nvPr/>
            </p:nvSpPr>
            <p:spPr bwMode="auto">
              <a:xfrm>
                <a:off x="3436" y="2193"/>
                <a:ext cx="353" cy="949"/>
              </a:xfrm>
              <a:custGeom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/>
              <p:nvPr/>
            </p:nvSpPr>
            <p:spPr bwMode="auto">
              <a:xfrm>
                <a:off x="3304" y="2384"/>
                <a:ext cx="283" cy="758"/>
              </a:xfrm>
              <a:custGeom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2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/>
              <p:nvPr/>
            </p:nvSpPr>
            <p:spPr bwMode="auto">
              <a:xfrm>
                <a:off x="3054" y="2071"/>
                <a:ext cx="437" cy="1076"/>
              </a:xfrm>
              <a:custGeom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/>
              <p:nvPr/>
            </p:nvSpPr>
            <p:spPr bwMode="auto">
              <a:xfrm>
                <a:off x="3789" y="2071"/>
                <a:ext cx="438" cy="1076"/>
              </a:xfrm>
              <a:custGeom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/>
              <p:nvPr/>
            </p:nvSpPr>
            <p:spPr bwMode="auto">
              <a:xfrm>
                <a:off x="2983" y="2423"/>
                <a:ext cx="271" cy="724"/>
              </a:xfrm>
              <a:custGeom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/>
              <p:nvPr/>
            </p:nvSpPr>
            <p:spPr bwMode="auto">
              <a:xfrm>
                <a:off x="2946" y="2570"/>
                <a:ext cx="215" cy="577"/>
              </a:xfrm>
              <a:custGeom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/>
              <p:nvPr/>
            </p:nvSpPr>
            <p:spPr bwMode="auto">
              <a:xfrm>
                <a:off x="2817" y="2245"/>
                <a:ext cx="367" cy="902"/>
              </a:xfrm>
              <a:custGeom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/>
              <p:nvPr/>
            </p:nvSpPr>
            <p:spPr bwMode="auto">
              <a:xfrm>
                <a:off x="3575" y="2170"/>
                <a:ext cx="399" cy="977"/>
              </a:xfrm>
              <a:custGeom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/>
              <p:nvPr/>
            </p:nvSpPr>
            <p:spPr bwMode="auto">
              <a:xfrm>
                <a:off x="4120" y="2423"/>
                <a:ext cx="269" cy="719"/>
              </a:xfrm>
              <a:custGeom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/>
              <p:nvPr/>
            </p:nvSpPr>
            <p:spPr bwMode="auto">
              <a:xfrm>
                <a:off x="4020" y="2568"/>
                <a:ext cx="216" cy="574"/>
              </a:xfrm>
              <a:custGeom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/>
              <p:nvPr/>
            </p:nvSpPr>
            <p:spPr bwMode="auto">
              <a:xfrm>
                <a:off x="3831" y="2331"/>
                <a:ext cx="332" cy="816"/>
              </a:xfrm>
              <a:custGeom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/>
              <p:nvPr/>
            </p:nvSpPr>
            <p:spPr bwMode="auto">
              <a:xfrm>
                <a:off x="4389" y="2331"/>
                <a:ext cx="332" cy="816"/>
              </a:xfrm>
              <a:custGeom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/>
              <p:nvPr/>
            </p:nvSpPr>
            <p:spPr bwMode="auto">
              <a:xfrm>
                <a:off x="3778" y="2599"/>
                <a:ext cx="205" cy="548"/>
              </a:xfrm>
              <a:custGeom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/>
              <p:nvPr/>
            </p:nvSpPr>
            <p:spPr bwMode="auto">
              <a:xfrm>
                <a:off x="3748" y="2709"/>
                <a:ext cx="163" cy="438"/>
              </a:xfrm>
              <a:custGeom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/>
              <p:nvPr/>
            </p:nvSpPr>
            <p:spPr bwMode="auto">
              <a:xfrm>
                <a:off x="3651" y="2463"/>
                <a:ext cx="278" cy="684"/>
              </a:xfrm>
              <a:custGeom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/>
              <p:nvPr/>
            </p:nvSpPr>
            <p:spPr bwMode="auto">
              <a:xfrm>
                <a:off x="4227" y="2406"/>
                <a:ext cx="301" cy="741"/>
              </a:xfrm>
              <a:custGeom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/>
              <p:nvPr/>
            </p:nvSpPr>
            <p:spPr bwMode="auto">
              <a:xfrm>
                <a:off x="2422" y="2250"/>
                <a:ext cx="333" cy="892"/>
              </a:xfrm>
              <a:custGeom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/>
              <p:nvPr/>
            </p:nvSpPr>
            <p:spPr bwMode="auto">
              <a:xfrm>
                <a:off x="2299" y="2431"/>
                <a:ext cx="265" cy="711"/>
              </a:xfrm>
              <a:custGeom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/>
              <p:nvPr/>
            </p:nvSpPr>
            <p:spPr bwMode="auto">
              <a:xfrm>
                <a:off x="2063" y="2137"/>
                <a:ext cx="412" cy="1010"/>
              </a:xfrm>
              <a:custGeom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/>
              <p:nvPr/>
            </p:nvSpPr>
            <p:spPr bwMode="auto">
              <a:xfrm>
                <a:off x="2755" y="2137"/>
                <a:ext cx="410" cy="1010"/>
              </a:xfrm>
              <a:custGeom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/>
              <p:nvPr/>
            </p:nvSpPr>
            <p:spPr bwMode="auto">
              <a:xfrm>
                <a:off x="1998" y="2468"/>
                <a:ext cx="254" cy="679"/>
              </a:xfrm>
              <a:custGeom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/>
              <p:nvPr/>
            </p:nvSpPr>
            <p:spPr bwMode="auto">
              <a:xfrm>
                <a:off x="1962" y="2606"/>
                <a:ext cx="203" cy="541"/>
              </a:xfrm>
              <a:custGeom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/>
              <p:nvPr/>
            </p:nvSpPr>
            <p:spPr bwMode="auto">
              <a:xfrm>
                <a:off x="1841" y="2298"/>
                <a:ext cx="345" cy="849"/>
              </a:xfrm>
              <a:custGeom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/>
              <p:nvPr/>
            </p:nvSpPr>
            <p:spPr bwMode="auto">
              <a:xfrm>
                <a:off x="2554" y="2230"/>
                <a:ext cx="374" cy="917"/>
              </a:xfrm>
              <a:custGeom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/>
              <p:nvPr/>
            </p:nvSpPr>
            <p:spPr bwMode="auto">
              <a:xfrm>
                <a:off x="1548" y="2307"/>
                <a:ext cx="327" cy="1082"/>
              </a:xfrm>
              <a:custGeom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/>
              <p:nvPr/>
            </p:nvSpPr>
            <p:spPr bwMode="auto">
              <a:xfrm>
                <a:off x="755" y="2670"/>
                <a:ext cx="428" cy="719"/>
              </a:xfrm>
              <a:custGeom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/>
              <p:nvPr/>
            </p:nvSpPr>
            <p:spPr bwMode="auto">
              <a:xfrm>
                <a:off x="2293" y="2465"/>
                <a:ext cx="551" cy="924"/>
              </a:xfrm>
              <a:custGeom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/>
              <p:nvPr/>
            </p:nvSpPr>
            <p:spPr bwMode="auto">
              <a:xfrm>
                <a:off x="2908" y="2842"/>
                <a:ext cx="570" cy="547"/>
              </a:xfrm>
              <a:custGeom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/>
              <p:nvPr/>
            </p:nvSpPr>
            <p:spPr bwMode="auto">
              <a:xfrm>
                <a:off x="3764" y="2552"/>
                <a:ext cx="415" cy="837"/>
              </a:xfrm>
              <a:custGeom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/>
              <p:nvPr/>
            </p:nvSpPr>
            <p:spPr bwMode="auto">
              <a:xfrm>
                <a:off x="4243" y="2856"/>
                <a:ext cx="494" cy="533"/>
              </a:xfrm>
              <a:custGeom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/>
              <p:nvPr/>
            </p:nvSpPr>
            <p:spPr bwMode="auto">
              <a:xfrm>
                <a:off x="2106" y="2856"/>
                <a:ext cx="494" cy="533"/>
              </a:xfrm>
              <a:custGeom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/>
              <p:nvPr/>
            </p:nvSpPr>
            <p:spPr bwMode="auto">
              <a:xfrm>
                <a:off x="221" y="2938"/>
                <a:ext cx="415" cy="451"/>
              </a:xfrm>
              <a:custGeom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/>
              <p:nvPr/>
            </p:nvSpPr>
            <p:spPr bwMode="auto">
              <a:xfrm>
                <a:off x="4478" y="3008"/>
                <a:ext cx="214" cy="381"/>
              </a:xfrm>
              <a:custGeom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/>
              <p:nvPr/>
            </p:nvSpPr>
            <p:spPr bwMode="auto">
              <a:xfrm>
                <a:off x="2543" y="3264"/>
                <a:ext cx="75" cy="125"/>
              </a:xfrm>
              <a:custGeom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/>
              <p:nvPr/>
            </p:nvSpPr>
            <p:spPr bwMode="auto">
              <a:xfrm>
                <a:off x="2284" y="2831"/>
                <a:ext cx="590" cy="147"/>
              </a:xfrm>
              <a:custGeom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/>
              <p:nvPr/>
            </p:nvSpPr>
            <p:spPr bwMode="auto">
              <a:xfrm>
                <a:off x="2374" y="2822"/>
                <a:ext cx="64" cy="120"/>
              </a:xfrm>
              <a:custGeom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/>
              <p:nvPr/>
            </p:nvSpPr>
            <p:spPr bwMode="auto">
              <a:xfrm>
                <a:off x="2398" y="2822"/>
                <a:ext cx="52" cy="52"/>
              </a:xfrm>
              <a:custGeom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/>
              <p:nvPr/>
            </p:nvSpPr>
            <p:spPr bwMode="auto">
              <a:xfrm>
                <a:off x="2361" y="2822"/>
                <a:ext cx="52" cy="52"/>
              </a:xfrm>
              <a:custGeom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/>
              <p:nvPr/>
            </p:nvSpPr>
            <p:spPr bwMode="auto">
              <a:xfrm>
                <a:off x="2546" y="2822"/>
                <a:ext cx="66" cy="120"/>
              </a:xfrm>
              <a:custGeom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/>
              <p:nvPr/>
            </p:nvSpPr>
            <p:spPr bwMode="auto">
              <a:xfrm>
                <a:off x="2573" y="2822"/>
                <a:ext cx="52" cy="52"/>
              </a:xfrm>
              <a:custGeom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/>
              <p:nvPr/>
            </p:nvSpPr>
            <p:spPr bwMode="auto">
              <a:xfrm>
                <a:off x="2536" y="2822"/>
                <a:ext cx="50" cy="52"/>
              </a:xfrm>
              <a:custGeom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/>
              <p:nvPr/>
            </p:nvSpPr>
            <p:spPr bwMode="auto">
              <a:xfrm>
                <a:off x="2721" y="2822"/>
                <a:ext cx="66" cy="120"/>
              </a:xfrm>
              <a:custGeom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/>
              <p:nvPr/>
            </p:nvSpPr>
            <p:spPr bwMode="auto">
              <a:xfrm>
                <a:off x="2748" y="2822"/>
                <a:ext cx="51" cy="52"/>
              </a:xfrm>
              <a:custGeom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/>
              <p:nvPr/>
            </p:nvSpPr>
            <p:spPr bwMode="auto">
              <a:xfrm>
                <a:off x="2709" y="2822"/>
                <a:ext cx="51" cy="52"/>
              </a:xfrm>
              <a:custGeom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/>
              <p:nvPr/>
            </p:nvSpPr>
            <p:spPr bwMode="auto">
              <a:xfrm>
                <a:off x="1536" y="3264"/>
                <a:ext cx="75" cy="125"/>
              </a:xfrm>
              <a:custGeom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/>
              <p:nvPr/>
            </p:nvSpPr>
            <p:spPr bwMode="auto">
              <a:xfrm>
                <a:off x="1094" y="2827"/>
                <a:ext cx="609" cy="152"/>
              </a:xfrm>
              <a:custGeom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/>
              <p:nvPr/>
            </p:nvSpPr>
            <p:spPr bwMode="auto">
              <a:xfrm>
                <a:off x="1185" y="2820"/>
                <a:ext cx="68" cy="124"/>
              </a:xfrm>
              <a:custGeom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/>
              <p:nvPr/>
            </p:nvSpPr>
            <p:spPr bwMode="auto">
              <a:xfrm>
                <a:off x="1213" y="2820"/>
                <a:ext cx="52" cy="52"/>
              </a:xfrm>
              <a:custGeom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/>
              <p:nvPr/>
            </p:nvSpPr>
            <p:spPr bwMode="auto">
              <a:xfrm>
                <a:off x="1172" y="2820"/>
                <a:ext cx="54" cy="52"/>
              </a:xfrm>
              <a:custGeom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/>
              <p:nvPr/>
            </p:nvSpPr>
            <p:spPr bwMode="auto">
              <a:xfrm>
                <a:off x="1365" y="2820"/>
                <a:ext cx="68" cy="124"/>
              </a:xfrm>
              <a:custGeom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/>
              <p:nvPr/>
            </p:nvSpPr>
            <p:spPr bwMode="auto">
              <a:xfrm>
                <a:off x="1392" y="2820"/>
                <a:ext cx="53" cy="52"/>
              </a:xfrm>
              <a:custGeom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/>
              <p:nvPr/>
            </p:nvSpPr>
            <p:spPr bwMode="auto">
              <a:xfrm>
                <a:off x="1352" y="2820"/>
                <a:ext cx="54" cy="52"/>
              </a:xfrm>
              <a:custGeom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/>
              <p:nvPr/>
            </p:nvSpPr>
            <p:spPr bwMode="auto">
              <a:xfrm>
                <a:off x="1545" y="2820"/>
                <a:ext cx="68" cy="124"/>
              </a:xfrm>
              <a:custGeom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/>
              <p:nvPr/>
            </p:nvSpPr>
            <p:spPr bwMode="auto">
              <a:xfrm>
                <a:off x="1572" y="2820"/>
                <a:ext cx="53" cy="52"/>
              </a:xfrm>
              <a:custGeom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/>
              <p:nvPr/>
            </p:nvSpPr>
            <p:spPr bwMode="auto">
              <a:xfrm>
                <a:off x="1532" y="2820"/>
                <a:ext cx="54" cy="52"/>
              </a:xfrm>
              <a:custGeom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/>
            <p:nvPr/>
          </p:nvGrpSpPr>
          <p:grpSpPr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/>
              <p:nvPr/>
            </p:nvSpPr>
            <p:spPr bwMode="auto">
              <a:xfrm>
                <a:off x="1115" y="2422"/>
                <a:ext cx="569" cy="239"/>
              </a:xfrm>
              <a:custGeom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/>
              <p:nvPr/>
            </p:nvSpPr>
            <p:spPr bwMode="auto">
              <a:xfrm>
                <a:off x="3694" y="3264"/>
                <a:ext cx="77" cy="125"/>
              </a:xfrm>
              <a:custGeom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/>
              <p:nvPr/>
            </p:nvSpPr>
            <p:spPr bwMode="auto">
              <a:xfrm>
                <a:off x="3254" y="2827"/>
                <a:ext cx="608" cy="152"/>
              </a:xfrm>
              <a:custGeom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/>
              <p:nvPr/>
            </p:nvSpPr>
            <p:spPr bwMode="auto">
              <a:xfrm>
                <a:off x="3345" y="2820"/>
                <a:ext cx="67" cy="124"/>
              </a:xfrm>
              <a:custGeom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/>
              <p:nvPr/>
            </p:nvSpPr>
            <p:spPr bwMode="auto">
              <a:xfrm>
                <a:off x="3372" y="2820"/>
                <a:ext cx="53" cy="52"/>
              </a:xfrm>
              <a:custGeom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/>
              <p:nvPr/>
            </p:nvSpPr>
            <p:spPr bwMode="auto">
              <a:xfrm>
                <a:off x="3332" y="2820"/>
                <a:ext cx="52" cy="52"/>
              </a:xfrm>
              <a:custGeom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/>
              <p:nvPr/>
            </p:nvSpPr>
            <p:spPr bwMode="auto">
              <a:xfrm>
                <a:off x="3525" y="2820"/>
                <a:ext cx="67" cy="124"/>
              </a:xfrm>
              <a:custGeom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/>
              <p:nvPr/>
            </p:nvSpPr>
            <p:spPr bwMode="auto">
              <a:xfrm>
                <a:off x="3551" y="2820"/>
                <a:ext cx="54" cy="52"/>
              </a:xfrm>
              <a:custGeom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/>
              <p:nvPr/>
            </p:nvSpPr>
            <p:spPr bwMode="auto">
              <a:xfrm>
                <a:off x="3512" y="2820"/>
                <a:ext cx="52" cy="52"/>
              </a:xfrm>
              <a:custGeom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/>
              <p:nvPr/>
            </p:nvSpPr>
            <p:spPr bwMode="auto">
              <a:xfrm>
                <a:off x="3703" y="2820"/>
                <a:ext cx="68" cy="124"/>
              </a:xfrm>
              <a:custGeom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/>
              <p:nvPr/>
            </p:nvSpPr>
            <p:spPr bwMode="auto">
              <a:xfrm>
                <a:off x="3731" y="2820"/>
                <a:ext cx="52" cy="52"/>
              </a:xfrm>
              <a:custGeom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/>
              <p:nvPr/>
            </p:nvSpPr>
            <p:spPr bwMode="auto">
              <a:xfrm>
                <a:off x="3692" y="2820"/>
                <a:ext cx="52" cy="52"/>
              </a:xfrm>
              <a:custGeom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/>
              <p:nvPr/>
            </p:nvSpPr>
            <p:spPr bwMode="auto">
              <a:xfrm>
                <a:off x="3273" y="2422"/>
                <a:ext cx="569" cy="239"/>
              </a:xfrm>
              <a:custGeom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/>
              <p:nvPr/>
            </p:nvSpPr>
            <p:spPr bwMode="auto">
              <a:xfrm>
                <a:off x="926" y="3280"/>
                <a:ext cx="68" cy="109"/>
              </a:xfrm>
              <a:custGeom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/>
              <p:nvPr/>
            </p:nvSpPr>
            <p:spPr bwMode="auto">
              <a:xfrm>
                <a:off x="428" y="2819"/>
                <a:ext cx="527" cy="221"/>
              </a:xfrm>
              <a:custGeom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/>
              <p:nvPr/>
            </p:nvSpPr>
            <p:spPr bwMode="auto">
              <a:xfrm>
                <a:off x="866" y="2819"/>
                <a:ext cx="192" cy="221"/>
              </a:xfrm>
              <a:custGeom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/>
              <p:nvPr/>
            </p:nvSpPr>
            <p:spPr bwMode="auto">
              <a:xfrm>
                <a:off x="627" y="2865"/>
                <a:ext cx="54" cy="100"/>
              </a:xfrm>
              <a:custGeom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/>
              <p:nvPr/>
            </p:nvSpPr>
            <p:spPr bwMode="auto">
              <a:xfrm>
                <a:off x="648" y="2865"/>
                <a:ext cx="43" cy="43"/>
              </a:xfrm>
              <a:custGeom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/>
              <p:nvPr/>
            </p:nvSpPr>
            <p:spPr bwMode="auto">
              <a:xfrm>
                <a:off x="616" y="2865"/>
                <a:ext cx="43" cy="43"/>
              </a:xfrm>
              <a:custGeom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/>
              <p:nvPr/>
            </p:nvSpPr>
            <p:spPr bwMode="auto">
              <a:xfrm>
                <a:off x="793" y="2865"/>
                <a:ext cx="55" cy="100"/>
              </a:xfrm>
              <a:custGeom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/>
              <p:nvPr/>
            </p:nvSpPr>
            <p:spPr bwMode="auto">
              <a:xfrm>
                <a:off x="814" y="2865"/>
                <a:ext cx="43" cy="43"/>
              </a:xfrm>
              <a:custGeom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/>
              <p:nvPr/>
            </p:nvSpPr>
            <p:spPr bwMode="auto">
              <a:xfrm>
                <a:off x="782" y="2865"/>
                <a:ext cx="43" cy="43"/>
              </a:xfrm>
              <a:custGeom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/>
            <p:nvPr/>
          </p:nvGrpSpPr>
          <p:grpSpPr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/>
              <p:nvPr/>
            </p:nvSpPr>
            <p:spPr bwMode="auto">
              <a:xfrm>
                <a:off x="1796" y="3128"/>
                <a:ext cx="45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/>
              <p:nvPr/>
            </p:nvSpPr>
            <p:spPr bwMode="auto">
              <a:xfrm>
                <a:off x="1885" y="3128"/>
                <a:ext cx="47" cy="96"/>
              </a:xfrm>
              <a:custGeom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/>
              <p:nvPr/>
            </p:nvSpPr>
            <p:spPr bwMode="auto">
              <a:xfrm>
                <a:off x="1976" y="3128"/>
                <a:ext cx="45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/>
              <p:nvPr/>
            </p:nvSpPr>
            <p:spPr bwMode="auto">
              <a:xfrm>
                <a:off x="2065" y="3128"/>
                <a:ext cx="45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/>
              <p:nvPr/>
            </p:nvSpPr>
            <p:spPr bwMode="auto">
              <a:xfrm>
                <a:off x="2154" y="3128"/>
                <a:ext cx="47" cy="96"/>
              </a:xfrm>
              <a:custGeom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/>
              <p:nvPr/>
            </p:nvSpPr>
            <p:spPr bwMode="auto">
              <a:xfrm>
                <a:off x="1752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/>
              <p:nvPr/>
            </p:nvSpPr>
            <p:spPr bwMode="auto">
              <a:xfrm>
                <a:off x="1841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/>
              <p:nvPr/>
            </p:nvSpPr>
            <p:spPr bwMode="auto">
              <a:xfrm>
                <a:off x="1932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/>
              <p:nvPr/>
            </p:nvSpPr>
            <p:spPr bwMode="auto">
              <a:xfrm>
                <a:off x="2021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/>
              <p:nvPr/>
            </p:nvSpPr>
            <p:spPr bwMode="auto">
              <a:xfrm>
                <a:off x="2110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/>
              <p:nvPr/>
            </p:nvSpPr>
            <p:spPr bwMode="auto">
              <a:xfrm>
                <a:off x="2201" y="3128"/>
                <a:ext cx="44" cy="96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/>
              <p:nvPr/>
            </p:nvSpPr>
            <p:spPr bwMode="auto">
              <a:xfrm>
                <a:off x="1714" y="2300"/>
                <a:ext cx="569" cy="240"/>
              </a:xfrm>
              <a:custGeom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/>
              <p:nvPr/>
            </p:nvSpPr>
            <p:spPr bwMode="auto">
              <a:xfrm>
                <a:off x="4009" y="2742"/>
                <a:ext cx="528" cy="220"/>
              </a:xfrm>
              <a:custGeom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/>
              <p:nvPr/>
            </p:nvSpPr>
            <p:spPr bwMode="auto">
              <a:xfrm>
                <a:off x="3906" y="2742"/>
                <a:ext cx="193" cy="220"/>
              </a:xfrm>
              <a:custGeom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/>
              <p:nvPr/>
            </p:nvSpPr>
            <p:spPr bwMode="auto">
              <a:xfrm>
                <a:off x="4284" y="2788"/>
                <a:ext cx="53" cy="100"/>
              </a:xfrm>
              <a:custGeom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/>
              <p:nvPr/>
            </p:nvSpPr>
            <p:spPr bwMode="auto">
              <a:xfrm>
                <a:off x="4273" y="2788"/>
                <a:ext cx="43" cy="43"/>
              </a:xfrm>
              <a:custGeom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/>
              <p:nvPr/>
            </p:nvSpPr>
            <p:spPr bwMode="auto">
              <a:xfrm>
                <a:off x="4305" y="2788"/>
                <a:ext cx="43" cy="43"/>
              </a:xfrm>
              <a:custGeom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/>
              <p:nvPr/>
            </p:nvSpPr>
            <p:spPr bwMode="auto">
              <a:xfrm>
                <a:off x="4116" y="2788"/>
                <a:ext cx="56" cy="100"/>
              </a:xfrm>
              <a:custGeom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/>
              <p:nvPr/>
            </p:nvSpPr>
            <p:spPr bwMode="auto">
              <a:xfrm>
                <a:off x="4108" y="2788"/>
                <a:ext cx="42" cy="43"/>
              </a:xfrm>
              <a:custGeom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/>
              <p:nvPr/>
            </p:nvSpPr>
            <p:spPr bwMode="auto">
              <a:xfrm>
                <a:off x="4140" y="2788"/>
                <a:ext cx="42" cy="43"/>
              </a:xfrm>
              <a:custGeom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/>
              <p:nvPr/>
            </p:nvSpPr>
            <p:spPr bwMode="auto">
              <a:xfrm>
                <a:off x="3960" y="3158"/>
                <a:ext cx="42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/>
              <p:nvPr/>
            </p:nvSpPr>
            <p:spPr bwMode="auto">
              <a:xfrm>
                <a:off x="4047" y="3158"/>
                <a:ext cx="43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/>
              <p:nvPr/>
            </p:nvSpPr>
            <p:spPr bwMode="auto">
              <a:xfrm>
                <a:off x="4134" y="3158"/>
                <a:ext cx="45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/>
              <p:nvPr/>
            </p:nvSpPr>
            <p:spPr bwMode="auto">
              <a:xfrm>
                <a:off x="4222" y="3158"/>
                <a:ext cx="44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/>
              <p:nvPr/>
            </p:nvSpPr>
            <p:spPr bwMode="auto">
              <a:xfrm>
                <a:off x="4309" y="3158"/>
                <a:ext cx="44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/>
              <p:nvPr/>
            </p:nvSpPr>
            <p:spPr bwMode="auto">
              <a:xfrm>
                <a:off x="4398" y="3158"/>
                <a:ext cx="43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/>
              <p:nvPr/>
            </p:nvSpPr>
            <p:spPr bwMode="auto">
              <a:xfrm>
                <a:off x="3915" y="3158"/>
                <a:ext cx="45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/>
              <p:nvPr/>
            </p:nvSpPr>
            <p:spPr bwMode="auto">
              <a:xfrm>
                <a:off x="4002" y="3158"/>
                <a:ext cx="45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/>
              <p:nvPr/>
            </p:nvSpPr>
            <p:spPr bwMode="auto">
              <a:xfrm>
                <a:off x="4090" y="3158"/>
                <a:ext cx="44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/>
              <p:nvPr/>
            </p:nvSpPr>
            <p:spPr bwMode="auto">
              <a:xfrm>
                <a:off x="4179" y="3158"/>
                <a:ext cx="43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/>
              <p:nvPr/>
            </p:nvSpPr>
            <p:spPr bwMode="auto">
              <a:xfrm>
                <a:off x="4266" y="3158"/>
                <a:ext cx="43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/>
              <p:nvPr/>
            </p:nvSpPr>
            <p:spPr bwMode="auto">
              <a:xfrm>
                <a:off x="4353" y="3158"/>
                <a:ext cx="45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/>
              <p:nvPr/>
            </p:nvSpPr>
            <p:spPr bwMode="auto">
              <a:xfrm>
                <a:off x="4485" y="3158"/>
                <a:ext cx="43" cy="97"/>
              </a:xfrm>
              <a:custGeom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/>
              <p:nvPr/>
            </p:nvSpPr>
            <p:spPr bwMode="auto">
              <a:xfrm>
                <a:off x="4441" y="3158"/>
                <a:ext cx="44" cy="97"/>
              </a:xfrm>
              <a:custGeom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/>
              <p:nvPr/>
            </p:nvSpPr>
            <p:spPr bwMode="auto">
              <a:xfrm>
                <a:off x="2812" y="2050"/>
                <a:ext cx="403" cy="230"/>
              </a:xfrm>
              <a:custGeom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/>
              <p:nvPr/>
            </p:nvSpPr>
            <p:spPr bwMode="auto">
              <a:xfrm>
                <a:off x="3015" y="2357"/>
                <a:ext cx="80" cy="81"/>
              </a:xfrm>
              <a:custGeom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/>
              <p:nvPr/>
            </p:nvSpPr>
            <p:spPr bwMode="auto">
              <a:xfrm>
                <a:off x="2976" y="2384"/>
                <a:ext cx="53" cy="54"/>
              </a:xfrm>
              <a:custGeom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/>
              <p:nvPr/>
            </p:nvSpPr>
            <p:spPr bwMode="auto">
              <a:xfrm>
                <a:off x="2976" y="2075"/>
                <a:ext cx="78" cy="143"/>
              </a:xfrm>
              <a:custGeom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4" name="Freeform 1267"/>
            <p:cNvSpPr/>
            <p:nvPr/>
          </p:nvSpPr>
          <p:spPr bwMode="auto">
            <a:xfrm>
              <a:off x="6935787" y="2860674"/>
              <a:ext cx="96838" cy="96838"/>
            </a:xfrm>
            <a:custGeom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5" name="Freeform 1268"/>
            <p:cNvSpPr/>
            <p:nvPr/>
          </p:nvSpPr>
          <p:spPr bwMode="auto">
            <a:xfrm>
              <a:off x="6862762" y="2860674"/>
              <a:ext cx="95250" cy="96838"/>
            </a:xfrm>
            <a:custGeom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6" name="Freeform 1269"/>
            <p:cNvSpPr/>
            <p:nvPr/>
          </p:nvSpPr>
          <p:spPr bwMode="auto">
            <a:xfrm>
              <a:off x="3803650" y="4670424"/>
              <a:ext cx="155575" cy="276225"/>
            </a:xfrm>
            <a:custGeom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7" name="Freeform 1270"/>
            <p:cNvSpPr/>
            <p:nvPr/>
          </p:nvSpPr>
          <p:spPr bwMode="auto">
            <a:xfrm>
              <a:off x="3789362" y="4716462"/>
              <a:ext cx="130175" cy="230188"/>
            </a:xfrm>
            <a:custGeom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8" name="Freeform 1271"/>
            <p:cNvSpPr/>
            <p:nvPr/>
          </p:nvSpPr>
          <p:spPr bwMode="auto">
            <a:xfrm>
              <a:off x="4794250" y="4645024"/>
              <a:ext cx="166688" cy="301625"/>
            </a:xfrm>
            <a:custGeom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5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9" name="Freeform 1272"/>
            <p:cNvSpPr/>
            <p:nvPr/>
          </p:nvSpPr>
          <p:spPr bwMode="auto">
            <a:xfrm>
              <a:off x="5705475" y="4529137"/>
              <a:ext cx="234950" cy="417513"/>
            </a:xfrm>
            <a:custGeom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0" name="Freeform 1273"/>
            <p:cNvSpPr/>
            <p:nvPr/>
          </p:nvSpPr>
          <p:spPr bwMode="auto">
            <a:xfrm>
              <a:off x="5654675" y="4594224"/>
              <a:ext cx="196850" cy="352425"/>
            </a:xfrm>
            <a:custGeom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1" name="Freeform 1274"/>
            <p:cNvSpPr/>
            <p:nvPr/>
          </p:nvSpPr>
          <p:spPr bwMode="auto">
            <a:xfrm>
              <a:off x="8251825" y="4529137"/>
              <a:ext cx="236538" cy="417513"/>
            </a:xfrm>
            <a:custGeom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2" name="Freeform 1275"/>
            <p:cNvSpPr/>
            <p:nvPr/>
          </p:nvSpPr>
          <p:spPr bwMode="auto">
            <a:xfrm>
              <a:off x="8201025" y="4594224"/>
              <a:ext cx="196850" cy="352425"/>
            </a:xfrm>
            <a:custGeom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3" name="Freeform 1276"/>
            <p:cNvSpPr/>
            <p:nvPr/>
          </p:nvSpPr>
          <p:spPr bwMode="auto">
            <a:xfrm>
              <a:off x="7196137" y="4662487"/>
              <a:ext cx="158750" cy="284163"/>
            </a:xfrm>
            <a:custGeom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2018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2">
              <a:off x="969462" y="1399328"/>
              <a:ext cx="157938" cy="497502"/>
            </a:xfrm>
            <a:custGeom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71"/>
            <p:cNvSpPr/>
            <p:nvPr/>
          </p:nvSpPr>
          <p:spPr bwMode="auto">
            <a:xfrm rot="20333012">
              <a:off x="1187505" y="1843877"/>
              <a:ext cx="55279" cy="55279"/>
            </a:xfrm>
            <a:custGeom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72"/>
            <p:cNvSpPr/>
            <p:nvPr/>
          </p:nvSpPr>
          <p:spPr bwMode="auto">
            <a:xfrm rot="20333012">
              <a:off x="861713" y="1403479"/>
              <a:ext cx="47381" cy="39485"/>
            </a:xfrm>
            <a:custGeom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73"/>
            <p:cNvSpPr/>
            <p:nvPr/>
          </p:nvSpPr>
          <p:spPr bwMode="auto">
            <a:xfrm rot="20333012">
              <a:off x="1163950" y="1780678"/>
              <a:ext cx="78968" cy="55279"/>
            </a:xfrm>
            <a:custGeom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74"/>
            <p:cNvSpPr/>
            <p:nvPr/>
          </p:nvSpPr>
          <p:spPr bwMode="auto">
            <a:xfrm rot="20333012">
              <a:off x="1133336" y="1796688"/>
              <a:ext cx="63174" cy="86866"/>
            </a:xfrm>
            <a:custGeom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75"/>
            <p:cNvSpPr/>
            <p:nvPr/>
          </p:nvSpPr>
          <p:spPr bwMode="auto">
            <a:xfrm rot="20333012">
              <a:off x="931254" y="1427594"/>
              <a:ext cx="55279" cy="86866"/>
            </a:xfrm>
            <a:custGeom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76"/>
            <p:cNvSpPr/>
            <p:nvPr/>
          </p:nvSpPr>
          <p:spPr bwMode="auto">
            <a:xfrm rot="20333012">
              <a:off x="869583" y="1478035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2">
              <a:off x="804786" y="1571371"/>
              <a:ext cx="497502" cy="157938"/>
            </a:xfrm>
            <a:custGeom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78"/>
            <p:cNvSpPr/>
            <p:nvPr/>
          </p:nvSpPr>
          <p:spPr bwMode="auto">
            <a:xfrm rot="20333012">
              <a:off x="802463" y="1789413"/>
              <a:ext cx="55279" cy="55279"/>
            </a:xfrm>
            <a:custGeom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79"/>
            <p:cNvSpPr/>
            <p:nvPr/>
          </p:nvSpPr>
          <p:spPr bwMode="auto">
            <a:xfrm rot="20333012">
              <a:off x="1257233" y="1455990"/>
              <a:ext cx="39485" cy="55279"/>
            </a:xfrm>
            <a:custGeom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80"/>
            <p:cNvSpPr/>
            <p:nvPr/>
          </p:nvSpPr>
          <p:spPr bwMode="auto">
            <a:xfrm rot="20333012">
              <a:off x="813798" y="1728144"/>
              <a:ext cx="86866" cy="55279"/>
            </a:xfrm>
            <a:custGeom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81"/>
            <p:cNvSpPr/>
            <p:nvPr/>
          </p:nvSpPr>
          <p:spPr bwMode="auto">
            <a:xfrm rot="20333012">
              <a:off x="861395" y="1750860"/>
              <a:ext cx="55279" cy="86866"/>
            </a:xfrm>
            <a:custGeom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82"/>
            <p:cNvSpPr/>
            <p:nvPr/>
          </p:nvSpPr>
          <p:spPr bwMode="auto">
            <a:xfrm rot="20333012">
              <a:off x="1164037" y="1464389"/>
              <a:ext cx="55279" cy="78968"/>
            </a:xfrm>
            <a:custGeom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83"/>
            <p:cNvSpPr/>
            <p:nvPr/>
          </p:nvSpPr>
          <p:spPr bwMode="auto">
            <a:xfrm rot="20333012">
              <a:off x="1181468" y="1518426"/>
              <a:ext cx="86866" cy="55279"/>
            </a:xfrm>
            <a:custGeom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2">
              <a:off x="928293" y="1516625"/>
              <a:ext cx="244803" cy="252699"/>
            </a:xfrm>
            <a:custGeom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2">
              <a:off x="940841" y="1802311"/>
              <a:ext cx="134246" cy="205318"/>
            </a:xfrm>
            <a:custGeom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86"/>
            <p:cNvSpPr/>
            <p:nvPr/>
          </p:nvSpPr>
          <p:spPr bwMode="auto">
            <a:xfrm rot="20333012">
              <a:off x="1015251" y="1939416"/>
              <a:ext cx="39485" cy="71072"/>
            </a:xfrm>
            <a:custGeom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87"/>
            <p:cNvSpPr/>
            <p:nvPr/>
          </p:nvSpPr>
          <p:spPr bwMode="auto">
            <a:xfrm rot="20333012">
              <a:off x="929506" y="1942549"/>
              <a:ext cx="102659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88"/>
            <p:cNvSpPr/>
            <p:nvPr/>
          </p:nvSpPr>
          <p:spPr bwMode="auto">
            <a:xfrm rot="20333012">
              <a:off x="1023390" y="1887575"/>
              <a:ext cx="31587" cy="86866"/>
            </a:xfrm>
            <a:custGeom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89"/>
            <p:cNvSpPr/>
            <p:nvPr/>
          </p:nvSpPr>
          <p:spPr bwMode="auto">
            <a:xfrm rot="20333012">
              <a:off x="940492" y="1905970"/>
              <a:ext cx="94764" cy="47381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90"/>
            <p:cNvSpPr/>
            <p:nvPr/>
          </p:nvSpPr>
          <p:spPr bwMode="auto">
            <a:xfrm rot="20333012">
              <a:off x="1019112" y="1853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91"/>
            <p:cNvSpPr/>
            <p:nvPr/>
          </p:nvSpPr>
          <p:spPr bwMode="auto">
            <a:xfrm rot="20333012">
              <a:off x="948630" y="1869921"/>
              <a:ext cx="86866" cy="31587"/>
            </a:xfrm>
            <a:custGeom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92"/>
            <p:cNvSpPr/>
            <p:nvPr/>
          </p:nvSpPr>
          <p:spPr bwMode="auto">
            <a:xfrm rot="20333012">
              <a:off x="1029831" y="1815839"/>
              <a:ext cx="39485" cy="86866"/>
            </a:xfrm>
            <a:custGeom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93"/>
            <p:cNvSpPr/>
            <p:nvPr/>
          </p:nvSpPr>
          <p:spPr bwMode="auto">
            <a:xfrm rot="20333012">
              <a:off x="942931" y="1828556"/>
              <a:ext cx="94764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2">
              <a:off x="1210868" y="1613739"/>
              <a:ext cx="205318" cy="126351"/>
            </a:xfrm>
            <a:custGeom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95"/>
            <p:cNvSpPr/>
            <p:nvPr/>
          </p:nvSpPr>
          <p:spPr bwMode="auto">
            <a:xfrm rot="20333012">
              <a:off x="1336978" y="1644037"/>
              <a:ext cx="86866" cy="39485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96"/>
            <p:cNvSpPr/>
            <p:nvPr/>
          </p:nvSpPr>
          <p:spPr bwMode="auto">
            <a:xfrm rot="20333012">
              <a:off x="1346849" y="1676192"/>
              <a:ext cx="39485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97"/>
            <p:cNvSpPr/>
            <p:nvPr/>
          </p:nvSpPr>
          <p:spPr bwMode="auto">
            <a:xfrm rot="20333012">
              <a:off x="1300400" y="1633053"/>
              <a:ext cx="86866" cy="47381"/>
            </a:xfrm>
            <a:custGeom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98"/>
            <p:cNvSpPr/>
            <p:nvPr/>
          </p:nvSpPr>
          <p:spPr bwMode="auto">
            <a:xfrm rot="20333012">
              <a:off x="1311693" y="1664941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99"/>
            <p:cNvSpPr/>
            <p:nvPr/>
          </p:nvSpPr>
          <p:spPr bwMode="auto">
            <a:xfrm rot="20333012">
              <a:off x="1265242" y="1637597"/>
              <a:ext cx="86866" cy="31587"/>
            </a:xfrm>
            <a:custGeom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00"/>
            <p:cNvSpPr/>
            <p:nvPr/>
          </p:nvSpPr>
          <p:spPr bwMode="auto">
            <a:xfrm rot="20333012">
              <a:off x="1273693" y="1654222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01"/>
            <p:cNvSpPr/>
            <p:nvPr/>
          </p:nvSpPr>
          <p:spPr bwMode="auto">
            <a:xfrm rot="20333012">
              <a:off x="1227506" y="1628301"/>
              <a:ext cx="78968" cy="31587"/>
            </a:xfrm>
            <a:custGeom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02"/>
            <p:cNvSpPr/>
            <p:nvPr/>
          </p:nvSpPr>
          <p:spPr bwMode="auto">
            <a:xfrm rot="20333012">
              <a:off x="1239959" y="1658500"/>
              <a:ext cx="39485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2">
              <a:off x="1026563" y="1279740"/>
              <a:ext cx="126351" cy="205318"/>
            </a:xfrm>
            <a:custGeom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04"/>
            <p:cNvSpPr/>
            <p:nvPr/>
          </p:nvSpPr>
          <p:spPr bwMode="auto">
            <a:xfrm rot="20333012">
              <a:off x="1041864" y="1276352"/>
              <a:ext cx="47381" cy="86866"/>
            </a:xfrm>
            <a:custGeom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05"/>
            <p:cNvSpPr/>
            <p:nvPr/>
          </p:nvSpPr>
          <p:spPr bwMode="auto">
            <a:xfrm rot="20333012">
              <a:off x="1069487" y="1297441"/>
              <a:ext cx="94764" cy="47381"/>
            </a:xfrm>
            <a:custGeom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06"/>
            <p:cNvSpPr/>
            <p:nvPr/>
          </p:nvSpPr>
          <p:spPr bwMode="auto">
            <a:xfrm rot="20333012">
              <a:off x="1047832" y="1311243"/>
              <a:ext cx="31587" cy="94764"/>
            </a:xfrm>
            <a:custGeom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07"/>
            <p:cNvSpPr/>
            <p:nvPr/>
          </p:nvSpPr>
          <p:spPr bwMode="auto">
            <a:xfrm rot="20333012">
              <a:off x="1062768" y="1349018"/>
              <a:ext cx="102659" cy="39485"/>
            </a:xfrm>
            <a:custGeom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08"/>
            <p:cNvSpPr/>
            <p:nvPr/>
          </p:nvSpPr>
          <p:spPr bwMode="auto">
            <a:xfrm rot="20333012">
              <a:off x="1036580" y="1346399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09"/>
            <p:cNvSpPr/>
            <p:nvPr/>
          </p:nvSpPr>
          <p:spPr bwMode="auto">
            <a:xfrm rot="20333012">
              <a:off x="1067313" y="1384174"/>
              <a:ext cx="86866" cy="39485"/>
            </a:xfrm>
            <a:custGeom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0"/>
            <p:cNvSpPr/>
            <p:nvPr/>
          </p:nvSpPr>
          <p:spPr bwMode="auto">
            <a:xfrm rot="20333012">
              <a:off x="1033492" y="1382977"/>
              <a:ext cx="39485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1"/>
            <p:cNvSpPr/>
            <p:nvPr/>
          </p:nvSpPr>
          <p:spPr bwMode="auto">
            <a:xfrm rot="20333012">
              <a:off x="1056062" y="1419330"/>
              <a:ext cx="102659" cy="39485"/>
            </a:xfrm>
            <a:custGeom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2">
              <a:off x="685200" y="1545859"/>
              <a:ext cx="205318" cy="126351"/>
            </a:xfrm>
            <a:custGeom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3"/>
            <p:cNvSpPr/>
            <p:nvPr/>
          </p:nvSpPr>
          <p:spPr bwMode="auto">
            <a:xfrm rot="20333012">
              <a:off x="678701" y="1608634"/>
              <a:ext cx="94764" cy="31587"/>
            </a:xfrm>
            <a:custGeom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4"/>
            <p:cNvSpPr/>
            <p:nvPr/>
          </p:nvSpPr>
          <p:spPr bwMode="auto">
            <a:xfrm rot="20333012">
              <a:off x="707421" y="1532209"/>
              <a:ext cx="47381" cy="78968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"/>
            <p:cNvSpPr/>
            <p:nvPr/>
          </p:nvSpPr>
          <p:spPr bwMode="auto">
            <a:xfrm rot="20333012">
              <a:off x="713857" y="1604089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6"/>
            <p:cNvSpPr/>
            <p:nvPr/>
          </p:nvSpPr>
          <p:spPr bwMode="auto">
            <a:xfrm rot="20333012">
              <a:off x="744000" y="1535297"/>
              <a:ext cx="47381" cy="86866"/>
            </a:xfrm>
            <a:custGeom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7"/>
            <p:cNvSpPr/>
            <p:nvPr/>
          </p:nvSpPr>
          <p:spPr bwMode="auto">
            <a:xfrm rot="20333012">
              <a:off x="751858" y="1614810"/>
              <a:ext cx="94764" cy="47381"/>
            </a:xfrm>
            <a:custGeom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8"/>
            <p:cNvSpPr/>
            <p:nvPr/>
          </p:nvSpPr>
          <p:spPr bwMode="auto">
            <a:xfrm rot="20333012">
              <a:off x="780578" y="1538385"/>
              <a:ext cx="47381" cy="94764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9"/>
            <p:cNvSpPr/>
            <p:nvPr/>
          </p:nvSpPr>
          <p:spPr bwMode="auto">
            <a:xfrm rot="20333012">
              <a:off x="794647" y="1624639"/>
              <a:ext cx="86866" cy="31587"/>
            </a:xfrm>
            <a:custGeom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20"/>
            <p:cNvSpPr/>
            <p:nvPr/>
          </p:nvSpPr>
          <p:spPr bwMode="auto">
            <a:xfrm rot="20333012">
              <a:off x="817156" y="1541473"/>
              <a:ext cx="47381" cy="102659"/>
            </a:xfrm>
            <a:custGeom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2">
              <a:off x="972308" y="1525148"/>
              <a:ext cx="157938" cy="260597"/>
            </a:xfrm>
            <a:custGeom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2">
              <a:off x="928292" y="1571901"/>
              <a:ext cx="244803" cy="142144"/>
            </a:xfrm>
            <a:custGeom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2">
              <a:off x="1015158" y="1556107"/>
              <a:ext cx="71072" cy="173731"/>
            </a:xfrm>
            <a:custGeom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24"/>
            <p:cNvSpPr/>
            <p:nvPr/>
          </p:nvSpPr>
          <p:spPr bwMode="auto">
            <a:xfrm rot="20333012">
              <a:off x="968040" y="1612809"/>
              <a:ext cx="157938" cy="63174"/>
            </a:xfrm>
            <a:custGeom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2">
              <a:off x="888807" y="1485036"/>
              <a:ext cx="323771" cy="315876"/>
            </a:xfrm>
            <a:custGeom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/>
  <p:timing/>
</p:sld>
</file>

<file path=ppt/slides/slide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69"/>
          <p:cNvSpPr/>
          <p:nvPr/>
        </p:nvSpPr>
        <p:spPr bwMode="auto">
          <a:xfrm>
            <a:off x="-940821" y="6356604"/>
            <a:ext cx="13908545" cy="2360612"/>
          </a:xfrm>
          <a:custGeom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/>
            <p:nvPr/>
          </p:nvSpPr>
          <p:spPr bwMode="auto">
            <a:xfrm>
              <a:off x="7832725" y="1303338"/>
              <a:ext cx="514350" cy="515938"/>
            </a:xfrm>
            <a:custGeom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791450" y="1198563"/>
              <a:ext cx="123825" cy="157163"/>
            </a:xfrm>
            <a:custGeom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945563" y="1303338"/>
              <a:ext cx="512763" cy="515938"/>
            </a:xfrm>
            <a:custGeom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9377363" y="1198563"/>
              <a:ext cx="120650" cy="157163"/>
            </a:xfrm>
            <a:custGeom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75650" y="2503488"/>
              <a:ext cx="195263" cy="569913"/>
            </a:xfrm>
            <a:custGeom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8364538" y="3054350"/>
              <a:ext cx="107950" cy="107950"/>
            </a:xfrm>
            <a:custGeom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8755063" y="2503488"/>
              <a:ext cx="198438" cy="569913"/>
            </a:xfrm>
            <a:custGeom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8853488" y="3054350"/>
              <a:ext cx="109538" cy="107950"/>
            </a:xfrm>
            <a:custGeom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8202613" y="1512888"/>
              <a:ext cx="931863" cy="1114425"/>
            </a:xfrm>
            <a:custGeom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8026400" y="38100"/>
              <a:ext cx="500063" cy="658813"/>
            </a:xfrm>
            <a:custGeom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6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8113713" y="180975"/>
              <a:ext cx="107950" cy="306388"/>
            </a:xfrm>
            <a:custGeom>
              <a:gdLst>
                <a:gd name="T0" fmla="*/ 45 w 45"/>
                <a:gd name="T1" fmla="*/ 126 h 126"/>
                <a:gd name="T2" fmla="*/ 29 w 45"/>
                <a:gd name="T3" fmla="*/ 0 h 126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5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8042275" y="460375"/>
              <a:ext cx="280988" cy="115888"/>
            </a:xfrm>
            <a:custGeom>
              <a:gdLst>
                <a:gd name="T0" fmla="*/ 116 w 116"/>
                <a:gd name="T1" fmla="*/ 48 h 48"/>
                <a:gd name="T2" fmla="*/ 0 w 116"/>
                <a:gd name="T3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5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51838" y="474663"/>
              <a:ext cx="87313" cy="179388"/>
            </a:xfrm>
            <a:custGeom>
              <a:gdLst>
                <a:gd name="T0" fmla="*/ 36 w 36"/>
                <a:gd name="T1" fmla="*/ 74 h 74"/>
                <a:gd name="T2" fmla="*/ 35 w 36"/>
                <a:gd name="T3" fmla="*/ 0 h 74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810625" y="38100"/>
              <a:ext cx="500063" cy="658813"/>
            </a:xfrm>
            <a:custGeom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6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9115425" y="180975"/>
              <a:ext cx="107950" cy="306388"/>
            </a:xfrm>
            <a:custGeom>
              <a:gdLst>
                <a:gd name="T0" fmla="*/ 0 w 45"/>
                <a:gd name="T1" fmla="*/ 126 h 126"/>
                <a:gd name="T2" fmla="*/ 16 w 45"/>
                <a:gd name="T3" fmla="*/ 0 h 126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5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9010650" y="460375"/>
              <a:ext cx="280988" cy="115888"/>
            </a:xfrm>
            <a:custGeom>
              <a:gdLst>
                <a:gd name="T0" fmla="*/ 0 w 116"/>
                <a:gd name="T1" fmla="*/ 48 h 48"/>
                <a:gd name="T2" fmla="*/ 116 w 116"/>
                <a:gd name="T3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5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894763" y="474663"/>
              <a:ext cx="90488" cy="179388"/>
            </a:xfrm>
            <a:custGeom>
              <a:gdLst>
                <a:gd name="T0" fmla="*/ 0 w 37"/>
                <a:gd name="T1" fmla="*/ 74 h 74"/>
                <a:gd name="T2" fmla="*/ 2 w 37"/>
                <a:gd name="T3" fmla="*/ 0 h 74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253413" y="669925"/>
              <a:ext cx="190500" cy="219075"/>
            </a:xfrm>
            <a:custGeom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8893175" y="669925"/>
              <a:ext cx="190500" cy="219075"/>
            </a:xfrm>
            <a:custGeom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8264525" y="571500"/>
              <a:ext cx="806450" cy="1033463"/>
            </a:xfrm>
            <a:custGeom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361363" y="1354138"/>
              <a:ext cx="611188" cy="158750"/>
            </a:xfrm>
            <a:custGeom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2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/>
            <p:nvPr/>
          </p:nvSpPr>
          <p:spPr bwMode="auto">
            <a:xfrm>
              <a:off x="3103563" y="2424113"/>
              <a:ext cx="250825" cy="428625"/>
            </a:xfrm>
            <a:custGeom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2847975" y="2747963"/>
              <a:ext cx="427038" cy="396875"/>
            </a:xfrm>
            <a:custGeom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3724275" y="2400300"/>
              <a:ext cx="250825" cy="425450"/>
            </a:xfrm>
            <a:custGeom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3803650" y="2722563"/>
              <a:ext cx="427038" cy="396875"/>
            </a:xfrm>
            <a:custGeom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3459163" y="1382713"/>
              <a:ext cx="196850" cy="58738"/>
            </a:xfrm>
            <a:custGeom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2913063" y="1319213"/>
              <a:ext cx="1250950" cy="1082675"/>
            </a:xfrm>
            <a:custGeom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2838450" y="2211388"/>
              <a:ext cx="1416050" cy="290513"/>
            </a:xfrm>
            <a:custGeom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3482975" y="1631950"/>
              <a:ext cx="173038" cy="722313"/>
            </a:xfrm>
            <a:custGeom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2928938" y="1992313"/>
              <a:ext cx="1225550" cy="219075"/>
            </a:xfrm>
            <a:custGeom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6"/>
            <p:cNvSpPr/>
            <p:nvPr/>
          </p:nvSpPr>
          <p:spPr bwMode="auto">
            <a:xfrm>
              <a:off x="2798763" y="1916113"/>
              <a:ext cx="165100" cy="219075"/>
            </a:xfrm>
            <a:custGeom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7"/>
            <p:cNvSpPr/>
            <p:nvPr/>
          </p:nvSpPr>
          <p:spPr bwMode="auto">
            <a:xfrm>
              <a:off x="2627313" y="1419225"/>
              <a:ext cx="512763" cy="573088"/>
            </a:xfrm>
            <a:custGeom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236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8"/>
            <p:cNvSpPr/>
            <p:nvPr/>
          </p:nvSpPr>
          <p:spPr bwMode="auto">
            <a:xfrm>
              <a:off x="2708275" y="1828800"/>
              <a:ext cx="206375" cy="225425"/>
            </a:xfrm>
            <a:custGeom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9"/>
            <p:cNvSpPr/>
            <p:nvPr/>
          </p:nvSpPr>
          <p:spPr bwMode="auto">
            <a:xfrm>
              <a:off x="4105275" y="1920875"/>
              <a:ext cx="166688" cy="217488"/>
            </a:xfrm>
            <a:custGeom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0"/>
            <p:cNvSpPr/>
            <p:nvPr/>
          </p:nvSpPr>
          <p:spPr bwMode="auto">
            <a:xfrm>
              <a:off x="3932238" y="1423988"/>
              <a:ext cx="511175" cy="573088"/>
            </a:xfrm>
            <a:custGeom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236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1"/>
            <p:cNvSpPr/>
            <p:nvPr/>
          </p:nvSpPr>
          <p:spPr bwMode="auto">
            <a:xfrm>
              <a:off x="4154488" y="1833563"/>
              <a:ext cx="209550" cy="225425"/>
            </a:xfrm>
            <a:custGeom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2"/>
            <p:cNvSpPr/>
            <p:nvPr/>
          </p:nvSpPr>
          <p:spPr bwMode="auto">
            <a:xfrm>
              <a:off x="2978150" y="196850"/>
              <a:ext cx="1011238" cy="623888"/>
            </a:xfrm>
            <a:custGeom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6"/>
            <p:cNvSpPr/>
            <p:nvPr/>
          </p:nvSpPr>
          <p:spPr bwMode="auto">
            <a:xfrm>
              <a:off x="3459163" y="660400"/>
              <a:ext cx="160338" cy="201613"/>
            </a:xfrm>
            <a:custGeom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7"/>
            <p:cNvSpPr/>
            <p:nvPr/>
          </p:nvSpPr>
          <p:spPr bwMode="auto">
            <a:xfrm>
              <a:off x="2924175" y="819150"/>
              <a:ext cx="1139825" cy="1131888"/>
            </a:xfrm>
            <a:custGeom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8"/>
            <p:cNvSpPr/>
            <p:nvPr/>
          </p:nvSpPr>
          <p:spPr bwMode="auto">
            <a:xfrm>
              <a:off x="3121025" y="530225"/>
              <a:ext cx="917575" cy="503238"/>
            </a:xfrm>
            <a:custGeom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0"/>
            <p:cNvSpPr/>
            <p:nvPr/>
          </p:nvSpPr>
          <p:spPr bwMode="auto">
            <a:xfrm>
              <a:off x="3248025" y="1160463"/>
              <a:ext cx="327025" cy="239713"/>
            </a:xfrm>
            <a:custGeom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1"/>
            <p:cNvSpPr/>
            <p:nvPr/>
          </p:nvSpPr>
          <p:spPr bwMode="auto">
            <a:xfrm>
              <a:off x="3554413" y="1160463"/>
              <a:ext cx="319088" cy="230188"/>
            </a:xfrm>
            <a:custGeom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timing/>
</p:sld>
</file>

<file path=ppt/slides/slide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/>
            <p:nvPr/>
          </p:nvSpPr>
          <p:spPr bwMode="auto">
            <a:xfrm>
              <a:off x="5510213" y="5473700"/>
              <a:ext cx="2701925" cy="400050"/>
            </a:xfrm>
            <a:custGeom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/>
            <p:nvPr/>
          </p:nvSpPr>
          <p:spPr bwMode="auto">
            <a:xfrm>
              <a:off x="4570413" y="5645150"/>
              <a:ext cx="1019175" cy="439738"/>
            </a:xfrm>
            <a:custGeom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016501" y="5075237"/>
              <a:ext cx="631825" cy="719138"/>
            </a:xfrm>
            <a:custGeom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/>
            <p:nvPr/>
          </p:nvSpPr>
          <p:spPr bwMode="auto">
            <a:xfrm>
              <a:off x="7942263" y="6127750"/>
              <a:ext cx="1049338" cy="527050"/>
            </a:xfrm>
            <a:custGeom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8118476" y="5668962"/>
              <a:ext cx="663575" cy="590550"/>
            </a:xfrm>
            <a:custGeom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6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4244976" y="2235200"/>
              <a:ext cx="6154738" cy="3575050"/>
            </a:xfrm>
            <a:custGeom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4149726" y="4071937"/>
              <a:ext cx="5614988" cy="1960563"/>
            </a:xfrm>
            <a:custGeom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/>
            <p:nvPr/>
          </p:nvSpPr>
          <p:spPr bwMode="auto">
            <a:xfrm>
              <a:off x="6927851" y="4321175"/>
              <a:ext cx="214313" cy="1463675"/>
            </a:xfrm>
            <a:custGeom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4414838" y="3987800"/>
              <a:ext cx="5173663" cy="1860550"/>
            </a:xfrm>
            <a:custGeom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"/>
            <p:cNvSpPr/>
            <p:nvPr/>
          </p:nvSpPr>
          <p:spPr bwMode="auto">
            <a:xfrm>
              <a:off x="4903788" y="1544637"/>
              <a:ext cx="4722813" cy="3263900"/>
            </a:xfrm>
            <a:custGeom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"/>
            <p:cNvSpPr/>
            <p:nvPr/>
          </p:nvSpPr>
          <p:spPr bwMode="auto">
            <a:xfrm>
              <a:off x="5892801" y="1700212"/>
              <a:ext cx="2867025" cy="1246188"/>
            </a:xfrm>
            <a:custGeom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"/>
            <p:cNvSpPr/>
            <p:nvPr/>
          </p:nvSpPr>
          <p:spPr bwMode="auto">
            <a:xfrm>
              <a:off x="6946901" y="2579687"/>
              <a:ext cx="744538" cy="282575"/>
            </a:xfrm>
            <a:custGeom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0"/>
            <p:cNvSpPr/>
            <p:nvPr/>
          </p:nvSpPr>
          <p:spPr bwMode="auto">
            <a:xfrm>
              <a:off x="6946901" y="2579687"/>
              <a:ext cx="744538" cy="301625"/>
            </a:xfrm>
            <a:custGeom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5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1"/>
            <p:cNvSpPr/>
            <p:nvPr/>
          </p:nvSpPr>
          <p:spPr bwMode="auto">
            <a:xfrm>
              <a:off x="6889751" y="3073400"/>
              <a:ext cx="779463" cy="542925"/>
            </a:xfrm>
            <a:custGeom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6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2"/>
            <p:cNvSpPr/>
            <p:nvPr/>
          </p:nvSpPr>
          <p:spPr bwMode="auto">
            <a:xfrm>
              <a:off x="6497638" y="3040062"/>
              <a:ext cx="1606550" cy="273050"/>
            </a:xfrm>
            <a:custGeom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3"/>
            <p:cNvSpPr/>
            <p:nvPr/>
          </p:nvSpPr>
          <p:spPr bwMode="auto">
            <a:xfrm>
              <a:off x="7908926" y="2508250"/>
              <a:ext cx="236538" cy="182563"/>
            </a:xfrm>
            <a:custGeom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4"/>
            <p:cNvSpPr/>
            <p:nvPr/>
          </p:nvSpPr>
          <p:spPr bwMode="auto">
            <a:xfrm>
              <a:off x="6516688" y="2271712"/>
              <a:ext cx="225425" cy="157163"/>
            </a:xfrm>
            <a:custGeom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5"/>
            <p:cNvSpPr/>
            <p:nvPr/>
          </p:nvSpPr>
          <p:spPr bwMode="auto">
            <a:xfrm>
              <a:off x="7899401" y="2209800"/>
              <a:ext cx="366713" cy="136525"/>
            </a:xfrm>
            <a:custGeom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6"/>
            <p:cNvSpPr/>
            <p:nvPr/>
          </p:nvSpPr>
          <p:spPr bwMode="auto">
            <a:xfrm>
              <a:off x="6472238" y="2016125"/>
              <a:ext cx="346075" cy="147638"/>
            </a:xfrm>
            <a:custGeom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7"/>
            <p:cNvSpPr/>
            <p:nvPr/>
          </p:nvSpPr>
          <p:spPr bwMode="auto">
            <a:xfrm>
              <a:off x="5713413" y="-230188"/>
              <a:ext cx="4092575" cy="3609975"/>
            </a:xfrm>
            <a:custGeom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4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8"/>
            <p:cNvSpPr/>
            <p:nvPr/>
          </p:nvSpPr>
          <p:spPr bwMode="auto">
            <a:xfrm>
              <a:off x="9058276" y="2006600"/>
              <a:ext cx="1033463" cy="1127125"/>
            </a:xfrm>
            <a:custGeom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9"/>
            <p:cNvSpPr/>
            <p:nvPr/>
          </p:nvSpPr>
          <p:spPr bwMode="auto">
            <a:xfrm>
              <a:off x="5705476" y="1144587"/>
              <a:ext cx="3551238" cy="1071563"/>
            </a:xfrm>
            <a:custGeom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0"/>
            <p:cNvSpPr/>
            <p:nvPr/>
          </p:nvSpPr>
          <p:spPr bwMode="auto">
            <a:xfrm>
              <a:off x="5765801" y="1639887"/>
              <a:ext cx="3402013" cy="565150"/>
            </a:xfrm>
            <a:custGeom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61"/>
            <p:cNvSpPr/>
            <p:nvPr/>
          </p:nvSpPr>
          <p:spPr bwMode="auto">
            <a:xfrm>
              <a:off x="9177338" y="1120775"/>
              <a:ext cx="60325" cy="555625"/>
            </a:xfrm>
            <a:custGeom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1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62"/>
            <p:cNvSpPr/>
            <p:nvPr/>
          </p:nvSpPr>
          <p:spPr bwMode="auto">
            <a:xfrm>
              <a:off x="8283576" y="2619375"/>
              <a:ext cx="322263" cy="228600"/>
            </a:xfrm>
            <a:custGeom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6075363" y="2290762"/>
              <a:ext cx="322263" cy="231775"/>
            </a:xfrm>
            <a:custGeom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2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7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2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2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8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1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0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5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5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2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6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6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/>
</p:sld>
</file>

<file path=ppt/slides/slide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/>
            <p:nvPr/>
          </p:nvSpPr>
          <p:spPr bwMode="auto">
            <a:xfrm>
              <a:off x="4687889" y="784226"/>
              <a:ext cx="2673350" cy="785813"/>
            </a:xfrm>
            <a:custGeom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6"/>
            <p:cNvSpPr/>
            <p:nvPr/>
          </p:nvSpPr>
          <p:spPr bwMode="auto">
            <a:xfrm>
              <a:off x="6513514" y="1495426"/>
              <a:ext cx="109538" cy="238125"/>
            </a:xfrm>
            <a:custGeom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7"/>
            <p:cNvSpPr/>
            <p:nvPr/>
          </p:nvSpPr>
          <p:spPr bwMode="auto">
            <a:xfrm>
              <a:off x="6532564" y="1490663"/>
              <a:ext cx="296863" cy="242888"/>
            </a:xfrm>
            <a:custGeom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8"/>
            <p:cNvSpPr/>
            <p:nvPr/>
          </p:nvSpPr>
          <p:spPr bwMode="auto">
            <a:xfrm>
              <a:off x="6524626" y="1495426"/>
              <a:ext cx="107950" cy="238125"/>
            </a:xfrm>
            <a:custGeom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2"/>
            <p:cNvSpPr/>
            <p:nvPr/>
          </p:nvSpPr>
          <p:spPr bwMode="auto">
            <a:xfrm>
              <a:off x="5413376" y="1495426"/>
              <a:ext cx="111125" cy="238125"/>
            </a:xfrm>
            <a:custGeom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3"/>
            <p:cNvSpPr/>
            <p:nvPr/>
          </p:nvSpPr>
          <p:spPr bwMode="auto">
            <a:xfrm>
              <a:off x="5208589" y="1490663"/>
              <a:ext cx="296863" cy="242888"/>
            </a:xfrm>
            <a:custGeom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4"/>
            <p:cNvSpPr/>
            <p:nvPr/>
          </p:nvSpPr>
          <p:spPr bwMode="auto">
            <a:xfrm>
              <a:off x="5403851" y="1495426"/>
              <a:ext cx="107950" cy="238125"/>
            </a:xfrm>
            <a:custGeom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6"/>
            <p:cNvSpPr/>
            <p:nvPr/>
          </p:nvSpPr>
          <p:spPr bwMode="auto">
            <a:xfrm>
              <a:off x="6038851" y="2384426"/>
              <a:ext cx="315913" cy="276225"/>
            </a:xfrm>
            <a:custGeom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7"/>
            <p:cNvSpPr/>
            <p:nvPr/>
          </p:nvSpPr>
          <p:spPr bwMode="auto">
            <a:xfrm>
              <a:off x="6196014" y="2513013"/>
              <a:ext cx="130175" cy="107950"/>
            </a:xfrm>
            <a:custGeom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9"/>
            <p:cNvSpPr/>
            <p:nvPr/>
          </p:nvSpPr>
          <p:spPr bwMode="auto">
            <a:xfrm>
              <a:off x="6067426" y="2335213"/>
              <a:ext cx="239713" cy="63500"/>
            </a:xfrm>
            <a:custGeom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0"/>
            <p:cNvSpPr/>
            <p:nvPr/>
          </p:nvSpPr>
          <p:spPr bwMode="auto">
            <a:xfrm>
              <a:off x="6043614" y="2368551"/>
              <a:ext cx="287338" cy="134938"/>
            </a:xfrm>
            <a:custGeom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7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1"/>
            <p:cNvSpPr/>
            <p:nvPr/>
          </p:nvSpPr>
          <p:spPr bwMode="auto">
            <a:xfrm>
              <a:off x="6043614" y="2351088"/>
              <a:ext cx="287338" cy="131763"/>
            </a:xfrm>
            <a:custGeom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2"/>
            <p:cNvSpPr/>
            <p:nvPr/>
          </p:nvSpPr>
          <p:spPr bwMode="auto">
            <a:xfrm>
              <a:off x="5689601" y="2384426"/>
              <a:ext cx="315913" cy="276225"/>
            </a:xfrm>
            <a:custGeom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3"/>
            <p:cNvSpPr/>
            <p:nvPr/>
          </p:nvSpPr>
          <p:spPr bwMode="auto">
            <a:xfrm>
              <a:off x="5718176" y="2513013"/>
              <a:ext cx="130175" cy="107950"/>
            </a:xfrm>
            <a:custGeom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"/>
            <p:cNvSpPr/>
            <p:nvPr/>
          </p:nvSpPr>
          <p:spPr bwMode="auto">
            <a:xfrm>
              <a:off x="5738814" y="2335213"/>
              <a:ext cx="242888" cy="63500"/>
            </a:xfrm>
            <a:custGeom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6"/>
            <p:cNvSpPr/>
            <p:nvPr/>
          </p:nvSpPr>
          <p:spPr bwMode="auto">
            <a:xfrm>
              <a:off x="5718176" y="2368551"/>
              <a:ext cx="285750" cy="134938"/>
            </a:xfrm>
            <a:custGeom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7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7"/>
            <p:cNvSpPr/>
            <p:nvPr/>
          </p:nvSpPr>
          <p:spPr bwMode="auto">
            <a:xfrm>
              <a:off x="5718176" y="2351088"/>
              <a:ext cx="285750" cy="131763"/>
            </a:xfrm>
            <a:custGeom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8"/>
            <p:cNvSpPr/>
            <p:nvPr/>
          </p:nvSpPr>
          <p:spPr bwMode="auto">
            <a:xfrm>
              <a:off x="5610226" y="1481138"/>
              <a:ext cx="828675" cy="760413"/>
            </a:xfrm>
            <a:custGeom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0"/>
            <p:cNvSpPr/>
            <p:nvPr/>
          </p:nvSpPr>
          <p:spPr bwMode="auto">
            <a:xfrm>
              <a:off x="5629276" y="1911351"/>
              <a:ext cx="790575" cy="173038"/>
            </a:xfrm>
            <a:custGeom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1"/>
            <p:cNvSpPr/>
            <p:nvPr/>
          </p:nvSpPr>
          <p:spPr bwMode="auto">
            <a:xfrm>
              <a:off x="5732464" y="1481138"/>
              <a:ext cx="582613" cy="246063"/>
            </a:xfrm>
            <a:custGeom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4"/>
            <p:cNvSpPr/>
            <p:nvPr/>
          </p:nvSpPr>
          <p:spPr bwMode="auto">
            <a:xfrm>
              <a:off x="5934076" y="835026"/>
              <a:ext cx="182563" cy="79375"/>
            </a:xfrm>
            <a:custGeom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5757864" y="858838"/>
              <a:ext cx="531813" cy="292100"/>
            </a:xfrm>
            <a:custGeom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6"/>
            <p:cNvSpPr/>
            <p:nvPr/>
          </p:nvSpPr>
          <p:spPr bwMode="auto">
            <a:xfrm>
              <a:off x="5757864" y="927101"/>
              <a:ext cx="531813" cy="214313"/>
            </a:xfrm>
            <a:custGeom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9"/>
            <p:cNvSpPr/>
            <p:nvPr/>
          </p:nvSpPr>
          <p:spPr bwMode="auto">
            <a:xfrm>
              <a:off x="5715001" y="1195388"/>
              <a:ext cx="615950" cy="488950"/>
            </a:xfrm>
            <a:custGeom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0"/>
            <p:cNvSpPr/>
            <p:nvPr/>
          </p:nvSpPr>
          <p:spPr bwMode="auto">
            <a:xfrm>
              <a:off x="5715001" y="1173163"/>
              <a:ext cx="615950" cy="455613"/>
            </a:xfrm>
            <a:custGeom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11"/>
            <p:cNvSpPr/>
            <p:nvPr/>
          </p:nvSpPr>
          <p:spPr bwMode="auto">
            <a:xfrm>
              <a:off x="5768976" y="1228726"/>
              <a:ext cx="279400" cy="198438"/>
            </a:xfrm>
            <a:custGeom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2"/>
            <p:cNvSpPr/>
            <p:nvPr/>
          </p:nvSpPr>
          <p:spPr bwMode="auto">
            <a:xfrm>
              <a:off x="6000751" y="1228726"/>
              <a:ext cx="276225" cy="198438"/>
            </a:xfrm>
            <a:custGeom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3"/>
            <p:cNvSpPr/>
            <p:nvPr/>
          </p:nvSpPr>
          <p:spPr bwMode="auto">
            <a:xfrm>
              <a:off x="5772151" y="1214438"/>
              <a:ext cx="276225" cy="177800"/>
            </a:xfrm>
            <a:custGeom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4"/>
            <p:cNvSpPr/>
            <p:nvPr/>
          </p:nvSpPr>
          <p:spPr bwMode="auto">
            <a:xfrm>
              <a:off x="6000751" y="1214438"/>
              <a:ext cx="274638" cy="177800"/>
            </a:xfrm>
            <a:custGeom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"/>
            <p:cNvSpPr/>
            <p:nvPr/>
          </p:nvSpPr>
          <p:spPr bwMode="auto">
            <a:xfrm>
              <a:off x="5699126" y="954088"/>
              <a:ext cx="647700" cy="260350"/>
            </a:xfrm>
            <a:custGeom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0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8"/>
            <p:cNvSpPr/>
            <p:nvPr/>
          </p:nvSpPr>
          <p:spPr bwMode="auto">
            <a:xfrm>
              <a:off x="5699126" y="938213"/>
              <a:ext cx="647700" cy="247650"/>
            </a:xfrm>
            <a:custGeom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5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9"/>
            <p:cNvSpPr/>
            <p:nvPr/>
          </p:nvSpPr>
          <p:spPr bwMode="auto">
            <a:xfrm>
              <a:off x="5634039" y="1897063"/>
              <a:ext cx="781050" cy="171450"/>
            </a:xfrm>
            <a:custGeom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0"/>
            <p:cNvSpPr/>
            <p:nvPr/>
          </p:nvSpPr>
          <p:spPr bwMode="auto">
            <a:xfrm>
              <a:off x="5580064" y="2084388"/>
              <a:ext cx="887413" cy="168275"/>
            </a:xfrm>
            <a:custGeom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1"/>
            <p:cNvSpPr/>
            <p:nvPr/>
          </p:nvSpPr>
          <p:spPr bwMode="auto">
            <a:xfrm>
              <a:off x="5580064" y="2066926"/>
              <a:ext cx="887413" cy="169863"/>
            </a:xfrm>
            <a:custGeom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4"/>
            <p:cNvSpPr/>
            <p:nvPr/>
          </p:nvSpPr>
          <p:spPr bwMode="auto">
            <a:xfrm>
              <a:off x="5981701" y="1703388"/>
              <a:ext cx="82550" cy="68263"/>
            </a:xfrm>
            <a:custGeom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27"/>
            <p:cNvSpPr/>
            <p:nvPr/>
          </p:nvSpPr>
          <p:spPr bwMode="auto">
            <a:xfrm>
              <a:off x="5981701" y="1808163"/>
              <a:ext cx="82550" cy="68263"/>
            </a:xfrm>
            <a:custGeom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ransition/>
  <p:timing/>
</p:sld>
</file>

<file path=ppt/slides/slide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 flipH="1"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/>
            <p:nvPr/>
          </p:nvSpPr>
          <p:spPr bwMode="auto">
            <a:xfrm>
              <a:off x="717309" y="2246353"/>
              <a:ext cx="636588" cy="1528763"/>
            </a:xfrm>
            <a:custGeom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5"/>
            <p:cNvSpPr/>
            <p:nvPr/>
          </p:nvSpPr>
          <p:spPr bwMode="auto">
            <a:xfrm>
              <a:off x="1136409" y="2514640"/>
              <a:ext cx="161925" cy="100013"/>
            </a:xfrm>
            <a:custGeom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1044334" y="2352715"/>
              <a:ext cx="222250" cy="173038"/>
            </a:xfrm>
            <a:custGeom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920509" y="2292390"/>
              <a:ext cx="111125" cy="214313"/>
            </a:xfrm>
            <a:custGeom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0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741122" y="2427328"/>
              <a:ext cx="179388" cy="214313"/>
            </a:xfrm>
            <a:custGeom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0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752234" y="2638465"/>
              <a:ext cx="219075" cy="258763"/>
            </a:xfrm>
            <a:custGeom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806209" y="2886115"/>
              <a:ext cx="215900" cy="254000"/>
            </a:xfrm>
            <a:custGeom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866534" y="3148053"/>
              <a:ext cx="211138" cy="252413"/>
            </a:xfrm>
            <a:custGeom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918922" y="3394115"/>
              <a:ext cx="209550" cy="249238"/>
            </a:xfrm>
            <a:custGeom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976072" y="3656053"/>
              <a:ext cx="115888" cy="96838"/>
            </a:xfrm>
            <a:custGeom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/>
            <p:nvPr/>
          </p:nvSpPr>
          <p:spPr bwMode="auto">
            <a:xfrm>
              <a:off x="3933584" y="2667040"/>
              <a:ext cx="885825" cy="1519238"/>
            </a:xfrm>
            <a:custGeom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3885959" y="2722603"/>
              <a:ext cx="898525" cy="790575"/>
            </a:xfrm>
            <a:custGeom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6"/>
            <p:cNvSpPr/>
            <p:nvPr/>
          </p:nvSpPr>
          <p:spPr bwMode="auto">
            <a:xfrm>
              <a:off x="4135197" y="3463965"/>
              <a:ext cx="203200" cy="687388"/>
            </a:xfrm>
            <a:custGeom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/>
            <p:nvPr/>
          </p:nvSpPr>
          <p:spPr bwMode="auto">
            <a:xfrm>
              <a:off x="5175009" y="5321340"/>
              <a:ext cx="173038" cy="100013"/>
            </a:xfrm>
            <a:custGeom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144847" y="5243553"/>
              <a:ext cx="255588" cy="209550"/>
            </a:xfrm>
            <a:custGeom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3"/>
            <p:cNvSpPr/>
            <p:nvPr/>
          </p:nvSpPr>
          <p:spPr bwMode="auto">
            <a:xfrm>
              <a:off x="5062297" y="4227553"/>
              <a:ext cx="1276350" cy="1263650"/>
            </a:xfrm>
            <a:custGeom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4"/>
            <p:cNvSpPr/>
            <p:nvPr/>
          </p:nvSpPr>
          <p:spPr bwMode="auto">
            <a:xfrm>
              <a:off x="5406784" y="4819690"/>
              <a:ext cx="176213" cy="136525"/>
            </a:xfrm>
            <a:custGeom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5"/>
            <p:cNvSpPr/>
            <p:nvPr/>
          </p:nvSpPr>
          <p:spPr bwMode="auto">
            <a:xfrm>
              <a:off x="5121034" y="4289465"/>
              <a:ext cx="461963" cy="639763"/>
            </a:xfrm>
            <a:custGeom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5349634" y="4880015"/>
              <a:ext cx="531813" cy="598488"/>
            </a:xfrm>
            <a:custGeom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7"/>
            <p:cNvSpPr/>
            <p:nvPr/>
          </p:nvSpPr>
          <p:spPr bwMode="auto">
            <a:xfrm>
              <a:off x="5181359" y="5326103"/>
              <a:ext cx="173038" cy="96838"/>
            </a:xfrm>
            <a:custGeom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8"/>
            <p:cNvSpPr/>
            <p:nvPr/>
          </p:nvSpPr>
          <p:spPr bwMode="auto">
            <a:xfrm>
              <a:off x="5175009" y="5276890"/>
              <a:ext cx="192088" cy="193675"/>
            </a:xfrm>
            <a:custGeom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5756034" y="4849853"/>
              <a:ext cx="288925" cy="217488"/>
            </a:xfrm>
            <a:custGeom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0"/>
            <p:cNvSpPr/>
            <p:nvPr/>
          </p:nvSpPr>
          <p:spPr bwMode="auto">
            <a:xfrm>
              <a:off x="5317884" y="4822865"/>
              <a:ext cx="212725" cy="166688"/>
            </a:xfrm>
            <a:custGeom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1"/>
            <p:cNvSpPr/>
            <p:nvPr/>
          </p:nvSpPr>
          <p:spPr bwMode="auto">
            <a:xfrm>
              <a:off x="5641734" y="4295815"/>
              <a:ext cx="668338" cy="665163"/>
            </a:xfrm>
            <a:custGeom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2"/>
            <p:cNvSpPr/>
            <p:nvPr/>
          </p:nvSpPr>
          <p:spPr bwMode="auto">
            <a:xfrm>
              <a:off x="5494097" y="5095915"/>
              <a:ext cx="31750" cy="66675"/>
            </a:xfrm>
            <a:custGeom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3"/>
            <p:cNvSpPr/>
            <p:nvPr/>
          </p:nvSpPr>
          <p:spPr bwMode="auto">
            <a:xfrm>
              <a:off x="5502034" y="5107028"/>
              <a:ext cx="9525" cy="6350"/>
            </a:xfrm>
            <a:custGeom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4"/>
            <p:cNvSpPr/>
            <p:nvPr/>
          </p:nvSpPr>
          <p:spPr bwMode="auto">
            <a:xfrm>
              <a:off x="5513147" y="5121315"/>
              <a:ext cx="6350" cy="15875"/>
            </a:xfrm>
            <a:custGeom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5"/>
            <p:cNvSpPr/>
            <p:nvPr/>
          </p:nvSpPr>
          <p:spPr bwMode="auto">
            <a:xfrm>
              <a:off x="5606809" y="5092740"/>
              <a:ext cx="28575" cy="63500"/>
            </a:xfrm>
            <a:custGeom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6"/>
            <p:cNvSpPr/>
            <p:nvPr/>
          </p:nvSpPr>
          <p:spPr bwMode="auto">
            <a:xfrm>
              <a:off x="5614747" y="5100678"/>
              <a:ext cx="6350" cy="6350"/>
            </a:xfrm>
            <a:custGeom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7"/>
            <p:cNvSpPr/>
            <p:nvPr/>
          </p:nvSpPr>
          <p:spPr bwMode="auto">
            <a:xfrm>
              <a:off x="5622684" y="5114965"/>
              <a:ext cx="6350" cy="15875"/>
            </a:xfrm>
            <a:custGeom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8"/>
            <p:cNvSpPr/>
            <p:nvPr/>
          </p:nvSpPr>
          <p:spPr bwMode="auto">
            <a:xfrm>
              <a:off x="5778259" y="4924465"/>
              <a:ext cx="203200" cy="103188"/>
            </a:xfrm>
            <a:custGeom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9"/>
            <p:cNvSpPr/>
            <p:nvPr/>
          </p:nvSpPr>
          <p:spPr bwMode="auto">
            <a:xfrm>
              <a:off x="5341697" y="4857790"/>
              <a:ext cx="139700" cy="111125"/>
            </a:xfrm>
            <a:custGeom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0"/>
            <p:cNvSpPr/>
            <p:nvPr/>
          </p:nvSpPr>
          <p:spPr bwMode="auto">
            <a:xfrm>
              <a:off x="5698884" y="5288003"/>
              <a:ext cx="101600" cy="152400"/>
            </a:xfrm>
            <a:custGeom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/>
            <p:nvPr/>
          </p:nvSpPr>
          <p:spPr bwMode="auto">
            <a:xfrm>
              <a:off x="2365134" y="4656178"/>
              <a:ext cx="2032000" cy="1087438"/>
            </a:xfrm>
            <a:custGeom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7"/>
            <p:cNvSpPr/>
            <p:nvPr/>
          </p:nvSpPr>
          <p:spPr bwMode="auto">
            <a:xfrm>
              <a:off x="2396884" y="5083215"/>
              <a:ext cx="1952625" cy="638175"/>
            </a:xfrm>
            <a:custGeom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3.09.14"/>
  <p:tag name="AS_TITLE" val="Aspose.Slides for .NET 4.0 Client Profile"/>
  <p:tag name="AS_VERSION" val="23.9"/>
</p:tagLst>
</file>

<file path=ppt/theme/theme1.xml><?xml version="1.0" encoding="utf-8"?>
<a:theme xmlns:r="http://schemas.openxmlformats.org/officeDocument/2006/relationships"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Calibri Light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Calibri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自定义</PresentationFormat>
  <Paragraphs>55</Paragraphs>
  <Slides>14</Slides>
  <Notes>0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baseType="lpstr" size="24">
      <vt:lpstr>Arial</vt:lpstr>
      <vt:lpstr>Calibri Light</vt:lpstr>
      <vt:lpstr>宋体</vt:lpstr>
      <vt:lpstr>Calibri</vt:lpstr>
      <vt:lpstr>等线 Light</vt:lpstr>
      <vt:lpstr>等线</vt:lpstr>
      <vt:lpstr>Felix Titling</vt:lpstr>
      <vt:lpstr>微软雅黑 Light</vt:lpstr>
      <vt:lpstr>微软雅黑</vt:lpstr>
      <vt:lpstr>1_Office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23.0900</AppVersion>
</Properties>
</file>

<file path=docProps/core.xml><?xml version="1.0" encoding="utf-8"?>
<cp:coreProperties xmlns:dc="http://purl.org/dc/elements/1.1/" xmlns:dcterms="http://purl.org/dc/terms/" xmlns:dcmitype="http://purl.org/dc/dcmitype/" xmlns:xsi="http://www.w3.org/2001/XMLSchema-instance" xmlns:cp="http://schemas.openxmlformats.org/package/2006/metadata/core-properties">
  <dc:title>PowerPoint 演示文稿</dc:title>
  <dc:creator>小木头出品</dc:creator>
  <cp:lastModifiedBy>Administrator</cp:lastModifiedBy>
  <cp:revision>2</cp:revision>
  <dcterms:created xsi:type="dcterms:W3CDTF">2018-10-06T13:54:19Z</dcterms:created>
  <dcterms:modified xsi:type="dcterms:W3CDTF">2023-10-15T17:17:38Z</dcterms:modified>
</cp:coreProperties>
</file>

<file path=docProps/custom.xml><?xml version="1.0" encoding="utf-8"?>
<Properties xmlns:vt="http://schemas.openxmlformats.org/officeDocument/2006/docPropsVTypes" xmlns="http://schemas.openxmlformats.org/officeDocument/2006/custom-properties">
  <property fmtid="{D5CDD505-2E9C-101B-9397-08002B2CF9AE}" pid="2" name="KSOProductBuildVer">
    <vt:lpwstr>2052-10.1.0.7520</vt:lpwstr>
  </property>
</Properties>
</file>