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svg" ContentType="image/svg"/>
  <Default Extension="gif" ContentType="image/gif"/>
  <Default Extension="mp3" ContentType="audio/mp3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4"/>
    <p:sldMasterId id="2147483655" r:id="rId5"/>
  </p:sldMasterIdLst>
  <p:notesMasterIdLst>
    <p:notesMasterId r:id="rId6"/>
  </p:notesMasterIdLst>
  <p:sldIdLst>
    <p:sldId id="288" r:id="rId7"/>
    <p:sldId id="289" r:id="rId8"/>
    <p:sldId id="290" r:id="rId9"/>
    <p:sldId id="302" r:id="rId10"/>
    <p:sldId id="303" r:id="rId11"/>
    <p:sldId id="268" r:id="rId12"/>
    <p:sldId id="304" r:id="rId13"/>
    <p:sldId id="305" r:id="rId14"/>
    <p:sldId id="291" r:id="rId15"/>
    <p:sldId id="274" r:id="rId16"/>
    <p:sldId id="309" r:id="rId17"/>
    <p:sldId id="308" r:id="rId18"/>
    <p:sldId id="301" r:id="rId19"/>
    <p:sldId id="310" r:id="rId20"/>
    <p:sldId id="278" r:id="rId21"/>
    <p:sldId id="279" r:id="rId22"/>
    <p:sldId id="280" r:id="rId23"/>
    <p:sldId id="300" r:id="rId24"/>
    <p:sldId id="283" r:id="rId25"/>
    <p:sldId id="287" r:id="rId26"/>
    <p:sldId id="292" r:id="rId27"/>
    <p:sldId id="294" r:id="rId28"/>
    <p:sldId id="29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8985ECD8-D9A3-44FC-9CD5-AE00237FFAFF}">
          <p14:sldIdLst>
            <p14:sldId id="288"/>
            <p14:sldId id="289"/>
            <p14:sldId id="290"/>
            <p14:sldId id="302"/>
            <p14:sldId id="303"/>
            <p14:sldId id="268"/>
            <p14:sldId id="304"/>
            <p14:sldId id="305"/>
            <p14:sldId id="291"/>
            <p14:sldId id="274"/>
            <p14:sldId id="309"/>
            <p14:sldId id="308"/>
            <p14:sldId id="301"/>
            <p14:sldId id="310"/>
            <p14:sldId id="278"/>
            <p14:sldId id="279"/>
            <p14:sldId id="280"/>
            <p14:sldId id="300"/>
            <p14:sldId id="283"/>
            <p14:sldId id="287"/>
            <p14:sldId id="292"/>
          </p14:sldIdLst>
        </p14:section>
        <p14:section name="使用技巧" id="{09EE50E9-DD7E-41CE-AD7B-7E8DCAE7DC66}">
          <p14:sldIdLst>
            <p14:sldId id="294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2154" y="17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customXml" Target="../customXml/item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customXml" Target="../customXml/item3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Master" Target="slideMasters/slideMaster1.xml" /><Relationship Id="rId5" Type="http://schemas.openxmlformats.org/officeDocument/2006/relationships/slideMaster" Target="slideMasters/slideMaster2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B8AF-B0E6-44E4-BA59-035E030CBB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951FB-FC33-454D-96F9-3C4F9B46618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gif" /><Relationship Id="rId2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jpeg" /><Relationship Id="rId2" Type="http://schemas.openxmlformats.org/officeDocument/2006/relationships/image" Target="../media/image11.png" /><Relationship Id="rId3" Type="http://schemas.microsoft.com/office/2007/relationships/hdphoto" Target="../media/image12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image" Target="../media/image13.jpeg" /><Relationship Id="rId6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microsoft.com/office/2007/relationships/hdphoto" Target="../media/image12.wdp" /><Relationship Id="rId3" Type="http://schemas.openxmlformats.org/officeDocument/2006/relationships/hyperlink" Target="http://www.officeplus.cn/Template/Home.shtml" TargetMode="External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8.png" /><Relationship Id="rId3" Type="http://schemas.openxmlformats.org/officeDocument/2006/relationships/image" Target="../media/image6.png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矩形 43"/>
          <p:cNvSpPr/>
          <p:nvPr userDrawn="1"/>
        </p:nvSpPr>
        <p:spPr>
          <a:xfrm>
            <a:off x="0" y="1447025"/>
            <a:ext cx="12192000" cy="35067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/>
          <p:cNvSpPr/>
          <p:nvPr userDrawn="1"/>
        </p:nvSpPr>
        <p:spPr>
          <a:xfrm>
            <a:off x="1102354" y="1184038"/>
            <a:ext cx="9987292" cy="4107884"/>
          </a:xfrm>
          <a:prstGeom prst="roundRect">
            <a:avLst>
              <a:gd name="adj" fmla="val 5425"/>
            </a:avLst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/>
          <p:cNvSpPr/>
          <p:nvPr userDrawn="1"/>
        </p:nvSpPr>
        <p:spPr>
          <a:xfrm>
            <a:off x="1257300" y="1333500"/>
            <a:ext cx="9677400" cy="3833196"/>
          </a:xfrm>
          <a:prstGeom prst="roundRect">
            <a:avLst>
              <a:gd name="adj" fmla="val 5425"/>
            </a:avLst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/>
          <p:cNvSpPr/>
          <p:nvPr userDrawn="1"/>
        </p:nvSpPr>
        <p:spPr>
          <a:xfrm>
            <a:off x="2975558" y="3250098"/>
            <a:ext cx="6164684" cy="29934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2002573" y="2566443"/>
            <a:ext cx="8186857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7200" b="1" spc="600">
                <a:gradFill>
                  <a:gsLst>
                    <a:gs pos="0">
                      <a:schemeClr val="accent1">
                        <a:lumMod val="29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《</a:t>
            </a:r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音乐课件模板</a:t>
            </a:r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》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59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5402474" y="4315691"/>
            <a:ext cx="1385957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28600" lvl="0" indent="-228600" algn="ctr"/>
            <a:r>
              <a:rPr lang="en-US" altLang="zh-CN" err="1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OfficePLUS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14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5131633" y="1990751"/>
            <a:ext cx="192873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2800" b="1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第一单元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781550" y="4918570"/>
            <a:ext cx="2628900" cy="337730"/>
            <a:chOff x="4408807" y="4807163"/>
            <a:chExt cx="3262312" cy="419099"/>
          </a:xfrm>
        </p:grpSpPr>
        <p:sp>
          <p:nvSpPr>
            <p:cNvPr id="7" name="图形 4" descr="音乐符号"/>
            <p:cNvSpPr/>
            <p:nvPr userDrawn="1"/>
          </p:nvSpPr>
          <p:spPr>
            <a:xfrm>
              <a:off x="6037582" y="4821452"/>
              <a:ext cx="819150" cy="381000"/>
            </a:xfrm>
            <a:custGeom>
              <a:gdLst>
                <a:gd name="connsiteX0" fmla="*/ 389573 w 819150"/>
                <a:gd name="connsiteY0" fmla="*/ 303847 h 381000"/>
                <a:gd name="connsiteX1" fmla="*/ 382905 w 819150"/>
                <a:gd name="connsiteY1" fmla="*/ 305753 h 381000"/>
                <a:gd name="connsiteX2" fmla="*/ 348615 w 819150"/>
                <a:gd name="connsiteY2" fmla="*/ 351472 h 381000"/>
                <a:gd name="connsiteX3" fmla="*/ 404813 w 819150"/>
                <a:gd name="connsiteY3" fmla="*/ 364808 h 381000"/>
                <a:gd name="connsiteX4" fmla="*/ 439103 w 819150"/>
                <a:gd name="connsiteY4" fmla="*/ 334328 h 381000"/>
                <a:gd name="connsiteX5" fmla="*/ 439103 w 819150"/>
                <a:gd name="connsiteY5" fmla="*/ 302895 h 381000"/>
                <a:gd name="connsiteX6" fmla="*/ 816293 w 819150"/>
                <a:gd name="connsiteY6" fmla="*/ 368618 h 381000"/>
                <a:gd name="connsiteX7" fmla="*/ 820103 w 819150"/>
                <a:gd name="connsiteY7" fmla="*/ 360045 h 381000"/>
                <a:gd name="connsiteX8" fmla="*/ 439103 w 819150"/>
                <a:gd name="connsiteY8" fmla="*/ 293370 h 381000"/>
                <a:gd name="connsiteX9" fmla="*/ 439103 w 819150"/>
                <a:gd name="connsiteY9" fmla="*/ 245745 h 381000"/>
                <a:gd name="connsiteX10" fmla="*/ 467678 w 819150"/>
                <a:gd name="connsiteY10" fmla="*/ 246697 h 381000"/>
                <a:gd name="connsiteX11" fmla="*/ 480060 w 819150"/>
                <a:gd name="connsiteY11" fmla="*/ 277178 h 381000"/>
                <a:gd name="connsiteX12" fmla="*/ 495300 w 819150"/>
                <a:gd name="connsiteY12" fmla="*/ 247650 h 381000"/>
                <a:gd name="connsiteX13" fmla="*/ 815340 w 819150"/>
                <a:gd name="connsiteY13" fmla="*/ 311468 h 381000"/>
                <a:gd name="connsiteX14" fmla="*/ 819150 w 819150"/>
                <a:gd name="connsiteY14" fmla="*/ 302895 h 381000"/>
                <a:gd name="connsiteX15" fmla="*/ 600075 w 819150"/>
                <a:gd name="connsiteY15" fmla="*/ 247650 h 381000"/>
                <a:gd name="connsiteX16" fmla="*/ 639128 w 819150"/>
                <a:gd name="connsiteY16" fmla="*/ 216218 h 381000"/>
                <a:gd name="connsiteX17" fmla="*/ 639128 w 819150"/>
                <a:gd name="connsiteY17" fmla="*/ 206693 h 381000"/>
                <a:gd name="connsiteX18" fmla="*/ 816293 w 819150"/>
                <a:gd name="connsiteY18" fmla="*/ 255270 h 381000"/>
                <a:gd name="connsiteX19" fmla="*/ 820103 w 819150"/>
                <a:gd name="connsiteY19" fmla="*/ 246697 h 381000"/>
                <a:gd name="connsiteX20" fmla="*/ 639128 w 819150"/>
                <a:gd name="connsiteY20" fmla="*/ 197168 h 381000"/>
                <a:gd name="connsiteX21" fmla="*/ 639128 w 819150"/>
                <a:gd name="connsiteY21" fmla="*/ 149543 h 381000"/>
                <a:gd name="connsiteX22" fmla="*/ 816293 w 819150"/>
                <a:gd name="connsiteY22" fmla="*/ 198120 h 381000"/>
                <a:gd name="connsiteX23" fmla="*/ 820103 w 819150"/>
                <a:gd name="connsiteY23" fmla="*/ 189547 h 381000"/>
                <a:gd name="connsiteX24" fmla="*/ 639128 w 819150"/>
                <a:gd name="connsiteY24" fmla="*/ 140018 h 381000"/>
                <a:gd name="connsiteX25" fmla="*/ 639128 w 819150"/>
                <a:gd name="connsiteY25" fmla="*/ 92393 h 381000"/>
                <a:gd name="connsiteX26" fmla="*/ 816293 w 819150"/>
                <a:gd name="connsiteY26" fmla="*/ 140970 h 381000"/>
                <a:gd name="connsiteX27" fmla="*/ 820103 w 819150"/>
                <a:gd name="connsiteY27" fmla="*/ 132397 h 381000"/>
                <a:gd name="connsiteX28" fmla="*/ 639128 w 819150"/>
                <a:gd name="connsiteY28" fmla="*/ 82868 h 381000"/>
                <a:gd name="connsiteX29" fmla="*/ 639128 w 819150"/>
                <a:gd name="connsiteY29" fmla="*/ 11430 h 381000"/>
                <a:gd name="connsiteX30" fmla="*/ 627698 w 819150"/>
                <a:gd name="connsiteY30" fmla="*/ 0 h 381000"/>
                <a:gd name="connsiteX31" fmla="*/ 616268 w 819150"/>
                <a:gd name="connsiteY31" fmla="*/ 11430 h 381000"/>
                <a:gd name="connsiteX32" fmla="*/ 616268 w 819150"/>
                <a:gd name="connsiteY32" fmla="*/ 79057 h 381000"/>
                <a:gd name="connsiteX33" fmla="*/ 425768 w 819150"/>
                <a:gd name="connsiteY33" fmla="*/ 64770 h 381000"/>
                <a:gd name="connsiteX34" fmla="*/ 318135 w 819150"/>
                <a:gd name="connsiteY34" fmla="*/ 69532 h 381000"/>
                <a:gd name="connsiteX35" fmla="*/ 318135 w 819150"/>
                <a:gd name="connsiteY35" fmla="*/ 3810 h 381000"/>
                <a:gd name="connsiteX36" fmla="*/ 137160 w 819150"/>
                <a:gd name="connsiteY36" fmla="*/ 45720 h 381000"/>
                <a:gd name="connsiteX37" fmla="*/ 137160 w 819150"/>
                <a:gd name="connsiteY37" fmla="*/ 97155 h 381000"/>
                <a:gd name="connsiteX38" fmla="*/ 952 w 819150"/>
                <a:gd name="connsiteY38" fmla="*/ 145733 h 381000"/>
                <a:gd name="connsiteX39" fmla="*/ 4763 w 819150"/>
                <a:gd name="connsiteY39" fmla="*/ 154305 h 381000"/>
                <a:gd name="connsiteX40" fmla="*/ 137160 w 819150"/>
                <a:gd name="connsiteY40" fmla="*/ 106680 h 381000"/>
                <a:gd name="connsiteX41" fmla="*/ 137160 w 819150"/>
                <a:gd name="connsiteY41" fmla="*/ 154305 h 381000"/>
                <a:gd name="connsiteX42" fmla="*/ 952 w 819150"/>
                <a:gd name="connsiteY42" fmla="*/ 202883 h 381000"/>
                <a:gd name="connsiteX43" fmla="*/ 4763 w 819150"/>
                <a:gd name="connsiteY43" fmla="*/ 211455 h 381000"/>
                <a:gd name="connsiteX44" fmla="*/ 137160 w 819150"/>
                <a:gd name="connsiteY44" fmla="*/ 163830 h 381000"/>
                <a:gd name="connsiteX45" fmla="*/ 137160 w 819150"/>
                <a:gd name="connsiteY45" fmla="*/ 192405 h 381000"/>
                <a:gd name="connsiteX46" fmla="*/ 106680 w 819150"/>
                <a:gd name="connsiteY46" fmla="*/ 195263 h 381000"/>
                <a:gd name="connsiteX47" fmla="*/ 75248 w 819150"/>
                <a:gd name="connsiteY47" fmla="*/ 229552 h 381000"/>
                <a:gd name="connsiteX48" fmla="*/ 952 w 819150"/>
                <a:gd name="connsiteY48" fmla="*/ 260033 h 381000"/>
                <a:gd name="connsiteX49" fmla="*/ 4763 w 819150"/>
                <a:gd name="connsiteY49" fmla="*/ 268605 h 381000"/>
                <a:gd name="connsiteX50" fmla="*/ 76200 w 819150"/>
                <a:gd name="connsiteY50" fmla="*/ 239077 h 381000"/>
                <a:gd name="connsiteX51" fmla="*/ 125730 w 819150"/>
                <a:gd name="connsiteY51" fmla="*/ 249555 h 381000"/>
                <a:gd name="connsiteX52" fmla="*/ 157162 w 819150"/>
                <a:gd name="connsiteY52" fmla="*/ 217170 h 381000"/>
                <a:gd name="connsiteX53" fmla="*/ 236220 w 819150"/>
                <a:gd name="connsiteY53" fmla="*/ 202883 h 381000"/>
                <a:gd name="connsiteX54" fmla="*/ 237173 w 819150"/>
                <a:gd name="connsiteY54" fmla="*/ 206693 h 381000"/>
                <a:gd name="connsiteX55" fmla="*/ 287655 w 819150"/>
                <a:gd name="connsiteY55" fmla="*/ 219075 h 381000"/>
                <a:gd name="connsiteX56" fmla="*/ 317182 w 819150"/>
                <a:gd name="connsiteY56" fmla="*/ 195263 h 381000"/>
                <a:gd name="connsiteX57" fmla="*/ 416243 w 819150"/>
                <a:gd name="connsiteY57" fmla="*/ 190500 h 381000"/>
                <a:gd name="connsiteX58" fmla="*/ 416243 w 819150"/>
                <a:gd name="connsiteY58" fmla="*/ 238125 h 381000"/>
                <a:gd name="connsiteX59" fmla="*/ 952 w 819150"/>
                <a:gd name="connsiteY59" fmla="*/ 319088 h 381000"/>
                <a:gd name="connsiteX60" fmla="*/ 4763 w 819150"/>
                <a:gd name="connsiteY60" fmla="*/ 327660 h 381000"/>
                <a:gd name="connsiteX61" fmla="*/ 415290 w 819150"/>
                <a:gd name="connsiteY61" fmla="*/ 247650 h 381000"/>
                <a:gd name="connsiteX62" fmla="*/ 415290 w 819150"/>
                <a:gd name="connsiteY62" fmla="*/ 295275 h 381000"/>
                <a:gd name="connsiteX63" fmla="*/ 0 w 819150"/>
                <a:gd name="connsiteY63" fmla="*/ 376237 h 381000"/>
                <a:gd name="connsiteX64" fmla="*/ 3810 w 819150"/>
                <a:gd name="connsiteY64" fmla="*/ 384810 h 381000"/>
                <a:gd name="connsiteX65" fmla="*/ 389573 w 819150"/>
                <a:gd name="connsiteY65" fmla="*/ 303847 h 381000"/>
                <a:gd name="connsiteX66" fmla="*/ 389573 w 819150"/>
                <a:gd name="connsiteY66" fmla="*/ 303847 h 381000"/>
                <a:gd name="connsiteX67" fmla="*/ 425768 w 819150"/>
                <a:gd name="connsiteY67" fmla="*/ 74295 h 381000"/>
                <a:gd name="connsiteX68" fmla="*/ 615315 w 819150"/>
                <a:gd name="connsiteY68" fmla="*/ 87630 h 381000"/>
                <a:gd name="connsiteX69" fmla="*/ 615315 w 819150"/>
                <a:gd name="connsiteY69" fmla="*/ 135255 h 381000"/>
                <a:gd name="connsiteX70" fmla="*/ 435293 w 819150"/>
                <a:gd name="connsiteY70" fmla="*/ 121920 h 381000"/>
                <a:gd name="connsiteX71" fmla="*/ 426720 w 819150"/>
                <a:gd name="connsiteY71" fmla="*/ 118110 h 381000"/>
                <a:gd name="connsiteX72" fmla="*/ 418148 w 819150"/>
                <a:gd name="connsiteY72" fmla="*/ 121920 h 381000"/>
                <a:gd name="connsiteX73" fmla="*/ 318135 w 819150"/>
                <a:gd name="connsiteY73" fmla="*/ 125730 h 381000"/>
                <a:gd name="connsiteX74" fmla="*/ 318135 w 819150"/>
                <a:gd name="connsiteY74" fmla="*/ 78105 h 381000"/>
                <a:gd name="connsiteX75" fmla="*/ 425768 w 819150"/>
                <a:gd name="connsiteY75" fmla="*/ 74295 h 381000"/>
                <a:gd name="connsiteX76" fmla="*/ 157162 w 819150"/>
                <a:gd name="connsiteY76" fmla="*/ 69532 h 381000"/>
                <a:gd name="connsiteX77" fmla="*/ 298132 w 819150"/>
                <a:gd name="connsiteY77" fmla="*/ 36195 h 381000"/>
                <a:gd name="connsiteX78" fmla="*/ 298132 w 819150"/>
                <a:gd name="connsiteY78" fmla="*/ 70485 h 381000"/>
                <a:gd name="connsiteX79" fmla="*/ 157162 w 819150"/>
                <a:gd name="connsiteY79" fmla="*/ 92393 h 381000"/>
                <a:gd name="connsiteX80" fmla="*/ 157162 w 819150"/>
                <a:gd name="connsiteY80" fmla="*/ 69532 h 381000"/>
                <a:gd name="connsiteX81" fmla="*/ 157162 w 819150"/>
                <a:gd name="connsiteY81" fmla="*/ 102870 h 381000"/>
                <a:gd name="connsiteX82" fmla="*/ 298132 w 819150"/>
                <a:gd name="connsiteY82" fmla="*/ 80963 h 381000"/>
                <a:gd name="connsiteX83" fmla="*/ 298132 w 819150"/>
                <a:gd name="connsiteY83" fmla="*/ 128588 h 381000"/>
                <a:gd name="connsiteX84" fmla="*/ 157162 w 819150"/>
                <a:gd name="connsiteY84" fmla="*/ 150495 h 381000"/>
                <a:gd name="connsiteX85" fmla="*/ 157162 w 819150"/>
                <a:gd name="connsiteY85" fmla="*/ 102870 h 381000"/>
                <a:gd name="connsiteX86" fmla="*/ 157162 w 819150"/>
                <a:gd name="connsiteY86" fmla="*/ 160020 h 381000"/>
                <a:gd name="connsiteX87" fmla="*/ 298132 w 819150"/>
                <a:gd name="connsiteY87" fmla="*/ 138113 h 381000"/>
                <a:gd name="connsiteX88" fmla="*/ 298132 w 819150"/>
                <a:gd name="connsiteY88" fmla="*/ 161925 h 381000"/>
                <a:gd name="connsiteX89" fmla="*/ 267653 w 819150"/>
                <a:gd name="connsiteY89" fmla="*/ 164783 h 381000"/>
                <a:gd name="connsiteX90" fmla="*/ 237173 w 819150"/>
                <a:gd name="connsiteY90" fmla="*/ 193358 h 381000"/>
                <a:gd name="connsiteX91" fmla="*/ 158115 w 819150"/>
                <a:gd name="connsiteY91" fmla="*/ 207645 h 381000"/>
                <a:gd name="connsiteX92" fmla="*/ 157162 w 819150"/>
                <a:gd name="connsiteY92" fmla="*/ 160020 h 381000"/>
                <a:gd name="connsiteX93" fmla="*/ 319088 w 819150"/>
                <a:gd name="connsiteY93" fmla="*/ 183833 h 381000"/>
                <a:gd name="connsiteX94" fmla="*/ 319088 w 819150"/>
                <a:gd name="connsiteY94" fmla="*/ 136208 h 381000"/>
                <a:gd name="connsiteX95" fmla="*/ 416243 w 819150"/>
                <a:gd name="connsiteY95" fmla="*/ 131445 h 381000"/>
                <a:gd name="connsiteX96" fmla="*/ 416243 w 819150"/>
                <a:gd name="connsiteY96" fmla="*/ 179070 h 381000"/>
                <a:gd name="connsiteX97" fmla="*/ 319088 w 819150"/>
                <a:gd name="connsiteY97" fmla="*/ 183833 h 381000"/>
                <a:gd name="connsiteX98" fmla="*/ 438150 w 819150"/>
                <a:gd name="connsiteY98" fmla="*/ 236220 h 381000"/>
                <a:gd name="connsiteX99" fmla="*/ 438150 w 819150"/>
                <a:gd name="connsiteY99" fmla="*/ 213360 h 381000"/>
                <a:gd name="connsiteX100" fmla="*/ 443865 w 819150"/>
                <a:gd name="connsiteY100" fmla="*/ 217170 h 381000"/>
                <a:gd name="connsiteX101" fmla="*/ 462915 w 819150"/>
                <a:gd name="connsiteY101" fmla="*/ 236220 h 381000"/>
                <a:gd name="connsiteX102" fmla="*/ 438150 w 819150"/>
                <a:gd name="connsiteY102" fmla="*/ 236220 h 381000"/>
                <a:gd name="connsiteX103" fmla="*/ 548640 w 819150"/>
                <a:gd name="connsiteY103" fmla="*/ 232410 h 381000"/>
                <a:gd name="connsiteX104" fmla="*/ 556260 w 819150"/>
                <a:gd name="connsiteY104" fmla="*/ 242888 h 381000"/>
                <a:gd name="connsiteX105" fmla="*/ 495300 w 819150"/>
                <a:gd name="connsiteY105" fmla="*/ 238125 h 381000"/>
                <a:gd name="connsiteX106" fmla="*/ 482918 w 819150"/>
                <a:gd name="connsiteY106" fmla="*/ 189547 h 381000"/>
                <a:gd name="connsiteX107" fmla="*/ 564833 w 819150"/>
                <a:gd name="connsiteY107" fmla="*/ 195263 h 381000"/>
                <a:gd name="connsiteX108" fmla="*/ 548640 w 819150"/>
                <a:gd name="connsiteY108" fmla="*/ 232410 h 381000"/>
                <a:gd name="connsiteX109" fmla="*/ 548640 w 819150"/>
                <a:gd name="connsiteY109" fmla="*/ 232410 h 381000"/>
                <a:gd name="connsiteX110" fmla="*/ 615315 w 819150"/>
                <a:gd name="connsiteY110" fmla="*/ 182880 h 381000"/>
                <a:gd name="connsiteX111" fmla="*/ 579120 w 819150"/>
                <a:gd name="connsiteY111" fmla="*/ 187643 h 381000"/>
                <a:gd name="connsiteX112" fmla="*/ 477203 w 819150"/>
                <a:gd name="connsiteY112" fmla="*/ 180022 h 381000"/>
                <a:gd name="connsiteX113" fmla="*/ 451485 w 819150"/>
                <a:gd name="connsiteY113" fmla="*/ 153352 h 381000"/>
                <a:gd name="connsiteX114" fmla="*/ 438150 w 819150"/>
                <a:gd name="connsiteY114" fmla="*/ 139065 h 381000"/>
                <a:gd name="connsiteX115" fmla="*/ 438150 w 819150"/>
                <a:gd name="connsiteY115" fmla="*/ 131445 h 381000"/>
                <a:gd name="connsiteX116" fmla="*/ 615315 w 819150"/>
                <a:gd name="connsiteY116" fmla="*/ 144780 h 381000"/>
                <a:gd name="connsiteX117" fmla="*/ 615315 w 819150"/>
                <a:gd name="connsiteY117" fmla="*/ 182880 h 381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19150" h="381000">
                  <a:moveTo>
                    <a:pt x="389573" y="303847"/>
                  </a:moveTo>
                  <a:lnTo>
                    <a:pt x="382905" y="305753"/>
                  </a:lnTo>
                  <a:cubicBezTo>
                    <a:pt x="358140" y="314325"/>
                    <a:pt x="342900" y="335280"/>
                    <a:pt x="348615" y="351472"/>
                  </a:cubicBezTo>
                  <a:cubicBezTo>
                    <a:pt x="354330" y="367665"/>
                    <a:pt x="380048" y="374333"/>
                    <a:pt x="404813" y="364808"/>
                  </a:cubicBezTo>
                  <a:cubicBezTo>
                    <a:pt x="420053" y="360045"/>
                    <a:pt x="432435" y="348615"/>
                    <a:pt x="439103" y="334328"/>
                  </a:cubicBezTo>
                  <a:lnTo>
                    <a:pt x="439103" y="302895"/>
                  </a:lnTo>
                  <a:cubicBezTo>
                    <a:pt x="581978" y="303847"/>
                    <a:pt x="718185" y="327660"/>
                    <a:pt x="816293" y="368618"/>
                  </a:cubicBezTo>
                  <a:lnTo>
                    <a:pt x="820103" y="360045"/>
                  </a:lnTo>
                  <a:cubicBezTo>
                    <a:pt x="720090" y="318135"/>
                    <a:pt x="584835" y="295275"/>
                    <a:pt x="439103" y="293370"/>
                  </a:cubicBezTo>
                  <a:lnTo>
                    <a:pt x="439103" y="245745"/>
                  </a:lnTo>
                  <a:cubicBezTo>
                    <a:pt x="448628" y="245745"/>
                    <a:pt x="458153" y="245745"/>
                    <a:pt x="467678" y="246697"/>
                  </a:cubicBezTo>
                  <a:cubicBezTo>
                    <a:pt x="472440" y="262890"/>
                    <a:pt x="468630" y="277178"/>
                    <a:pt x="480060" y="277178"/>
                  </a:cubicBezTo>
                  <a:cubicBezTo>
                    <a:pt x="488632" y="277178"/>
                    <a:pt x="494348" y="264795"/>
                    <a:pt x="495300" y="247650"/>
                  </a:cubicBezTo>
                  <a:cubicBezTo>
                    <a:pt x="617220" y="254318"/>
                    <a:pt x="730568" y="276225"/>
                    <a:pt x="815340" y="311468"/>
                  </a:cubicBezTo>
                  <a:lnTo>
                    <a:pt x="819150" y="302895"/>
                  </a:lnTo>
                  <a:cubicBezTo>
                    <a:pt x="748665" y="275272"/>
                    <a:pt x="675323" y="256222"/>
                    <a:pt x="600075" y="247650"/>
                  </a:cubicBezTo>
                  <a:cubicBezTo>
                    <a:pt x="617220" y="243840"/>
                    <a:pt x="631508" y="232410"/>
                    <a:pt x="639128" y="216218"/>
                  </a:cubicBezTo>
                  <a:lnTo>
                    <a:pt x="639128" y="206693"/>
                  </a:lnTo>
                  <a:cubicBezTo>
                    <a:pt x="700088" y="216218"/>
                    <a:pt x="759143" y="232410"/>
                    <a:pt x="816293" y="255270"/>
                  </a:cubicBezTo>
                  <a:lnTo>
                    <a:pt x="820103" y="246697"/>
                  </a:lnTo>
                  <a:cubicBezTo>
                    <a:pt x="762000" y="223838"/>
                    <a:pt x="701040" y="206693"/>
                    <a:pt x="639128" y="197168"/>
                  </a:cubicBezTo>
                  <a:lnTo>
                    <a:pt x="639128" y="149543"/>
                  </a:lnTo>
                  <a:cubicBezTo>
                    <a:pt x="700088" y="159068"/>
                    <a:pt x="759143" y="175260"/>
                    <a:pt x="816293" y="198120"/>
                  </a:cubicBezTo>
                  <a:lnTo>
                    <a:pt x="820103" y="189547"/>
                  </a:lnTo>
                  <a:cubicBezTo>
                    <a:pt x="762000" y="166688"/>
                    <a:pt x="701040" y="149543"/>
                    <a:pt x="639128" y="140018"/>
                  </a:cubicBezTo>
                  <a:lnTo>
                    <a:pt x="639128" y="92393"/>
                  </a:lnTo>
                  <a:cubicBezTo>
                    <a:pt x="700088" y="101918"/>
                    <a:pt x="759143" y="118110"/>
                    <a:pt x="816293" y="140970"/>
                  </a:cubicBezTo>
                  <a:lnTo>
                    <a:pt x="820103" y="132397"/>
                  </a:lnTo>
                  <a:cubicBezTo>
                    <a:pt x="762000" y="109538"/>
                    <a:pt x="701040" y="92393"/>
                    <a:pt x="639128" y="82868"/>
                  </a:cubicBezTo>
                  <a:lnTo>
                    <a:pt x="639128" y="11430"/>
                  </a:lnTo>
                  <a:cubicBezTo>
                    <a:pt x="639128" y="4763"/>
                    <a:pt x="634365" y="0"/>
                    <a:pt x="627698" y="0"/>
                  </a:cubicBezTo>
                  <a:cubicBezTo>
                    <a:pt x="621030" y="0"/>
                    <a:pt x="616268" y="4763"/>
                    <a:pt x="616268" y="11430"/>
                  </a:cubicBezTo>
                  <a:lnTo>
                    <a:pt x="616268" y="79057"/>
                  </a:lnTo>
                  <a:cubicBezTo>
                    <a:pt x="552450" y="69532"/>
                    <a:pt x="489585" y="64770"/>
                    <a:pt x="425768" y="64770"/>
                  </a:cubicBezTo>
                  <a:cubicBezTo>
                    <a:pt x="389573" y="64770"/>
                    <a:pt x="353378" y="66675"/>
                    <a:pt x="318135" y="69532"/>
                  </a:cubicBezTo>
                  <a:lnTo>
                    <a:pt x="318135" y="3810"/>
                  </a:lnTo>
                  <a:lnTo>
                    <a:pt x="137160" y="45720"/>
                  </a:lnTo>
                  <a:lnTo>
                    <a:pt x="137160" y="97155"/>
                  </a:lnTo>
                  <a:cubicBezTo>
                    <a:pt x="90488" y="108585"/>
                    <a:pt x="44768" y="124777"/>
                    <a:pt x="952" y="145733"/>
                  </a:cubicBezTo>
                  <a:lnTo>
                    <a:pt x="4763" y="154305"/>
                  </a:lnTo>
                  <a:cubicBezTo>
                    <a:pt x="46672" y="133350"/>
                    <a:pt x="91440" y="118110"/>
                    <a:pt x="137160" y="106680"/>
                  </a:cubicBezTo>
                  <a:lnTo>
                    <a:pt x="137160" y="154305"/>
                  </a:lnTo>
                  <a:cubicBezTo>
                    <a:pt x="90488" y="165735"/>
                    <a:pt x="44768" y="181927"/>
                    <a:pt x="952" y="202883"/>
                  </a:cubicBezTo>
                  <a:lnTo>
                    <a:pt x="4763" y="211455"/>
                  </a:lnTo>
                  <a:cubicBezTo>
                    <a:pt x="46672" y="190500"/>
                    <a:pt x="91440" y="175260"/>
                    <a:pt x="137160" y="163830"/>
                  </a:cubicBezTo>
                  <a:lnTo>
                    <a:pt x="137160" y="192405"/>
                  </a:lnTo>
                  <a:cubicBezTo>
                    <a:pt x="126683" y="190500"/>
                    <a:pt x="116205" y="191452"/>
                    <a:pt x="106680" y="195263"/>
                  </a:cubicBezTo>
                  <a:cubicBezTo>
                    <a:pt x="87630" y="201930"/>
                    <a:pt x="75248" y="216218"/>
                    <a:pt x="75248" y="229552"/>
                  </a:cubicBezTo>
                  <a:cubicBezTo>
                    <a:pt x="49530" y="238125"/>
                    <a:pt x="25717" y="247650"/>
                    <a:pt x="952" y="260033"/>
                  </a:cubicBezTo>
                  <a:lnTo>
                    <a:pt x="4763" y="268605"/>
                  </a:lnTo>
                  <a:cubicBezTo>
                    <a:pt x="27622" y="257175"/>
                    <a:pt x="52388" y="247650"/>
                    <a:pt x="76200" y="239077"/>
                  </a:cubicBezTo>
                  <a:cubicBezTo>
                    <a:pt x="82868" y="252413"/>
                    <a:pt x="103823" y="257175"/>
                    <a:pt x="125730" y="249555"/>
                  </a:cubicBezTo>
                  <a:cubicBezTo>
                    <a:pt x="143828" y="242888"/>
                    <a:pt x="156210" y="229552"/>
                    <a:pt x="157162" y="217170"/>
                  </a:cubicBezTo>
                  <a:cubicBezTo>
                    <a:pt x="182880" y="211455"/>
                    <a:pt x="208598" y="206693"/>
                    <a:pt x="236220" y="202883"/>
                  </a:cubicBezTo>
                  <a:cubicBezTo>
                    <a:pt x="236220" y="203835"/>
                    <a:pt x="236220" y="204788"/>
                    <a:pt x="237173" y="206693"/>
                  </a:cubicBezTo>
                  <a:cubicBezTo>
                    <a:pt x="242887" y="221933"/>
                    <a:pt x="264795" y="226695"/>
                    <a:pt x="287655" y="219075"/>
                  </a:cubicBezTo>
                  <a:cubicBezTo>
                    <a:pt x="300038" y="215265"/>
                    <a:pt x="310515" y="206693"/>
                    <a:pt x="317182" y="195263"/>
                  </a:cubicBezTo>
                  <a:cubicBezTo>
                    <a:pt x="349568" y="192405"/>
                    <a:pt x="382905" y="191452"/>
                    <a:pt x="416243" y="190500"/>
                  </a:cubicBezTo>
                  <a:lnTo>
                    <a:pt x="416243" y="238125"/>
                  </a:lnTo>
                  <a:cubicBezTo>
                    <a:pt x="253365" y="239077"/>
                    <a:pt x="101918" y="268605"/>
                    <a:pt x="952" y="319088"/>
                  </a:cubicBezTo>
                  <a:lnTo>
                    <a:pt x="4763" y="327660"/>
                  </a:lnTo>
                  <a:cubicBezTo>
                    <a:pt x="104775" y="278130"/>
                    <a:pt x="254318" y="248602"/>
                    <a:pt x="415290" y="247650"/>
                  </a:cubicBezTo>
                  <a:lnTo>
                    <a:pt x="415290" y="295275"/>
                  </a:lnTo>
                  <a:cubicBezTo>
                    <a:pt x="252412" y="296228"/>
                    <a:pt x="100965" y="325755"/>
                    <a:pt x="0" y="376237"/>
                  </a:cubicBezTo>
                  <a:lnTo>
                    <a:pt x="3810" y="384810"/>
                  </a:lnTo>
                  <a:cubicBezTo>
                    <a:pt x="99060" y="335280"/>
                    <a:pt x="238125" y="306705"/>
                    <a:pt x="389573" y="303847"/>
                  </a:cubicBezTo>
                  <a:lnTo>
                    <a:pt x="389573" y="303847"/>
                  </a:lnTo>
                  <a:close/>
                  <a:moveTo>
                    <a:pt x="425768" y="74295"/>
                  </a:moveTo>
                  <a:cubicBezTo>
                    <a:pt x="489585" y="74295"/>
                    <a:pt x="552450" y="79057"/>
                    <a:pt x="615315" y="87630"/>
                  </a:cubicBezTo>
                  <a:lnTo>
                    <a:pt x="615315" y="135255"/>
                  </a:lnTo>
                  <a:cubicBezTo>
                    <a:pt x="556260" y="126682"/>
                    <a:pt x="495300" y="121920"/>
                    <a:pt x="435293" y="121920"/>
                  </a:cubicBezTo>
                  <a:cubicBezTo>
                    <a:pt x="433388" y="120015"/>
                    <a:pt x="430530" y="118110"/>
                    <a:pt x="426720" y="118110"/>
                  </a:cubicBezTo>
                  <a:cubicBezTo>
                    <a:pt x="423863" y="118110"/>
                    <a:pt x="421005" y="119063"/>
                    <a:pt x="418148" y="121920"/>
                  </a:cubicBezTo>
                  <a:cubicBezTo>
                    <a:pt x="383857" y="121920"/>
                    <a:pt x="350520" y="123825"/>
                    <a:pt x="318135" y="125730"/>
                  </a:cubicBezTo>
                  <a:lnTo>
                    <a:pt x="318135" y="78105"/>
                  </a:lnTo>
                  <a:cubicBezTo>
                    <a:pt x="353378" y="76200"/>
                    <a:pt x="389573" y="74295"/>
                    <a:pt x="425768" y="74295"/>
                  </a:cubicBezTo>
                  <a:close/>
                  <a:moveTo>
                    <a:pt x="157162" y="69532"/>
                  </a:moveTo>
                  <a:lnTo>
                    <a:pt x="298132" y="36195"/>
                  </a:lnTo>
                  <a:lnTo>
                    <a:pt x="298132" y="70485"/>
                  </a:lnTo>
                  <a:cubicBezTo>
                    <a:pt x="250508" y="75247"/>
                    <a:pt x="203835" y="81915"/>
                    <a:pt x="157162" y="92393"/>
                  </a:cubicBezTo>
                  <a:lnTo>
                    <a:pt x="157162" y="69532"/>
                  </a:lnTo>
                  <a:close/>
                  <a:moveTo>
                    <a:pt x="157162" y="102870"/>
                  </a:moveTo>
                  <a:cubicBezTo>
                    <a:pt x="203835" y="92393"/>
                    <a:pt x="250508" y="84772"/>
                    <a:pt x="298132" y="80963"/>
                  </a:cubicBezTo>
                  <a:lnTo>
                    <a:pt x="298132" y="128588"/>
                  </a:lnTo>
                  <a:cubicBezTo>
                    <a:pt x="250508" y="133350"/>
                    <a:pt x="203835" y="140018"/>
                    <a:pt x="157162" y="150495"/>
                  </a:cubicBezTo>
                  <a:lnTo>
                    <a:pt x="157162" y="102870"/>
                  </a:lnTo>
                  <a:close/>
                  <a:moveTo>
                    <a:pt x="157162" y="160020"/>
                  </a:moveTo>
                  <a:cubicBezTo>
                    <a:pt x="203835" y="149543"/>
                    <a:pt x="250508" y="141922"/>
                    <a:pt x="298132" y="138113"/>
                  </a:cubicBezTo>
                  <a:lnTo>
                    <a:pt x="298132" y="161925"/>
                  </a:lnTo>
                  <a:cubicBezTo>
                    <a:pt x="287655" y="160020"/>
                    <a:pt x="277178" y="160972"/>
                    <a:pt x="267653" y="164783"/>
                  </a:cubicBezTo>
                  <a:cubicBezTo>
                    <a:pt x="253365" y="168593"/>
                    <a:pt x="241935" y="180022"/>
                    <a:pt x="237173" y="193358"/>
                  </a:cubicBezTo>
                  <a:cubicBezTo>
                    <a:pt x="209550" y="197168"/>
                    <a:pt x="183833" y="201930"/>
                    <a:pt x="158115" y="207645"/>
                  </a:cubicBezTo>
                  <a:lnTo>
                    <a:pt x="157162" y="160020"/>
                  </a:lnTo>
                  <a:close/>
                  <a:moveTo>
                    <a:pt x="319088" y="183833"/>
                  </a:moveTo>
                  <a:lnTo>
                    <a:pt x="319088" y="136208"/>
                  </a:lnTo>
                  <a:cubicBezTo>
                    <a:pt x="350520" y="133350"/>
                    <a:pt x="382905" y="131445"/>
                    <a:pt x="416243" y="131445"/>
                  </a:cubicBezTo>
                  <a:lnTo>
                    <a:pt x="416243" y="179070"/>
                  </a:lnTo>
                  <a:cubicBezTo>
                    <a:pt x="382905" y="179070"/>
                    <a:pt x="350520" y="180975"/>
                    <a:pt x="319088" y="183833"/>
                  </a:cubicBezTo>
                  <a:close/>
                  <a:moveTo>
                    <a:pt x="438150" y="236220"/>
                  </a:moveTo>
                  <a:lnTo>
                    <a:pt x="438150" y="213360"/>
                  </a:lnTo>
                  <a:cubicBezTo>
                    <a:pt x="440055" y="215265"/>
                    <a:pt x="441960" y="216218"/>
                    <a:pt x="443865" y="217170"/>
                  </a:cubicBezTo>
                  <a:cubicBezTo>
                    <a:pt x="451485" y="221933"/>
                    <a:pt x="458153" y="228600"/>
                    <a:pt x="462915" y="236220"/>
                  </a:cubicBezTo>
                  <a:lnTo>
                    <a:pt x="438150" y="236220"/>
                  </a:lnTo>
                  <a:close/>
                  <a:moveTo>
                    <a:pt x="548640" y="232410"/>
                  </a:moveTo>
                  <a:cubicBezTo>
                    <a:pt x="550545" y="236220"/>
                    <a:pt x="552450" y="240030"/>
                    <a:pt x="556260" y="242888"/>
                  </a:cubicBezTo>
                  <a:cubicBezTo>
                    <a:pt x="536258" y="240983"/>
                    <a:pt x="516255" y="239077"/>
                    <a:pt x="495300" y="238125"/>
                  </a:cubicBezTo>
                  <a:cubicBezTo>
                    <a:pt x="494348" y="220980"/>
                    <a:pt x="490538" y="204788"/>
                    <a:pt x="482918" y="189547"/>
                  </a:cubicBezTo>
                  <a:cubicBezTo>
                    <a:pt x="510540" y="190500"/>
                    <a:pt x="538163" y="192405"/>
                    <a:pt x="564833" y="195263"/>
                  </a:cubicBezTo>
                  <a:cubicBezTo>
                    <a:pt x="551498" y="205740"/>
                    <a:pt x="544830" y="220027"/>
                    <a:pt x="548640" y="232410"/>
                  </a:cubicBezTo>
                  <a:lnTo>
                    <a:pt x="548640" y="232410"/>
                  </a:lnTo>
                  <a:close/>
                  <a:moveTo>
                    <a:pt x="615315" y="182880"/>
                  </a:moveTo>
                  <a:cubicBezTo>
                    <a:pt x="602933" y="180975"/>
                    <a:pt x="590550" y="182880"/>
                    <a:pt x="579120" y="187643"/>
                  </a:cubicBezTo>
                  <a:cubicBezTo>
                    <a:pt x="545783" y="183833"/>
                    <a:pt x="512445" y="180975"/>
                    <a:pt x="477203" y="180022"/>
                  </a:cubicBezTo>
                  <a:cubicBezTo>
                    <a:pt x="470535" y="169545"/>
                    <a:pt x="461963" y="160020"/>
                    <a:pt x="451485" y="153352"/>
                  </a:cubicBezTo>
                  <a:cubicBezTo>
                    <a:pt x="445770" y="149543"/>
                    <a:pt x="441007" y="144780"/>
                    <a:pt x="438150" y="139065"/>
                  </a:cubicBezTo>
                  <a:lnTo>
                    <a:pt x="438150" y="131445"/>
                  </a:lnTo>
                  <a:cubicBezTo>
                    <a:pt x="497205" y="131445"/>
                    <a:pt x="556260" y="136208"/>
                    <a:pt x="615315" y="144780"/>
                  </a:cubicBezTo>
                  <a:lnTo>
                    <a:pt x="615315" y="182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4" descr="音乐符号"/>
            <p:cNvSpPr/>
            <p:nvPr userDrawn="1"/>
          </p:nvSpPr>
          <p:spPr>
            <a:xfrm>
              <a:off x="6851969" y="4807163"/>
              <a:ext cx="819150" cy="381000"/>
            </a:xfrm>
            <a:custGeom>
              <a:gdLst>
                <a:gd name="connsiteX0" fmla="*/ 389573 w 819150"/>
                <a:gd name="connsiteY0" fmla="*/ 303847 h 381000"/>
                <a:gd name="connsiteX1" fmla="*/ 382905 w 819150"/>
                <a:gd name="connsiteY1" fmla="*/ 305753 h 381000"/>
                <a:gd name="connsiteX2" fmla="*/ 348615 w 819150"/>
                <a:gd name="connsiteY2" fmla="*/ 351472 h 381000"/>
                <a:gd name="connsiteX3" fmla="*/ 404813 w 819150"/>
                <a:gd name="connsiteY3" fmla="*/ 364808 h 381000"/>
                <a:gd name="connsiteX4" fmla="*/ 439103 w 819150"/>
                <a:gd name="connsiteY4" fmla="*/ 334328 h 381000"/>
                <a:gd name="connsiteX5" fmla="*/ 439103 w 819150"/>
                <a:gd name="connsiteY5" fmla="*/ 302895 h 381000"/>
                <a:gd name="connsiteX6" fmla="*/ 816293 w 819150"/>
                <a:gd name="connsiteY6" fmla="*/ 368618 h 381000"/>
                <a:gd name="connsiteX7" fmla="*/ 820103 w 819150"/>
                <a:gd name="connsiteY7" fmla="*/ 360045 h 381000"/>
                <a:gd name="connsiteX8" fmla="*/ 439103 w 819150"/>
                <a:gd name="connsiteY8" fmla="*/ 293370 h 381000"/>
                <a:gd name="connsiteX9" fmla="*/ 439103 w 819150"/>
                <a:gd name="connsiteY9" fmla="*/ 245745 h 381000"/>
                <a:gd name="connsiteX10" fmla="*/ 467678 w 819150"/>
                <a:gd name="connsiteY10" fmla="*/ 246697 h 381000"/>
                <a:gd name="connsiteX11" fmla="*/ 480060 w 819150"/>
                <a:gd name="connsiteY11" fmla="*/ 277178 h 381000"/>
                <a:gd name="connsiteX12" fmla="*/ 495300 w 819150"/>
                <a:gd name="connsiteY12" fmla="*/ 247650 h 381000"/>
                <a:gd name="connsiteX13" fmla="*/ 815340 w 819150"/>
                <a:gd name="connsiteY13" fmla="*/ 311468 h 381000"/>
                <a:gd name="connsiteX14" fmla="*/ 819150 w 819150"/>
                <a:gd name="connsiteY14" fmla="*/ 302895 h 381000"/>
                <a:gd name="connsiteX15" fmla="*/ 600075 w 819150"/>
                <a:gd name="connsiteY15" fmla="*/ 247650 h 381000"/>
                <a:gd name="connsiteX16" fmla="*/ 639128 w 819150"/>
                <a:gd name="connsiteY16" fmla="*/ 216218 h 381000"/>
                <a:gd name="connsiteX17" fmla="*/ 639128 w 819150"/>
                <a:gd name="connsiteY17" fmla="*/ 206693 h 381000"/>
                <a:gd name="connsiteX18" fmla="*/ 816293 w 819150"/>
                <a:gd name="connsiteY18" fmla="*/ 255270 h 381000"/>
                <a:gd name="connsiteX19" fmla="*/ 820103 w 819150"/>
                <a:gd name="connsiteY19" fmla="*/ 246697 h 381000"/>
                <a:gd name="connsiteX20" fmla="*/ 639128 w 819150"/>
                <a:gd name="connsiteY20" fmla="*/ 197168 h 381000"/>
                <a:gd name="connsiteX21" fmla="*/ 639128 w 819150"/>
                <a:gd name="connsiteY21" fmla="*/ 149543 h 381000"/>
                <a:gd name="connsiteX22" fmla="*/ 816293 w 819150"/>
                <a:gd name="connsiteY22" fmla="*/ 198120 h 381000"/>
                <a:gd name="connsiteX23" fmla="*/ 820103 w 819150"/>
                <a:gd name="connsiteY23" fmla="*/ 189547 h 381000"/>
                <a:gd name="connsiteX24" fmla="*/ 639128 w 819150"/>
                <a:gd name="connsiteY24" fmla="*/ 140018 h 381000"/>
                <a:gd name="connsiteX25" fmla="*/ 639128 w 819150"/>
                <a:gd name="connsiteY25" fmla="*/ 92393 h 381000"/>
                <a:gd name="connsiteX26" fmla="*/ 816293 w 819150"/>
                <a:gd name="connsiteY26" fmla="*/ 140970 h 381000"/>
                <a:gd name="connsiteX27" fmla="*/ 820103 w 819150"/>
                <a:gd name="connsiteY27" fmla="*/ 132397 h 381000"/>
                <a:gd name="connsiteX28" fmla="*/ 639128 w 819150"/>
                <a:gd name="connsiteY28" fmla="*/ 82868 h 381000"/>
                <a:gd name="connsiteX29" fmla="*/ 639128 w 819150"/>
                <a:gd name="connsiteY29" fmla="*/ 11430 h 381000"/>
                <a:gd name="connsiteX30" fmla="*/ 627698 w 819150"/>
                <a:gd name="connsiteY30" fmla="*/ 0 h 381000"/>
                <a:gd name="connsiteX31" fmla="*/ 616268 w 819150"/>
                <a:gd name="connsiteY31" fmla="*/ 11430 h 381000"/>
                <a:gd name="connsiteX32" fmla="*/ 616268 w 819150"/>
                <a:gd name="connsiteY32" fmla="*/ 79057 h 381000"/>
                <a:gd name="connsiteX33" fmla="*/ 425768 w 819150"/>
                <a:gd name="connsiteY33" fmla="*/ 64770 h 381000"/>
                <a:gd name="connsiteX34" fmla="*/ 318135 w 819150"/>
                <a:gd name="connsiteY34" fmla="*/ 69532 h 381000"/>
                <a:gd name="connsiteX35" fmla="*/ 318135 w 819150"/>
                <a:gd name="connsiteY35" fmla="*/ 3810 h 381000"/>
                <a:gd name="connsiteX36" fmla="*/ 137160 w 819150"/>
                <a:gd name="connsiteY36" fmla="*/ 45720 h 381000"/>
                <a:gd name="connsiteX37" fmla="*/ 137160 w 819150"/>
                <a:gd name="connsiteY37" fmla="*/ 97155 h 381000"/>
                <a:gd name="connsiteX38" fmla="*/ 952 w 819150"/>
                <a:gd name="connsiteY38" fmla="*/ 145733 h 381000"/>
                <a:gd name="connsiteX39" fmla="*/ 4763 w 819150"/>
                <a:gd name="connsiteY39" fmla="*/ 154305 h 381000"/>
                <a:gd name="connsiteX40" fmla="*/ 137160 w 819150"/>
                <a:gd name="connsiteY40" fmla="*/ 106680 h 381000"/>
                <a:gd name="connsiteX41" fmla="*/ 137160 w 819150"/>
                <a:gd name="connsiteY41" fmla="*/ 154305 h 381000"/>
                <a:gd name="connsiteX42" fmla="*/ 952 w 819150"/>
                <a:gd name="connsiteY42" fmla="*/ 202883 h 381000"/>
                <a:gd name="connsiteX43" fmla="*/ 4763 w 819150"/>
                <a:gd name="connsiteY43" fmla="*/ 211455 h 381000"/>
                <a:gd name="connsiteX44" fmla="*/ 137160 w 819150"/>
                <a:gd name="connsiteY44" fmla="*/ 163830 h 381000"/>
                <a:gd name="connsiteX45" fmla="*/ 137160 w 819150"/>
                <a:gd name="connsiteY45" fmla="*/ 192405 h 381000"/>
                <a:gd name="connsiteX46" fmla="*/ 106680 w 819150"/>
                <a:gd name="connsiteY46" fmla="*/ 195263 h 381000"/>
                <a:gd name="connsiteX47" fmla="*/ 75248 w 819150"/>
                <a:gd name="connsiteY47" fmla="*/ 229552 h 381000"/>
                <a:gd name="connsiteX48" fmla="*/ 952 w 819150"/>
                <a:gd name="connsiteY48" fmla="*/ 260033 h 381000"/>
                <a:gd name="connsiteX49" fmla="*/ 4763 w 819150"/>
                <a:gd name="connsiteY49" fmla="*/ 268605 h 381000"/>
                <a:gd name="connsiteX50" fmla="*/ 76200 w 819150"/>
                <a:gd name="connsiteY50" fmla="*/ 239077 h 381000"/>
                <a:gd name="connsiteX51" fmla="*/ 125730 w 819150"/>
                <a:gd name="connsiteY51" fmla="*/ 249555 h 381000"/>
                <a:gd name="connsiteX52" fmla="*/ 157162 w 819150"/>
                <a:gd name="connsiteY52" fmla="*/ 217170 h 381000"/>
                <a:gd name="connsiteX53" fmla="*/ 236220 w 819150"/>
                <a:gd name="connsiteY53" fmla="*/ 202883 h 381000"/>
                <a:gd name="connsiteX54" fmla="*/ 237173 w 819150"/>
                <a:gd name="connsiteY54" fmla="*/ 206693 h 381000"/>
                <a:gd name="connsiteX55" fmla="*/ 287655 w 819150"/>
                <a:gd name="connsiteY55" fmla="*/ 219075 h 381000"/>
                <a:gd name="connsiteX56" fmla="*/ 317182 w 819150"/>
                <a:gd name="connsiteY56" fmla="*/ 195263 h 381000"/>
                <a:gd name="connsiteX57" fmla="*/ 416243 w 819150"/>
                <a:gd name="connsiteY57" fmla="*/ 190500 h 381000"/>
                <a:gd name="connsiteX58" fmla="*/ 416243 w 819150"/>
                <a:gd name="connsiteY58" fmla="*/ 238125 h 381000"/>
                <a:gd name="connsiteX59" fmla="*/ 952 w 819150"/>
                <a:gd name="connsiteY59" fmla="*/ 319088 h 381000"/>
                <a:gd name="connsiteX60" fmla="*/ 4763 w 819150"/>
                <a:gd name="connsiteY60" fmla="*/ 327660 h 381000"/>
                <a:gd name="connsiteX61" fmla="*/ 415290 w 819150"/>
                <a:gd name="connsiteY61" fmla="*/ 247650 h 381000"/>
                <a:gd name="connsiteX62" fmla="*/ 415290 w 819150"/>
                <a:gd name="connsiteY62" fmla="*/ 295275 h 381000"/>
                <a:gd name="connsiteX63" fmla="*/ 0 w 819150"/>
                <a:gd name="connsiteY63" fmla="*/ 376237 h 381000"/>
                <a:gd name="connsiteX64" fmla="*/ 3810 w 819150"/>
                <a:gd name="connsiteY64" fmla="*/ 384810 h 381000"/>
                <a:gd name="connsiteX65" fmla="*/ 389573 w 819150"/>
                <a:gd name="connsiteY65" fmla="*/ 303847 h 381000"/>
                <a:gd name="connsiteX66" fmla="*/ 389573 w 819150"/>
                <a:gd name="connsiteY66" fmla="*/ 303847 h 381000"/>
                <a:gd name="connsiteX67" fmla="*/ 425768 w 819150"/>
                <a:gd name="connsiteY67" fmla="*/ 74295 h 381000"/>
                <a:gd name="connsiteX68" fmla="*/ 615315 w 819150"/>
                <a:gd name="connsiteY68" fmla="*/ 87630 h 381000"/>
                <a:gd name="connsiteX69" fmla="*/ 615315 w 819150"/>
                <a:gd name="connsiteY69" fmla="*/ 135255 h 381000"/>
                <a:gd name="connsiteX70" fmla="*/ 435293 w 819150"/>
                <a:gd name="connsiteY70" fmla="*/ 121920 h 381000"/>
                <a:gd name="connsiteX71" fmla="*/ 426720 w 819150"/>
                <a:gd name="connsiteY71" fmla="*/ 118110 h 381000"/>
                <a:gd name="connsiteX72" fmla="*/ 418148 w 819150"/>
                <a:gd name="connsiteY72" fmla="*/ 121920 h 381000"/>
                <a:gd name="connsiteX73" fmla="*/ 318135 w 819150"/>
                <a:gd name="connsiteY73" fmla="*/ 125730 h 381000"/>
                <a:gd name="connsiteX74" fmla="*/ 318135 w 819150"/>
                <a:gd name="connsiteY74" fmla="*/ 78105 h 381000"/>
                <a:gd name="connsiteX75" fmla="*/ 425768 w 819150"/>
                <a:gd name="connsiteY75" fmla="*/ 74295 h 381000"/>
                <a:gd name="connsiteX76" fmla="*/ 157162 w 819150"/>
                <a:gd name="connsiteY76" fmla="*/ 69532 h 381000"/>
                <a:gd name="connsiteX77" fmla="*/ 298132 w 819150"/>
                <a:gd name="connsiteY77" fmla="*/ 36195 h 381000"/>
                <a:gd name="connsiteX78" fmla="*/ 298132 w 819150"/>
                <a:gd name="connsiteY78" fmla="*/ 70485 h 381000"/>
                <a:gd name="connsiteX79" fmla="*/ 157162 w 819150"/>
                <a:gd name="connsiteY79" fmla="*/ 92393 h 381000"/>
                <a:gd name="connsiteX80" fmla="*/ 157162 w 819150"/>
                <a:gd name="connsiteY80" fmla="*/ 69532 h 381000"/>
                <a:gd name="connsiteX81" fmla="*/ 157162 w 819150"/>
                <a:gd name="connsiteY81" fmla="*/ 102870 h 381000"/>
                <a:gd name="connsiteX82" fmla="*/ 298132 w 819150"/>
                <a:gd name="connsiteY82" fmla="*/ 80963 h 381000"/>
                <a:gd name="connsiteX83" fmla="*/ 298132 w 819150"/>
                <a:gd name="connsiteY83" fmla="*/ 128588 h 381000"/>
                <a:gd name="connsiteX84" fmla="*/ 157162 w 819150"/>
                <a:gd name="connsiteY84" fmla="*/ 150495 h 381000"/>
                <a:gd name="connsiteX85" fmla="*/ 157162 w 819150"/>
                <a:gd name="connsiteY85" fmla="*/ 102870 h 381000"/>
                <a:gd name="connsiteX86" fmla="*/ 157162 w 819150"/>
                <a:gd name="connsiteY86" fmla="*/ 160020 h 381000"/>
                <a:gd name="connsiteX87" fmla="*/ 298132 w 819150"/>
                <a:gd name="connsiteY87" fmla="*/ 138113 h 381000"/>
                <a:gd name="connsiteX88" fmla="*/ 298132 w 819150"/>
                <a:gd name="connsiteY88" fmla="*/ 161925 h 381000"/>
                <a:gd name="connsiteX89" fmla="*/ 267653 w 819150"/>
                <a:gd name="connsiteY89" fmla="*/ 164783 h 381000"/>
                <a:gd name="connsiteX90" fmla="*/ 237173 w 819150"/>
                <a:gd name="connsiteY90" fmla="*/ 193358 h 381000"/>
                <a:gd name="connsiteX91" fmla="*/ 158115 w 819150"/>
                <a:gd name="connsiteY91" fmla="*/ 207645 h 381000"/>
                <a:gd name="connsiteX92" fmla="*/ 157162 w 819150"/>
                <a:gd name="connsiteY92" fmla="*/ 160020 h 381000"/>
                <a:gd name="connsiteX93" fmla="*/ 319088 w 819150"/>
                <a:gd name="connsiteY93" fmla="*/ 183833 h 381000"/>
                <a:gd name="connsiteX94" fmla="*/ 319088 w 819150"/>
                <a:gd name="connsiteY94" fmla="*/ 136208 h 381000"/>
                <a:gd name="connsiteX95" fmla="*/ 416243 w 819150"/>
                <a:gd name="connsiteY95" fmla="*/ 131445 h 381000"/>
                <a:gd name="connsiteX96" fmla="*/ 416243 w 819150"/>
                <a:gd name="connsiteY96" fmla="*/ 179070 h 381000"/>
                <a:gd name="connsiteX97" fmla="*/ 319088 w 819150"/>
                <a:gd name="connsiteY97" fmla="*/ 183833 h 381000"/>
                <a:gd name="connsiteX98" fmla="*/ 438150 w 819150"/>
                <a:gd name="connsiteY98" fmla="*/ 236220 h 381000"/>
                <a:gd name="connsiteX99" fmla="*/ 438150 w 819150"/>
                <a:gd name="connsiteY99" fmla="*/ 213360 h 381000"/>
                <a:gd name="connsiteX100" fmla="*/ 443865 w 819150"/>
                <a:gd name="connsiteY100" fmla="*/ 217170 h 381000"/>
                <a:gd name="connsiteX101" fmla="*/ 462915 w 819150"/>
                <a:gd name="connsiteY101" fmla="*/ 236220 h 381000"/>
                <a:gd name="connsiteX102" fmla="*/ 438150 w 819150"/>
                <a:gd name="connsiteY102" fmla="*/ 236220 h 381000"/>
                <a:gd name="connsiteX103" fmla="*/ 548640 w 819150"/>
                <a:gd name="connsiteY103" fmla="*/ 232410 h 381000"/>
                <a:gd name="connsiteX104" fmla="*/ 556260 w 819150"/>
                <a:gd name="connsiteY104" fmla="*/ 242888 h 381000"/>
                <a:gd name="connsiteX105" fmla="*/ 495300 w 819150"/>
                <a:gd name="connsiteY105" fmla="*/ 238125 h 381000"/>
                <a:gd name="connsiteX106" fmla="*/ 482918 w 819150"/>
                <a:gd name="connsiteY106" fmla="*/ 189547 h 381000"/>
                <a:gd name="connsiteX107" fmla="*/ 564833 w 819150"/>
                <a:gd name="connsiteY107" fmla="*/ 195263 h 381000"/>
                <a:gd name="connsiteX108" fmla="*/ 548640 w 819150"/>
                <a:gd name="connsiteY108" fmla="*/ 232410 h 381000"/>
                <a:gd name="connsiteX109" fmla="*/ 548640 w 819150"/>
                <a:gd name="connsiteY109" fmla="*/ 232410 h 381000"/>
                <a:gd name="connsiteX110" fmla="*/ 615315 w 819150"/>
                <a:gd name="connsiteY110" fmla="*/ 182880 h 381000"/>
                <a:gd name="connsiteX111" fmla="*/ 579120 w 819150"/>
                <a:gd name="connsiteY111" fmla="*/ 187643 h 381000"/>
                <a:gd name="connsiteX112" fmla="*/ 477203 w 819150"/>
                <a:gd name="connsiteY112" fmla="*/ 180022 h 381000"/>
                <a:gd name="connsiteX113" fmla="*/ 451485 w 819150"/>
                <a:gd name="connsiteY113" fmla="*/ 153352 h 381000"/>
                <a:gd name="connsiteX114" fmla="*/ 438150 w 819150"/>
                <a:gd name="connsiteY114" fmla="*/ 139065 h 381000"/>
                <a:gd name="connsiteX115" fmla="*/ 438150 w 819150"/>
                <a:gd name="connsiteY115" fmla="*/ 131445 h 381000"/>
                <a:gd name="connsiteX116" fmla="*/ 615315 w 819150"/>
                <a:gd name="connsiteY116" fmla="*/ 144780 h 381000"/>
                <a:gd name="connsiteX117" fmla="*/ 615315 w 819150"/>
                <a:gd name="connsiteY117" fmla="*/ 182880 h 381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19150" h="381000">
                  <a:moveTo>
                    <a:pt x="389573" y="303847"/>
                  </a:moveTo>
                  <a:lnTo>
                    <a:pt x="382905" y="305753"/>
                  </a:lnTo>
                  <a:cubicBezTo>
                    <a:pt x="358140" y="314325"/>
                    <a:pt x="342900" y="335280"/>
                    <a:pt x="348615" y="351472"/>
                  </a:cubicBezTo>
                  <a:cubicBezTo>
                    <a:pt x="354330" y="367665"/>
                    <a:pt x="380048" y="374333"/>
                    <a:pt x="404813" y="364808"/>
                  </a:cubicBezTo>
                  <a:cubicBezTo>
                    <a:pt x="420053" y="360045"/>
                    <a:pt x="432435" y="348615"/>
                    <a:pt x="439103" y="334328"/>
                  </a:cubicBezTo>
                  <a:lnTo>
                    <a:pt x="439103" y="302895"/>
                  </a:lnTo>
                  <a:cubicBezTo>
                    <a:pt x="581978" y="303847"/>
                    <a:pt x="718185" y="327660"/>
                    <a:pt x="816293" y="368618"/>
                  </a:cubicBezTo>
                  <a:lnTo>
                    <a:pt x="820103" y="360045"/>
                  </a:lnTo>
                  <a:cubicBezTo>
                    <a:pt x="720090" y="318135"/>
                    <a:pt x="584835" y="295275"/>
                    <a:pt x="439103" y="293370"/>
                  </a:cubicBezTo>
                  <a:lnTo>
                    <a:pt x="439103" y="245745"/>
                  </a:lnTo>
                  <a:cubicBezTo>
                    <a:pt x="448628" y="245745"/>
                    <a:pt x="458153" y="245745"/>
                    <a:pt x="467678" y="246697"/>
                  </a:cubicBezTo>
                  <a:cubicBezTo>
                    <a:pt x="472440" y="262890"/>
                    <a:pt x="468630" y="277178"/>
                    <a:pt x="480060" y="277178"/>
                  </a:cubicBezTo>
                  <a:cubicBezTo>
                    <a:pt x="488632" y="277178"/>
                    <a:pt x="494348" y="264795"/>
                    <a:pt x="495300" y="247650"/>
                  </a:cubicBezTo>
                  <a:cubicBezTo>
                    <a:pt x="617220" y="254318"/>
                    <a:pt x="730568" y="276225"/>
                    <a:pt x="815340" y="311468"/>
                  </a:cubicBezTo>
                  <a:lnTo>
                    <a:pt x="819150" y="302895"/>
                  </a:lnTo>
                  <a:cubicBezTo>
                    <a:pt x="748665" y="275272"/>
                    <a:pt x="675323" y="256222"/>
                    <a:pt x="600075" y="247650"/>
                  </a:cubicBezTo>
                  <a:cubicBezTo>
                    <a:pt x="617220" y="243840"/>
                    <a:pt x="631508" y="232410"/>
                    <a:pt x="639128" y="216218"/>
                  </a:cubicBezTo>
                  <a:lnTo>
                    <a:pt x="639128" y="206693"/>
                  </a:lnTo>
                  <a:cubicBezTo>
                    <a:pt x="700088" y="216218"/>
                    <a:pt x="759143" y="232410"/>
                    <a:pt x="816293" y="255270"/>
                  </a:cubicBezTo>
                  <a:lnTo>
                    <a:pt x="820103" y="246697"/>
                  </a:lnTo>
                  <a:cubicBezTo>
                    <a:pt x="762000" y="223838"/>
                    <a:pt x="701040" y="206693"/>
                    <a:pt x="639128" y="197168"/>
                  </a:cubicBezTo>
                  <a:lnTo>
                    <a:pt x="639128" y="149543"/>
                  </a:lnTo>
                  <a:cubicBezTo>
                    <a:pt x="700088" y="159068"/>
                    <a:pt x="759143" y="175260"/>
                    <a:pt x="816293" y="198120"/>
                  </a:cubicBezTo>
                  <a:lnTo>
                    <a:pt x="820103" y="189547"/>
                  </a:lnTo>
                  <a:cubicBezTo>
                    <a:pt x="762000" y="166688"/>
                    <a:pt x="701040" y="149543"/>
                    <a:pt x="639128" y="140018"/>
                  </a:cubicBezTo>
                  <a:lnTo>
                    <a:pt x="639128" y="92393"/>
                  </a:lnTo>
                  <a:cubicBezTo>
                    <a:pt x="700088" y="101918"/>
                    <a:pt x="759143" y="118110"/>
                    <a:pt x="816293" y="140970"/>
                  </a:cubicBezTo>
                  <a:lnTo>
                    <a:pt x="820103" y="132397"/>
                  </a:lnTo>
                  <a:cubicBezTo>
                    <a:pt x="762000" y="109538"/>
                    <a:pt x="701040" y="92393"/>
                    <a:pt x="639128" y="82868"/>
                  </a:cubicBezTo>
                  <a:lnTo>
                    <a:pt x="639128" y="11430"/>
                  </a:lnTo>
                  <a:cubicBezTo>
                    <a:pt x="639128" y="4763"/>
                    <a:pt x="634365" y="0"/>
                    <a:pt x="627698" y="0"/>
                  </a:cubicBezTo>
                  <a:cubicBezTo>
                    <a:pt x="621030" y="0"/>
                    <a:pt x="616268" y="4763"/>
                    <a:pt x="616268" y="11430"/>
                  </a:cubicBezTo>
                  <a:lnTo>
                    <a:pt x="616268" y="79057"/>
                  </a:lnTo>
                  <a:cubicBezTo>
                    <a:pt x="552450" y="69532"/>
                    <a:pt x="489585" y="64770"/>
                    <a:pt x="425768" y="64770"/>
                  </a:cubicBezTo>
                  <a:cubicBezTo>
                    <a:pt x="389573" y="64770"/>
                    <a:pt x="353378" y="66675"/>
                    <a:pt x="318135" y="69532"/>
                  </a:cubicBezTo>
                  <a:lnTo>
                    <a:pt x="318135" y="3810"/>
                  </a:lnTo>
                  <a:lnTo>
                    <a:pt x="137160" y="45720"/>
                  </a:lnTo>
                  <a:lnTo>
                    <a:pt x="137160" y="97155"/>
                  </a:lnTo>
                  <a:cubicBezTo>
                    <a:pt x="90488" y="108585"/>
                    <a:pt x="44768" y="124777"/>
                    <a:pt x="952" y="145733"/>
                  </a:cubicBezTo>
                  <a:lnTo>
                    <a:pt x="4763" y="154305"/>
                  </a:lnTo>
                  <a:cubicBezTo>
                    <a:pt x="46672" y="133350"/>
                    <a:pt x="91440" y="118110"/>
                    <a:pt x="137160" y="106680"/>
                  </a:cubicBezTo>
                  <a:lnTo>
                    <a:pt x="137160" y="154305"/>
                  </a:lnTo>
                  <a:cubicBezTo>
                    <a:pt x="90488" y="165735"/>
                    <a:pt x="44768" y="181927"/>
                    <a:pt x="952" y="202883"/>
                  </a:cubicBezTo>
                  <a:lnTo>
                    <a:pt x="4763" y="211455"/>
                  </a:lnTo>
                  <a:cubicBezTo>
                    <a:pt x="46672" y="190500"/>
                    <a:pt x="91440" y="175260"/>
                    <a:pt x="137160" y="163830"/>
                  </a:cubicBezTo>
                  <a:lnTo>
                    <a:pt x="137160" y="192405"/>
                  </a:lnTo>
                  <a:cubicBezTo>
                    <a:pt x="126683" y="190500"/>
                    <a:pt x="116205" y="191452"/>
                    <a:pt x="106680" y="195263"/>
                  </a:cubicBezTo>
                  <a:cubicBezTo>
                    <a:pt x="87630" y="201930"/>
                    <a:pt x="75248" y="216218"/>
                    <a:pt x="75248" y="229552"/>
                  </a:cubicBezTo>
                  <a:cubicBezTo>
                    <a:pt x="49530" y="238125"/>
                    <a:pt x="25717" y="247650"/>
                    <a:pt x="952" y="260033"/>
                  </a:cubicBezTo>
                  <a:lnTo>
                    <a:pt x="4763" y="268605"/>
                  </a:lnTo>
                  <a:cubicBezTo>
                    <a:pt x="27622" y="257175"/>
                    <a:pt x="52388" y="247650"/>
                    <a:pt x="76200" y="239077"/>
                  </a:cubicBezTo>
                  <a:cubicBezTo>
                    <a:pt x="82868" y="252413"/>
                    <a:pt x="103823" y="257175"/>
                    <a:pt x="125730" y="249555"/>
                  </a:cubicBezTo>
                  <a:cubicBezTo>
                    <a:pt x="143828" y="242888"/>
                    <a:pt x="156210" y="229552"/>
                    <a:pt x="157162" y="217170"/>
                  </a:cubicBezTo>
                  <a:cubicBezTo>
                    <a:pt x="182880" y="211455"/>
                    <a:pt x="208598" y="206693"/>
                    <a:pt x="236220" y="202883"/>
                  </a:cubicBezTo>
                  <a:cubicBezTo>
                    <a:pt x="236220" y="203835"/>
                    <a:pt x="236220" y="204788"/>
                    <a:pt x="237173" y="206693"/>
                  </a:cubicBezTo>
                  <a:cubicBezTo>
                    <a:pt x="242887" y="221933"/>
                    <a:pt x="264795" y="226695"/>
                    <a:pt x="287655" y="219075"/>
                  </a:cubicBezTo>
                  <a:cubicBezTo>
                    <a:pt x="300038" y="215265"/>
                    <a:pt x="310515" y="206693"/>
                    <a:pt x="317182" y="195263"/>
                  </a:cubicBezTo>
                  <a:cubicBezTo>
                    <a:pt x="349568" y="192405"/>
                    <a:pt x="382905" y="191452"/>
                    <a:pt x="416243" y="190500"/>
                  </a:cubicBezTo>
                  <a:lnTo>
                    <a:pt x="416243" y="238125"/>
                  </a:lnTo>
                  <a:cubicBezTo>
                    <a:pt x="253365" y="239077"/>
                    <a:pt x="101918" y="268605"/>
                    <a:pt x="952" y="319088"/>
                  </a:cubicBezTo>
                  <a:lnTo>
                    <a:pt x="4763" y="327660"/>
                  </a:lnTo>
                  <a:cubicBezTo>
                    <a:pt x="104775" y="278130"/>
                    <a:pt x="254318" y="248602"/>
                    <a:pt x="415290" y="247650"/>
                  </a:cubicBezTo>
                  <a:lnTo>
                    <a:pt x="415290" y="295275"/>
                  </a:lnTo>
                  <a:cubicBezTo>
                    <a:pt x="252412" y="296228"/>
                    <a:pt x="100965" y="325755"/>
                    <a:pt x="0" y="376237"/>
                  </a:cubicBezTo>
                  <a:lnTo>
                    <a:pt x="3810" y="384810"/>
                  </a:lnTo>
                  <a:cubicBezTo>
                    <a:pt x="99060" y="335280"/>
                    <a:pt x="238125" y="306705"/>
                    <a:pt x="389573" y="303847"/>
                  </a:cubicBezTo>
                  <a:lnTo>
                    <a:pt x="389573" y="303847"/>
                  </a:lnTo>
                  <a:close/>
                  <a:moveTo>
                    <a:pt x="425768" y="74295"/>
                  </a:moveTo>
                  <a:cubicBezTo>
                    <a:pt x="489585" y="74295"/>
                    <a:pt x="552450" y="79057"/>
                    <a:pt x="615315" y="87630"/>
                  </a:cubicBezTo>
                  <a:lnTo>
                    <a:pt x="615315" y="135255"/>
                  </a:lnTo>
                  <a:cubicBezTo>
                    <a:pt x="556260" y="126682"/>
                    <a:pt x="495300" y="121920"/>
                    <a:pt x="435293" y="121920"/>
                  </a:cubicBezTo>
                  <a:cubicBezTo>
                    <a:pt x="433388" y="120015"/>
                    <a:pt x="430530" y="118110"/>
                    <a:pt x="426720" y="118110"/>
                  </a:cubicBezTo>
                  <a:cubicBezTo>
                    <a:pt x="423863" y="118110"/>
                    <a:pt x="421005" y="119063"/>
                    <a:pt x="418148" y="121920"/>
                  </a:cubicBezTo>
                  <a:cubicBezTo>
                    <a:pt x="383857" y="121920"/>
                    <a:pt x="350520" y="123825"/>
                    <a:pt x="318135" y="125730"/>
                  </a:cubicBezTo>
                  <a:lnTo>
                    <a:pt x="318135" y="78105"/>
                  </a:lnTo>
                  <a:cubicBezTo>
                    <a:pt x="353378" y="76200"/>
                    <a:pt x="389573" y="74295"/>
                    <a:pt x="425768" y="74295"/>
                  </a:cubicBezTo>
                  <a:close/>
                  <a:moveTo>
                    <a:pt x="157162" y="69532"/>
                  </a:moveTo>
                  <a:lnTo>
                    <a:pt x="298132" y="36195"/>
                  </a:lnTo>
                  <a:lnTo>
                    <a:pt x="298132" y="70485"/>
                  </a:lnTo>
                  <a:cubicBezTo>
                    <a:pt x="250508" y="75247"/>
                    <a:pt x="203835" y="81915"/>
                    <a:pt x="157162" y="92393"/>
                  </a:cubicBezTo>
                  <a:lnTo>
                    <a:pt x="157162" y="69532"/>
                  </a:lnTo>
                  <a:close/>
                  <a:moveTo>
                    <a:pt x="157162" y="102870"/>
                  </a:moveTo>
                  <a:cubicBezTo>
                    <a:pt x="203835" y="92393"/>
                    <a:pt x="250508" y="84772"/>
                    <a:pt x="298132" y="80963"/>
                  </a:cubicBezTo>
                  <a:lnTo>
                    <a:pt x="298132" y="128588"/>
                  </a:lnTo>
                  <a:cubicBezTo>
                    <a:pt x="250508" y="133350"/>
                    <a:pt x="203835" y="140018"/>
                    <a:pt x="157162" y="150495"/>
                  </a:cubicBezTo>
                  <a:lnTo>
                    <a:pt x="157162" y="102870"/>
                  </a:lnTo>
                  <a:close/>
                  <a:moveTo>
                    <a:pt x="157162" y="160020"/>
                  </a:moveTo>
                  <a:cubicBezTo>
                    <a:pt x="203835" y="149543"/>
                    <a:pt x="250508" y="141922"/>
                    <a:pt x="298132" y="138113"/>
                  </a:cubicBezTo>
                  <a:lnTo>
                    <a:pt x="298132" y="161925"/>
                  </a:lnTo>
                  <a:cubicBezTo>
                    <a:pt x="287655" y="160020"/>
                    <a:pt x="277178" y="160972"/>
                    <a:pt x="267653" y="164783"/>
                  </a:cubicBezTo>
                  <a:cubicBezTo>
                    <a:pt x="253365" y="168593"/>
                    <a:pt x="241935" y="180022"/>
                    <a:pt x="237173" y="193358"/>
                  </a:cubicBezTo>
                  <a:cubicBezTo>
                    <a:pt x="209550" y="197168"/>
                    <a:pt x="183833" y="201930"/>
                    <a:pt x="158115" y="207645"/>
                  </a:cubicBezTo>
                  <a:lnTo>
                    <a:pt x="157162" y="160020"/>
                  </a:lnTo>
                  <a:close/>
                  <a:moveTo>
                    <a:pt x="319088" y="183833"/>
                  </a:moveTo>
                  <a:lnTo>
                    <a:pt x="319088" y="136208"/>
                  </a:lnTo>
                  <a:cubicBezTo>
                    <a:pt x="350520" y="133350"/>
                    <a:pt x="382905" y="131445"/>
                    <a:pt x="416243" y="131445"/>
                  </a:cubicBezTo>
                  <a:lnTo>
                    <a:pt x="416243" y="179070"/>
                  </a:lnTo>
                  <a:cubicBezTo>
                    <a:pt x="382905" y="179070"/>
                    <a:pt x="350520" y="180975"/>
                    <a:pt x="319088" y="183833"/>
                  </a:cubicBezTo>
                  <a:close/>
                  <a:moveTo>
                    <a:pt x="438150" y="236220"/>
                  </a:moveTo>
                  <a:lnTo>
                    <a:pt x="438150" y="213360"/>
                  </a:lnTo>
                  <a:cubicBezTo>
                    <a:pt x="440055" y="215265"/>
                    <a:pt x="441960" y="216218"/>
                    <a:pt x="443865" y="217170"/>
                  </a:cubicBezTo>
                  <a:cubicBezTo>
                    <a:pt x="451485" y="221933"/>
                    <a:pt x="458153" y="228600"/>
                    <a:pt x="462915" y="236220"/>
                  </a:cubicBezTo>
                  <a:lnTo>
                    <a:pt x="438150" y="236220"/>
                  </a:lnTo>
                  <a:close/>
                  <a:moveTo>
                    <a:pt x="548640" y="232410"/>
                  </a:moveTo>
                  <a:cubicBezTo>
                    <a:pt x="550545" y="236220"/>
                    <a:pt x="552450" y="240030"/>
                    <a:pt x="556260" y="242888"/>
                  </a:cubicBezTo>
                  <a:cubicBezTo>
                    <a:pt x="536258" y="240983"/>
                    <a:pt x="516255" y="239077"/>
                    <a:pt x="495300" y="238125"/>
                  </a:cubicBezTo>
                  <a:cubicBezTo>
                    <a:pt x="494348" y="220980"/>
                    <a:pt x="490538" y="204788"/>
                    <a:pt x="482918" y="189547"/>
                  </a:cubicBezTo>
                  <a:cubicBezTo>
                    <a:pt x="510540" y="190500"/>
                    <a:pt x="538163" y="192405"/>
                    <a:pt x="564833" y="195263"/>
                  </a:cubicBezTo>
                  <a:cubicBezTo>
                    <a:pt x="551498" y="205740"/>
                    <a:pt x="544830" y="220027"/>
                    <a:pt x="548640" y="232410"/>
                  </a:cubicBezTo>
                  <a:lnTo>
                    <a:pt x="548640" y="232410"/>
                  </a:lnTo>
                  <a:close/>
                  <a:moveTo>
                    <a:pt x="615315" y="182880"/>
                  </a:moveTo>
                  <a:cubicBezTo>
                    <a:pt x="602933" y="180975"/>
                    <a:pt x="590550" y="182880"/>
                    <a:pt x="579120" y="187643"/>
                  </a:cubicBezTo>
                  <a:cubicBezTo>
                    <a:pt x="545783" y="183833"/>
                    <a:pt x="512445" y="180975"/>
                    <a:pt x="477203" y="180022"/>
                  </a:cubicBezTo>
                  <a:cubicBezTo>
                    <a:pt x="470535" y="169545"/>
                    <a:pt x="461963" y="160020"/>
                    <a:pt x="451485" y="153352"/>
                  </a:cubicBezTo>
                  <a:cubicBezTo>
                    <a:pt x="445770" y="149543"/>
                    <a:pt x="441007" y="144780"/>
                    <a:pt x="438150" y="139065"/>
                  </a:cubicBezTo>
                  <a:lnTo>
                    <a:pt x="438150" y="131445"/>
                  </a:lnTo>
                  <a:cubicBezTo>
                    <a:pt x="497205" y="131445"/>
                    <a:pt x="556260" y="136208"/>
                    <a:pt x="615315" y="144780"/>
                  </a:cubicBezTo>
                  <a:lnTo>
                    <a:pt x="615315" y="182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图形 4" descr="音乐符号"/>
            <p:cNvSpPr/>
            <p:nvPr userDrawn="1"/>
          </p:nvSpPr>
          <p:spPr>
            <a:xfrm>
              <a:off x="4408807" y="4845262"/>
              <a:ext cx="819150" cy="381000"/>
            </a:xfrm>
            <a:custGeom>
              <a:gdLst>
                <a:gd name="connsiteX0" fmla="*/ 389573 w 819150"/>
                <a:gd name="connsiteY0" fmla="*/ 303847 h 381000"/>
                <a:gd name="connsiteX1" fmla="*/ 382905 w 819150"/>
                <a:gd name="connsiteY1" fmla="*/ 305753 h 381000"/>
                <a:gd name="connsiteX2" fmla="*/ 348615 w 819150"/>
                <a:gd name="connsiteY2" fmla="*/ 351472 h 381000"/>
                <a:gd name="connsiteX3" fmla="*/ 404813 w 819150"/>
                <a:gd name="connsiteY3" fmla="*/ 364808 h 381000"/>
                <a:gd name="connsiteX4" fmla="*/ 439103 w 819150"/>
                <a:gd name="connsiteY4" fmla="*/ 334328 h 381000"/>
                <a:gd name="connsiteX5" fmla="*/ 439103 w 819150"/>
                <a:gd name="connsiteY5" fmla="*/ 302895 h 381000"/>
                <a:gd name="connsiteX6" fmla="*/ 816293 w 819150"/>
                <a:gd name="connsiteY6" fmla="*/ 368618 h 381000"/>
                <a:gd name="connsiteX7" fmla="*/ 820103 w 819150"/>
                <a:gd name="connsiteY7" fmla="*/ 360045 h 381000"/>
                <a:gd name="connsiteX8" fmla="*/ 439103 w 819150"/>
                <a:gd name="connsiteY8" fmla="*/ 293370 h 381000"/>
                <a:gd name="connsiteX9" fmla="*/ 439103 w 819150"/>
                <a:gd name="connsiteY9" fmla="*/ 245745 h 381000"/>
                <a:gd name="connsiteX10" fmla="*/ 467678 w 819150"/>
                <a:gd name="connsiteY10" fmla="*/ 246697 h 381000"/>
                <a:gd name="connsiteX11" fmla="*/ 480060 w 819150"/>
                <a:gd name="connsiteY11" fmla="*/ 277178 h 381000"/>
                <a:gd name="connsiteX12" fmla="*/ 495300 w 819150"/>
                <a:gd name="connsiteY12" fmla="*/ 247650 h 381000"/>
                <a:gd name="connsiteX13" fmla="*/ 815340 w 819150"/>
                <a:gd name="connsiteY13" fmla="*/ 311468 h 381000"/>
                <a:gd name="connsiteX14" fmla="*/ 819150 w 819150"/>
                <a:gd name="connsiteY14" fmla="*/ 302895 h 381000"/>
                <a:gd name="connsiteX15" fmla="*/ 600075 w 819150"/>
                <a:gd name="connsiteY15" fmla="*/ 247650 h 381000"/>
                <a:gd name="connsiteX16" fmla="*/ 639128 w 819150"/>
                <a:gd name="connsiteY16" fmla="*/ 216218 h 381000"/>
                <a:gd name="connsiteX17" fmla="*/ 639128 w 819150"/>
                <a:gd name="connsiteY17" fmla="*/ 206693 h 381000"/>
                <a:gd name="connsiteX18" fmla="*/ 816293 w 819150"/>
                <a:gd name="connsiteY18" fmla="*/ 255270 h 381000"/>
                <a:gd name="connsiteX19" fmla="*/ 820103 w 819150"/>
                <a:gd name="connsiteY19" fmla="*/ 246697 h 381000"/>
                <a:gd name="connsiteX20" fmla="*/ 639128 w 819150"/>
                <a:gd name="connsiteY20" fmla="*/ 197168 h 381000"/>
                <a:gd name="connsiteX21" fmla="*/ 639128 w 819150"/>
                <a:gd name="connsiteY21" fmla="*/ 149543 h 381000"/>
                <a:gd name="connsiteX22" fmla="*/ 816293 w 819150"/>
                <a:gd name="connsiteY22" fmla="*/ 198120 h 381000"/>
                <a:gd name="connsiteX23" fmla="*/ 820103 w 819150"/>
                <a:gd name="connsiteY23" fmla="*/ 189547 h 381000"/>
                <a:gd name="connsiteX24" fmla="*/ 639128 w 819150"/>
                <a:gd name="connsiteY24" fmla="*/ 140018 h 381000"/>
                <a:gd name="connsiteX25" fmla="*/ 639128 w 819150"/>
                <a:gd name="connsiteY25" fmla="*/ 92393 h 381000"/>
                <a:gd name="connsiteX26" fmla="*/ 816293 w 819150"/>
                <a:gd name="connsiteY26" fmla="*/ 140970 h 381000"/>
                <a:gd name="connsiteX27" fmla="*/ 820103 w 819150"/>
                <a:gd name="connsiteY27" fmla="*/ 132397 h 381000"/>
                <a:gd name="connsiteX28" fmla="*/ 639128 w 819150"/>
                <a:gd name="connsiteY28" fmla="*/ 82868 h 381000"/>
                <a:gd name="connsiteX29" fmla="*/ 639128 w 819150"/>
                <a:gd name="connsiteY29" fmla="*/ 11430 h 381000"/>
                <a:gd name="connsiteX30" fmla="*/ 627698 w 819150"/>
                <a:gd name="connsiteY30" fmla="*/ 0 h 381000"/>
                <a:gd name="connsiteX31" fmla="*/ 616268 w 819150"/>
                <a:gd name="connsiteY31" fmla="*/ 11430 h 381000"/>
                <a:gd name="connsiteX32" fmla="*/ 616268 w 819150"/>
                <a:gd name="connsiteY32" fmla="*/ 79057 h 381000"/>
                <a:gd name="connsiteX33" fmla="*/ 425768 w 819150"/>
                <a:gd name="connsiteY33" fmla="*/ 64770 h 381000"/>
                <a:gd name="connsiteX34" fmla="*/ 318135 w 819150"/>
                <a:gd name="connsiteY34" fmla="*/ 69532 h 381000"/>
                <a:gd name="connsiteX35" fmla="*/ 318135 w 819150"/>
                <a:gd name="connsiteY35" fmla="*/ 3810 h 381000"/>
                <a:gd name="connsiteX36" fmla="*/ 137160 w 819150"/>
                <a:gd name="connsiteY36" fmla="*/ 45720 h 381000"/>
                <a:gd name="connsiteX37" fmla="*/ 137160 w 819150"/>
                <a:gd name="connsiteY37" fmla="*/ 97155 h 381000"/>
                <a:gd name="connsiteX38" fmla="*/ 952 w 819150"/>
                <a:gd name="connsiteY38" fmla="*/ 145733 h 381000"/>
                <a:gd name="connsiteX39" fmla="*/ 4763 w 819150"/>
                <a:gd name="connsiteY39" fmla="*/ 154305 h 381000"/>
                <a:gd name="connsiteX40" fmla="*/ 137160 w 819150"/>
                <a:gd name="connsiteY40" fmla="*/ 106680 h 381000"/>
                <a:gd name="connsiteX41" fmla="*/ 137160 w 819150"/>
                <a:gd name="connsiteY41" fmla="*/ 154305 h 381000"/>
                <a:gd name="connsiteX42" fmla="*/ 952 w 819150"/>
                <a:gd name="connsiteY42" fmla="*/ 202883 h 381000"/>
                <a:gd name="connsiteX43" fmla="*/ 4763 w 819150"/>
                <a:gd name="connsiteY43" fmla="*/ 211455 h 381000"/>
                <a:gd name="connsiteX44" fmla="*/ 137160 w 819150"/>
                <a:gd name="connsiteY44" fmla="*/ 163830 h 381000"/>
                <a:gd name="connsiteX45" fmla="*/ 137160 w 819150"/>
                <a:gd name="connsiteY45" fmla="*/ 192405 h 381000"/>
                <a:gd name="connsiteX46" fmla="*/ 106680 w 819150"/>
                <a:gd name="connsiteY46" fmla="*/ 195263 h 381000"/>
                <a:gd name="connsiteX47" fmla="*/ 75248 w 819150"/>
                <a:gd name="connsiteY47" fmla="*/ 229552 h 381000"/>
                <a:gd name="connsiteX48" fmla="*/ 952 w 819150"/>
                <a:gd name="connsiteY48" fmla="*/ 260033 h 381000"/>
                <a:gd name="connsiteX49" fmla="*/ 4763 w 819150"/>
                <a:gd name="connsiteY49" fmla="*/ 268605 h 381000"/>
                <a:gd name="connsiteX50" fmla="*/ 76200 w 819150"/>
                <a:gd name="connsiteY50" fmla="*/ 239077 h 381000"/>
                <a:gd name="connsiteX51" fmla="*/ 125730 w 819150"/>
                <a:gd name="connsiteY51" fmla="*/ 249555 h 381000"/>
                <a:gd name="connsiteX52" fmla="*/ 157162 w 819150"/>
                <a:gd name="connsiteY52" fmla="*/ 217170 h 381000"/>
                <a:gd name="connsiteX53" fmla="*/ 236220 w 819150"/>
                <a:gd name="connsiteY53" fmla="*/ 202883 h 381000"/>
                <a:gd name="connsiteX54" fmla="*/ 237173 w 819150"/>
                <a:gd name="connsiteY54" fmla="*/ 206693 h 381000"/>
                <a:gd name="connsiteX55" fmla="*/ 287655 w 819150"/>
                <a:gd name="connsiteY55" fmla="*/ 219075 h 381000"/>
                <a:gd name="connsiteX56" fmla="*/ 317182 w 819150"/>
                <a:gd name="connsiteY56" fmla="*/ 195263 h 381000"/>
                <a:gd name="connsiteX57" fmla="*/ 416243 w 819150"/>
                <a:gd name="connsiteY57" fmla="*/ 190500 h 381000"/>
                <a:gd name="connsiteX58" fmla="*/ 416243 w 819150"/>
                <a:gd name="connsiteY58" fmla="*/ 238125 h 381000"/>
                <a:gd name="connsiteX59" fmla="*/ 952 w 819150"/>
                <a:gd name="connsiteY59" fmla="*/ 319088 h 381000"/>
                <a:gd name="connsiteX60" fmla="*/ 4763 w 819150"/>
                <a:gd name="connsiteY60" fmla="*/ 327660 h 381000"/>
                <a:gd name="connsiteX61" fmla="*/ 415290 w 819150"/>
                <a:gd name="connsiteY61" fmla="*/ 247650 h 381000"/>
                <a:gd name="connsiteX62" fmla="*/ 415290 w 819150"/>
                <a:gd name="connsiteY62" fmla="*/ 295275 h 381000"/>
                <a:gd name="connsiteX63" fmla="*/ 0 w 819150"/>
                <a:gd name="connsiteY63" fmla="*/ 376237 h 381000"/>
                <a:gd name="connsiteX64" fmla="*/ 3810 w 819150"/>
                <a:gd name="connsiteY64" fmla="*/ 384810 h 381000"/>
                <a:gd name="connsiteX65" fmla="*/ 389573 w 819150"/>
                <a:gd name="connsiteY65" fmla="*/ 303847 h 381000"/>
                <a:gd name="connsiteX66" fmla="*/ 389573 w 819150"/>
                <a:gd name="connsiteY66" fmla="*/ 303847 h 381000"/>
                <a:gd name="connsiteX67" fmla="*/ 425768 w 819150"/>
                <a:gd name="connsiteY67" fmla="*/ 74295 h 381000"/>
                <a:gd name="connsiteX68" fmla="*/ 615315 w 819150"/>
                <a:gd name="connsiteY68" fmla="*/ 87630 h 381000"/>
                <a:gd name="connsiteX69" fmla="*/ 615315 w 819150"/>
                <a:gd name="connsiteY69" fmla="*/ 135255 h 381000"/>
                <a:gd name="connsiteX70" fmla="*/ 435293 w 819150"/>
                <a:gd name="connsiteY70" fmla="*/ 121920 h 381000"/>
                <a:gd name="connsiteX71" fmla="*/ 426720 w 819150"/>
                <a:gd name="connsiteY71" fmla="*/ 118110 h 381000"/>
                <a:gd name="connsiteX72" fmla="*/ 418148 w 819150"/>
                <a:gd name="connsiteY72" fmla="*/ 121920 h 381000"/>
                <a:gd name="connsiteX73" fmla="*/ 318135 w 819150"/>
                <a:gd name="connsiteY73" fmla="*/ 125730 h 381000"/>
                <a:gd name="connsiteX74" fmla="*/ 318135 w 819150"/>
                <a:gd name="connsiteY74" fmla="*/ 78105 h 381000"/>
                <a:gd name="connsiteX75" fmla="*/ 425768 w 819150"/>
                <a:gd name="connsiteY75" fmla="*/ 74295 h 381000"/>
                <a:gd name="connsiteX76" fmla="*/ 157162 w 819150"/>
                <a:gd name="connsiteY76" fmla="*/ 69532 h 381000"/>
                <a:gd name="connsiteX77" fmla="*/ 298132 w 819150"/>
                <a:gd name="connsiteY77" fmla="*/ 36195 h 381000"/>
                <a:gd name="connsiteX78" fmla="*/ 298132 w 819150"/>
                <a:gd name="connsiteY78" fmla="*/ 70485 h 381000"/>
                <a:gd name="connsiteX79" fmla="*/ 157162 w 819150"/>
                <a:gd name="connsiteY79" fmla="*/ 92393 h 381000"/>
                <a:gd name="connsiteX80" fmla="*/ 157162 w 819150"/>
                <a:gd name="connsiteY80" fmla="*/ 69532 h 381000"/>
                <a:gd name="connsiteX81" fmla="*/ 157162 w 819150"/>
                <a:gd name="connsiteY81" fmla="*/ 102870 h 381000"/>
                <a:gd name="connsiteX82" fmla="*/ 298132 w 819150"/>
                <a:gd name="connsiteY82" fmla="*/ 80963 h 381000"/>
                <a:gd name="connsiteX83" fmla="*/ 298132 w 819150"/>
                <a:gd name="connsiteY83" fmla="*/ 128588 h 381000"/>
                <a:gd name="connsiteX84" fmla="*/ 157162 w 819150"/>
                <a:gd name="connsiteY84" fmla="*/ 150495 h 381000"/>
                <a:gd name="connsiteX85" fmla="*/ 157162 w 819150"/>
                <a:gd name="connsiteY85" fmla="*/ 102870 h 381000"/>
                <a:gd name="connsiteX86" fmla="*/ 157162 w 819150"/>
                <a:gd name="connsiteY86" fmla="*/ 160020 h 381000"/>
                <a:gd name="connsiteX87" fmla="*/ 298132 w 819150"/>
                <a:gd name="connsiteY87" fmla="*/ 138113 h 381000"/>
                <a:gd name="connsiteX88" fmla="*/ 298132 w 819150"/>
                <a:gd name="connsiteY88" fmla="*/ 161925 h 381000"/>
                <a:gd name="connsiteX89" fmla="*/ 267653 w 819150"/>
                <a:gd name="connsiteY89" fmla="*/ 164783 h 381000"/>
                <a:gd name="connsiteX90" fmla="*/ 237173 w 819150"/>
                <a:gd name="connsiteY90" fmla="*/ 193358 h 381000"/>
                <a:gd name="connsiteX91" fmla="*/ 158115 w 819150"/>
                <a:gd name="connsiteY91" fmla="*/ 207645 h 381000"/>
                <a:gd name="connsiteX92" fmla="*/ 157162 w 819150"/>
                <a:gd name="connsiteY92" fmla="*/ 160020 h 381000"/>
                <a:gd name="connsiteX93" fmla="*/ 319088 w 819150"/>
                <a:gd name="connsiteY93" fmla="*/ 183833 h 381000"/>
                <a:gd name="connsiteX94" fmla="*/ 319088 w 819150"/>
                <a:gd name="connsiteY94" fmla="*/ 136208 h 381000"/>
                <a:gd name="connsiteX95" fmla="*/ 416243 w 819150"/>
                <a:gd name="connsiteY95" fmla="*/ 131445 h 381000"/>
                <a:gd name="connsiteX96" fmla="*/ 416243 w 819150"/>
                <a:gd name="connsiteY96" fmla="*/ 179070 h 381000"/>
                <a:gd name="connsiteX97" fmla="*/ 319088 w 819150"/>
                <a:gd name="connsiteY97" fmla="*/ 183833 h 381000"/>
                <a:gd name="connsiteX98" fmla="*/ 438150 w 819150"/>
                <a:gd name="connsiteY98" fmla="*/ 236220 h 381000"/>
                <a:gd name="connsiteX99" fmla="*/ 438150 w 819150"/>
                <a:gd name="connsiteY99" fmla="*/ 213360 h 381000"/>
                <a:gd name="connsiteX100" fmla="*/ 443865 w 819150"/>
                <a:gd name="connsiteY100" fmla="*/ 217170 h 381000"/>
                <a:gd name="connsiteX101" fmla="*/ 462915 w 819150"/>
                <a:gd name="connsiteY101" fmla="*/ 236220 h 381000"/>
                <a:gd name="connsiteX102" fmla="*/ 438150 w 819150"/>
                <a:gd name="connsiteY102" fmla="*/ 236220 h 381000"/>
                <a:gd name="connsiteX103" fmla="*/ 548640 w 819150"/>
                <a:gd name="connsiteY103" fmla="*/ 232410 h 381000"/>
                <a:gd name="connsiteX104" fmla="*/ 556260 w 819150"/>
                <a:gd name="connsiteY104" fmla="*/ 242888 h 381000"/>
                <a:gd name="connsiteX105" fmla="*/ 495300 w 819150"/>
                <a:gd name="connsiteY105" fmla="*/ 238125 h 381000"/>
                <a:gd name="connsiteX106" fmla="*/ 482918 w 819150"/>
                <a:gd name="connsiteY106" fmla="*/ 189547 h 381000"/>
                <a:gd name="connsiteX107" fmla="*/ 564833 w 819150"/>
                <a:gd name="connsiteY107" fmla="*/ 195263 h 381000"/>
                <a:gd name="connsiteX108" fmla="*/ 548640 w 819150"/>
                <a:gd name="connsiteY108" fmla="*/ 232410 h 381000"/>
                <a:gd name="connsiteX109" fmla="*/ 548640 w 819150"/>
                <a:gd name="connsiteY109" fmla="*/ 232410 h 381000"/>
                <a:gd name="connsiteX110" fmla="*/ 615315 w 819150"/>
                <a:gd name="connsiteY110" fmla="*/ 182880 h 381000"/>
                <a:gd name="connsiteX111" fmla="*/ 579120 w 819150"/>
                <a:gd name="connsiteY111" fmla="*/ 187643 h 381000"/>
                <a:gd name="connsiteX112" fmla="*/ 477203 w 819150"/>
                <a:gd name="connsiteY112" fmla="*/ 180022 h 381000"/>
                <a:gd name="connsiteX113" fmla="*/ 451485 w 819150"/>
                <a:gd name="connsiteY113" fmla="*/ 153352 h 381000"/>
                <a:gd name="connsiteX114" fmla="*/ 438150 w 819150"/>
                <a:gd name="connsiteY114" fmla="*/ 139065 h 381000"/>
                <a:gd name="connsiteX115" fmla="*/ 438150 w 819150"/>
                <a:gd name="connsiteY115" fmla="*/ 131445 h 381000"/>
                <a:gd name="connsiteX116" fmla="*/ 615315 w 819150"/>
                <a:gd name="connsiteY116" fmla="*/ 144780 h 381000"/>
                <a:gd name="connsiteX117" fmla="*/ 615315 w 819150"/>
                <a:gd name="connsiteY117" fmla="*/ 182880 h 381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19150" h="381000">
                  <a:moveTo>
                    <a:pt x="389573" y="303847"/>
                  </a:moveTo>
                  <a:lnTo>
                    <a:pt x="382905" y="305753"/>
                  </a:lnTo>
                  <a:cubicBezTo>
                    <a:pt x="358140" y="314325"/>
                    <a:pt x="342900" y="335280"/>
                    <a:pt x="348615" y="351472"/>
                  </a:cubicBezTo>
                  <a:cubicBezTo>
                    <a:pt x="354330" y="367665"/>
                    <a:pt x="380048" y="374333"/>
                    <a:pt x="404813" y="364808"/>
                  </a:cubicBezTo>
                  <a:cubicBezTo>
                    <a:pt x="420053" y="360045"/>
                    <a:pt x="432435" y="348615"/>
                    <a:pt x="439103" y="334328"/>
                  </a:cubicBezTo>
                  <a:lnTo>
                    <a:pt x="439103" y="302895"/>
                  </a:lnTo>
                  <a:cubicBezTo>
                    <a:pt x="581978" y="303847"/>
                    <a:pt x="718185" y="327660"/>
                    <a:pt x="816293" y="368618"/>
                  </a:cubicBezTo>
                  <a:lnTo>
                    <a:pt x="820103" y="360045"/>
                  </a:lnTo>
                  <a:cubicBezTo>
                    <a:pt x="720090" y="318135"/>
                    <a:pt x="584835" y="295275"/>
                    <a:pt x="439103" y="293370"/>
                  </a:cubicBezTo>
                  <a:lnTo>
                    <a:pt x="439103" y="245745"/>
                  </a:lnTo>
                  <a:cubicBezTo>
                    <a:pt x="448628" y="245745"/>
                    <a:pt x="458153" y="245745"/>
                    <a:pt x="467678" y="246697"/>
                  </a:cubicBezTo>
                  <a:cubicBezTo>
                    <a:pt x="472440" y="262890"/>
                    <a:pt x="468630" y="277178"/>
                    <a:pt x="480060" y="277178"/>
                  </a:cubicBezTo>
                  <a:cubicBezTo>
                    <a:pt x="488632" y="277178"/>
                    <a:pt x="494348" y="264795"/>
                    <a:pt x="495300" y="247650"/>
                  </a:cubicBezTo>
                  <a:cubicBezTo>
                    <a:pt x="617220" y="254318"/>
                    <a:pt x="730568" y="276225"/>
                    <a:pt x="815340" y="311468"/>
                  </a:cubicBezTo>
                  <a:lnTo>
                    <a:pt x="819150" y="302895"/>
                  </a:lnTo>
                  <a:cubicBezTo>
                    <a:pt x="748665" y="275272"/>
                    <a:pt x="675323" y="256222"/>
                    <a:pt x="600075" y="247650"/>
                  </a:cubicBezTo>
                  <a:cubicBezTo>
                    <a:pt x="617220" y="243840"/>
                    <a:pt x="631508" y="232410"/>
                    <a:pt x="639128" y="216218"/>
                  </a:cubicBezTo>
                  <a:lnTo>
                    <a:pt x="639128" y="206693"/>
                  </a:lnTo>
                  <a:cubicBezTo>
                    <a:pt x="700088" y="216218"/>
                    <a:pt x="759143" y="232410"/>
                    <a:pt x="816293" y="255270"/>
                  </a:cubicBezTo>
                  <a:lnTo>
                    <a:pt x="820103" y="246697"/>
                  </a:lnTo>
                  <a:cubicBezTo>
                    <a:pt x="762000" y="223838"/>
                    <a:pt x="701040" y="206693"/>
                    <a:pt x="639128" y="197168"/>
                  </a:cubicBezTo>
                  <a:lnTo>
                    <a:pt x="639128" y="149543"/>
                  </a:lnTo>
                  <a:cubicBezTo>
                    <a:pt x="700088" y="159068"/>
                    <a:pt x="759143" y="175260"/>
                    <a:pt x="816293" y="198120"/>
                  </a:cubicBezTo>
                  <a:lnTo>
                    <a:pt x="820103" y="189547"/>
                  </a:lnTo>
                  <a:cubicBezTo>
                    <a:pt x="762000" y="166688"/>
                    <a:pt x="701040" y="149543"/>
                    <a:pt x="639128" y="140018"/>
                  </a:cubicBezTo>
                  <a:lnTo>
                    <a:pt x="639128" y="92393"/>
                  </a:lnTo>
                  <a:cubicBezTo>
                    <a:pt x="700088" y="101918"/>
                    <a:pt x="759143" y="118110"/>
                    <a:pt x="816293" y="140970"/>
                  </a:cubicBezTo>
                  <a:lnTo>
                    <a:pt x="820103" y="132397"/>
                  </a:lnTo>
                  <a:cubicBezTo>
                    <a:pt x="762000" y="109538"/>
                    <a:pt x="701040" y="92393"/>
                    <a:pt x="639128" y="82868"/>
                  </a:cubicBezTo>
                  <a:lnTo>
                    <a:pt x="639128" y="11430"/>
                  </a:lnTo>
                  <a:cubicBezTo>
                    <a:pt x="639128" y="4763"/>
                    <a:pt x="634365" y="0"/>
                    <a:pt x="627698" y="0"/>
                  </a:cubicBezTo>
                  <a:cubicBezTo>
                    <a:pt x="621030" y="0"/>
                    <a:pt x="616268" y="4763"/>
                    <a:pt x="616268" y="11430"/>
                  </a:cubicBezTo>
                  <a:lnTo>
                    <a:pt x="616268" y="79057"/>
                  </a:lnTo>
                  <a:cubicBezTo>
                    <a:pt x="552450" y="69532"/>
                    <a:pt x="489585" y="64770"/>
                    <a:pt x="425768" y="64770"/>
                  </a:cubicBezTo>
                  <a:cubicBezTo>
                    <a:pt x="389573" y="64770"/>
                    <a:pt x="353378" y="66675"/>
                    <a:pt x="318135" y="69532"/>
                  </a:cubicBezTo>
                  <a:lnTo>
                    <a:pt x="318135" y="3810"/>
                  </a:lnTo>
                  <a:lnTo>
                    <a:pt x="137160" y="45720"/>
                  </a:lnTo>
                  <a:lnTo>
                    <a:pt x="137160" y="97155"/>
                  </a:lnTo>
                  <a:cubicBezTo>
                    <a:pt x="90488" y="108585"/>
                    <a:pt x="44768" y="124777"/>
                    <a:pt x="952" y="145733"/>
                  </a:cubicBezTo>
                  <a:lnTo>
                    <a:pt x="4763" y="154305"/>
                  </a:lnTo>
                  <a:cubicBezTo>
                    <a:pt x="46672" y="133350"/>
                    <a:pt x="91440" y="118110"/>
                    <a:pt x="137160" y="106680"/>
                  </a:cubicBezTo>
                  <a:lnTo>
                    <a:pt x="137160" y="154305"/>
                  </a:lnTo>
                  <a:cubicBezTo>
                    <a:pt x="90488" y="165735"/>
                    <a:pt x="44768" y="181927"/>
                    <a:pt x="952" y="202883"/>
                  </a:cubicBezTo>
                  <a:lnTo>
                    <a:pt x="4763" y="211455"/>
                  </a:lnTo>
                  <a:cubicBezTo>
                    <a:pt x="46672" y="190500"/>
                    <a:pt x="91440" y="175260"/>
                    <a:pt x="137160" y="163830"/>
                  </a:cubicBezTo>
                  <a:lnTo>
                    <a:pt x="137160" y="192405"/>
                  </a:lnTo>
                  <a:cubicBezTo>
                    <a:pt x="126683" y="190500"/>
                    <a:pt x="116205" y="191452"/>
                    <a:pt x="106680" y="195263"/>
                  </a:cubicBezTo>
                  <a:cubicBezTo>
                    <a:pt x="87630" y="201930"/>
                    <a:pt x="75248" y="216218"/>
                    <a:pt x="75248" y="229552"/>
                  </a:cubicBezTo>
                  <a:cubicBezTo>
                    <a:pt x="49530" y="238125"/>
                    <a:pt x="25717" y="247650"/>
                    <a:pt x="952" y="260033"/>
                  </a:cubicBezTo>
                  <a:lnTo>
                    <a:pt x="4763" y="268605"/>
                  </a:lnTo>
                  <a:cubicBezTo>
                    <a:pt x="27622" y="257175"/>
                    <a:pt x="52388" y="247650"/>
                    <a:pt x="76200" y="239077"/>
                  </a:cubicBezTo>
                  <a:cubicBezTo>
                    <a:pt x="82868" y="252413"/>
                    <a:pt x="103823" y="257175"/>
                    <a:pt x="125730" y="249555"/>
                  </a:cubicBezTo>
                  <a:cubicBezTo>
                    <a:pt x="143828" y="242888"/>
                    <a:pt x="156210" y="229552"/>
                    <a:pt x="157162" y="217170"/>
                  </a:cubicBezTo>
                  <a:cubicBezTo>
                    <a:pt x="182880" y="211455"/>
                    <a:pt x="208598" y="206693"/>
                    <a:pt x="236220" y="202883"/>
                  </a:cubicBezTo>
                  <a:cubicBezTo>
                    <a:pt x="236220" y="203835"/>
                    <a:pt x="236220" y="204788"/>
                    <a:pt x="237173" y="206693"/>
                  </a:cubicBezTo>
                  <a:cubicBezTo>
                    <a:pt x="242887" y="221933"/>
                    <a:pt x="264795" y="226695"/>
                    <a:pt x="287655" y="219075"/>
                  </a:cubicBezTo>
                  <a:cubicBezTo>
                    <a:pt x="300038" y="215265"/>
                    <a:pt x="310515" y="206693"/>
                    <a:pt x="317182" y="195263"/>
                  </a:cubicBezTo>
                  <a:cubicBezTo>
                    <a:pt x="349568" y="192405"/>
                    <a:pt x="382905" y="191452"/>
                    <a:pt x="416243" y="190500"/>
                  </a:cubicBezTo>
                  <a:lnTo>
                    <a:pt x="416243" y="238125"/>
                  </a:lnTo>
                  <a:cubicBezTo>
                    <a:pt x="253365" y="239077"/>
                    <a:pt x="101918" y="268605"/>
                    <a:pt x="952" y="319088"/>
                  </a:cubicBezTo>
                  <a:lnTo>
                    <a:pt x="4763" y="327660"/>
                  </a:lnTo>
                  <a:cubicBezTo>
                    <a:pt x="104775" y="278130"/>
                    <a:pt x="254318" y="248602"/>
                    <a:pt x="415290" y="247650"/>
                  </a:cubicBezTo>
                  <a:lnTo>
                    <a:pt x="415290" y="295275"/>
                  </a:lnTo>
                  <a:cubicBezTo>
                    <a:pt x="252412" y="296228"/>
                    <a:pt x="100965" y="325755"/>
                    <a:pt x="0" y="376237"/>
                  </a:cubicBezTo>
                  <a:lnTo>
                    <a:pt x="3810" y="384810"/>
                  </a:lnTo>
                  <a:cubicBezTo>
                    <a:pt x="99060" y="335280"/>
                    <a:pt x="238125" y="306705"/>
                    <a:pt x="389573" y="303847"/>
                  </a:cubicBezTo>
                  <a:lnTo>
                    <a:pt x="389573" y="303847"/>
                  </a:lnTo>
                  <a:close/>
                  <a:moveTo>
                    <a:pt x="425768" y="74295"/>
                  </a:moveTo>
                  <a:cubicBezTo>
                    <a:pt x="489585" y="74295"/>
                    <a:pt x="552450" y="79057"/>
                    <a:pt x="615315" y="87630"/>
                  </a:cubicBezTo>
                  <a:lnTo>
                    <a:pt x="615315" y="135255"/>
                  </a:lnTo>
                  <a:cubicBezTo>
                    <a:pt x="556260" y="126682"/>
                    <a:pt x="495300" y="121920"/>
                    <a:pt x="435293" y="121920"/>
                  </a:cubicBezTo>
                  <a:cubicBezTo>
                    <a:pt x="433388" y="120015"/>
                    <a:pt x="430530" y="118110"/>
                    <a:pt x="426720" y="118110"/>
                  </a:cubicBezTo>
                  <a:cubicBezTo>
                    <a:pt x="423863" y="118110"/>
                    <a:pt x="421005" y="119063"/>
                    <a:pt x="418148" y="121920"/>
                  </a:cubicBezTo>
                  <a:cubicBezTo>
                    <a:pt x="383857" y="121920"/>
                    <a:pt x="350520" y="123825"/>
                    <a:pt x="318135" y="125730"/>
                  </a:cubicBezTo>
                  <a:lnTo>
                    <a:pt x="318135" y="78105"/>
                  </a:lnTo>
                  <a:cubicBezTo>
                    <a:pt x="353378" y="76200"/>
                    <a:pt x="389573" y="74295"/>
                    <a:pt x="425768" y="74295"/>
                  </a:cubicBezTo>
                  <a:close/>
                  <a:moveTo>
                    <a:pt x="157162" y="69532"/>
                  </a:moveTo>
                  <a:lnTo>
                    <a:pt x="298132" y="36195"/>
                  </a:lnTo>
                  <a:lnTo>
                    <a:pt x="298132" y="70485"/>
                  </a:lnTo>
                  <a:cubicBezTo>
                    <a:pt x="250508" y="75247"/>
                    <a:pt x="203835" y="81915"/>
                    <a:pt x="157162" y="92393"/>
                  </a:cubicBezTo>
                  <a:lnTo>
                    <a:pt x="157162" y="69532"/>
                  </a:lnTo>
                  <a:close/>
                  <a:moveTo>
                    <a:pt x="157162" y="102870"/>
                  </a:moveTo>
                  <a:cubicBezTo>
                    <a:pt x="203835" y="92393"/>
                    <a:pt x="250508" y="84772"/>
                    <a:pt x="298132" y="80963"/>
                  </a:cubicBezTo>
                  <a:lnTo>
                    <a:pt x="298132" y="128588"/>
                  </a:lnTo>
                  <a:cubicBezTo>
                    <a:pt x="250508" y="133350"/>
                    <a:pt x="203835" y="140018"/>
                    <a:pt x="157162" y="150495"/>
                  </a:cubicBezTo>
                  <a:lnTo>
                    <a:pt x="157162" y="102870"/>
                  </a:lnTo>
                  <a:close/>
                  <a:moveTo>
                    <a:pt x="157162" y="160020"/>
                  </a:moveTo>
                  <a:cubicBezTo>
                    <a:pt x="203835" y="149543"/>
                    <a:pt x="250508" y="141922"/>
                    <a:pt x="298132" y="138113"/>
                  </a:cubicBezTo>
                  <a:lnTo>
                    <a:pt x="298132" y="161925"/>
                  </a:lnTo>
                  <a:cubicBezTo>
                    <a:pt x="287655" y="160020"/>
                    <a:pt x="277178" y="160972"/>
                    <a:pt x="267653" y="164783"/>
                  </a:cubicBezTo>
                  <a:cubicBezTo>
                    <a:pt x="253365" y="168593"/>
                    <a:pt x="241935" y="180022"/>
                    <a:pt x="237173" y="193358"/>
                  </a:cubicBezTo>
                  <a:cubicBezTo>
                    <a:pt x="209550" y="197168"/>
                    <a:pt x="183833" y="201930"/>
                    <a:pt x="158115" y="207645"/>
                  </a:cubicBezTo>
                  <a:lnTo>
                    <a:pt x="157162" y="160020"/>
                  </a:lnTo>
                  <a:close/>
                  <a:moveTo>
                    <a:pt x="319088" y="183833"/>
                  </a:moveTo>
                  <a:lnTo>
                    <a:pt x="319088" y="136208"/>
                  </a:lnTo>
                  <a:cubicBezTo>
                    <a:pt x="350520" y="133350"/>
                    <a:pt x="382905" y="131445"/>
                    <a:pt x="416243" y="131445"/>
                  </a:cubicBezTo>
                  <a:lnTo>
                    <a:pt x="416243" y="179070"/>
                  </a:lnTo>
                  <a:cubicBezTo>
                    <a:pt x="382905" y="179070"/>
                    <a:pt x="350520" y="180975"/>
                    <a:pt x="319088" y="183833"/>
                  </a:cubicBezTo>
                  <a:close/>
                  <a:moveTo>
                    <a:pt x="438150" y="236220"/>
                  </a:moveTo>
                  <a:lnTo>
                    <a:pt x="438150" y="213360"/>
                  </a:lnTo>
                  <a:cubicBezTo>
                    <a:pt x="440055" y="215265"/>
                    <a:pt x="441960" y="216218"/>
                    <a:pt x="443865" y="217170"/>
                  </a:cubicBezTo>
                  <a:cubicBezTo>
                    <a:pt x="451485" y="221933"/>
                    <a:pt x="458153" y="228600"/>
                    <a:pt x="462915" y="236220"/>
                  </a:cubicBezTo>
                  <a:lnTo>
                    <a:pt x="438150" y="236220"/>
                  </a:lnTo>
                  <a:close/>
                  <a:moveTo>
                    <a:pt x="548640" y="232410"/>
                  </a:moveTo>
                  <a:cubicBezTo>
                    <a:pt x="550545" y="236220"/>
                    <a:pt x="552450" y="240030"/>
                    <a:pt x="556260" y="242888"/>
                  </a:cubicBezTo>
                  <a:cubicBezTo>
                    <a:pt x="536258" y="240983"/>
                    <a:pt x="516255" y="239077"/>
                    <a:pt x="495300" y="238125"/>
                  </a:cubicBezTo>
                  <a:cubicBezTo>
                    <a:pt x="494348" y="220980"/>
                    <a:pt x="490538" y="204788"/>
                    <a:pt x="482918" y="189547"/>
                  </a:cubicBezTo>
                  <a:cubicBezTo>
                    <a:pt x="510540" y="190500"/>
                    <a:pt x="538163" y="192405"/>
                    <a:pt x="564833" y="195263"/>
                  </a:cubicBezTo>
                  <a:cubicBezTo>
                    <a:pt x="551498" y="205740"/>
                    <a:pt x="544830" y="220027"/>
                    <a:pt x="548640" y="232410"/>
                  </a:cubicBezTo>
                  <a:lnTo>
                    <a:pt x="548640" y="232410"/>
                  </a:lnTo>
                  <a:close/>
                  <a:moveTo>
                    <a:pt x="615315" y="182880"/>
                  </a:moveTo>
                  <a:cubicBezTo>
                    <a:pt x="602933" y="180975"/>
                    <a:pt x="590550" y="182880"/>
                    <a:pt x="579120" y="187643"/>
                  </a:cubicBezTo>
                  <a:cubicBezTo>
                    <a:pt x="545783" y="183833"/>
                    <a:pt x="512445" y="180975"/>
                    <a:pt x="477203" y="180022"/>
                  </a:cubicBezTo>
                  <a:cubicBezTo>
                    <a:pt x="470535" y="169545"/>
                    <a:pt x="461963" y="160020"/>
                    <a:pt x="451485" y="153352"/>
                  </a:cubicBezTo>
                  <a:cubicBezTo>
                    <a:pt x="445770" y="149543"/>
                    <a:pt x="441007" y="144780"/>
                    <a:pt x="438150" y="139065"/>
                  </a:cubicBezTo>
                  <a:lnTo>
                    <a:pt x="438150" y="131445"/>
                  </a:lnTo>
                  <a:cubicBezTo>
                    <a:pt x="497205" y="131445"/>
                    <a:pt x="556260" y="136208"/>
                    <a:pt x="615315" y="144780"/>
                  </a:cubicBezTo>
                  <a:lnTo>
                    <a:pt x="615315" y="182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图形 4" descr="音乐符号"/>
            <p:cNvSpPr/>
            <p:nvPr userDrawn="1"/>
          </p:nvSpPr>
          <p:spPr>
            <a:xfrm>
              <a:off x="5223194" y="4830973"/>
              <a:ext cx="819150" cy="381000"/>
            </a:xfrm>
            <a:custGeom>
              <a:gdLst>
                <a:gd name="connsiteX0" fmla="*/ 389573 w 819150"/>
                <a:gd name="connsiteY0" fmla="*/ 303847 h 381000"/>
                <a:gd name="connsiteX1" fmla="*/ 382905 w 819150"/>
                <a:gd name="connsiteY1" fmla="*/ 305753 h 381000"/>
                <a:gd name="connsiteX2" fmla="*/ 348615 w 819150"/>
                <a:gd name="connsiteY2" fmla="*/ 351472 h 381000"/>
                <a:gd name="connsiteX3" fmla="*/ 404813 w 819150"/>
                <a:gd name="connsiteY3" fmla="*/ 364808 h 381000"/>
                <a:gd name="connsiteX4" fmla="*/ 439103 w 819150"/>
                <a:gd name="connsiteY4" fmla="*/ 334328 h 381000"/>
                <a:gd name="connsiteX5" fmla="*/ 439103 w 819150"/>
                <a:gd name="connsiteY5" fmla="*/ 302895 h 381000"/>
                <a:gd name="connsiteX6" fmla="*/ 816293 w 819150"/>
                <a:gd name="connsiteY6" fmla="*/ 368618 h 381000"/>
                <a:gd name="connsiteX7" fmla="*/ 820103 w 819150"/>
                <a:gd name="connsiteY7" fmla="*/ 360045 h 381000"/>
                <a:gd name="connsiteX8" fmla="*/ 439103 w 819150"/>
                <a:gd name="connsiteY8" fmla="*/ 293370 h 381000"/>
                <a:gd name="connsiteX9" fmla="*/ 439103 w 819150"/>
                <a:gd name="connsiteY9" fmla="*/ 245745 h 381000"/>
                <a:gd name="connsiteX10" fmla="*/ 467678 w 819150"/>
                <a:gd name="connsiteY10" fmla="*/ 246697 h 381000"/>
                <a:gd name="connsiteX11" fmla="*/ 480060 w 819150"/>
                <a:gd name="connsiteY11" fmla="*/ 277178 h 381000"/>
                <a:gd name="connsiteX12" fmla="*/ 495300 w 819150"/>
                <a:gd name="connsiteY12" fmla="*/ 247650 h 381000"/>
                <a:gd name="connsiteX13" fmla="*/ 815340 w 819150"/>
                <a:gd name="connsiteY13" fmla="*/ 311468 h 381000"/>
                <a:gd name="connsiteX14" fmla="*/ 819150 w 819150"/>
                <a:gd name="connsiteY14" fmla="*/ 302895 h 381000"/>
                <a:gd name="connsiteX15" fmla="*/ 600075 w 819150"/>
                <a:gd name="connsiteY15" fmla="*/ 247650 h 381000"/>
                <a:gd name="connsiteX16" fmla="*/ 639128 w 819150"/>
                <a:gd name="connsiteY16" fmla="*/ 216218 h 381000"/>
                <a:gd name="connsiteX17" fmla="*/ 639128 w 819150"/>
                <a:gd name="connsiteY17" fmla="*/ 206693 h 381000"/>
                <a:gd name="connsiteX18" fmla="*/ 816293 w 819150"/>
                <a:gd name="connsiteY18" fmla="*/ 255270 h 381000"/>
                <a:gd name="connsiteX19" fmla="*/ 820103 w 819150"/>
                <a:gd name="connsiteY19" fmla="*/ 246697 h 381000"/>
                <a:gd name="connsiteX20" fmla="*/ 639128 w 819150"/>
                <a:gd name="connsiteY20" fmla="*/ 197168 h 381000"/>
                <a:gd name="connsiteX21" fmla="*/ 639128 w 819150"/>
                <a:gd name="connsiteY21" fmla="*/ 149543 h 381000"/>
                <a:gd name="connsiteX22" fmla="*/ 816293 w 819150"/>
                <a:gd name="connsiteY22" fmla="*/ 198120 h 381000"/>
                <a:gd name="connsiteX23" fmla="*/ 820103 w 819150"/>
                <a:gd name="connsiteY23" fmla="*/ 189547 h 381000"/>
                <a:gd name="connsiteX24" fmla="*/ 639128 w 819150"/>
                <a:gd name="connsiteY24" fmla="*/ 140018 h 381000"/>
                <a:gd name="connsiteX25" fmla="*/ 639128 w 819150"/>
                <a:gd name="connsiteY25" fmla="*/ 92393 h 381000"/>
                <a:gd name="connsiteX26" fmla="*/ 816293 w 819150"/>
                <a:gd name="connsiteY26" fmla="*/ 140970 h 381000"/>
                <a:gd name="connsiteX27" fmla="*/ 820103 w 819150"/>
                <a:gd name="connsiteY27" fmla="*/ 132397 h 381000"/>
                <a:gd name="connsiteX28" fmla="*/ 639128 w 819150"/>
                <a:gd name="connsiteY28" fmla="*/ 82868 h 381000"/>
                <a:gd name="connsiteX29" fmla="*/ 639128 w 819150"/>
                <a:gd name="connsiteY29" fmla="*/ 11430 h 381000"/>
                <a:gd name="connsiteX30" fmla="*/ 627698 w 819150"/>
                <a:gd name="connsiteY30" fmla="*/ 0 h 381000"/>
                <a:gd name="connsiteX31" fmla="*/ 616268 w 819150"/>
                <a:gd name="connsiteY31" fmla="*/ 11430 h 381000"/>
                <a:gd name="connsiteX32" fmla="*/ 616268 w 819150"/>
                <a:gd name="connsiteY32" fmla="*/ 79057 h 381000"/>
                <a:gd name="connsiteX33" fmla="*/ 425768 w 819150"/>
                <a:gd name="connsiteY33" fmla="*/ 64770 h 381000"/>
                <a:gd name="connsiteX34" fmla="*/ 318135 w 819150"/>
                <a:gd name="connsiteY34" fmla="*/ 69532 h 381000"/>
                <a:gd name="connsiteX35" fmla="*/ 318135 w 819150"/>
                <a:gd name="connsiteY35" fmla="*/ 3810 h 381000"/>
                <a:gd name="connsiteX36" fmla="*/ 137160 w 819150"/>
                <a:gd name="connsiteY36" fmla="*/ 45720 h 381000"/>
                <a:gd name="connsiteX37" fmla="*/ 137160 w 819150"/>
                <a:gd name="connsiteY37" fmla="*/ 97155 h 381000"/>
                <a:gd name="connsiteX38" fmla="*/ 952 w 819150"/>
                <a:gd name="connsiteY38" fmla="*/ 145733 h 381000"/>
                <a:gd name="connsiteX39" fmla="*/ 4763 w 819150"/>
                <a:gd name="connsiteY39" fmla="*/ 154305 h 381000"/>
                <a:gd name="connsiteX40" fmla="*/ 137160 w 819150"/>
                <a:gd name="connsiteY40" fmla="*/ 106680 h 381000"/>
                <a:gd name="connsiteX41" fmla="*/ 137160 w 819150"/>
                <a:gd name="connsiteY41" fmla="*/ 154305 h 381000"/>
                <a:gd name="connsiteX42" fmla="*/ 952 w 819150"/>
                <a:gd name="connsiteY42" fmla="*/ 202883 h 381000"/>
                <a:gd name="connsiteX43" fmla="*/ 4763 w 819150"/>
                <a:gd name="connsiteY43" fmla="*/ 211455 h 381000"/>
                <a:gd name="connsiteX44" fmla="*/ 137160 w 819150"/>
                <a:gd name="connsiteY44" fmla="*/ 163830 h 381000"/>
                <a:gd name="connsiteX45" fmla="*/ 137160 w 819150"/>
                <a:gd name="connsiteY45" fmla="*/ 192405 h 381000"/>
                <a:gd name="connsiteX46" fmla="*/ 106680 w 819150"/>
                <a:gd name="connsiteY46" fmla="*/ 195263 h 381000"/>
                <a:gd name="connsiteX47" fmla="*/ 75248 w 819150"/>
                <a:gd name="connsiteY47" fmla="*/ 229552 h 381000"/>
                <a:gd name="connsiteX48" fmla="*/ 952 w 819150"/>
                <a:gd name="connsiteY48" fmla="*/ 260033 h 381000"/>
                <a:gd name="connsiteX49" fmla="*/ 4763 w 819150"/>
                <a:gd name="connsiteY49" fmla="*/ 268605 h 381000"/>
                <a:gd name="connsiteX50" fmla="*/ 76200 w 819150"/>
                <a:gd name="connsiteY50" fmla="*/ 239077 h 381000"/>
                <a:gd name="connsiteX51" fmla="*/ 125730 w 819150"/>
                <a:gd name="connsiteY51" fmla="*/ 249555 h 381000"/>
                <a:gd name="connsiteX52" fmla="*/ 157162 w 819150"/>
                <a:gd name="connsiteY52" fmla="*/ 217170 h 381000"/>
                <a:gd name="connsiteX53" fmla="*/ 236220 w 819150"/>
                <a:gd name="connsiteY53" fmla="*/ 202883 h 381000"/>
                <a:gd name="connsiteX54" fmla="*/ 237173 w 819150"/>
                <a:gd name="connsiteY54" fmla="*/ 206693 h 381000"/>
                <a:gd name="connsiteX55" fmla="*/ 287655 w 819150"/>
                <a:gd name="connsiteY55" fmla="*/ 219075 h 381000"/>
                <a:gd name="connsiteX56" fmla="*/ 317182 w 819150"/>
                <a:gd name="connsiteY56" fmla="*/ 195263 h 381000"/>
                <a:gd name="connsiteX57" fmla="*/ 416243 w 819150"/>
                <a:gd name="connsiteY57" fmla="*/ 190500 h 381000"/>
                <a:gd name="connsiteX58" fmla="*/ 416243 w 819150"/>
                <a:gd name="connsiteY58" fmla="*/ 238125 h 381000"/>
                <a:gd name="connsiteX59" fmla="*/ 952 w 819150"/>
                <a:gd name="connsiteY59" fmla="*/ 319088 h 381000"/>
                <a:gd name="connsiteX60" fmla="*/ 4763 w 819150"/>
                <a:gd name="connsiteY60" fmla="*/ 327660 h 381000"/>
                <a:gd name="connsiteX61" fmla="*/ 415290 w 819150"/>
                <a:gd name="connsiteY61" fmla="*/ 247650 h 381000"/>
                <a:gd name="connsiteX62" fmla="*/ 415290 w 819150"/>
                <a:gd name="connsiteY62" fmla="*/ 295275 h 381000"/>
                <a:gd name="connsiteX63" fmla="*/ 0 w 819150"/>
                <a:gd name="connsiteY63" fmla="*/ 376237 h 381000"/>
                <a:gd name="connsiteX64" fmla="*/ 3810 w 819150"/>
                <a:gd name="connsiteY64" fmla="*/ 384810 h 381000"/>
                <a:gd name="connsiteX65" fmla="*/ 389573 w 819150"/>
                <a:gd name="connsiteY65" fmla="*/ 303847 h 381000"/>
                <a:gd name="connsiteX66" fmla="*/ 389573 w 819150"/>
                <a:gd name="connsiteY66" fmla="*/ 303847 h 381000"/>
                <a:gd name="connsiteX67" fmla="*/ 425768 w 819150"/>
                <a:gd name="connsiteY67" fmla="*/ 74295 h 381000"/>
                <a:gd name="connsiteX68" fmla="*/ 615315 w 819150"/>
                <a:gd name="connsiteY68" fmla="*/ 87630 h 381000"/>
                <a:gd name="connsiteX69" fmla="*/ 615315 w 819150"/>
                <a:gd name="connsiteY69" fmla="*/ 135255 h 381000"/>
                <a:gd name="connsiteX70" fmla="*/ 435293 w 819150"/>
                <a:gd name="connsiteY70" fmla="*/ 121920 h 381000"/>
                <a:gd name="connsiteX71" fmla="*/ 426720 w 819150"/>
                <a:gd name="connsiteY71" fmla="*/ 118110 h 381000"/>
                <a:gd name="connsiteX72" fmla="*/ 418148 w 819150"/>
                <a:gd name="connsiteY72" fmla="*/ 121920 h 381000"/>
                <a:gd name="connsiteX73" fmla="*/ 318135 w 819150"/>
                <a:gd name="connsiteY73" fmla="*/ 125730 h 381000"/>
                <a:gd name="connsiteX74" fmla="*/ 318135 w 819150"/>
                <a:gd name="connsiteY74" fmla="*/ 78105 h 381000"/>
                <a:gd name="connsiteX75" fmla="*/ 425768 w 819150"/>
                <a:gd name="connsiteY75" fmla="*/ 74295 h 381000"/>
                <a:gd name="connsiteX76" fmla="*/ 157162 w 819150"/>
                <a:gd name="connsiteY76" fmla="*/ 69532 h 381000"/>
                <a:gd name="connsiteX77" fmla="*/ 298132 w 819150"/>
                <a:gd name="connsiteY77" fmla="*/ 36195 h 381000"/>
                <a:gd name="connsiteX78" fmla="*/ 298132 w 819150"/>
                <a:gd name="connsiteY78" fmla="*/ 70485 h 381000"/>
                <a:gd name="connsiteX79" fmla="*/ 157162 w 819150"/>
                <a:gd name="connsiteY79" fmla="*/ 92393 h 381000"/>
                <a:gd name="connsiteX80" fmla="*/ 157162 w 819150"/>
                <a:gd name="connsiteY80" fmla="*/ 69532 h 381000"/>
                <a:gd name="connsiteX81" fmla="*/ 157162 w 819150"/>
                <a:gd name="connsiteY81" fmla="*/ 102870 h 381000"/>
                <a:gd name="connsiteX82" fmla="*/ 298132 w 819150"/>
                <a:gd name="connsiteY82" fmla="*/ 80963 h 381000"/>
                <a:gd name="connsiteX83" fmla="*/ 298132 w 819150"/>
                <a:gd name="connsiteY83" fmla="*/ 128588 h 381000"/>
                <a:gd name="connsiteX84" fmla="*/ 157162 w 819150"/>
                <a:gd name="connsiteY84" fmla="*/ 150495 h 381000"/>
                <a:gd name="connsiteX85" fmla="*/ 157162 w 819150"/>
                <a:gd name="connsiteY85" fmla="*/ 102870 h 381000"/>
                <a:gd name="connsiteX86" fmla="*/ 157162 w 819150"/>
                <a:gd name="connsiteY86" fmla="*/ 160020 h 381000"/>
                <a:gd name="connsiteX87" fmla="*/ 298132 w 819150"/>
                <a:gd name="connsiteY87" fmla="*/ 138113 h 381000"/>
                <a:gd name="connsiteX88" fmla="*/ 298132 w 819150"/>
                <a:gd name="connsiteY88" fmla="*/ 161925 h 381000"/>
                <a:gd name="connsiteX89" fmla="*/ 267653 w 819150"/>
                <a:gd name="connsiteY89" fmla="*/ 164783 h 381000"/>
                <a:gd name="connsiteX90" fmla="*/ 237173 w 819150"/>
                <a:gd name="connsiteY90" fmla="*/ 193358 h 381000"/>
                <a:gd name="connsiteX91" fmla="*/ 158115 w 819150"/>
                <a:gd name="connsiteY91" fmla="*/ 207645 h 381000"/>
                <a:gd name="connsiteX92" fmla="*/ 157162 w 819150"/>
                <a:gd name="connsiteY92" fmla="*/ 160020 h 381000"/>
                <a:gd name="connsiteX93" fmla="*/ 319088 w 819150"/>
                <a:gd name="connsiteY93" fmla="*/ 183833 h 381000"/>
                <a:gd name="connsiteX94" fmla="*/ 319088 w 819150"/>
                <a:gd name="connsiteY94" fmla="*/ 136208 h 381000"/>
                <a:gd name="connsiteX95" fmla="*/ 416243 w 819150"/>
                <a:gd name="connsiteY95" fmla="*/ 131445 h 381000"/>
                <a:gd name="connsiteX96" fmla="*/ 416243 w 819150"/>
                <a:gd name="connsiteY96" fmla="*/ 179070 h 381000"/>
                <a:gd name="connsiteX97" fmla="*/ 319088 w 819150"/>
                <a:gd name="connsiteY97" fmla="*/ 183833 h 381000"/>
                <a:gd name="connsiteX98" fmla="*/ 438150 w 819150"/>
                <a:gd name="connsiteY98" fmla="*/ 236220 h 381000"/>
                <a:gd name="connsiteX99" fmla="*/ 438150 w 819150"/>
                <a:gd name="connsiteY99" fmla="*/ 213360 h 381000"/>
                <a:gd name="connsiteX100" fmla="*/ 443865 w 819150"/>
                <a:gd name="connsiteY100" fmla="*/ 217170 h 381000"/>
                <a:gd name="connsiteX101" fmla="*/ 462915 w 819150"/>
                <a:gd name="connsiteY101" fmla="*/ 236220 h 381000"/>
                <a:gd name="connsiteX102" fmla="*/ 438150 w 819150"/>
                <a:gd name="connsiteY102" fmla="*/ 236220 h 381000"/>
                <a:gd name="connsiteX103" fmla="*/ 548640 w 819150"/>
                <a:gd name="connsiteY103" fmla="*/ 232410 h 381000"/>
                <a:gd name="connsiteX104" fmla="*/ 556260 w 819150"/>
                <a:gd name="connsiteY104" fmla="*/ 242888 h 381000"/>
                <a:gd name="connsiteX105" fmla="*/ 495300 w 819150"/>
                <a:gd name="connsiteY105" fmla="*/ 238125 h 381000"/>
                <a:gd name="connsiteX106" fmla="*/ 482918 w 819150"/>
                <a:gd name="connsiteY106" fmla="*/ 189547 h 381000"/>
                <a:gd name="connsiteX107" fmla="*/ 564833 w 819150"/>
                <a:gd name="connsiteY107" fmla="*/ 195263 h 381000"/>
                <a:gd name="connsiteX108" fmla="*/ 548640 w 819150"/>
                <a:gd name="connsiteY108" fmla="*/ 232410 h 381000"/>
                <a:gd name="connsiteX109" fmla="*/ 548640 w 819150"/>
                <a:gd name="connsiteY109" fmla="*/ 232410 h 381000"/>
                <a:gd name="connsiteX110" fmla="*/ 615315 w 819150"/>
                <a:gd name="connsiteY110" fmla="*/ 182880 h 381000"/>
                <a:gd name="connsiteX111" fmla="*/ 579120 w 819150"/>
                <a:gd name="connsiteY111" fmla="*/ 187643 h 381000"/>
                <a:gd name="connsiteX112" fmla="*/ 477203 w 819150"/>
                <a:gd name="connsiteY112" fmla="*/ 180022 h 381000"/>
                <a:gd name="connsiteX113" fmla="*/ 451485 w 819150"/>
                <a:gd name="connsiteY113" fmla="*/ 153352 h 381000"/>
                <a:gd name="connsiteX114" fmla="*/ 438150 w 819150"/>
                <a:gd name="connsiteY114" fmla="*/ 139065 h 381000"/>
                <a:gd name="connsiteX115" fmla="*/ 438150 w 819150"/>
                <a:gd name="connsiteY115" fmla="*/ 131445 h 381000"/>
                <a:gd name="connsiteX116" fmla="*/ 615315 w 819150"/>
                <a:gd name="connsiteY116" fmla="*/ 144780 h 381000"/>
                <a:gd name="connsiteX117" fmla="*/ 615315 w 819150"/>
                <a:gd name="connsiteY117" fmla="*/ 182880 h 381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19150" h="381000">
                  <a:moveTo>
                    <a:pt x="389573" y="303847"/>
                  </a:moveTo>
                  <a:lnTo>
                    <a:pt x="382905" y="305753"/>
                  </a:lnTo>
                  <a:cubicBezTo>
                    <a:pt x="358140" y="314325"/>
                    <a:pt x="342900" y="335280"/>
                    <a:pt x="348615" y="351472"/>
                  </a:cubicBezTo>
                  <a:cubicBezTo>
                    <a:pt x="354330" y="367665"/>
                    <a:pt x="380048" y="374333"/>
                    <a:pt x="404813" y="364808"/>
                  </a:cubicBezTo>
                  <a:cubicBezTo>
                    <a:pt x="420053" y="360045"/>
                    <a:pt x="432435" y="348615"/>
                    <a:pt x="439103" y="334328"/>
                  </a:cubicBezTo>
                  <a:lnTo>
                    <a:pt x="439103" y="302895"/>
                  </a:lnTo>
                  <a:cubicBezTo>
                    <a:pt x="581978" y="303847"/>
                    <a:pt x="718185" y="327660"/>
                    <a:pt x="816293" y="368618"/>
                  </a:cubicBezTo>
                  <a:lnTo>
                    <a:pt x="820103" y="360045"/>
                  </a:lnTo>
                  <a:cubicBezTo>
                    <a:pt x="720090" y="318135"/>
                    <a:pt x="584835" y="295275"/>
                    <a:pt x="439103" y="293370"/>
                  </a:cubicBezTo>
                  <a:lnTo>
                    <a:pt x="439103" y="245745"/>
                  </a:lnTo>
                  <a:cubicBezTo>
                    <a:pt x="448628" y="245745"/>
                    <a:pt x="458153" y="245745"/>
                    <a:pt x="467678" y="246697"/>
                  </a:cubicBezTo>
                  <a:cubicBezTo>
                    <a:pt x="472440" y="262890"/>
                    <a:pt x="468630" y="277178"/>
                    <a:pt x="480060" y="277178"/>
                  </a:cubicBezTo>
                  <a:cubicBezTo>
                    <a:pt x="488632" y="277178"/>
                    <a:pt x="494348" y="264795"/>
                    <a:pt x="495300" y="247650"/>
                  </a:cubicBezTo>
                  <a:cubicBezTo>
                    <a:pt x="617220" y="254318"/>
                    <a:pt x="730568" y="276225"/>
                    <a:pt x="815340" y="311468"/>
                  </a:cubicBezTo>
                  <a:lnTo>
                    <a:pt x="819150" y="302895"/>
                  </a:lnTo>
                  <a:cubicBezTo>
                    <a:pt x="748665" y="275272"/>
                    <a:pt x="675323" y="256222"/>
                    <a:pt x="600075" y="247650"/>
                  </a:cubicBezTo>
                  <a:cubicBezTo>
                    <a:pt x="617220" y="243840"/>
                    <a:pt x="631508" y="232410"/>
                    <a:pt x="639128" y="216218"/>
                  </a:cubicBezTo>
                  <a:lnTo>
                    <a:pt x="639128" y="206693"/>
                  </a:lnTo>
                  <a:cubicBezTo>
                    <a:pt x="700088" y="216218"/>
                    <a:pt x="759143" y="232410"/>
                    <a:pt x="816293" y="255270"/>
                  </a:cubicBezTo>
                  <a:lnTo>
                    <a:pt x="820103" y="246697"/>
                  </a:lnTo>
                  <a:cubicBezTo>
                    <a:pt x="762000" y="223838"/>
                    <a:pt x="701040" y="206693"/>
                    <a:pt x="639128" y="197168"/>
                  </a:cubicBezTo>
                  <a:lnTo>
                    <a:pt x="639128" y="149543"/>
                  </a:lnTo>
                  <a:cubicBezTo>
                    <a:pt x="700088" y="159068"/>
                    <a:pt x="759143" y="175260"/>
                    <a:pt x="816293" y="198120"/>
                  </a:cubicBezTo>
                  <a:lnTo>
                    <a:pt x="820103" y="189547"/>
                  </a:lnTo>
                  <a:cubicBezTo>
                    <a:pt x="762000" y="166688"/>
                    <a:pt x="701040" y="149543"/>
                    <a:pt x="639128" y="140018"/>
                  </a:cubicBezTo>
                  <a:lnTo>
                    <a:pt x="639128" y="92393"/>
                  </a:lnTo>
                  <a:cubicBezTo>
                    <a:pt x="700088" y="101918"/>
                    <a:pt x="759143" y="118110"/>
                    <a:pt x="816293" y="140970"/>
                  </a:cubicBezTo>
                  <a:lnTo>
                    <a:pt x="820103" y="132397"/>
                  </a:lnTo>
                  <a:cubicBezTo>
                    <a:pt x="762000" y="109538"/>
                    <a:pt x="701040" y="92393"/>
                    <a:pt x="639128" y="82868"/>
                  </a:cubicBezTo>
                  <a:lnTo>
                    <a:pt x="639128" y="11430"/>
                  </a:lnTo>
                  <a:cubicBezTo>
                    <a:pt x="639128" y="4763"/>
                    <a:pt x="634365" y="0"/>
                    <a:pt x="627698" y="0"/>
                  </a:cubicBezTo>
                  <a:cubicBezTo>
                    <a:pt x="621030" y="0"/>
                    <a:pt x="616268" y="4763"/>
                    <a:pt x="616268" y="11430"/>
                  </a:cubicBezTo>
                  <a:lnTo>
                    <a:pt x="616268" y="79057"/>
                  </a:lnTo>
                  <a:cubicBezTo>
                    <a:pt x="552450" y="69532"/>
                    <a:pt x="489585" y="64770"/>
                    <a:pt x="425768" y="64770"/>
                  </a:cubicBezTo>
                  <a:cubicBezTo>
                    <a:pt x="389573" y="64770"/>
                    <a:pt x="353378" y="66675"/>
                    <a:pt x="318135" y="69532"/>
                  </a:cubicBezTo>
                  <a:lnTo>
                    <a:pt x="318135" y="3810"/>
                  </a:lnTo>
                  <a:lnTo>
                    <a:pt x="137160" y="45720"/>
                  </a:lnTo>
                  <a:lnTo>
                    <a:pt x="137160" y="97155"/>
                  </a:lnTo>
                  <a:cubicBezTo>
                    <a:pt x="90488" y="108585"/>
                    <a:pt x="44768" y="124777"/>
                    <a:pt x="952" y="145733"/>
                  </a:cubicBezTo>
                  <a:lnTo>
                    <a:pt x="4763" y="154305"/>
                  </a:lnTo>
                  <a:cubicBezTo>
                    <a:pt x="46672" y="133350"/>
                    <a:pt x="91440" y="118110"/>
                    <a:pt x="137160" y="106680"/>
                  </a:cubicBezTo>
                  <a:lnTo>
                    <a:pt x="137160" y="154305"/>
                  </a:lnTo>
                  <a:cubicBezTo>
                    <a:pt x="90488" y="165735"/>
                    <a:pt x="44768" y="181927"/>
                    <a:pt x="952" y="202883"/>
                  </a:cubicBezTo>
                  <a:lnTo>
                    <a:pt x="4763" y="211455"/>
                  </a:lnTo>
                  <a:cubicBezTo>
                    <a:pt x="46672" y="190500"/>
                    <a:pt x="91440" y="175260"/>
                    <a:pt x="137160" y="163830"/>
                  </a:cubicBezTo>
                  <a:lnTo>
                    <a:pt x="137160" y="192405"/>
                  </a:lnTo>
                  <a:cubicBezTo>
                    <a:pt x="126683" y="190500"/>
                    <a:pt x="116205" y="191452"/>
                    <a:pt x="106680" y="195263"/>
                  </a:cubicBezTo>
                  <a:cubicBezTo>
                    <a:pt x="87630" y="201930"/>
                    <a:pt x="75248" y="216218"/>
                    <a:pt x="75248" y="229552"/>
                  </a:cubicBezTo>
                  <a:cubicBezTo>
                    <a:pt x="49530" y="238125"/>
                    <a:pt x="25717" y="247650"/>
                    <a:pt x="952" y="260033"/>
                  </a:cubicBezTo>
                  <a:lnTo>
                    <a:pt x="4763" y="268605"/>
                  </a:lnTo>
                  <a:cubicBezTo>
                    <a:pt x="27622" y="257175"/>
                    <a:pt x="52388" y="247650"/>
                    <a:pt x="76200" y="239077"/>
                  </a:cubicBezTo>
                  <a:cubicBezTo>
                    <a:pt x="82868" y="252413"/>
                    <a:pt x="103823" y="257175"/>
                    <a:pt x="125730" y="249555"/>
                  </a:cubicBezTo>
                  <a:cubicBezTo>
                    <a:pt x="143828" y="242888"/>
                    <a:pt x="156210" y="229552"/>
                    <a:pt x="157162" y="217170"/>
                  </a:cubicBezTo>
                  <a:cubicBezTo>
                    <a:pt x="182880" y="211455"/>
                    <a:pt x="208598" y="206693"/>
                    <a:pt x="236220" y="202883"/>
                  </a:cubicBezTo>
                  <a:cubicBezTo>
                    <a:pt x="236220" y="203835"/>
                    <a:pt x="236220" y="204788"/>
                    <a:pt x="237173" y="206693"/>
                  </a:cubicBezTo>
                  <a:cubicBezTo>
                    <a:pt x="242887" y="221933"/>
                    <a:pt x="264795" y="226695"/>
                    <a:pt x="287655" y="219075"/>
                  </a:cubicBezTo>
                  <a:cubicBezTo>
                    <a:pt x="300038" y="215265"/>
                    <a:pt x="310515" y="206693"/>
                    <a:pt x="317182" y="195263"/>
                  </a:cubicBezTo>
                  <a:cubicBezTo>
                    <a:pt x="349568" y="192405"/>
                    <a:pt x="382905" y="191452"/>
                    <a:pt x="416243" y="190500"/>
                  </a:cubicBezTo>
                  <a:lnTo>
                    <a:pt x="416243" y="238125"/>
                  </a:lnTo>
                  <a:cubicBezTo>
                    <a:pt x="253365" y="239077"/>
                    <a:pt x="101918" y="268605"/>
                    <a:pt x="952" y="319088"/>
                  </a:cubicBezTo>
                  <a:lnTo>
                    <a:pt x="4763" y="327660"/>
                  </a:lnTo>
                  <a:cubicBezTo>
                    <a:pt x="104775" y="278130"/>
                    <a:pt x="254318" y="248602"/>
                    <a:pt x="415290" y="247650"/>
                  </a:cubicBezTo>
                  <a:lnTo>
                    <a:pt x="415290" y="295275"/>
                  </a:lnTo>
                  <a:cubicBezTo>
                    <a:pt x="252412" y="296228"/>
                    <a:pt x="100965" y="325755"/>
                    <a:pt x="0" y="376237"/>
                  </a:cubicBezTo>
                  <a:lnTo>
                    <a:pt x="3810" y="384810"/>
                  </a:lnTo>
                  <a:cubicBezTo>
                    <a:pt x="99060" y="335280"/>
                    <a:pt x="238125" y="306705"/>
                    <a:pt x="389573" y="303847"/>
                  </a:cubicBezTo>
                  <a:lnTo>
                    <a:pt x="389573" y="303847"/>
                  </a:lnTo>
                  <a:close/>
                  <a:moveTo>
                    <a:pt x="425768" y="74295"/>
                  </a:moveTo>
                  <a:cubicBezTo>
                    <a:pt x="489585" y="74295"/>
                    <a:pt x="552450" y="79057"/>
                    <a:pt x="615315" y="87630"/>
                  </a:cubicBezTo>
                  <a:lnTo>
                    <a:pt x="615315" y="135255"/>
                  </a:lnTo>
                  <a:cubicBezTo>
                    <a:pt x="556260" y="126682"/>
                    <a:pt x="495300" y="121920"/>
                    <a:pt x="435293" y="121920"/>
                  </a:cubicBezTo>
                  <a:cubicBezTo>
                    <a:pt x="433388" y="120015"/>
                    <a:pt x="430530" y="118110"/>
                    <a:pt x="426720" y="118110"/>
                  </a:cubicBezTo>
                  <a:cubicBezTo>
                    <a:pt x="423863" y="118110"/>
                    <a:pt x="421005" y="119063"/>
                    <a:pt x="418148" y="121920"/>
                  </a:cubicBezTo>
                  <a:cubicBezTo>
                    <a:pt x="383857" y="121920"/>
                    <a:pt x="350520" y="123825"/>
                    <a:pt x="318135" y="125730"/>
                  </a:cubicBezTo>
                  <a:lnTo>
                    <a:pt x="318135" y="78105"/>
                  </a:lnTo>
                  <a:cubicBezTo>
                    <a:pt x="353378" y="76200"/>
                    <a:pt x="389573" y="74295"/>
                    <a:pt x="425768" y="74295"/>
                  </a:cubicBezTo>
                  <a:close/>
                  <a:moveTo>
                    <a:pt x="157162" y="69532"/>
                  </a:moveTo>
                  <a:lnTo>
                    <a:pt x="298132" y="36195"/>
                  </a:lnTo>
                  <a:lnTo>
                    <a:pt x="298132" y="70485"/>
                  </a:lnTo>
                  <a:cubicBezTo>
                    <a:pt x="250508" y="75247"/>
                    <a:pt x="203835" y="81915"/>
                    <a:pt x="157162" y="92393"/>
                  </a:cubicBezTo>
                  <a:lnTo>
                    <a:pt x="157162" y="69532"/>
                  </a:lnTo>
                  <a:close/>
                  <a:moveTo>
                    <a:pt x="157162" y="102870"/>
                  </a:moveTo>
                  <a:cubicBezTo>
                    <a:pt x="203835" y="92393"/>
                    <a:pt x="250508" y="84772"/>
                    <a:pt x="298132" y="80963"/>
                  </a:cubicBezTo>
                  <a:lnTo>
                    <a:pt x="298132" y="128588"/>
                  </a:lnTo>
                  <a:cubicBezTo>
                    <a:pt x="250508" y="133350"/>
                    <a:pt x="203835" y="140018"/>
                    <a:pt x="157162" y="150495"/>
                  </a:cubicBezTo>
                  <a:lnTo>
                    <a:pt x="157162" y="102870"/>
                  </a:lnTo>
                  <a:close/>
                  <a:moveTo>
                    <a:pt x="157162" y="160020"/>
                  </a:moveTo>
                  <a:cubicBezTo>
                    <a:pt x="203835" y="149543"/>
                    <a:pt x="250508" y="141922"/>
                    <a:pt x="298132" y="138113"/>
                  </a:cubicBezTo>
                  <a:lnTo>
                    <a:pt x="298132" y="161925"/>
                  </a:lnTo>
                  <a:cubicBezTo>
                    <a:pt x="287655" y="160020"/>
                    <a:pt x="277178" y="160972"/>
                    <a:pt x="267653" y="164783"/>
                  </a:cubicBezTo>
                  <a:cubicBezTo>
                    <a:pt x="253365" y="168593"/>
                    <a:pt x="241935" y="180022"/>
                    <a:pt x="237173" y="193358"/>
                  </a:cubicBezTo>
                  <a:cubicBezTo>
                    <a:pt x="209550" y="197168"/>
                    <a:pt x="183833" y="201930"/>
                    <a:pt x="158115" y="207645"/>
                  </a:cubicBezTo>
                  <a:lnTo>
                    <a:pt x="157162" y="160020"/>
                  </a:lnTo>
                  <a:close/>
                  <a:moveTo>
                    <a:pt x="319088" y="183833"/>
                  </a:moveTo>
                  <a:lnTo>
                    <a:pt x="319088" y="136208"/>
                  </a:lnTo>
                  <a:cubicBezTo>
                    <a:pt x="350520" y="133350"/>
                    <a:pt x="382905" y="131445"/>
                    <a:pt x="416243" y="131445"/>
                  </a:cubicBezTo>
                  <a:lnTo>
                    <a:pt x="416243" y="179070"/>
                  </a:lnTo>
                  <a:cubicBezTo>
                    <a:pt x="382905" y="179070"/>
                    <a:pt x="350520" y="180975"/>
                    <a:pt x="319088" y="183833"/>
                  </a:cubicBezTo>
                  <a:close/>
                  <a:moveTo>
                    <a:pt x="438150" y="236220"/>
                  </a:moveTo>
                  <a:lnTo>
                    <a:pt x="438150" y="213360"/>
                  </a:lnTo>
                  <a:cubicBezTo>
                    <a:pt x="440055" y="215265"/>
                    <a:pt x="441960" y="216218"/>
                    <a:pt x="443865" y="217170"/>
                  </a:cubicBezTo>
                  <a:cubicBezTo>
                    <a:pt x="451485" y="221933"/>
                    <a:pt x="458153" y="228600"/>
                    <a:pt x="462915" y="236220"/>
                  </a:cubicBezTo>
                  <a:lnTo>
                    <a:pt x="438150" y="236220"/>
                  </a:lnTo>
                  <a:close/>
                  <a:moveTo>
                    <a:pt x="548640" y="232410"/>
                  </a:moveTo>
                  <a:cubicBezTo>
                    <a:pt x="550545" y="236220"/>
                    <a:pt x="552450" y="240030"/>
                    <a:pt x="556260" y="242888"/>
                  </a:cubicBezTo>
                  <a:cubicBezTo>
                    <a:pt x="536258" y="240983"/>
                    <a:pt x="516255" y="239077"/>
                    <a:pt x="495300" y="238125"/>
                  </a:cubicBezTo>
                  <a:cubicBezTo>
                    <a:pt x="494348" y="220980"/>
                    <a:pt x="490538" y="204788"/>
                    <a:pt x="482918" y="189547"/>
                  </a:cubicBezTo>
                  <a:cubicBezTo>
                    <a:pt x="510540" y="190500"/>
                    <a:pt x="538163" y="192405"/>
                    <a:pt x="564833" y="195263"/>
                  </a:cubicBezTo>
                  <a:cubicBezTo>
                    <a:pt x="551498" y="205740"/>
                    <a:pt x="544830" y="220027"/>
                    <a:pt x="548640" y="232410"/>
                  </a:cubicBezTo>
                  <a:lnTo>
                    <a:pt x="548640" y="232410"/>
                  </a:lnTo>
                  <a:close/>
                  <a:moveTo>
                    <a:pt x="615315" y="182880"/>
                  </a:moveTo>
                  <a:cubicBezTo>
                    <a:pt x="602933" y="180975"/>
                    <a:pt x="590550" y="182880"/>
                    <a:pt x="579120" y="187643"/>
                  </a:cubicBezTo>
                  <a:cubicBezTo>
                    <a:pt x="545783" y="183833"/>
                    <a:pt x="512445" y="180975"/>
                    <a:pt x="477203" y="180022"/>
                  </a:cubicBezTo>
                  <a:cubicBezTo>
                    <a:pt x="470535" y="169545"/>
                    <a:pt x="461963" y="160020"/>
                    <a:pt x="451485" y="153352"/>
                  </a:cubicBezTo>
                  <a:cubicBezTo>
                    <a:pt x="445770" y="149543"/>
                    <a:pt x="441007" y="144780"/>
                    <a:pt x="438150" y="139065"/>
                  </a:cubicBezTo>
                  <a:lnTo>
                    <a:pt x="438150" y="131445"/>
                  </a:lnTo>
                  <a:cubicBezTo>
                    <a:pt x="497205" y="131445"/>
                    <a:pt x="556260" y="136208"/>
                    <a:pt x="615315" y="144780"/>
                  </a:cubicBezTo>
                  <a:lnTo>
                    <a:pt x="615315" y="182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90" name="图形 89" descr="低音谱号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837258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3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431800" y="117423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轻松输入公式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6" name="图片 5" descr="图片包含 屏幕截图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03" y="2124588"/>
            <a:ext cx="6709497" cy="386132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文本框 8"/>
          <p:cNvSpPr txBox="1"/>
          <p:nvPr userDrawn="1"/>
        </p:nvSpPr>
        <p:spPr>
          <a:xfrm>
            <a:off x="318473" y="6074495"/>
            <a:ext cx="4423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spc="150">
                <a:latin typeface="微软雅黑" panose="020b0503020204020204" charset="-122"/>
                <a:ea typeface="微软雅黑"/>
              </a:defRPr>
            </a:lvl1pPr>
          </a:lstStyle>
          <a:p>
            <a:pPr lvl="0"/>
            <a:r>
              <a:rPr lang="en-US" altLang="zh-CN"/>
              <a:t>1</a:t>
            </a:r>
            <a:r>
              <a:rPr lang="zh-CN" altLang="en-US"/>
              <a:t>、插入</a:t>
            </a:r>
            <a:r>
              <a:rPr lang="en-US" altLang="zh-CN"/>
              <a:t>—</a:t>
            </a:r>
            <a:r>
              <a:rPr lang="zh-CN" altLang="en-US"/>
              <a:t>符号</a:t>
            </a:r>
            <a:r>
              <a:rPr lang="en-US" altLang="zh-CN"/>
              <a:t>/</a:t>
            </a:r>
            <a:r>
              <a:rPr lang="zh-CN" altLang="en-US"/>
              <a:t>公式</a:t>
            </a:r>
            <a:r>
              <a:rPr lang="en-US" altLang="zh-CN"/>
              <a:t>—</a:t>
            </a:r>
            <a:r>
              <a:rPr lang="zh-CN" altLang="en-US"/>
              <a:t>选择基本公式</a:t>
            </a:r>
            <a:r>
              <a:rPr lang="en-US" altLang="zh-CN"/>
              <a:t>or</a:t>
            </a:r>
            <a:r>
              <a:rPr lang="zh-CN" altLang="en-US"/>
              <a:t>墨迹公式</a:t>
            </a:r>
            <a:r>
              <a:rPr lang="en-US" altLang="zh-CN"/>
              <a:t>—</a:t>
            </a:r>
            <a:r>
              <a:rPr lang="zh-CN" altLang="en-US"/>
              <a:t>编辑</a:t>
            </a:r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150100" y="5778606"/>
            <a:ext cx="1882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播放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，可观看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GIF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演示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识图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3"/>
          </p:cNvPr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/>
        </p:nvSpPr>
        <p:spPr>
          <a:xfrm>
            <a:off x="0" y="1439776"/>
            <a:ext cx="12192000" cy="3978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243006" y="1853711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  <a:endParaRPr lang="zh-CN" altLang="en-US" sz="6000" b="1" spc="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 useBgFill="1">
        <p:nvSpPr>
          <p:cNvPr id="17" name="矩形 16"/>
          <p:cNvSpPr/>
          <p:nvPr userDrawn="1"/>
        </p:nvSpPr>
        <p:spPr>
          <a:xfrm>
            <a:off x="127625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144658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 userDrawn="1"/>
        </p:nvSpPr>
        <p:spPr>
          <a:xfrm>
            <a:off x="388927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405960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 userDrawn="1"/>
        </p:nvSpPr>
        <p:spPr>
          <a:xfrm>
            <a:off x="650230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667263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 userDrawn="1"/>
        </p:nvSpPr>
        <p:spPr>
          <a:xfrm>
            <a:off x="911532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928565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 userDrawn="1"/>
        </p:nvSpPr>
        <p:spPr>
          <a:xfrm>
            <a:off x="9876195" y="3559513"/>
            <a:ext cx="316683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 userDrawn="1"/>
        </p:nvGrpSpPr>
        <p:grpSpPr>
          <a:xfrm rot="1312566">
            <a:off x="9928242" y="3564773"/>
            <a:ext cx="243146" cy="246954"/>
            <a:chOff x="844463" y="5624427"/>
            <a:chExt cx="566220" cy="575088"/>
          </a:xfrm>
        </p:grpSpPr>
        <p:sp>
          <p:nvSpPr>
            <p:cNvPr id="68" name="任意多边形: 形状 67"/>
            <p:cNvSpPr/>
            <p:nvPr/>
          </p:nvSpPr>
          <p:spPr>
            <a:xfrm>
              <a:off x="1053884" y="5656580"/>
              <a:ext cx="20050" cy="2005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851033" y="5631942"/>
              <a:ext cx="475593" cy="56060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905236" y="5643440"/>
              <a:ext cx="368925" cy="373737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844463" y="6051605"/>
              <a:ext cx="566220" cy="147570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844463" y="5624474"/>
              <a:ext cx="493237" cy="575041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 userDrawn="1"/>
          </p:nvSpPr>
          <p:spPr>
            <a:xfrm>
              <a:off x="1224393" y="5624427"/>
              <a:ext cx="113561" cy="111895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011179" y="6096775"/>
              <a:ext cx="274288" cy="56943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273161" y="6051605"/>
              <a:ext cx="64161" cy="147570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1565333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8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188909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9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679548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80" name="文本占位符 56"/>
          <p:cNvSpPr>
            <a:spLocks noGrp="1"/>
          </p:cNvSpPr>
          <p:nvPr>
            <p:ph type="body" sz="quarter" idx="16" hasCustomPrompt="1"/>
          </p:nvPr>
        </p:nvSpPr>
        <p:spPr>
          <a:xfrm>
            <a:off x="941609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6" name="图形 4" descr="高音谱号"/>
          <p:cNvSpPr/>
          <p:nvPr/>
        </p:nvSpPr>
        <p:spPr>
          <a:xfrm rot="1642286">
            <a:off x="10024630" y="3587106"/>
            <a:ext cx="45719" cy="126489"/>
          </a:xfrm>
          <a:custGeom>
            <a:gdLst>
              <a:gd name="connsiteX0" fmla="*/ 287569 w 285750"/>
              <a:gd name="connsiteY0" fmla="*/ 452417 h 790575"/>
              <a:gd name="connsiteX1" fmla="*/ 186604 w 285750"/>
              <a:gd name="connsiteY1" fmla="*/ 377360 h 790575"/>
              <a:gd name="connsiteX2" fmla="*/ 178413 w 285750"/>
              <a:gd name="connsiteY2" fmla="*/ 299351 h 790575"/>
              <a:gd name="connsiteX3" fmla="*/ 264138 w 285750"/>
              <a:gd name="connsiteY3" fmla="*/ 119519 h 790575"/>
              <a:gd name="connsiteX4" fmla="*/ 219466 w 285750"/>
              <a:gd name="connsiteY4" fmla="*/ 75 h 790575"/>
              <a:gd name="connsiteX5" fmla="*/ 143932 w 285750"/>
              <a:gd name="connsiteY5" fmla="*/ 78371 h 790575"/>
              <a:gd name="connsiteX6" fmla="*/ 135360 w 285750"/>
              <a:gd name="connsiteY6" fmla="*/ 244963 h 790575"/>
              <a:gd name="connsiteX7" fmla="*/ 10 w 285750"/>
              <a:gd name="connsiteY7" fmla="*/ 464038 h 790575"/>
              <a:gd name="connsiteX8" fmla="*/ 182794 w 285750"/>
              <a:gd name="connsiteY8" fmla="*/ 618724 h 790575"/>
              <a:gd name="connsiteX9" fmla="*/ 192319 w 285750"/>
              <a:gd name="connsiteY9" fmla="*/ 702353 h 790575"/>
              <a:gd name="connsiteX10" fmla="*/ 139075 w 285750"/>
              <a:gd name="connsiteY10" fmla="*/ 763504 h 790575"/>
              <a:gd name="connsiteX11" fmla="*/ 138167 w 285750"/>
              <a:gd name="connsiteY11" fmla="*/ 682687 h 790575"/>
              <a:gd name="connsiteX12" fmla="*/ 57350 w 285750"/>
              <a:gd name="connsiteY12" fmla="*/ 683594 h 790575"/>
              <a:gd name="connsiteX13" fmla="*/ 41062 w 285750"/>
              <a:gd name="connsiteY13" fmla="*/ 723499 h 790575"/>
              <a:gd name="connsiteX14" fmla="*/ 68780 w 285750"/>
              <a:gd name="connsiteY14" fmla="*/ 774553 h 790575"/>
              <a:gd name="connsiteX15" fmla="*/ 225562 w 285750"/>
              <a:gd name="connsiteY15" fmla="*/ 693971 h 790575"/>
              <a:gd name="connsiteX16" fmla="*/ 215465 w 285750"/>
              <a:gd name="connsiteY16" fmla="*/ 608818 h 790575"/>
              <a:gd name="connsiteX17" fmla="*/ 277473 w 285750"/>
              <a:gd name="connsiteY17" fmla="*/ 556811 h 790575"/>
              <a:gd name="connsiteX18" fmla="*/ 287569 w 285750"/>
              <a:gd name="connsiteY18" fmla="*/ 452417 h 790575"/>
              <a:gd name="connsiteX19" fmla="*/ 214894 w 285750"/>
              <a:gd name="connsiteY19" fmla="*/ 89896 h 790575"/>
              <a:gd name="connsiteX20" fmla="*/ 219466 w 285750"/>
              <a:gd name="connsiteY20" fmla="*/ 154094 h 790575"/>
              <a:gd name="connsiteX21" fmla="*/ 168221 w 285750"/>
              <a:gd name="connsiteY21" fmla="*/ 222960 h 790575"/>
              <a:gd name="connsiteX22" fmla="*/ 214894 w 285750"/>
              <a:gd name="connsiteY22" fmla="*/ 89896 h 790575"/>
              <a:gd name="connsiteX23" fmla="*/ 65065 w 285750"/>
              <a:gd name="connsiteY23" fmla="*/ 537952 h 790575"/>
              <a:gd name="connsiteX24" fmla="*/ 149838 w 285750"/>
              <a:gd name="connsiteY24" fmla="*/ 316019 h 790575"/>
              <a:gd name="connsiteX25" fmla="*/ 154124 w 285750"/>
              <a:gd name="connsiteY25" fmla="*/ 384695 h 790575"/>
              <a:gd name="connsiteX26" fmla="*/ 83163 w 285750"/>
              <a:gd name="connsiteY26" fmla="*/ 492232 h 790575"/>
              <a:gd name="connsiteX27" fmla="*/ 162887 w 285750"/>
              <a:gd name="connsiteY27" fmla="*/ 558907 h 790575"/>
              <a:gd name="connsiteX28" fmla="*/ 161744 w 285750"/>
              <a:gd name="connsiteY28" fmla="*/ 548144 h 790575"/>
              <a:gd name="connsiteX29" fmla="*/ 162601 w 285750"/>
              <a:gd name="connsiteY29" fmla="*/ 453656 h 790575"/>
              <a:gd name="connsiteX30" fmla="*/ 178413 w 285750"/>
              <a:gd name="connsiteY30" fmla="*/ 585958 h 790575"/>
              <a:gd name="connsiteX31" fmla="*/ 65065 w 285750"/>
              <a:gd name="connsiteY31" fmla="*/ 537952 h 790575"/>
              <a:gd name="connsiteX32" fmla="*/ 210703 w 285750"/>
              <a:gd name="connsiteY32" fmla="*/ 574242 h 790575"/>
              <a:gd name="connsiteX33" fmla="*/ 196320 w 285750"/>
              <a:gd name="connsiteY33" fmla="*/ 448226 h 790575"/>
              <a:gd name="connsiteX34" fmla="*/ 210703 w 285750"/>
              <a:gd name="connsiteY34" fmla="*/ 574242 h 79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790575">
                <a:moveTo>
                  <a:pt x="287569" y="452417"/>
                </a:moveTo>
                <a:cubicBezTo>
                  <a:pt x="263376" y="379265"/>
                  <a:pt x="187747" y="377265"/>
                  <a:pt x="186604" y="377360"/>
                </a:cubicBezTo>
                <a:lnTo>
                  <a:pt x="178413" y="299351"/>
                </a:lnTo>
                <a:cubicBezTo>
                  <a:pt x="226038" y="255917"/>
                  <a:pt x="264138" y="192766"/>
                  <a:pt x="264138" y="119519"/>
                </a:cubicBezTo>
                <a:cubicBezTo>
                  <a:pt x="264138" y="11219"/>
                  <a:pt x="235563" y="1694"/>
                  <a:pt x="219466" y="75"/>
                </a:cubicBezTo>
                <a:cubicBezTo>
                  <a:pt x="203368" y="-1544"/>
                  <a:pt x="166030" y="22935"/>
                  <a:pt x="143932" y="78371"/>
                </a:cubicBezTo>
                <a:cubicBezTo>
                  <a:pt x="121834" y="133806"/>
                  <a:pt x="132407" y="221246"/>
                  <a:pt x="135360" y="244963"/>
                </a:cubicBezTo>
                <a:cubicBezTo>
                  <a:pt x="135360" y="244963"/>
                  <a:pt x="-1324" y="322401"/>
                  <a:pt x="10" y="464038"/>
                </a:cubicBezTo>
                <a:cubicBezTo>
                  <a:pt x="10" y="487184"/>
                  <a:pt x="15345" y="619105"/>
                  <a:pt x="182794" y="618724"/>
                </a:cubicBezTo>
                <a:cubicBezTo>
                  <a:pt x="189621" y="646063"/>
                  <a:pt x="192823" y="674179"/>
                  <a:pt x="192319" y="702353"/>
                </a:cubicBezTo>
                <a:cubicBezTo>
                  <a:pt x="188224" y="749978"/>
                  <a:pt x="160982" y="762075"/>
                  <a:pt x="139075" y="763504"/>
                </a:cubicBezTo>
                <a:cubicBezTo>
                  <a:pt x="161141" y="740936"/>
                  <a:pt x="160735" y="704754"/>
                  <a:pt x="138167" y="682687"/>
                </a:cubicBezTo>
                <a:cubicBezTo>
                  <a:pt x="115599" y="660621"/>
                  <a:pt x="79417" y="661026"/>
                  <a:pt x="57350" y="683594"/>
                </a:cubicBezTo>
                <a:cubicBezTo>
                  <a:pt x="46921" y="694260"/>
                  <a:pt x="41076" y="708582"/>
                  <a:pt x="41062" y="723499"/>
                </a:cubicBezTo>
                <a:cubicBezTo>
                  <a:pt x="41462" y="744009"/>
                  <a:pt x="51797" y="763047"/>
                  <a:pt x="68780" y="774553"/>
                </a:cubicBezTo>
                <a:cubicBezTo>
                  <a:pt x="142980" y="828750"/>
                  <a:pt x="233086" y="776077"/>
                  <a:pt x="225562" y="693971"/>
                </a:cubicBezTo>
                <a:cubicBezTo>
                  <a:pt x="224609" y="683589"/>
                  <a:pt x="217465" y="624630"/>
                  <a:pt x="215465" y="608818"/>
                </a:cubicBezTo>
                <a:cubicBezTo>
                  <a:pt x="215465" y="608818"/>
                  <a:pt x="258423" y="589768"/>
                  <a:pt x="277473" y="556811"/>
                </a:cubicBezTo>
                <a:cubicBezTo>
                  <a:pt x="294454" y="524701"/>
                  <a:pt x="298082" y="487188"/>
                  <a:pt x="287569" y="452417"/>
                </a:cubicBezTo>
                <a:close/>
                <a:moveTo>
                  <a:pt x="214894" y="89896"/>
                </a:moveTo>
                <a:cubicBezTo>
                  <a:pt x="235563" y="96944"/>
                  <a:pt x="226038" y="138759"/>
                  <a:pt x="219466" y="154094"/>
                </a:cubicBezTo>
                <a:cubicBezTo>
                  <a:pt x="212893" y="169430"/>
                  <a:pt x="187938" y="215245"/>
                  <a:pt x="168221" y="222960"/>
                </a:cubicBezTo>
                <a:cubicBezTo>
                  <a:pt x="159363" y="139045"/>
                  <a:pt x="187938" y="87419"/>
                  <a:pt x="214894" y="89896"/>
                </a:cubicBezTo>
                <a:close/>
                <a:moveTo>
                  <a:pt x="65065" y="537952"/>
                </a:moveTo>
                <a:cubicBezTo>
                  <a:pt x="-943" y="392981"/>
                  <a:pt x="148409" y="317067"/>
                  <a:pt x="149838" y="316019"/>
                </a:cubicBezTo>
                <a:cubicBezTo>
                  <a:pt x="151743" y="331736"/>
                  <a:pt x="152219" y="368883"/>
                  <a:pt x="154124" y="384695"/>
                </a:cubicBezTo>
                <a:cubicBezTo>
                  <a:pt x="89164" y="407745"/>
                  <a:pt x="79639" y="463847"/>
                  <a:pt x="83163" y="492232"/>
                </a:cubicBezTo>
                <a:cubicBezTo>
                  <a:pt x="91735" y="560336"/>
                  <a:pt x="158696" y="569765"/>
                  <a:pt x="162887" y="558907"/>
                </a:cubicBezTo>
                <a:cubicBezTo>
                  <a:pt x="164780" y="555430"/>
                  <a:pt x="164325" y="551145"/>
                  <a:pt x="161744" y="548144"/>
                </a:cubicBezTo>
                <a:cubicBezTo>
                  <a:pt x="102594" y="482612"/>
                  <a:pt x="159458" y="454799"/>
                  <a:pt x="162601" y="453656"/>
                </a:cubicBezTo>
                <a:lnTo>
                  <a:pt x="178413" y="585958"/>
                </a:lnTo>
                <a:cubicBezTo>
                  <a:pt x="129645" y="597007"/>
                  <a:pt x="77257" y="564908"/>
                  <a:pt x="65065" y="537952"/>
                </a:cubicBezTo>
                <a:close/>
                <a:moveTo>
                  <a:pt x="210703" y="574242"/>
                </a:moveTo>
                <a:lnTo>
                  <a:pt x="196320" y="448226"/>
                </a:lnTo>
                <a:cubicBezTo>
                  <a:pt x="228895" y="444607"/>
                  <a:pt x="286045" y="509282"/>
                  <a:pt x="210703" y="5742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矩形: 圆角 80"/>
          <p:cNvSpPr/>
          <p:nvPr userDrawn="1"/>
        </p:nvSpPr>
        <p:spPr>
          <a:xfrm>
            <a:off x="7263171" y="3559514"/>
            <a:ext cx="316683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 userDrawn="1"/>
        </p:nvGrpSpPr>
        <p:grpSpPr>
          <a:xfrm rot="1312566">
            <a:off x="7315218" y="3564774"/>
            <a:ext cx="243146" cy="246954"/>
            <a:chOff x="844463" y="5624427"/>
            <a:chExt cx="566220" cy="575088"/>
          </a:xfrm>
        </p:grpSpPr>
        <p:sp>
          <p:nvSpPr>
            <p:cNvPr id="83" name="任意多边形: 形状 82"/>
            <p:cNvSpPr/>
            <p:nvPr/>
          </p:nvSpPr>
          <p:spPr>
            <a:xfrm>
              <a:off x="1053884" y="5656580"/>
              <a:ext cx="20050" cy="2005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851033" y="5631942"/>
              <a:ext cx="475593" cy="56060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905236" y="5643440"/>
              <a:ext cx="368925" cy="373737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844463" y="6051605"/>
              <a:ext cx="566220" cy="147570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844463" y="5624474"/>
              <a:ext cx="493237" cy="575041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 userDrawn="1"/>
          </p:nvSpPr>
          <p:spPr>
            <a:xfrm>
              <a:off x="1224393" y="5624427"/>
              <a:ext cx="113561" cy="111895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1011179" y="6096775"/>
              <a:ext cx="274288" cy="56943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1273161" y="6051605"/>
              <a:ext cx="64161" cy="147570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1" name="图形 4" descr="高音谱号"/>
          <p:cNvSpPr/>
          <p:nvPr userDrawn="1"/>
        </p:nvSpPr>
        <p:spPr>
          <a:xfrm rot="1642286">
            <a:off x="7411606" y="3587107"/>
            <a:ext cx="45719" cy="126489"/>
          </a:xfrm>
          <a:custGeom>
            <a:gdLst>
              <a:gd name="connsiteX0" fmla="*/ 287569 w 285750"/>
              <a:gd name="connsiteY0" fmla="*/ 452417 h 790575"/>
              <a:gd name="connsiteX1" fmla="*/ 186604 w 285750"/>
              <a:gd name="connsiteY1" fmla="*/ 377360 h 790575"/>
              <a:gd name="connsiteX2" fmla="*/ 178413 w 285750"/>
              <a:gd name="connsiteY2" fmla="*/ 299351 h 790575"/>
              <a:gd name="connsiteX3" fmla="*/ 264138 w 285750"/>
              <a:gd name="connsiteY3" fmla="*/ 119519 h 790575"/>
              <a:gd name="connsiteX4" fmla="*/ 219466 w 285750"/>
              <a:gd name="connsiteY4" fmla="*/ 75 h 790575"/>
              <a:gd name="connsiteX5" fmla="*/ 143932 w 285750"/>
              <a:gd name="connsiteY5" fmla="*/ 78371 h 790575"/>
              <a:gd name="connsiteX6" fmla="*/ 135360 w 285750"/>
              <a:gd name="connsiteY6" fmla="*/ 244963 h 790575"/>
              <a:gd name="connsiteX7" fmla="*/ 10 w 285750"/>
              <a:gd name="connsiteY7" fmla="*/ 464038 h 790575"/>
              <a:gd name="connsiteX8" fmla="*/ 182794 w 285750"/>
              <a:gd name="connsiteY8" fmla="*/ 618724 h 790575"/>
              <a:gd name="connsiteX9" fmla="*/ 192319 w 285750"/>
              <a:gd name="connsiteY9" fmla="*/ 702353 h 790575"/>
              <a:gd name="connsiteX10" fmla="*/ 139075 w 285750"/>
              <a:gd name="connsiteY10" fmla="*/ 763504 h 790575"/>
              <a:gd name="connsiteX11" fmla="*/ 138167 w 285750"/>
              <a:gd name="connsiteY11" fmla="*/ 682687 h 790575"/>
              <a:gd name="connsiteX12" fmla="*/ 57350 w 285750"/>
              <a:gd name="connsiteY12" fmla="*/ 683594 h 790575"/>
              <a:gd name="connsiteX13" fmla="*/ 41062 w 285750"/>
              <a:gd name="connsiteY13" fmla="*/ 723499 h 790575"/>
              <a:gd name="connsiteX14" fmla="*/ 68780 w 285750"/>
              <a:gd name="connsiteY14" fmla="*/ 774553 h 790575"/>
              <a:gd name="connsiteX15" fmla="*/ 225562 w 285750"/>
              <a:gd name="connsiteY15" fmla="*/ 693971 h 790575"/>
              <a:gd name="connsiteX16" fmla="*/ 215465 w 285750"/>
              <a:gd name="connsiteY16" fmla="*/ 608818 h 790575"/>
              <a:gd name="connsiteX17" fmla="*/ 277473 w 285750"/>
              <a:gd name="connsiteY17" fmla="*/ 556811 h 790575"/>
              <a:gd name="connsiteX18" fmla="*/ 287569 w 285750"/>
              <a:gd name="connsiteY18" fmla="*/ 452417 h 790575"/>
              <a:gd name="connsiteX19" fmla="*/ 214894 w 285750"/>
              <a:gd name="connsiteY19" fmla="*/ 89896 h 790575"/>
              <a:gd name="connsiteX20" fmla="*/ 219466 w 285750"/>
              <a:gd name="connsiteY20" fmla="*/ 154094 h 790575"/>
              <a:gd name="connsiteX21" fmla="*/ 168221 w 285750"/>
              <a:gd name="connsiteY21" fmla="*/ 222960 h 790575"/>
              <a:gd name="connsiteX22" fmla="*/ 214894 w 285750"/>
              <a:gd name="connsiteY22" fmla="*/ 89896 h 790575"/>
              <a:gd name="connsiteX23" fmla="*/ 65065 w 285750"/>
              <a:gd name="connsiteY23" fmla="*/ 537952 h 790575"/>
              <a:gd name="connsiteX24" fmla="*/ 149838 w 285750"/>
              <a:gd name="connsiteY24" fmla="*/ 316019 h 790575"/>
              <a:gd name="connsiteX25" fmla="*/ 154124 w 285750"/>
              <a:gd name="connsiteY25" fmla="*/ 384695 h 790575"/>
              <a:gd name="connsiteX26" fmla="*/ 83163 w 285750"/>
              <a:gd name="connsiteY26" fmla="*/ 492232 h 790575"/>
              <a:gd name="connsiteX27" fmla="*/ 162887 w 285750"/>
              <a:gd name="connsiteY27" fmla="*/ 558907 h 790575"/>
              <a:gd name="connsiteX28" fmla="*/ 161744 w 285750"/>
              <a:gd name="connsiteY28" fmla="*/ 548144 h 790575"/>
              <a:gd name="connsiteX29" fmla="*/ 162601 w 285750"/>
              <a:gd name="connsiteY29" fmla="*/ 453656 h 790575"/>
              <a:gd name="connsiteX30" fmla="*/ 178413 w 285750"/>
              <a:gd name="connsiteY30" fmla="*/ 585958 h 790575"/>
              <a:gd name="connsiteX31" fmla="*/ 65065 w 285750"/>
              <a:gd name="connsiteY31" fmla="*/ 537952 h 790575"/>
              <a:gd name="connsiteX32" fmla="*/ 210703 w 285750"/>
              <a:gd name="connsiteY32" fmla="*/ 574242 h 790575"/>
              <a:gd name="connsiteX33" fmla="*/ 196320 w 285750"/>
              <a:gd name="connsiteY33" fmla="*/ 448226 h 790575"/>
              <a:gd name="connsiteX34" fmla="*/ 210703 w 285750"/>
              <a:gd name="connsiteY34" fmla="*/ 574242 h 79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790575">
                <a:moveTo>
                  <a:pt x="287569" y="452417"/>
                </a:moveTo>
                <a:cubicBezTo>
                  <a:pt x="263376" y="379265"/>
                  <a:pt x="187747" y="377265"/>
                  <a:pt x="186604" y="377360"/>
                </a:cubicBezTo>
                <a:lnTo>
                  <a:pt x="178413" y="299351"/>
                </a:lnTo>
                <a:cubicBezTo>
                  <a:pt x="226038" y="255917"/>
                  <a:pt x="264138" y="192766"/>
                  <a:pt x="264138" y="119519"/>
                </a:cubicBezTo>
                <a:cubicBezTo>
                  <a:pt x="264138" y="11219"/>
                  <a:pt x="235563" y="1694"/>
                  <a:pt x="219466" y="75"/>
                </a:cubicBezTo>
                <a:cubicBezTo>
                  <a:pt x="203368" y="-1544"/>
                  <a:pt x="166030" y="22935"/>
                  <a:pt x="143932" y="78371"/>
                </a:cubicBezTo>
                <a:cubicBezTo>
                  <a:pt x="121834" y="133806"/>
                  <a:pt x="132407" y="221246"/>
                  <a:pt x="135360" y="244963"/>
                </a:cubicBezTo>
                <a:cubicBezTo>
                  <a:pt x="135360" y="244963"/>
                  <a:pt x="-1324" y="322401"/>
                  <a:pt x="10" y="464038"/>
                </a:cubicBezTo>
                <a:cubicBezTo>
                  <a:pt x="10" y="487184"/>
                  <a:pt x="15345" y="619105"/>
                  <a:pt x="182794" y="618724"/>
                </a:cubicBezTo>
                <a:cubicBezTo>
                  <a:pt x="189621" y="646063"/>
                  <a:pt x="192823" y="674179"/>
                  <a:pt x="192319" y="702353"/>
                </a:cubicBezTo>
                <a:cubicBezTo>
                  <a:pt x="188224" y="749978"/>
                  <a:pt x="160982" y="762075"/>
                  <a:pt x="139075" y="763504"/>
                </a:cubicBezTo>
                <a:cubicBezTo>
                  <a:pt x="161141" y="740936"/>
                  <a:pt x="160735" y="704754"/>
                  <a:pt x="138167" y="682687"/>
                </a:cubicBezTo>
                <a:cubicBezTo>
                  <a:pt x="115599" y="660621"/>
                  <a:pt x="79417" y="661026"/>
                  <a:pt x="57350" y="683594"/>
                </a:cubicBezTo>
                <a:cubicBezTo>
                  <a:pt x="46921" y="694260"/>
                  <a:pt x="41076" y="708582"/>
                  <a:pt x="41062" y="723499"/>
                </a:cubicBezTo>
                <a:cubicBezTo>
                  <a:pt x="41462" y="744009"/>
                  <a:pt x="51797" y="763047"/>
                  <a:pt x="68780" y="774553"/>
                </a:cubicBezTo>
                <a:cubicBezTo>
                  <a:pt x="142980" y="828750"/>
                  <a:pt x="233086" y="776077"/>
                  <a:pt x="225562" y="693971"/>
                </a:cubicBezTo>
                <a:cubicBezTo>
                  <a:pt x="224609" y="683589"/>
                  <a:pt x="217465" y="624630"/>
                  <a:pt x="215465" y="608818"/>
                </a:cubicBezTo>
                <a:cubicBezTo>
                  <a:pt x="215465" y="608818"/>
                  <a:pt x="258423" y="589768"/>
                  <a:pt x="277473" y="556811"/>
                </a:cubicBezTo>
                <a:cubicBezTo>
                  <a:pt x="294454" y="524701"/>
                  <a:pt x="298082" y="487188"/>
                  <a:pt x="287569" y="452417"/>
                </a:cubicBezTo>
                <a:close/>
                <a:moveTo>
                  <a:pt x="214894" y="89896"/>
                </a:moveTo>
                <a:cubicBezTo>
                  <a:pt x="235563" y="96944"/>
                  <a:pt x="226038" y="138759"/>
                  <a:pt x="219466" y="154094"/>
                </a:cubicBezTo>
                <a:cubicBezTo>
                  <a:pt x="212893" y="169430"/>
                  <a:pt x="187938" y="215245"/>
                  <a:pt x="168221" y="222960"/>
                </a:cubicBezTo>
                <a:cubicBezTo>
                  <a:pt x="159363" y="139045"/>
                  <a:pt x="187938" y="87419"/>
                  <a:pt x="214894" y="89896"/>
                </a:cubicBezTo>
                <a:close/>
                <a:moveTo>
                  <a:pt x="65065" y="537952"/>
                </a:moveTo>
                <a:cubicBezTo>
                  <a:pt x="-943" y="392981"/>
                  <a:pt x="148409" y="317067"/>
                  <a:pt x="149838" y="316019"/>
                </a:cubicBezTo>
                <a:cubicBezTo>
                  <a:pt x="151743" y="331736"/>
                  <a:pt x="152219" y="368883"/>
                  <a:pt x="154124" y="384695"/>
                </a:cubicBezTo>
                <a:cubicBezTo>
                  <a:pt x="89164" y="407745"/>
                  <a:pt x="79639" y="463847"/>
                  <a:pt x="83163" y="492232"/>
                </a:cubicBezTo>
                <a:cubicBezTo>
                  <a:pt x="91735" y="560336"/>
                  <a:pt x="158696" y="569765"/>
                  <a:pt x="162887" y="558907"/>
                </a:cubicBezTo>
                <a:cubicBezTo>
                  <a:pt x="164780" y="555430"/>
                  <a:pt x="164325" y="551145"/>
                  <a:pt x="161744" y="548144"/>
                </a:cubicBezTo>
                <a:cubicBezTo>
                  <a:pt x="102594" y="482612"/>
                  <a:pt x="159458" y="454799"/>
                  <a:pt x="162601" y="453656"/>
                </a:cubicBezTo>
                <a:lnTo>
                  <a:pt x="178413" y="585958"/>
                </a:lnTo>
                <a:cubicBezTo>
                  <a:pt x="129645" y="597007"/>
                  <a:pt x="77257" y="564908"/>
                  <a:pt x="65065" y="537952"/>
                </a:cubicBezTo>
                <a:close/>
                <a:moveTo>
                  <a:pt x="210703" y="574242"/>
                </a:moveTo>
                <a:lnTo>
                  <a:pt x="196320" y="448226"/>
                </a:lnTo>
                <a:cubicBezTo>
                  <a:pt x="228895" y="444607"/>
                  <a:pt x="286045" y="509282"/>
                  <a:pt x="210703" y="5742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矩形: 圆角 91"/>
          <p:cNvSpPr/>
          <p:nvPr userDrawn="1"/>
        </p:nvSpPr>
        <p:spPr>
          <a:xfrm>
            <a:off x="4638572" y="3559514"/>
            <a:ext cx="316683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 userDrawn="1"/>
        </p:nvGrpSpPr>
        <p:grpSpPr>
          <a:xfrm rot="1312566">
            <a:off x="4690619" y="3564774"/>
            <a:ext cx="243146" cy="246954"/>
            <a:chOff x="844463" y="5624427"/>
            <a:chExt cx="566220" cy="575088"/>
          </a:xfrm>
        </p:grpSpPr>
        <p:sp>
          <p:nvSpPr>
            <p:cNvPr id="94" name="任意多边形: 形状 93"/>
            <p:cNvSpPr/>
            <p:nvPr/>
          </p:nvSpPr>
          <p:spPr>
            <a:xfrm>
              <a:off x="1053884" y="5656580"/>
              <a:ext cx="20050" cy="2005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851033" y="5631942"/>
              <a:ext cx="475593" cy="56060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905236" y="5643440"/>
              <a:ext cx="368925" cy="373737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844463" y="6051605"/>
              <a:ext cx="566220" cy="147570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44463" y="5624474"/>
              <a:ext cx="493237" cy="575041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 userDrawn="1"/>
          </p:nvSpPr>
          <p:spPr>
            <a:xfrm>
              <a:off x="1224393" y="5624427"/>
              <a:ext cx="113561" cy="111895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1011179" y="6096775"/>
              <a:ext cx="274288" cy="56943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1273161" y="6051605"/>
              <a:ext cx="64161" cy="147570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" name="图形 4" descr="高音谱号"/>
          <p:cNvSpPr/>
          <p:nvPr userDrawn="1"/>
        </p:nvSpPr>
        <p:spPr>
          <a:xfrm rot="1642286">
            <a:off x="4787007" y="3587107"/>
            <a:ext cx="45719" cy="126489"/>
          </a:xfrm>
          <a:custGeom>
            <a:gdLst>
              <a:gd name="connsiteX0" fmla="*/ 287569 w 285750"/>
              <a:gd name="connsiteY0" fmla="*/ 452417 h 790575"/>
              <a:gd name="connsiteX1" fmla="*/ 186604 w 285750"/>
              <a:gd name="connsiteY1" fmla="*/ 377360 h 790575"/>
              <a:gd name="connsiteX2" fmla="*/ 178413 w 285750"/>
              <a:gd name="connsiteY2" fmla="*/ 299351 h 790575"/>
              <a:gd name="connsiteX3" fmla="*/ 264138 w 285750"/>
              <a:gd name="connsiteY3" fmla="*/ 119519 h 790575"/>
              <a:gd name="connsiteX4" fmla="*/ 219466 w 285750"/>
              <a:gd name="connsiteY4" fmla="*/ 75 h 790575"/>
              <a:gd name="connsiteX5" fmla="*/ 143932 w 285750"/>
              <a:gd name="connsiteY5" fmla="*/ 78371 h 790575"/>
              <a:gd name="connsiteX6" fmla="*/ 135360 w 285750"/>
              <a:gd name="connsiteY6" fmla="*/ 244963 h 790575"/>
              <a:gd name="connsiteX7" fmla="*/ 10 w 285750"/>
              <a:gd name="connsiteY7" fmla="*/ 464038 h 790575"/>
              <a:gd name="connsiteX8" fmla="*/ 182794 w 285750"/>
              <a:gd name="connsiteY8" fmla="*/ 618724 h 790575"/>
              <a:gd name="connsiteX9" fmla="*/ 192319 w 285750"/>
              <a:gd name="connsiteY9" fmla="*/ 702353 h 790575"/>
              <a:gd name="connsiteX10" fmla="*/ 139075 w 285750"/>
              <a:gd name="connsiteY10" fmla="*/ 763504 h 790575"/>
              <a:gd name="connsiteX11" fmla="*/ 138167 w 285750"/>
              <a:gd name="connsiteY11" fmla="*/ 682687 h 790575"/>
              <a:gd name="connsiteX12" fmla="*/ 57350 w 285750"/>
              <a:gd name="connsiteY12" fmla="*/ 683594 h 790575"/>
              <a:gd name="connsiteX13" fmla="*/ 41062 w 285750"/>
              <a:gd name="connsiteY13" fmla="*/ 723499 h 790575"/>
              <a:gd name="connsiteX14" fmla="*/ 68780 w 285750"/>
              <a:gd name="connsiteY14" fmla="*/ 774553 h 790575"/>
              <a:gd name="connsiteX15" fmla="*/ 225562 w 285750"/>
              <a:gd name="connsiteY15" fmla="*/ 693971 h 790575"/>
              <a:gd name="connsiteX16" fmla="*/ 215465 w 285750"/>
              <a:gd name="connsiteY16" fmla="*/ 608818 h 790575"/>
              <a:gd name="connsiteX17" fmla="*/ 277473 w 285750"/>
              <a:gd name="connsiteY17" fmla="*/ 556811 h 790575"/>
              <a:gd name="connsiteX18" fmla="*/ 287569 w 285750"/>
              <a:gd name="connsiteY18" fmla="*/ 452417 h 790575"/>
              <a:gd name="connsiteX19" fmla="*/ 214894 w 285750"/>
              <a:gd name="connsiteY19" fmla="*/ 89896 h 790575"/>
              <a:gd name="connsiteX20" fmla="*/ 219466 w 285750"/>
              <a:gd name="connsiteY20" fmla="*/ 154094 h 790575"/>
              <a:gd name="connsiteX21" fmla="*/ 168221 w 285750"/>
              <a:gd name="connsiteY21" fmla="*/ 222960 h 790575"/>
              <a:gd name="connsiteX22" fmla="*/ 214894 w 285750"/>
              <a:gd name="connsiteY22" fmla="*/ 89896 h 790575"/>
              <a:gd name="connsiteX23" fmla="*/ 65065 w 285750"/>
              <a:gd name="connsiteY23" fmla="*/ 537952 h 790575"/>
              <a:gd name="connsiteX24" fmla="*/ 149838 w 285750"/>
              <a:gd name="connsiteY24" fmla="*/ 316019 h 790575"/>
              <a:gd name="connsiteX25" fmla="*/ 154124 w 285750"/>
              <a:gd name="connsiteY25" fmla="*/ 384695 h 790575"/>
              <a:gd name="connsiteX26" fmla="*/ 83163 w 285750"/>
              <a:gd name="connsiteY26" fmla="*/ 492232 h 790575"/>
              <a:gd name="connsiteX27" fmla="*/ 162887 w 285750"/>
              <a:gd name="connsiteY27" fmla="*/ 558907 h 790575"/>
              <a:gd name="connsiteX28" fmla="*/ 161744 w 285750"/>
              <a:gd name="connsiteY28" fmla="*/ 548144 h 790575"/>
              <a:gd name="connsiteX29" fmla="*/ 162601 w 285750"/>
              <a:gd name="connsiteY29" fmla="*/ 453656 h 790575"/>
              <a:gd name="connsiteX30" fmla="*/ 178413 w 285750"/>
              <a:gd name="connsiteY30" fmla="*/ 585958 h 790575"/>
              <a:gd name="connsiteX31" fmla="*/ 65065 w 285750"/>
              <a:gd name="connsiteY31" fmla="*/ 537952 h 790575"/>
              <a:gd name="connsiteX32" fmla="*/ 210703 w 285750"/>
              <a:gd name="connsiteY32" fmla="*/ 574242 h 790575"/>
              <a:gd name="connsiteX33" fmla="*/ 196320 w 285750"/>
              <a:gd name="connsiteY33" fmla="*/ 448226 h 790575"/>
              <a:gd name="connsiteX34" fmla="*/ 210703 w 285750"/>
              <a:gd name="connsiteY34" fmla="*/ 574242 h 79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790575">
                <a:moveTo>
                  <a:pt x="287569" y="452417"/>
                </a:moveTo>
                <a:cubicBezTo>
                  <a:pt x="263376" y="379265"/>
                  <a:pt x="187747" y="377265"/>
                  <a:pt x="186604" y="377360"/>
                </a:cubicBezTo>
                <a:lnTo>
                  <a:pt x="178413" y="299351"/>
                </a:lnTo>
                <a:cubicBezTo>
                  <a:pt x="226038" y="255917"/>
                  <a:pt x="264138" y="192766"/>
                  <a:pt x="264138" y="119519"/>
                </a:cubicBezTo>
                <a:cubicBezTo>
                  <a:pt x="264138" y="11219"/>
                  <a:pt x="235563" y="1694"/>
                  <a:pt x="219466" y="75"/>
                </a:cubicBezTo>
                <a:cubicBezTo>
                  <a:pt x="203368" y="-1544"/>
                  <a:pt x="166030" y="22935"/>
                  <a:pt x="143932" y="78371"/>
                </a:cubicBezTo>
                <a:cubicBezTo>
                  <a:pt x="121834" y="133806"/>
                  <a:pt x="132407" y="221246"/>
                  <a:pt x="135360" y="244963"/>
                </a:cubicBezTo>
                <a:cubicBezTo>
                  <a:pt x="135360" y="244963"/>
                  <a:pt x="-1324" y="322401"/>
                  <a:pt x="10" y="464038"/>
                </a:cubicBezTo>
                <a:cubicBezTo>
                  <a:pt x="10" y="487184"/>
                  <a:pt x="15345" y="619105"/>
                  <a:pt x="182794" y="618724"/>
                </a:cubicBezTo>
                <a:cubicBezTo>
                  <a:pt x="189621" y="646063"/>
                  <a:pt x="192823" y="674179"/>
                  <a:pt x="192319" y="702353"/>
                </a:cubicBezTo>
                <a:cubicBezTo>
                  <a:pt x="188224" y="749978"/>
                  <a:pt x="160982" y="762075"/>
                  <a:pt x="139075" y="763504"/>
                </a:cubicBezTo>
                <a:cubicBezTo>
                  <a:pt x="161141" y="740936"/>
                  <a:pt x="160735" y="704754"/>
                  <a:pt x="138167" y="682687"/>
                </a:cubicBezTo>
                <a:cubicBezTo>
                  <a:pt x="115599" y="660621"/>
                  <a:pt x="79417" y="661026"/>
                  <a:pt x="57350" y="683594"/>
                </a:cubicBezTo>
                <a:cubicBezTo>
                  <a:pt x="46921" y="694260"/>
                  <a:pt x="41076" y="708582"/>
                  <a:pt x="41062" y="723499"/>
                </a:cubicBezTo>
                <a:cubicBezTo>
                  <a:pt x="41462" y="744009"/>
                  <a:pt x="51797" y="763047"/>
                  <a:pt x="68780" y="774553"/>
                </a:cubicBezTo>
                <a:cubicBezTo>
                  <a:pt x="142980" y="828750"/>
                  <a:pt x="233086" y="776077"/>
                  <a:pt x="225562" y="693971"/>
                </a:cubicBezTo>
                <a:cubicBezTo>
                  <a:pt x="224609" y="683589"/>
                  <a:pt x="217465" y="624630"/>
                  <a:pt x="215465" y="608818"/>
                </a:cubicBezTo>
                <a:cubicBezTo>
                  <a:pt x="215465" y="608818"/>
                  <a:pt x="258423" y="589768"/>
                  <a:pt x="277473" y="556811"/>
                </a:cubicBezTo>
                <a:cubicBezTo>
                  <a:pt x="294454" y="524701"/>
                  <a:pt x="298082" y="487188"/>
                  <a:pt x="287569" y="452417"/>
                </a:cubicBezTo>
                <a:close/>
                <a:moveTo>
                  <a:pt x="214894" y="89896"/>
                </a:moveTo>
                <a:cubicBezTo>
                  <a:pt x="235563" y="96944"/>
                  <a:pt x="226038" y="138759"/>
                  <a:pt x="219466" y="154094"/>
                </a:cubicBezTo>
                <a:cubicBezTo>
                  <a:pt x="212893" y="169430"/>
                  <a:pt x="187938" y="215245"/>
                  <a:pt x="168221" y="222960"/>
                </a:cubicBezTo>
                <a:cubicBezTo>
                  <a:pt x="159363" y="139045"/>
                  <a:pt x="187938" y="87419"/>
                  <a:pt x="214894" y="89896"/>
                </a:cubicBezTo>
                <a:close/>
                <a:moveTo>
                  <a:pt x="65065" y="537952"/>
                </a:moveTo>
                <a:cubicBezTo>
                  <a:pt x="-943" y="392981"/>
                  <a:pt x="148409" y="317067"/>
                  <a:pt x="149838" y="316019"/>
                </a:cubicBezTo>
                <a:cubicBezTo>
                  <a:pt x="151743" y="331736"/>
                  <a:pt x="152219" y="368883"/>
                  <a:pt x="154124" y="384695"/>
                </a:cubicBezTo>
                <a:cubicBezTo>
                  <a:pt x="89164" y="407745"/>
                  <a:pt x="79639" y="463847"/>
                  <a:pt x="83163" y="492232"/>
                </a:cubicBezTo>
                <a:cubicBezTo>
                  <a:pt x="91735" y="560336"/>
                  <a:pt x="158696" y="569765"/>
                  <a:pt x="162887" y="558907"/>
                </a:cubicBezTo>
                <a:cubicBezTo>
                  <a:pt x="164780" y="555430"/>
                  <a:pt x="164325" y="551145"/>
                  <a:pt x="161744" y="548144"/>
                </a:cubicBezTo>
                <a:cubicBezTo>
                  <a:pt x="102594" y="482612"/>
                  <a:pt x="159458" y="454799"/>
                  <a:pt x="162601" y="453656"/>
                </a:cubicBezTo>
                <a:lnTo>
                  <a:pt x="178413" y="585958"/>
                </a:lnTo>
                <a:cubicBezTo>
                  <a:pt x="129645" y="597007"/>
                  <a:pt x="77257" y="564908"/>
                  <a:pt x="65065" y="537952"/>
                </a:cubicBezTo>
                <a:close/>
                <a:moveTo>
                  <a:pt x="210703" y="574242"/>
                </a:moveTo>
                <a:lnTo>
                  <a:pt x="196320" y="448226"/>
                </a:lnTo>
                <a:cubicBezTo>
                  <a:pt x="228895" y="444607"/>
                  <a:pt x="286045" y="509282"/>
                  <a:pt x="210703" y="5742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矩形: 圆角 102"/>
          <p:cNvSpPr/>
          <p:nvPr userDrawn="1"/>
        </p:nvSpPr>
        <p:spPr>
          <a:xfrm>
            <a:off x="2016596" y="3559514"/>
            <a:ext cx="316683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 userDrawn="1"/>
        </p:nvGrpSpPr>
        <p:grpSpPr>
          <a:xfrm rot="1312566">
            <a:off x="2068643" y="3564774"/>
            <a:ext cx="243146" cy="246954"/>
            <a:chOff x="844463" y="5624427"/>
            <a:chExt cx="566220" cy="575088"/>
          </a:xfrm>
        </p:grpSpPr>
        <p:sp>
          <p:nvSpPr>
            <p:cNvPr id="105" name="任意多边形: 形状 104"/>
            <p:cNvSpPr/>
            <p:nvPr/>
          </p:nvSpPr>
          <p:spPr>
            <a:xfrm>
              <a:off x="1053884" y="5656580"/>
              <a:ext cx="20050" cy="2005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851033" y="5631942"/>
              <a:ext cx="475593" cy="56060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05236" y="5643440"/>
              <a:ext cx="368925" cy="373737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844463" y="6051605"/>
              <a:ext cx="566220" cy="147570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844463" y="5624474"/>
              <a:ext cx="493237" cy="575041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 userDrawn="1"/>
          </p:nvSpPr>
          <p:spPr>
            <a:xfrm>
              <a:off x="1224393" y="5624427"/>
              <a:ext cx="113561" cy="111895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1011179" y="6096775"/>
              <a:ext cx="274288" cy="56943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1273161" y="6051605"/>
              <a:ext cx="64161" cy="147570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图形 4" descr="高音谱号"/>
          <p:cNvSpPr/>
          <p:nvPr userDrawn="1"/>
        </p:nvSpPr>
        <p:spPr>
          <a:xfrm rot="1642286">
            <a:off x="2165031" y="3587107"/>
            <a:ext cx="45719" cy="126489"/>
          </a:xfrm>
          <a:custGeom>
            <a:gdLst>
              <a:gd name="connsiteX0" fmla="*/ 287569 w 285750"/>
              <a:gd name="connsiteY0" fmla="*/ 452417 h 790575"/>
              <a:gd name="connsiteX1" fmla="*/ 186604 w 285750"/>
              <a:gd name="connsiteY1" fmla="*/ 377360 h 790575"/>
              <a:gd name="connsiteX2" fmla="*/ 178413 w 285750"/>
              <a:gd name="connsiteY2" fmla="*/ 299351 h 790575"/>
              <a:gd name="connsiteX3" fmla="*/ 264138 w 285750"/>
              <a:gd name="connsiteY3" fmla="*/ 119519 h 790575"/>
              <a:gd name="connsiteX4" fmla="*/ 219466 w 285750"/>
              <a:gd name="connsiteY4" fmla="*/ 75 h 790575"/>
              <a:gd name="connsiteX5" fmla="*/ 143932 w 285750"/>
              <a:gd name="connsiteY5" fmla="*/ 78371 h 790575"/>
              <a:gd name="connsiteX6" fmla="*/ 135360 w 285750"/>
              <a:gd name="connsiteY6" fmla="*/ 244963 h 790575"/>
              <a:gd name="connsiteX7" fmla="*/ 10 w 285750"/>
              <a:gd name="connsiteY7" fmla="*/ 464038 h 790575"/>
              <a:gd name="connsiteX8" fmla="*/ 182794 w 285750"/>
              <a:gd name="connsiteY8" fmla="*/ 618724 h 790575"/>
              <a:gd name="connsiteX9" fmla="*/ 192319 w 285750"/>
              <a:gd name="connsiteY9" fmla="*/ 702353 h 790575"/>
              <a:gd name="connsiteX10" fmla="*/ 139075 w 285750"/>
              <a:gd name="connsiteY10" fmla="*/ 763504 h 790575"/>
              <a:gd name="connsiteX11" fmla="*/ 138167 w 285750"/>
              <a:gd name="connsiteY11" fmla="*/ 682687 h 790575"/>
              <a:gd name="connsiteX12" fmla="*/ 57350 w 285750"/>
              <a:gd name="connsiteY12" fmla="*/ 683594 h 790575"/>
              <a:gd name="connsiteX13" fmla="*/ 41062 w 285750"/>
              <a:gd name="connsiteY13" fmla="*/ 723499 h 790575"/>
              <a:gd name="connsiteX14" fmla="*/ 68780 w 285750"/>
              <a:gd name="connsiteY14" fmla="*/ 774553 h 790575"/>
              <a:gd name="connsiteX15" fmla="*/ 225562 w 285750"/>
              <a:gd name="connsiteY15" fmla="*/ 693971 h 790575"/>
              <a:gd name="connsiteX16" fmla="*/ 215465 w 285750"/>
              <a:gd name="connsiteY16" fmla="*/ 608818 h 790575"/>
              <a:gd name="connsiteX17" fmla="*/ 277473 w 285750"/>
              <a:gd name="connsiteY17" fmla="*/ 556811 h 790575"/>
              <a:gd name="connsiteX18" fmla="*/ 287569 w 285750"/>
              <a:gd name="connsiteY18" fmla="*/ 452417 h 790575"/>
              <a:gd name="connsiteX19" fmla="*/ 214894 w 285750"/>
              <a:gd name="connsiteY19" fmla="*/ 89896 h 790575"/>
              <a:gd name="connsiteX20" fmla="*/ 219466 w 285750"/>
              <a:gd name="connsiteY20" fmla="*/ 154094 h 790575"/>
              <a:gd name="connsiteX21" fmla="*/ 168221 w 285750"/>
              <a:gd name="connsiteY21" fmla="*/ 222960 h 790575"/>
              <a:gd name="connsiteX22" fmla="*/ 214894 w 285750"/>
              <a:gd name="connsiteY22" fmla="*/ 89896 h 790575"/>
              <a:gd name="connsiteX23" fmla="*/ 65065 w 285750"/>
              <a:gd name="connsiteY23" fmla="*/ 537952 h 790575"/>
              <a:gd name="connsiteX24" fmla="*/ 149838 w 285750"/>
              <a:gd name="connsiteY24" fmla="*/ 316019 h 790575"/>
              <a:gd name="connsiteX25" fmla="*/ 154124 w 285750"/>
              <a:gd name="connsiteY25" fmla="*/ 384695 h 790575"/>
              <a:gd name="connsiteX26" fmla="*/ 83163 w 285750"/>
              <a:gd name="connsiteY26" fmla="*/ 492232 h 790575"/>
              <a:gd name="connsiteX27" fmla="*/ 162887 w 285750"/>
              <a:gd name="connsiteY27" fmla="*/ 558907 h 790575"/>
              <a:gd name="connsiteX28" fmla="*/ 161744 w 285750"/>
              <a:gd name="connsiteY28" fmla="*/ 548144 h 790575"/>
              <a:gd name="connsiteX29" fmla="*/ 162601 w 285750"/>
              <a:gd name="connsiteY29" fmla="*/ 453656 h 790575"/>
              <a:gd name="connsiteX30" fmla="*/ 178413 w 285750"/>
              <a:gd name="connsiteY30" fmla="*/ 585958 h 790575"/>
              <a:gd name="connsiteX31" fmla="*/ 65065 w 285750"/>
              <a:gd name="connsiteY31" fmla="*/ 537952 h 790575"/>
              <a:gd name="connsiteX32" fmla="*/ 210703 w 285750"/>
              <a:gd name="connsiteY32" fmla="*/ 574242 h 790575"/>
              <a:gd name="connsiteX33" fmla="*/ 196320 w 285750"/>
              <a:gd name="connsiteY33" fmla="*/ 448226 h 790575"/>
              <a:gd name="connsiteX34" fmla="*/ 210703 w 285750"/>
              <a:gd name="connsiteY34" fmla="*/ 574242 h 79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790575">
                <a:moveTo>
                  <a:pt x="287569" y="452417"/>
                </a:moveTo>
                <a:cubicBezTo>
                  <a:pt x="263376" y="379265"/>
                  <a:pt x="187747" y="377265"/>
                  <a:pt x="186604" y="377360"/>
                </a:cubicBezTo>
                <a:lnTo>
                  <a:pt x="178413" y="299351"/>
                </a:lnTo>
                <a:cubicBezTo>
                  <a:pt x="226038" y="255917"/>
                  <a:pt x="264138" y="192766"/>
                  <a:pt x="264138" y="119519"/>
                </a:cubicBezTo>
                <a:cubicBezTo>
                  <a:pt x="264138" y="11219"/>
                  <a:pt x="235563" y="1694"/>
                  <a:pt x="219466" y="75"/>
                </a:cubicBezTo>
                <a:cubicBezTo>
                  <a:pt x="203368" y="-1544"/>
                  <a:pt x="166030" y="22935"/>
                  <a:pt x="143932" y="78371"/>
                </a:cubicBezTo>
                <a:cubicBezTo>
                  <a:pt x="121834" y="133806"/>
                  <a:pt x="132407" y="221246"/>
                  <a:pt x="135360" y="244963"/>
                </a:cubicBezTo>
                <a:cubicBezTo>
                  <a:pt x="135360" y="244963"/>
                  <a:pt x="-1324" y="322401"/>
                  <a:pt x="10" y="464038"/>
                </a:cubicBezTo>
                <a:cubicBezTo>
                  <a:pt x="10" y="487184"/>
                  <a:pt x="15345" y="619105"/>
                  <a:pt x="182794" y="618724"/>
                </a:cubicBezTo>
                <a:cubicBezTo>
                  <a:pt x="189621" y="646063"/>
                  <a:pt x="192823" y="674179"/>
                  <a:pt x="192319" y="702353"/>
                </a:cubicBezTo>
                <a:cubicBezTo>
                  <a:pt x="188224" y="749978"/>
                  <a:pt x="160982" y="762075"/>
                  <a:pt x="139075" y="763504"/>
                </a:cubicBezTo>
                <a:cubicBezTo>
                  <a:pt x="161141" y="740936"/>
                  <a:pt x="160735" y="704754"/>
                  <a:pt x="138167" y="682687"/>
                </a:cubicBezTo>
                <a:cubicBezTo>
                  <a:pt x="115599" y="660621"/>
                  <a:pt x="79417" y="661026"/>
                  <a:pt x="57350" y="683594"/>
                </a:cubicBezTo>
                <a:cubicBezTo>
                  <a:pt x="46921" y="694260"/>
                  <a:pt x="41076" y="708582"/>
                  <a:pt x="41062" y="723499"/>
                </a:cubicBezTo>
                <a:cubicBezTo>
                  <a:pt x="41462" y="744009"/>
                  <a:pt x="51797" y="763047"/>
                  <a:pt x="68780" y="774553"/>
                </a:cubicBezTo>
                <a:cubicBezTo>
                  <a:pt x="142980" y="828750"/>
                  <a:pt x="233086" y="776077"/>
                  <a:pt x="225562" y="693971"/>
                </a:cubicBezTo>
                <a:cubicBezTo>
                  <a:pt x="224609" y="683589"/>
                  <a:pt x="217465" y="624630"/>
                  <a:pt x="215465" y="608818"/>
                </a:cubicBezTo>
                <a:cubicBezTo>
                  <a:pt x="215465" y="608818"/>
                  <a:pt x="258423" y="589768"/>
                  <a:pt x="277473" y="556811"/>
                </a:cubicBezTo>
                <a:cubicBezTo>
                  <a:pt x="294454" y="524701"/>
                  <a:pt x="298082" y="487188"/>
                  <a:pt x="287569" y="452417"/>
                </a:cubicBezTo>
                <a:close/>
                <a:moveTo>
                  <a:pt x="214894" y="89896"/>
                </a:moveTo>
                <a:cubicBezTo>
                  <a:pt x="235563" y="96944"/>
                  <a:pt x="226038" y="138759"/>
                  <a:pt x="219466" y="154094"/>
                </a:cubicBezTo>
                <a:cubicBezTo>
                  <a:pt x="212893" y="169430"/>
                  <a:pt x="187938" y="215245"/>
                  <a:pt x="168221" y="222960"/>
                </a:cubicBezTo>
                <a:cubicBezTo>
                  <a:pt x="159363" y="139045"/>
                  <a:pt x="187938" y="87419"/>
                  <a:pt x="214894" y="89896"/>
                </a:cubicBezTo>
                <a:close/>
                <a:moveTo>
                  <a:pt x="65065" y="537952"/>
                </a:moveTo>
                <a:cubicBezTo>
                  <a:pt x="-943" y="392981"/>
                  <a:pt x="148409" y="317067"/>
                  <a:pt x="149838" y="316019"/>
                </a:cubicBezTo>
                <a:cubicBezTo>
                  <a:pt x="151743" y="331736"/>
                  <a:pt x="152219" y="368883"/>
                  <a:pt x="154124" y="384695"/>
                </a:cubicBezTo>
                <a:cubicBezTo>
                  <a:pt x="89164" y="407745"/>
                  <a:pt x="79639" y="463847"/>
                  <a:pt x="83163" y="492232"/>
                </a:cubicBezTo>
                <a:cubicBezTo>
                  <a:pt x="91735" y="560336"/>
                  <a:pt x="158696" y="569765"/>
                  <a:pt x="162887" y="558907"/>
                </a:cubicBezTo>
                <a:cubicBezTo>
                  <a:pt x="164780" y="555430"/>
                  <a:pt x="164325" y="551145"/>
                  <a:pt x="161744" y="548144"/>
                </a:cubicBezTo>
                <a:cubicBezTo>
                  <a:pt x="102594" y="482612"/>
                  <a:pt x="159458" y="454799"/>
                  <a:pt x="162601" y="453656"/>
                </a:cubicBezTo>
                <a:lnTo>
                  <a:pt x="178413" y="585958"/>
                </a:lnTo>
                <a:cubicBezTo>
                  <a:pt x="129645" y="597007"/>
                  <a:pt x="77257" y="564908"/>
                  <a:pt x="65065" y="537952"/>
                </a:cubicBezTo>
                <a:close/>
                <a:moveTo>
                  <a:pt x="210703" y="574242"/>
                </a:moveTo>
                <a:lnTo>
                  <a:pt x="196320" y="448226"/>
                </a:lnTo>
                <a:cubicBezTo>
                  <a:pt x="228895" y="444607"/>
                  <a:pt x="286045" y="509282"/>
                  <a:pt x="210703" y="5742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4656138" y="549276"/>
            <a:ext cx="2878138" cy="5759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 userDrawn="1"/>
        </p:nvSpPr>
        <p:spPr>
          <a:xfrm>
            <a:off x="4962654" y="2552621"/>
            <a:ext cx="4629022" cy="1289553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/>
        </p:nvSpPr>
        <p:spPr>
          <a:xfrm>
            <a:off x="7426036" y="2581201"/>
            <a:ext cx="1261341" cy="1136594"/>
          </a:xfrm>
          <a:custGeom>
            <a:gdLst>
              <a:gd name="connsiteX0" fmla="*/ 1279021 w 1346363"/>
              <a:gd name="connsiteY0" fmla="*/ 0 h 1213207"/>
              <a:gd name="connsiteX1" fmla="*/ 1346363 w 1346363"/>
              <a:gd name="connsiteY1" fmla="*/ 0 h 1213207"/>
              <a:gd name="connsiteX2" fmla="*/ 1346363 w 1346363"/>
              <a:gd name="connsiteY2" fmla="*/ 926763 h 1213207"/>
              <a:gd name="connsiteX3" fmla="*/ 1288772 w 1346363"/>
              <a:gd name="connsiteY3" fmla="*/ 974383 h 1213207"/>
              <a:gd name="connsiteX4" fmla="*/ 1214374 w 1346363"/>
              <a:gd name="connsiteY4" fmla="*/ 1010828 h 1213207"/>
              <a:gd name="connsiteX5" fmla="*/ 924480 w 1346363"/>
              <a:gd name="connsiteY5" fmla="*/ 939224 h 1213207"/>
              <a:gd name="connsiteX6" fmla="*/ 1101314 w 1346363"/>
              <a:gd name="connsiteY6" fmla="*/ 697162 h 1213207"/>
              <a:gd name="connsiteX7" fmla="*/ 1279021 w 1346363"/>
              <a:gd name="connsiteY7" fmla="*/ 682087 h 1213207"/>
              <a:gd name="connsiteX8" fmla="*/ 394201 w 1346363"/>
              <a:gd name="connsiteY8" fmla="*/ 0 h 1213207"/>
              <a:gd name="connsiteX9" fmla="*/ 1086089 w 1346363"/>
              <a:gd name="connsiteY9" fmla="*/ 0 h 1213207"/>
              <a:gd name="connsiteX10" fmla="*/ 467318 w 1346363"/>
              <a:gd name="connsiteY10" fmla="*/ 146074 h 1213207"/>
              <a:gd name="connsiteX11" fmla="*/ 467318 w 1346363"/>
              <a:gd name="connsiteY11" fmla="*/ 982417 h 1213207"/>
              <a:gd name="connsiteX12" fmla="*/ 288743 w 1346363"/>
              <a:gd name="connsiteY12" fmla="*/ 1191722 h 1213207"/>
              <a:gd name="connsiteX13" fmla="*/ 6096 w 1346363"/>
              <a:gd name="connsiteY13" fmla="*/ 1122437 h 1213207"/>
              <a:gd name="connsiteX14" fmla="*/ 180033 w 1346363"/>
              <a:gd name="connsiteY14" fmla="*/ 887913 h 1213207"/>
              <a:gd name="connsiteX15" fmla="*/ 353969 w 1346363"/>
              <a:gd name="connsiteY15" fmla="*/ 873128 h 1213207"/>
              <a:gd name="connsiteX16" fmla="*/ 353969 w 1346363"/>
              <a:gd name="connsiteY16" fmla="*/ 9533 h 12132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46363" h="1213207">
                <a:moveTo>
                  <a:pt x="1279021" y="0"/>
                </a:moveTo>
                <a:lnTo>
                  <a:pt x="1346363" y="0"/>
                </a:lnTo>
                <a:lnTo>
                  <a:pt x="1346363" y="926763"/>
                </a:lnTo>
                <a:lnTo>
                  <a:pt x="1288772" y="974383"/>
                </a:lnTo>
                <a:cubicBezTo>
                  <a:pt x="1266591" y="988651"/>
                  <a:pt x="1241624" y="1001044"/>
                  <a:pt x="1214374" y="1010828"/>
                </a:cubicBezTo>
                <a:cubicBezTo>
                  <a:pt x="1085372" y="1057790"/>
                  <a:pt x="955789" y="1025903"/>
                  <a:pt x="924480" y="939224"/>
                </a:cubicBezTo>
                <a:cubicBezTo>
                  <a:pt x="893172" y="852545"/>
                  <a:pt x="972601" y="744415"/>
                  <a:pt x="1101314" y="697162"/>
                </a:cubicBezTo>
                <a:cubicBezTo>
                  <a:pt x="1157911" y="675340"/>
                  <a:pt x="1219557" y="670111"/>
                  <a:pt x="1279021" y="682087"/>
                </a:cubicBezTo>
                <a:close/>
                <a:moveTo>
                  <a:pt x="394201" y="0"/>
                </a:moveTo>
                <a:lnTo>
                  <a:pt x="1086089" y="0"/>
                </a:lnTo>
                <a:lnTo>
                  <a:pt x="467318" y="146074"/>
                </a:lnTo>
                <a:lnTo>
                  <a:pt x="467318" y="982417"/>
                </a:lnTo>
                <a:cubicBezTo>
                  <a:pt x="467318" y="1046775"/>
                  <a:pt x="402382" y="1150556"/>
                  <a:pt x="288743" y="1191722"/>
                </a:cubicBezTo>
                <a:cubicBezTo>
                  <a:pt x="162928" y="1238394"/>
                  <a:pt x="35086" y="1206215"/>
                  <a:pt x="6096" y="1122437"/>
                </a:cubicBezTo>
                <a:cubicBezTo>
                  <a:pt x="-22894" y="1038658"/>
                  <a:pt x="54217" y="933715"/>
                  <a:pt x="180033" y="887913"/>
                </a:cubicBezTo>
                <a:cubicBezTo>
                  <a:pt x="235452" y="866658"/>
                  <a:pt x="295759" y="861529"/>
                  <a:pt x="353969" y="873128"/>
                </a:cubicBezTo>
                <a:lnTo>
                  <a:pt x="353969" y="9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0" cap="flat">
            <a:solidFill>
              <a:schemeClr val="bg1">
                <a:lumMod val="9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矩形: 圆角 3"/>
          <p:cNvSpPr/>
          <p:nvPr userDrawn="1"/>
        </p:nvSpPr>
        <p:spPr>
          <a:xfrm>
            <a:off x="5712642" y="3162473"/>
            <a:ext cx="450034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5596984" y="2673608"/>
            <a:ext cx="655949" cy="100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6600" b="1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1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9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6441262" y="2928965"/>
            <a:ext cx="2185214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270870" y="6090061"/>
            <a:ext cx="437328" cy="4373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>
            <a:off x="11472712" y="6198002"/>
            <a:ext cx="8610" cy="8610"/>
          </a:xfrm>
          <a:custGeom>
            <a:gdLst>
              <a:gd name="connsiteX0" fmla="*/ 0 w 46508"/>
              <a:gd name="connsiteY0" fmla="*/ 0 h 46508"/>
              <a:gd name="connsiteX1" fmla="*/ 47625 w 46508"/>
              <a:gd name="connsiteY1" fmla="*/ 0 h 46508"/>
              <a:gd name="connsiteX2" fmla="*/ 47625 w 46508"/>
              <a:gd name="connsiteY2" fmla="*/ 47625 h 46508"/>
              <a:gd name="connsiteX3" fmla="*/ 0 w 46508"/>
              <a:gd name="connsiteY3" fmla="*/ 47625 h 465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8" h="46508">
                <a:moveTo>
                  <a:pt x="0" y="0"/>
                </a:moveTo>
                <a:lnTo>
                  <a:pt x="47625" y="0"/>
                </a:lnTo>
                <a:lnTo>
                  <a:pt x="47625" y="47625"/>
                </a:lnTo>
                <a:lnTo>
                  <a:pt x="0" y="47625"/>
                </a:lnTo>
                <a:close/>
              </a:path>
            </a:pathLst>
          </a:custGeom>
          <a:solidFill>
            <a:srgbClr val="00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11385604" y="6187422"/>
            <a:ext cx="204229" cy="240735"/>
          </a:xfrm>
          <a:custGeom>
            <a:gdLst>
              <a:gd name="connsiteX0" fmla="*/ 1007745 w 1103188"/>
              <a:gd name="connsiteY0" fmla="*/ 1242060 h 1300385"/>
              <a:gd name="connsiteX1" fmla="*/ 1026795 w 1103188"/>
              <a:gd name="connsiteY1" fmla="*/ 1030605 h 1300385"/>
              <a:gd name="connsiteX2" fmla="*/ 1104900 w 1103188"/>
              <a:gd name="connsiteY2" fmla="*/ 1011555 h 1300385"/>
              <a:gd name="connsiteX3" fmla="*/ 1104900 w 1103188"/>
              <a:gd name="connsiteY3" fmla="*/ 0 h 1300385"/>
              <a:gd name="connsiteX4" fmla="*/ 89535 w 1103188"/>
              <a:gd name="connsiteY4" fmla="*/ 0 h 1300385"/>
              <a:gd name="connsiteX5" fmla="*/ 100965 w 1103188"/>
              <a:gd name="connsiteY5" fmla="*/ 11430 h 1300385"/>
              <a:gd name="connsiteX6" fmla="*/ 11430 w 1103188"/>
              <a:gd name="connsiteY6" fmla="*/ 100965 h 1300385"/>
              <a:gd name="connsiteX7" fmla="*/ 0 w 1103188"/>
              <a:gd name="connsiteY7" fmla="*/ 89535 h 1300385"/>
              <a:gd name="connsiteX8" fmla="*/ 0 w 1103188"/>
              <a:gd name="connsiteY8" fmla="*/ 1211580 h 1300385"/>
              <a:gd name="connsiteX9" fmla="*/ 9525 w 1103188"/>
              <a:gd name="connsiteY9" fmla="*/ 1202055 h 1300385"/>
              <a:gd name="connsiteX10" fmla="*/ 99060 w 1103188"/>
              <a:gd name="connsiteY10" fmla="*/ 1291590 h 1300385"/>
              <a:gd name="connsiteX11" fmla="*/ 89535 w 1103188"/>
              <a:gd name="connsiteY11" fmla="*/ 1301115 h 1300385"/>
              <a:gd name="connsiteX12" fmla="*/ 1104900 w 1103188"/>
              <a:gd name="connsiteY12" fmla="*/ 1301115 h 1300385"/>
              <a:gd name="connsiteX13" fmla="*/ 1104900 w 1103188"/>
              <a:gd name="connsiteY13" fmla="*/ 1280160 h 13003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3188" h="1300385">
                <a:moveTo>
                  <a:pt x="1007745" y="1242060"/>
                </a:moveTo>
                <a:lnTo>
                  <a:pt x="1026795" y="1030605"/>
                </a:lnTo>
                <a:lnTo>
                  <a:pt x="1104900" y="1011555"/>
                </a:lnTo>
                <a:lnTo>
                  <a:pt x="1104900" y="0"/>
                </a:lnTo>
                <a:lnTo>
                  <a:pt x="89535" y="0"/>
                </a:lnTo>
                <a:lnTo>
                  <a:pt x="100965" y="11430"/>
                </a:lnTo>
                <a:lnTo>
                  <a:pt x="11430" y="100965"/>
                </a:lnTo>
                <a:lnTo>
                  <a:pt x="0" y="89535"/>
                </a:lnTo>
                <a:lnTo>
                  <a:pt x="0" y="1211580"/>
                </a:lnTo>
                <a:lnTo>
                  <a:pt x="9525" y="1202055"/>
                </a:lnTo>
                <a:lnTo>
                  <a:pt x="99060" y="1291590"/>
                </a:lnTo>
                <a:lnTo>
                  <a:pt x="89535" y="1301115"/>
                </a:lnTo>
                <a:lnTo>
                  <a:pt x="1104900" y="1301115"/>
                </a:lnTo>
                <a:lnTo>
                  <a:pt x="1104900" y="1280160"/>
                </a:ln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11408880" y="6192360"/>
            <a:ext cx="158424" cy="160490"/>
          </a:xfrm>
          <a:custGeom>
            <a:gdLst>
              <a:gd name="connsiteX0" fmla="*/ 0 w 855761"/>
              <a:gd name="connsiteY0" fmla="*/ 0 h 866923"/>
              <a:gd name="connsiteX1" fmla="*/ 857250 w 855761"/>
              <a:gd name="connsiteY1" fmla="*/ 0 h 866923"/>
              <a:gd name="connsiteX2" fmla="*/ 857250 w 855761"/>
              <a:gd name="connsiteY2" fmla="*/ 868680 h 866923"/>
              <a:gd name="connsiteX3" fmla="*/ 0 w 855761"/>
              <a:gd name="connsiteY3" fmla="*/ 868680 h 8669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5761" h="866923">
                <a:moveTo>
                  <a:pt x="0" y="0"/>
                </a:moveTo>
                <a:lnTo>
                  <a:pt x="857250" y="0"/>
                </a:lnTo>
                <a:lnTo>
                  <a:pt x="857250" y="868680"/>
                </a:lnTo>
                <a:lnTo>
                  <a:pt x="0" y="86868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11382783" y="6367634"/>
            <a:ext cx="243146" cy="63369"/>
          </a:xfrm>
          <a:custGeom>
            <a:gdLst>
              <a:gd name="connsiteX0" fmla="*/ 1314450 w 1313408"/>
              <a:gd name="connsiteY0" fmla="*/ 169545 h 342304"/>
              <a:gd name="connsiteX1" fmla="*/ 1314450 w 1313408"/>
              <a:gd name="connsiteY1" fmla="*/ 169545 h 342304"/>
              <a:gd name="connsiteX2" fmla="*/ 1143000 w 1313408"/>
              <a:gd name="connsiteY2" fmla="*/ 295275 h 342304"/>
              <a:gd name="connsiteX3" fmla="*/ 167640 w 1313408"/>
              <a:gd name="connsiteY3" fmla="*/ 295275 h 342304"/>
              <a:gd name="connsiteX4" fmla="*/ 53340 w 1313408"/>
              <a:gd name="connsiteY4" fmla="*/ 180975 h 342304"/>
              <a:gd name="connsiteX5" fmla="*/ 53340 w 1313408"/>
              <a:gd name="connsiteY5" fmla="*/ 161925 h 342304"/>
              <a:gd name="connsiteX6" fmla="*/ 167640 w 1313408"/>
              <a:gd name="connsiteY6" fmla="*/ 47625 h 342304"/>
              <a:gd name="connsiteX7" fmla="*/ 1143000 w 1313408"/>
              <a:gd name="connsiteY7" fmla="*/ 47625 h 342304"/>
              <a:gd name="connsiteX8" fmla="*/ 1143000 w 1313408"/>
              <a:gd name="connsiteY8" fmla="*/ 0 h 342304"/>
              <a:gd name="connsiteX9" fmla="*/ 171450 w 1313408"/>
              <a:gd name="connsiteY9" fmla="*/ 0 h 342304"/>
              <a:gd name="connsiteX10" fmla="*/ 0 w 1313408"/>
              <a:gd name="connsiteY10" fmla="*/ 171450 h 342304"/>
              <a:gd name="connsiteX11" fmla="*/ 171450 w 1313408"/>
              <a:gd name="connsiteY11" fmla="*/ 342900 h 342304"/>
              <a:gd name="connsiteX12" fmla="*/ 1143000 w 1313408"/>
              <a:gd name="connsiteY12" fmla="*/ 342900 h 342304"/>
              <a:gd name="connsiteX13" fmla="*/ 1143000 w 1313408"/>
              <a:gd name="connsiteY13" fmla="*/ 295275 h 3423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13408" h="342304">
                <a:moveTo>
                  <a:pt x="1314450" y="169545"/>
                </a:moveTo>
                <a:lnTo>
                  <a:pt x="1314450" y="169545"/>
                </a:lnTo>
                <a:close/>
                <a:moveTo>
                  <a:pt x="1143000" y="295275"/>
                </a:moveTo>
                <a:lnTo>
                  <a:pt x="167640" y="295275"/>
                </a:lnTo>
                <a:cubicBezTo>
                  <a:pt x="104775" y="295275"/>
                  <a:pt x="53340" y="243840"/>
                  <a:pt x="53340" y="180975"/>
                </a:cubicBezTo>
                <a:lnTo>
                  <a:pt x="53340" y="161925"/>
                </a:lnTo>
                <a:cubicBezTo>
                  <a:pt x="53340" y="99060"/>
                  <a:pt x="104775" y="47625"/>
                  <a:pt x="167640" y="47625"/>
                </a:cubicBezTo>
                <a:lnTo>
                  <a:pt x="1143000" y="47625"/>
                </a:lnTo>
                <a:lnTo>
                  <a:pt x="1143000" y="0"/>
                </a:lnTo>
                <a:lnTo>
                  <a:pt x="171450" y="0"/>
                </a:lnTo>
                <a:cubicBezTo>
                  <a:pt x="76200" y="0"/>
                  <a:pt x="0" y="76200"/>
                  <a:pt x="0" y="171450"/>
                </a:cubicBezTo>
                <a:cubicBezTo>
                  <a:pt x="0" y="266700"/>
                  <a:pt x="76200" y="342900"/>
                  <a:pt x="171450" y="342900"/>
                </a:cubicBezTo>
                <a:lnTo>
                  <a:pt x="1143000" y="342900"/>
                </a:lnTo>
                <a:lnTo>
                  <a:pt x="1143000" y="295275"/>
                </a:lnTo>
                <a:close/>
              </a:path>
            </a:pathLst>
          </a:custGeom>
          <a:solidFill>
            <a:srgbClr val="47474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11382783" y="6184215"/>
            <a:ext cx="211806" cy="246934"/>
          </a:xfrm>
          <a:custGeom>
            <a:gdLst>
              <a:gd name="connsiteX0" fmla="*/ 190500 w 1144116"/>
              <a:gd name="connsiteY0" fmla="*/ 45720 h 1333872"/>
              <a:gd name="connsiteX1" fmla="*/ 882015 w 1144116"/>
              <a:gd name="connsiteY1" fmla="*/ 45720 h 1333872"/>
              <a:gd name="connsiteX2" fmla="*/ 882015 w 1144116"/>
              <a:gd name="connsiteY2" fmla="*/ 0 h 1333872"/>
              <a:gd name="connsiteX3" fmla="*/ 975360 w 1144116"/>
              <a:gd name="connsiteY3" fmla="*/ 0 h 1333872"/>
              <a:gd name="connsiteX4" fmla="*/ 173355 w 1144116"/>
              <a:gd name="connsiteY4" fmla="*/ 0 h 1333872"/>
              <a:gd name="connsiteX5" fmla="*/ 0 w 1144116"/>
              <a:gd name="connsiteY5" fmla="*/ 173355 h 1333872"/>
              <a:gd name="connsiteX6" fmla="*/ 0 w 1144116"/>
              <a:gd name="connsiteY6" fmla="*/ 1162050 h 1333872"/>
              <a:gd name="connsiteX7" fmla="*/ 173355 w 1144116"/>
              <a:gd name="connsiteY7" fmla="*/ 1335405 h 1333872"/>
              <a:gd name="connsiteX8" fmla="*/ 192405 w 1144116"/>
              <a:gd name="connsiteY8" fmla="*/ 1335405 h 1333872"/>
              <a:gd name="connsiteX9" fmla="*/ 47625 w 1144116"/>
              <a:gd name="connsiteY9" fmla="*/ 1190625 h 1333872"/>
              <a:gd name="connsiteX10" fmla="*/ 47625 w 1144116"/>
              <a:gd name="connsiteY10" fmla="*/ 188595 h 1333872"/>
              <a:gd name="connsiteX11" fmla="*/ 190500 w 1144116"/>
              <a:gd name="connsiteY11" fmla="*/ 45720 h 1333872"/>
              <a:gd name="connsiteX12" fmla="*/ 1097280 w 1144116"/>
              <a:gd name="connsiteY12" fmla="*/ 255270 h 1333872"/>
              <a:gd name="connsiteX13" fmla="*/ 1144905 w 1144116"/>
              <a:gd name="connsiteY13" fmla="*/ 255270 h 1333872"/>
              <a:gd name="connsiteX14" fmla="*/ 1144905 w 1144116"/>
              <a:gd name="connsiteY14" fmla="*/ 1034415 h 1333872"/>
              <a:gd name="connsiteX15" fmla="*/ 1097280 w 1144116"/>
              <a:gd name="connsiteY15" fmla="*/ 1034415 h 13338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44116" h="1333872">
                <a:moveTo>
                  <a:pt x="190500" y="45720"/>
                </a:moveTo>
                <a:lnTo>
                  <a:pt x="882015" y="45720"/>
                </a:lnTo>
                <a:lnTo>
                  <a:pt x="882015" y="0"/>
                </a:lnTo>
                <a:lnTo>
                  <a:pt x="975360" y="0"/>
                </a:lnTo>
                <a:lnTo>
                  <a:pt x="173355" y="0"/>
                </a:lnTo>
                <a:cubicBezTo>
                  <a:pt x="78105" y="0"/>
                  <a:pt x="0" y="78105"/>
                  <a:pt x="0" y="173355"/>
                </a:cubicBezTo>
                <a:lnTo>
                  <a:pt x="0" y="1162050"/>
                </a:lnTo>
                <a:cubicBezTo>
                  <a:pt x="0" y="1257300"/>
                  <a:pt x="78105" y="1335405"/>
                  <a:pt x="173355" y="1335405"/>
                </a:cubicBezTo>
                <a:lnTo>
                  <a:pt x="192405" y="1335405"/>
                </a:lnTo>
                <a:cubicBezTo>
                  <a:pt x="112395" y="1335405"/>
                  <a:pt x="47625" y="1270635"/>
                  <a:pt x="47625" y="1190625"/>
                </a:cubicBezTo>
                <a:lnTo>
                  <a:pt x="47625" y="188595"/>
                </a:lnTo>
                <a:cubicBezTo>
                  <a:pt x="45720" y="110490"/>
                  <a:pt x="112395" y="45720"/>
                  <a:pt x="190500" y="45720"/>
                </a:cubicBezTo>
                <a:close/>
                <a:moveTo>
                  <a:pt x="1097280" y="255270"/>
                </a:moveTo>
                <a:lnTo>
                  <a:pt x="1144905" y="255270"/>
                </a:lnTo>
                <a:lnTo>
                  <a:pt x="1144905" y="1034415"/>
                </a:lnTo>
                <a:lnTo>
                  <a:pt x="1097280" y="1034415"/>
                </a:lnTo>
                <a:close/>
              </a:path>
            </a:pathLst>
          </a:custGeom>
          <a:solidFill>
            <a:srgbClr val="47474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>
            <a:off x="11545932" y="6184195"/>
            <a:ext cx="48765" cy="48050"/>
          </a:xfrm>
          <a:custGeom>
            <a:gdLst>
              <a:gd name="connsiteX0" fmla="*/ 593 w 263416"/>
              <a:gd name="connsiteY0" fmla="*/ 0 h 259549"/>
              <a:gd name="connsiteX1" fmla="*/ 0 w 263416"/>
              <a:gd name="connsiteY1" fmla="*/ 45845 h 259549"/>
              <a:gd name="connsiteX2" fmla="*/ 216452 w 263416"/>
              <a:gd name="connsiteY2" fmla="*/ 45251 h 259549"/>
              <a:gd name="connsiteX3" fmla="*/ 216452 w 263416"/>
              <a:gd name="connsiteY3" fmla="*/ 257175 h 259549"/>
              <a:gd name="connsiteX4" fmla="*/ 263359 w 263416"/>
              <a:gd name="connsiteY4" fmla="*/ 259549 h 259549"/>
              <a:gd name="connsiteX5" fmla="*/ 263359 w 263416"/>
              <a:gd name="connsiteY5" fmla="*/ 0 h 259549"/>
              <a:gd name="connsiteX6" fmla="*/ 593 w 263416"/>
              <a:gd name="connsiteY6" fmla="*/ 0 h 2595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416" h="259549">
                <a:moveTo>
                  <a:pt x="593" y="0"/>
                </a:moveTo>
                <a:cubicBezTo>
                  <a:pt x="198" y="14886"/>
                  <a:pt x="395" y="30959"/>
                  <a:pt x="0" y="45845"/>
                </a:cubicBezTo>
                <a:lnTo>
                  <a:pt x="216452" y="45251"/>
                </a:lnTo>
                <a:lnTo>
                  <a:pt x="216452" y="257175"/>
                </a:lnTo>
                <a:lnTo>
                  <a:pt x="263359" y="259549"/>
                </a:lnTo>
                <a:cubicBezTo>
                  <a:pt x="263161" y="173033"/>
                  <a:pt x="263557" y="86516"/>
                  <a:pt x="263359" y="0"/>
                </a:cubicBezTo>
                <a:lnTo>
                  <a:pt x="593" y="0"/>
                </a:lnTo>
                <a:close/>
              </a:path>
            </a:pathLst>
          </a:custGeom>
          <a:solidFill>
            <a:srgbClr val="47474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11454374" y="6387030"/>
            <a:ext cx="117785" cy="24452"/>
          </a:xfrm>
          <a:custGeom>
            <a:gdLst>
              <a:gd name="connsiteX0" fmla="*/ 0 w 636240"/>
              <a:gd name="connsiteY0" fmla="*/ 0 h 132084"/>
              <a:gd name="connsiteX1" fmla="*/ 636270 w 636240"/>
              <a:gd name="connsiteY1" fmla="*/ 0 h 132084"/>
              <a:gd name="connsiteX2" fmla="*/ 636270 w 636240"/>
              <a:gd name="connsiteY2" fmla="*/ 47625 h 132084"/>
              <a:gd name="connsiteX3" fmla="*/ 0 w 636240"/>
              <a:gd name="connsiteY3" fmla="*/ 47625 h 132084"/>
              <a:gd name="connsiteX4" fmla="*/ 262890 w 636240"/>
              <a:gd name="connsiteY4" fmla="*/ 85725 h 132084"/>
              <a:gd name="connsiteX5" fmla="*/ 636270 w 636240"/>
              <a:gd name="connsiteY5" fmla="*/ 85725 h 132084"/>
              <a:gd name="connsiteX6" fmla="*/ 636270 w 636240"/>
              <a:gd name="connsiteY6" fmla="*/ 133350 h 132084"/>
              <a:gd name="connsiteX7" fmla="*/ 262890 w 636240"/>
              <a:gd name="connsiteY7" fmla="*/ 133350 h 132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6240" h="132084">
                <a:moveTo>
                  <a:pt x="0" y="0"/>
                </a:moveTo>
                <a:lnTo>
                  <a:pt x="636270" y="0"/>
                </a:lnTo>
                <a:lnTo>
                  <a:pt x="636270" y="47625"/>
                </a:lnTo>
                <a:lnTo>
                  <a:pt x="0" y="47625"/>
                </a:lnTo>
                <a:close/>
                <a:moveTo>
                  <a:pt x="262890" y="85725"/>
                </a:moveTo>
                <a:lnTo>
                  <a:pt x="636270" y="85725"/>
                </a:lnTo>
                <a:lnTo>
                  <a:pt x="636270" y="133350"/>
                </a:lnTo>
                <a:lnTo>
                  <a:pt x="262890" y="133350"/>
                </a:lnTo>
                <a:close/>
              </a:path>
            </a:pathLst>
          </a:custGeom>
          <a:solidFill>
            <a:srgbClr val="47474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11566874" y="6367634"/>
            <a:ext cx="27552" cy="63369"/>
          </a:xfrm>
          <a:custGeom>
            <a:gdLst>
              <a:gd name="connsiteX0" fmla="*/ 40005 w 148828"/>
              <a:gd name="connsiteY0" fmla="*/ 171450 h 342304"/>
              <a:gd name="connsiteX1" fmla="*/ 150495 w 148828"/>
              <a:gd name="connsiteY1" fmla="*/ 26670 h 342304"/>
              <a:gd name="connsiteX2" fmla="*/ 150495 w 148828"/>
              <a:gd name="connsiteY2" fmla="*/ 0 h 342304"/>
              <a:gd name="connsiteX3" fmla="*/ 0 w 148828"/>
              <a:gd name="connsiteY3" fmla="*/ 171450 h 342304"/>
              <a:gd name="connsiteX4" fmla="*/ 150495 w 148828"/>
              <a:gd name="connsiteY4" fmla="*/ 342900 h 342304"/>
              <a:gd name="connsiteX5" fmla="*/ 150495 w 148828"/>
              <a:gd name="connsiteY5" fmla="*/ 316230 h 342304"/>
              <a:gd name="connsiteX6" fmla="*/ 40005 w 148828"/>
              <a:gd name="connsiteY6" fmla="*/ 171450 h 3423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828" h="342304">
                <a:moveTo>
                  <a:pt x="40005" y="171450"/>
                </a:moveTo>
                <a:cubicBezTo>
                  <a:pt x="40005" y="74295"/>
                  <a:pt x="104775" y="40005"/>
                  <a:pt x="150495" y="26670"/>
                </a:cubicBezTo>
                <a:lnTo>
                  <a:pt x="150495" y="0"/>
                </a:lnTo>
                <a:cubicBezTo>
                  <a:pt x="150495" y="0"/>
                  <a:pt x="0" y="7620"/>
                  <a:pt x="0" y="171450"/>
                </a:cubicBezTo>
                <a:cubicBezTo>
                  <a:pt x="0" y="337185"/>
                  <a:pt x="150495" y="342900"/>
                  <a:pt x="150495" y="342900"/>
                </a:cubicBezTo>
                <a:lnTo>
                  <a:pt x="150495" y="316230"/>
                </a:lnTo>
                <a:cubicBezTo>
                  <a:pt x="104775" y="302895"/>
                  <a:pt x="40005" y="268605"/>
                  <a:pt x="40005" y="171450"/>
                </a:cubicBezTo>
                <a:close/>
              </a:path>
            </a:pathLst>
          </a:custGeom>
          <a:solidFill>
            <a:srgbClr val="47474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图形 4" descr="高音谱号"/>
          <p:cNvSpPr/>
          <p:nvPr userDrawn="1"/>
        </p:nvSpPr>
        <p:spPr>
          <a:xfrm>
            <a:off x="11467116" y="6214284"/>
            <a:ext cx="45719" cy="126489"/>
          </a:xfrm>
          <a:custGeom>
            <a:gdLst>
              <a:gd name="connsiteX0" fmla="*/ 287569 w 285750"/>
              <a:gd name="connsiteY0" fmla="*/ 452417 h 790575"/>
              <a:gd name="connsiteX1" fmla="*/ 186604 w 285750"/>
              <a:gd name="connsiteY1" fmla="*/ 377360 h 790575"/>
              <a:gd name="connsiteX2" fmla="*/ 178413 w 285750"/>
              <a:gd name="connsiteY2" fmla="*/ 299351 h 790575"/>
              <a:gd name="connsiteX3" fmla="*/ 264138 w 285750"/>
              <a:gd name="connsiteY3" fmla="*/ 119519 h 790575"/>
              <a:gd name="connsiteX4" fmla="*/ 219466 w 285750"/>
              <a:gd name="connsiteY4" fmla="*/ 75 h 790575"/>
              <a:gd name="connsiteX5" fmla="*/ 143932 w 285750"/>
              <a:gd name="connsiteY5" fmla="*/ 78371 h 790575"/>
              <a:gd name="connsiteX6" fmla="*/ 135360 w 285750"/>
              <a:gd name="connsiteY6" fmla="*/ 244963 h 790575"/>
              <a:gd name="connsiteX7" fmla="*/ 10 w 285750"/>
              <a:gd name="connsiteY7" fmla="*/ 464038 h 790575"/>
              <a:gd name="connsiteX8" fmla="*/ 182794 w 285750"/>
              <a:gd name="connsiteY8" fmla="*/ 618724 h 790575"/>
              <a:gd name="connsiteX9" fmla="*/ 192319 w 285750"/>
              <a:gd name="connsiteY9" fmla="*/ 702353 h 790575"/>
              <a:gd name="connsiteX10" fmla="*/ 139075 w 285750"/>
              <a:gd name="connsiteY10" fmla="*/ 763504 h 790575"/>
              <a:gd name="connsiteX11" fmla="*/ 138167 w 285750"/>
              <a:gd name="connsiteY11" fmla="*/ 682687 h 790575"/>
              <a:gd name="connsiteX12" fmla="*/ 57350 w 285750"/>
              <a:gd name="connsiteY12" fmla="*/ 683594 h 790575"/>
              <a:gd name="connsiteX13" fmla="*/ 41062 w 285750"/>
              <a:gd name="connsiteY13" fmla="*/ 723499 h 790575"/>
              <a:gd name="connsiteX14" fmla="*/ 68780 w 285750"/>
              <a:gd name="connsiteY14" fmla="*/ 774553 h 790575"/>
              <a:gd name="connsiteX15" fmla="*/ 225562 w 285750"/>
              <a:gd name="connsiteY15" fmla="*/ 693971 h 790575"/>
              <a:gd name="connsiteX16" fmla="*/ 215465 w 285750"/>
              <a:gd name="connsiteY16" fmla="*/ 608818 h 790575"/>
              <a:gd name="connsiteX17" fmla="*/ 277473 w 285750"/>
              <a:gd name="connsiteY17" fmla="*/ 556811 h 790575"/>
              <a:gd name="connsiteX18" fmla="*/ 287569 w 285750"/>
              <a:gd name="connsiteY18" fmla="*/ 452417 h 790575"/>
              <a:gd name="connsiteX19" fmla="*/ 214894 w 285750"/>
              <a:gd name="connsiteY19" fmla="*/ 89896 h 790575"/>
              <a:gd name="connsiteX20" fmla="*/ 219466 w 285750"/>
              <a:gd name="connsiteY20" fmla="*/ 154094 h 790575"/>
              <a:gd name="connsiteX21" fmla="*/ 168221 w 285750"/>
              <a:gd name="connsiteY21" fmla="*/ 222960 h 790575"/>
              <a:gd name="connsiteX22" fmla="*/ 214894 w 285750"/>
              <a:gd name="connsiteY22" fmla="*/ 89896 h 790575"/>
              <a:gd name="connsiteX23" fmla="*/ 65065 w 285750"/>
              <a:gd name="connsiteY23" fmla="*/ 537952 h 790575"/>
              <a:gd name="connsiteX24" fmla="*/ 149838 w 285750"/>
              <a:gd name="connsiteY24" fmla="*/ 316019 h 790575"/>
              <a:gd name="connsiteX25" fmla="*/ 154124 w 285750"/>
              <a:gd name="connsiteY25" fmla="*/ 384695 h 790575"/>
              <a:gd name="connsiteX26" fmla="*/ 83163 w 285750"/>
              <a:gd name="connsiteY26" fmla="*/ 492232 h 790575"/>
              <a:gd name="connsiteX27" fmla="*/ 162887 w 285750"/>
              <a:gd name="connsiteY27" fmla="*/ 558907 h 790575"/>
              <a:gd name="connsiteX28" fmla="*/ 161744 w 285750"/>
              <a:gd name="connsiteY28" fmla="*/ 548144 h 790575"/>
              <a:gd name="connsiteX29" fmla="*/ 162601 w 285750"/>
              <a:gd name="connsiteY29" fmla="*/ 453656 h 790575"/>
              <a:gd name="connsiteX30" fmla="*/ 178413 w 285750"/>
              <a:gd name="connsiteY30" fmla="*/ 585958 h 790575"/>
              <a:gd name="connsiteX31" fmla="*/ 65065 w 285750"/>
              <a:gd name="connsiteY31" fmla="*/ 537952 h 790575"/>
              <a:gd name="connsiteX32" fmla="*/ 210703 w 285750"/>
              <a:gd name="connsiteY32" fmla="*/ 574242 h 790575"/>
              <a:gd name="connsiteX33" fmla="*/ 196320 w 285750"/>
              <a:gd name="connsiteY33" fmla="*/ 448226 h 790575"/>
              <a:gd name="connsiteX34" fmla="*/ 210703 w 285750"/>
              <a:gd name="connsiteY34" fmla="*/ 574242 h 79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790575">
                <a:moveTo>
                  <a:pt x="287569" y="452417"/>
                </a:moveTo>
                <a:cubicBezTo>
                  <a:pt x="263376" y="379265"/>
                  <a:pt x="187747" y="377265"/>
                  <a:pt x="186604" y="377360"/>
                </a:cubicBezTo>
                <a:lnTo>
                  <a:pt x="178413" y="299351"/>
                </a:lnTo>
                <a:cubicBezTo>
                  <a:pt x="226038" y="255917"/>
                  <a:pt x="264138" y="192766"/>
                  <a:pt x="264138" y="119519"/>
                </a:cubicBezTo>
                <a:cubicBezTo>
                  <a:pt x="264138" y="11219"/>
                  <a:pt x="235563" y="1694"/>
                  <a:pt x="219466" y="75"/>
                </a:cubicBezTo>
                <a:cubicBezTo>
                  <a:pt x="203368" y="-1544"/>
                  <a:pt x="166030" y="22935"/>
                  <a:pt x="143932" y="78371"/>
                </a:cubicBezTo>
                <a:cubicBezTo>
                  <a:pt x="121834" y="133806"/>
                  <a:pt x="132407" y="221246"/>
                  <a:pt x="135360" y="244963"/>
                </a:cubicBezTo>
                <a:cubicBezTo>
                  <a:pt x="135360" y="244963"/>
                  <a:pt x="-1324" y="322401"/>
                  <a:pt x="10" y="464038"/>
                </a:cubicBezTo>
                <a:cubicBezTo>
                  <a:pt x="10" y="487184"/>
                  <a:pt x="15345" y="619105"/>
                  <a:pt x="182794" y="618724"/>
                </a:cubicBezTo>
                <a:cubicBezTo>
                  <a:pt x="189621" y="646063"/>
                  <a:pt x="192823" y="674179"/>
                  <a:pt x="192319" y="702353"/>
                </a:cubicBezTo>
                <a:cubicBezTo>
                  <a:pt x="188224" y="749978"/>
                  <a:pt x="160982" y="762075"/>
                  <a:pt x="139075" y="763504"/>
                </a:cubicBezTo>
                <a:cubicBezTo>
                  <a:pt x="161141" y="740936"/>
                  <a:pt x="160735" y="704754"/>
                  <a:pt x="138167" y="682687"/>
                </a:cubicBezTo>
                <a:cubicBezTo>
                  <a:pt x="115599" y="660621"/>
                  <a:pt x="79417" y="661026"/>
                  <a:pt x="57350" y="683594"/>
                </a:cubicBezTo>
                <a:cubicBezTo>
                  <a:pt x="46921" y="694260"/>
                  <a:pt x="41076" y="708582"/>
                  <a:pt x="41062" y="723499"/>
                </a:cubicBezTo>
                <a:cubicBezTo>
                  <a:pt x="41462" y="744009"/>
                  <a:pt x="51797" y="763047"/>
                  <a:pt x="68780" y="774553"/>
                </a:cubicBezTo>
                <a:cubicBezTo>
                  <a:pt x="142980" y="828750"/>
                  <a:pt x="233086" y="776077"/>
                  <a:pt x="225562" y="693971"/>
                </a:cubicBezTo>
                <a:cubicBezTo>
                  <a:pt x="224609" y="683589"/>
                  <a:pt x="217465" y="624630"/>
                  <a:pt x="215465" y="608818"/>
                </a:cubicBezTo>
                <a:cubicBezTo>
                  <a:pt x="215465" y="608818"/>
                  <a:pt x="258423" y="589768"/>
                  <a:pt x="277473" y="556811"/>
                </a:cubicBezTo>
                <a:cubicBezTo>
                  <a:pt x="294454" y="524701"/>
                  <a:pt x="298082" y="487188"/>
                  <a:pt x="287569" y="452417"/>
                </a:cubicBezTo>
                <a:close/>
                <a:moveTo>
                  <a:pt x="214894" y="89896"/>
                </a:moveTo>
                <a:cubicBezTo>
                  <a:pt x="235563" y="96944"/>
                  <a:pt x="226038" y="138759"/>
                  <a:pt x="219466" y="154094"/>
                </a:cubicBezTo>
                <a:cubicBezTo>
                  <a:pt x="212893" y="169430"/>
                  <a:pt x="187938" y="215245"/>
                  <a:pt x="168221" y="222960"/>
                </a:cubicBezTo>
                <a:cubicBezTo>
                  <a:pt x="159363" y="139045"/>
                  <a:pt x="187938" y="87419"/>
                  <a:pt x="214894" y="89896"/>
                </a:cubicBezTo>
                <a:close/>
                <a:moveTo>
                  <a:pt x="65065" y="537952"/>
                </a:moveTo>
                <a:cubicBezTo>
                  <a:pt x="-943" y="392981"/>
                  <a:pt x="148409" y="317067"/>
                  <a:pt x="149838" y="316019"/>
                </a:cubicBezTo>
                <a:cubicBezTo>
                  <a:pt x="151743" y="331736"/>
                  <a:pt x="152219" y="368883"/>
                  <a:pt x="154124" y="384695"/>
                </a:cubicBezTo>
                <a:cubicBezTo>
                  <a:pt x="89164" y="407745"/>
                  <a:pt x="79639" y="463847"/>
                  <a:pt x="83163" y="492232"/>
                </a:cubicBezTo>
                <a:cubicBezTo>
                  <a:pt x="91735" y="560336"/>
                  <a:pt x="158696" y="569765"/>
                  <a:pt x="162887" y="558907"/>
                </a:cubicBezTo>
                <a:cubicBezTo>
                  <a:pt x="164780" y="555430"/>
                  <a:pt x="164325" y="551145"/>
                  <a:pt x="161744" y="548144"/>
                </a:cubicBezTo>
                <a:cubicBezTo>
                  <a:pt x="102594" y="482612"/>
                  <a:pt x="159458" y="454799"/>
                  <a:pt x="162601" y="453656"/>
                </a:cubicBezTo>
                <a:lnTo>
                  <a:pt x="178413" y="585958"/>
                </a:lnTo>
                <a:cubicBezTo>
                  <a:pt x="129645" y="597007"/>
                  <a:pt x="77257" y="564908"/>
                  <a:pt x="65065" y="537952"/>
                </a:cubicBezTo>
                <a:close/>
                <a:moveTo>
                  <a:pt x="210703" y="574242"/>
                </a:moveTo>
                <a:lnTo>
                  <a:pt x="196320" y="448226"/>
                </a:lnTo>
                <a:cubicBezTo>
                  <a:pt x="228895" y="444607"/>
                  <a:pt x="286045" y="509282"/>
                  <a:pt x="210703" y="5742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695325" y="549275"/>
            <a:ext cx="10801350" cy="5759450"/>
          </a:xfrm>
          <a:prstGeom prst="rect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3" name="媒体占位符 2"/>
          <p:cNvSpPr>
            <a:spLocks noGrp="1"/>
          </p:cNvSpPr>
          <p:nvPr>
            <p:ph type="media" sz="quarter" idx="12"/>
          </p:nvPr>
        </p:nvSpPr>
        <p:spPr>
          <a:xfrm>
            <a:off x="704178" y="1387316"/>
            <a:ext cx="8982748" cy="4921408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11270870" y="6090061"/>
            <a:ext cx="437328" cy="4373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11382783" y="6184195"/>
            <a:ext cx="243146" cy="246954"/>
            <a:chOff x="844463" y="5624427"/>
            <a:chExt cx="566220" cy="575088"/>
          </a:xfrm>
        </p:grpSpPr>
        <p:sp>
          <p:nvSpPr>
            <p:cNvPr id="28" name="任意多边形: 形状 27"/>
            <p:cNvSpPr/>
            <p:nvPr/>
          </p:nvSpPr>
          <p:spPr>
            <a:xfrm>
              <a:off x="1053884" y="5656580"/>
              <a:ext cx="20050" cy="2005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51033" y="5631942"/>
              <a:ext cx="475593" cy="56060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905236" y="5643440"/>
              <a:ext cx="368925" cy="373737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44463" y="6051605"/>
              <a:ext cx="566220" cy="147570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844463" y="5624474"/>
              <a:ext cx="493237" cy="575041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 userDrawn="1"/>
          </p:nvSpPr>
          <p:spPr>
            <a:xfrm>
              <a:off x="1224393" y="5624427"/>
              <a:ext cx="113561" cy="111895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1011179" y="6096775"/>
              <a:ext cx="274288" cy="56943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273161" y="6051605"/>
              <a:ext cx="64161" cy="147570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2" descr="烧杯"/>
          <p:cNvGrpSpPr/>
          <p:nvPr userDrawn="1"/>
        </p:nvGrpSpPr>
        <p:grpSpPr>
          <a:xfrm rot="68655">
            <a:off x="11429128" y="6206952"/>
            <a:ext cx="120812" cy="120812"/>
            <a:chOff x="5638800" y="2971800"/>
            <a:chExt cx="914400" cy="914400"/>
          </a:xfrm>
          <a:noFill/>
        </p:grpSpPr>
        <p:sp>
          <p:nvSpPr>
            <p:cNvPr id="41" name="任意多边形: 形状 40"/>
            <p:cNvSpPr/>
            <p:nvPr/>
          </p:nvSpPr>
          <p:spPr>
            <a:xfrm>
              <a:off x="5962650" y="3124200"/>
              <a:ext cx="114300" cy="114300"/>
            </a:xfrm>
            <a:custGeom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962650" y="3009900"/>
              <a:ext cx="57150" cy="57150"/>
            </a:xfrm>
            <a:custGeom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grp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6124575" y="3181350"/>
              <a:ext cx="57150" cy="57150"/>
            </a:xfrm>
            <a:custGeom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grp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6134100" y="3048000"/>
              <a:ext cx="76200" cy="76200"/>
            </a:xfrm>
            <a:custGeom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grp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5829767" y="3267075"/>
              <a:ext cx="523875" cy="581025"/>
            </a:xfrm>
            <a:custGeom>
              <a:gdLst>
                <a:gd name="connsiteX0" fmla="*/ 531981 w 523875"/>
                <a:gd name="connsiteY0" fmla="*/ 14288 h 581025"/>
                <a:gd name="connsiteX1" fmla="*/ 513883 w 523875"/>
                <a:gd name="connsiteY1" fmla="*/ 0 h 581025"/>
                <a:gd name="connsiteX2" fmla="*/ 18583 w 523875"/>
                <a:gd name="connsiteY2" fmla="*/ 0 h 581025"/>
                <a:gd name="connsiteX3" fmla="*/ 485 w 523875"/>
                <a:gd name="connsiteY3" fmla="*/ 14288 h 581025"/>
                <a:gd name="connsiteX4" fmla="*/ 10010 w 523875"/>
                <a:gd name="connsiteY4" fmla="*/ 35243 h 581025"/>
                <a:gd name="connsiteX5" fmla="*/ 38585 w 523875"/>
                <a:gd name="connsiteY5" fmla="*/ 85725 h 581025"/>
                <a:gd name="connsiteX6" fmla="*/ 38585 w 523875"/>
                <a:gd name="connsiteY6" fmla="*/ 523875 h 581025"/>
                <a:gd name="connsiteX7" fmla="*/ 95735 w 523875"/>
                <a:gd name="connsiteY7" fmla="*/ 581025 h 581025"/>
                <a:gd name="connsiteX8" fmla="*/ 438635 w 523875"/>
                <a:gd name="connsiteY8" fmla="*/ 581025 h 581025"/>
                <a:gd name="connsiteX9" fmla="*/ 495785 w 523875"/>
                <a:gd name="connsiteY9" fmla="*/ 523875 h 581025"/>
                <a:gd name="connsiteX10" fmla="*/ 495785 w 523875"/>
                <a:gd name="connsiteY10" fmla="*/ 85725 h 581025"/>
                <a:gd name="connsiteX11" fmla="*/ 523408 w 523875"/>
                <a:gd name="connsiteY11" fmla="*/ 36195 h 581025"/>
                <a:gd name="connsiteX12" fmla="*/ 531981 w 523875"/>
                <a:gd name="connsiteY12" fmla="*/ 14288 h 581025"/>
                <a:gd name="connsiteX13" fmla="*/ 399583 w 523875"/>
                <a:gd name="connsiteY13" fmla="*/ 504825 h 581025"/>
                <a:gd name="connsiteX14" fmla="*/ 285283 w 523875"/>
                <a:gd name="connsiteY14" fmla="*/ 504825 h 581025"/>
                <a:gd name="connsiteX15" fmla="*/ 285283 w 523875"/>
                <a:gd name="connsiteY15" fmla="*/ 466725 h 581025"/>
                <a:gd name="connsiteX16" fmla="*/ 399583 w 523875"/>
                <a:gd name="connsiteY16" fmla="*/ 466725 h 581025"/>
                <a:gd name="connsiteX17" fmla="*/ 399583 w 523875"/>
                <a:gd name="connsiteY17" fmla="*/ 504825 h 581025"/>
                <a:gd name="connsiteX18" fmla="*/ 399583 w 523875"/>
                <a:gd name="connsiteY18" fmla="*/ 428625 h 581025"/>
                <a:gd name="connsiteX19" fmla="*/ 285283 w 523875"/>
                <a:gd name="connsiteY19" fmla="*/ 428625 h 581025"/>
                <a:gd name="connsiteX20" fmla="*/ 285283 w 523875"/>
                <a:gd name="connsiteY20" fmla="*/ 390525 h 581025"/>
                <a:gd name="connsiteX21" fmla="*/ 399583 w 523875"/>
                <a:gd name="connsiteY21" fmla="*/ 390525 h 581025"/>
                <a:gd name="connsiteX22" fmla="*/ 399583 w 523875"/>
                <a:gd name="connsiteY22" fmla="*/ 428625 h 581025"/>
                <a:gd name="connsiteX23" fmla="*/ 399583 w 523875"/>
                <a:gd name="connsiteY23" fmla="*/ 352425 h 581025"/>
                <a:gd name="connsiteX24" fmla="*/ 285283 w 523875"/>
                <a:gd name="connsiteY24" fmla="*/ 352425 h 581025"/>
                <a:gd name="connsiteX25" fmla="*/ 285283 w 523875"/>
                <a:gd name="connsiteY25" fmla="*/ 314325 h 581025"/>
                <a:gd name="connsiteX26" fmla="*/ 399583 w 523875"/>
                <a:gd name="connsiteY26" fmla="*/ 314325 h 581025"/>
                <a:gd name="connsiteX27" fmla="*/ 399583 w 523875"/>
                <a:gd name="connsiteY27" fmla="*/ 352425 h 581025"/>
                <a:gd name="connsiteX28" fmla="*/ 399583 w 523875"/>
                <a:gd name="connsiteY28" fmla="*/ 276225 h 581025"/>
                <a:gd name="connsiteX29" fmla="*/ 285283 w 523875"/>
                <a:gd name="connsiteY29" fmla="*/ 276225 h 581025"/>
                <a:gd name="connsiteX30" fmla="*/ 285283 w 523875"/>
                <a:gd name="connsiteY30" fmla="*/ 238125 h 581025"/>
                <a:gd name="connsiteX31" fmla="*/ 399583 w 523875"/>
                <a:gd name="connsiteY31" fmla="*/ 238125 h 581025"/>
                <a:gd name="connsiteX32" fmla="*/ 399583 w 523875"/>
                <a:gd name="connsiteY32" fmla="*/ 276225 h 581025"/>
                <a:gd name="connsiteX33" fmla="*/ 399583 w 523875"/>
                <a:gd name="connsiteY33" fmla="*/ 200025 h 581025"/>
                <a:gd name="connsiteX34" fmla="*/ 285283 w 523875"/>
                <a:gd name="connsiteY34" fmla="*/ 200025 h 581025"/>
                <a:gd name="connsiteX35" fmla="*/ 285283 w 523875"/>
                <a:gd name="connsiteY35" fmla="*/ 161925 h 581025"/>
                <a:gd name="connsiteX36" fmla="*/ 399583 w 523875"/>
                <a:gd name="connsiteY36" fmla="*/ 161925 h 581025"/>
                <a:gd name="connsiteX37" fmla="*/ 399583 w 523875"/>
                <a:gd name="connsiteY37" fmla="*/ 200025 h 581025"/>
                <a:gd name="connsiteX38" fmla="*/ 456733 w 523875"/>
                <a:gd name="connsiteY38" fmla="*/ 85725 h 581025"/>
                <a:gd name="connsiteX39" fmla="*/ 456733 w 523875"/>
                <a:gd name="connsiteY39" fmla="*/ 103823 h 581025"/>
                <a:gd name="connsiteX40" fmla="*/ 332908 w 523875"/>
                <a:gd name="connsiteY40" fmla="*/ 76200 h 581025"/>
                <a:gd name="connsiteX41" fmla="*/ 217655 w 523875"/>
                <a:gd name="connsiteY41" fmla="*/ 93345 h 581025"/>
                <a:gd name="connsiteX42" fmla="*/ 75733 w 523875"/>
                <a:gd name="connsiteY42" fmla="*/ 114300 h 581025"/>
                <a:gd name="connsiteX43" fmla="*/ 75733 w 523875"/>
                <a:gd name="connsiteY43" fmla="*/ 85725 h 581025"/>
                <a:gd name="connsiteX44" fmla="*/ 63350 w 523875"/>
                <a:gd name="connsiteY44" fmla="*/ 38100 h 581025"/>
                <a:gd name="connsiteX45" fmla="*/ 469116 w 523875"/>
                <a:gd name="connsiteY45" fmla="*/ 38100 h 581025"/>
                <a:gd name="connsiteX46" fmla="*/ 456733 w 523875"/>
                <a:gd name="connsiteY46" fmla="*/ 85725 h 5810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23875" h="581025">
                  <a:moveTo>
                    <a:pt x="531981" y="14288"/>
                  </a:moveTo>
                  <a:cubicBezTo>
                    <a:pt x="530075" y="5715"/>
                    <a:pt x="522455" y="0"/>
                    <a:pt x="513883" y="0"/>
                  </a:cubicBezTo>
                  <a:lnTo>
                    <a:pt x="18583" y="0"/>
                  </a:lnTo>
                  <a:cubicBezTo>
                    <a:pt x="10010" y="0"/>
                    <a:pt x="2390" y="5715"/>
                    <a:pt x="485" y="14288"/>
                  </a:cubicBezTo>
                  <a:cubicBezTo>
                    <a:pt x="-1420" y="22860"/>
                    <a:pt x="2390" y="31432"/>
                    <a:pt x="10010" y="35243"/>
                  </a:cubicBezTo>
                  <a:cubicBezTo>
                    <a:pt x="10010" y="35243"/>
                    <a:pt x="38585" y="51435"/>
                    <a:pt x="38585" y="85725"/>
                  </a:cubicBezTo>
                  <a:lnTo>
                    <a:pt x="38585" y="523875"/>
                  </a:lnTo>
                  <a:cubicBezTo>
                    <a:pt x="38585" y="555308"/>
                    <a:pt x="64303" y="581025"/>
                    <a:pt x="95735" y="581025"/>
                  </a:cubicBezTo>
                  <a:lnTo>
                    <a:pt x="438635" y="581025"/>
                  </a:lnTo>
                  <a:cubicBezTo>
                    <a:pt x="470068" y="581025"/>
                    <a:pt x="495785" y="555308"/>
                    <a:pt x="495785" y="523875"/>
                  </a:cubicBezTo>
                  <a:lnTo>
                    <a:pt x="495785" y="85725"/>
                  </a:lnTo>
                  <a:cubicBezTo>
                    <a:pt x="495785" y="51435"/>
                    <a:pt x="522455" y="36195"/>
                    <a:pt x="523408" y="36195"/>
                  </a:cubicBezTo>
                  <a:cubicBezTo>
                    <a:pt x="530075" y="31432"/>
                    <a:pt x="534838" y="22860"/>
                    <a:pt x="531981" y="14288"/>
                  </a:cubicBezTo>
                  <a:close/>
                  <a:moveTo>
                    <a:pt x="399583" y="504825"/>
                  </a:moveTo>
                  <a:lnTo>
                    <a:pt x="285283" y="504825"/>
                  </a:lnTo>
                  <a:lnTo>
                    <a:pt x="285283" y="466725"/>
                  </a:lnTo>
                  <a:lnTo>
                    <a:pt x="399583" y="466725"/>
                  </a:lnTo>
                  <a:lnTo>
                    <a:pt x="399583" y="504825"/>
                  </a:lnTo>
                  <a:close/>
                  <a:moveTo>
                    <a:pt x="399583" y="428625"/>
                  </a:moveTo>
                  <a:lnTo>
                    <a:pt x="285283" y="428625"/>
                  </a:lnTo>
                  <a:lnTo>
                    <a:pt x="285283" y="390525"/>
                  </a:lnTo>
                  <a:lnTo>
                    <a:pt x="399583" y="390525"/>
                  </a:lnTo>
                  <a:lnTo>
                    <a:pt x="399583" y="428625"/>
                  </a:lnTo>
                  <a:close/>
                  <a:moveTo>
                    <a:pt x="399583" y="352425"/>
                  </a:moveTo>
                  <a:lnTo>
                    <a:pt x="285283" y="352425"/>
                  </a:lnTo>
                  <a:lnTo>
                    <a:pt x="285283" y="314325"/>
                  </a:lnTo>
                  <a:lnTo>
                    <a:pt x="399583" y="314325"/>
                  </a:lnTo>
                  <a:lnTo>
                    <a:pt x="399583" y="352425"/>
                  </a:lnTo>
                  <a:close/>
                  <a:moveTo>
                    <a:pt x="399583" y="276225"/>
                  </a:moveTo>
                  <a:lnTo>
                    <a:pt x="285283" y="276225"/>
                  </a:lnTo>
                  <a:lnTo>
                    <a:pt x="285283" y="238125"/>
                  </a:lnTo>
                  <a:lnTo>
                    <a:pt x="399583" y="238125"/>
                  </a:lnTo>
                  <a:lnTo>
                    <a:pt x="399583" y="276225"/>
                  </a:lnTo>
                  <a:close/>
                  <a:moveTo>
                    <a:pt x="399583" y="200025"/>
                  </a:moveTo>
                  <a:lnTo>
                    <a:pt x="285283" y="200025"/>
                  </a:lnTo>
                  <a:lnTo>
                    <a:pt x="285283" y="161925"/>
                  </a:lnTo>
                  <a:lnTo>
                    <a:pt x="399583" y="161925"/>
                  </a:lnTo>
                  <a:lnTo>
                    <a:pt x="399583" y="200025"/>
                  </a:lnTo>
                  <a:close/>
                  <a:moveTo>
                    <a:pt x="456733" y="85725"/>
                  </a:moveTo>
                  <a:lnTo>
                    <a:pt x="456733" y="103823"/>
                  </a:lnTo>
                  <a:cubicBezTo>
                    <a:pt x="427205" y="92393"/>
                    <a:pt x="379580" y="76200"/>
                    <a:pt x="332908" y="76200"/>
                  </a:cubicBezTo>
                  <a:cubicBezTo>
                    <a:pt x="281473" y="76200"/>
                    <a:pt x="250040" y="84773"/>
                    <a:pt x="217655" y="93345"/>
                  </a:cubicBezTo>
                  <a:cubicBezTo>
                    <a:pt x="182413" y="102870"/>
                    <a:pt x="145265" y="112395"/>
                    <a:pt x="75733" y="114300"/>
                  </a:cubicBezTo>
                  <a:lnTo>
                    <a:pt x="75733" y="85725"/>
                  </a:lnTo>
                  <a:cubicBezTo>
                    <a:pt x="75733" y="66675"/>
                    <a:pt x="70018" y="50482"/>
                    <a:pt x="63350" y="38100"/>
                  </a:cubicBezTo>
                  <a:lnTo>
                    <a:pt x="469116" y="38100"/>
                  </a:lnTo>
                  <a:cubicBezTo>
                    <a:pt x="462448" y="50482"/>
                    <a:pt x="456733" y="66675"/>
                    <a:pt x="456733" y="857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标注</a:t>
            </a:r>
            <a:endParaRPr lang="zh-CN" altLang="en-US" sz="18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行距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背景图片出处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声明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13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英文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Arial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中文 微软雅黑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1.3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err="1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cn.bing.com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prstClr val="white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slideLayout" Target="../slideLayouts/slideLayout10.xml" /><Relationship Id="rId5" Type="http://schemas.openxmlformats.org/officeDocument/2006/relationships/slideLayout" Target="../slideLayouts/slideLayout11.xml" /><Relationship Id="rId6" Type="http://schemas.openxmlformats.org/officeDocument/2006/relationships/slideLayout" Target="../slideLayouts/slideLayout12.xml" /><Relationship Id="rId7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0.png" /><Relationship Id="rId3" Type="http://schemas.microsoft.com/office/2007/relationships/hdphoto" Target="../media/image21.wdp" /><Relationship Id="rId4" Type="http://schemas.openxmlformats.org/officeDocument/2006/relationships/image" Target="../media/image17.png" /><Relationship Id="rId5" Type="http://schemas.microsoft.com/office/2007/relationships/media" Target="../media/media1.mp3" /><Relationship Id="rId6" Type="http://schemas.microsoft.com/office/2007/relationships/media" Target="../media/media1.mp3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png" /><Relationship Id="rId3" Type="http://schemas.microsoft.com/office/2007/relationships/hdphoto" Target="../media/image23.wdp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microsoft.com/office/2007/relationships/hdphoto" Target="../media/image27.wdp" /><Relationship Id="rId11" Type="http://schemas.openxmlformats.org/officeDocument/2006/relationships/image" Target="../media/image28.png" /><Relationship Id="rId12" Type="http://schemas.microsoft.com/office/2007/relationships/hdphoto" Target="../media/image29.wdp" /><Relationship Id="rId2" Type="http://schemas.openxmlformats.org/officeDocument/2006/relationships/image" Target="../media/image20.png" /><Relationship Id="rId3" Type="http://schemas.microsoft.com/office/2007/relationships/hdphoto" Target="../media/image21.wdp" /><Relationship Id="rId4" Type="http://schemas.openxmlformats.org/officeDocument/2006/relationships/image" Target="../media/image17.png" /><Relationship Id="rId5" Type="http://schemas.microsoft.com/office/2007/relationships/media" Target="../media/media1.mp3" /><Relationship Id="rId6" Type="http://schemas.microsoft.com/office/2007/relationships/media" Target="../media/media1.mp3" TargetMode="Internal" /><Relationship Id="rId7" Type="http://schemas.openxmlformats.org/officeDocument/2006/relationships/image" Target="../media/image24.png" /><Relationship Id="rId8" Type="http://schemas.microsoft.com/office/2007/relationships/hdphoto" Target="../media/image25.wdp" /><Relationship Id="rId9" Type="http://schemas.openxmlformats.org/officeDocument/2006/relationships/image" Target="../media/image2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0.png" /><Relationship Id="rId3" Type="http://schemas.openxmlformats.org/officeDocument/2006/relationships/image" Target="../media/image31.svg" /><Relationship Id="rId4" Type="http://schemas.openxmlformats.org/officeDocument/2006/relationships/image" Target="../media/image32.png" /><Relationship Id="rId5" Type="http://schemas.openxmlformats.org/officeDocument/2006/relationships/image" Target="../media/image33.sv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png" /><Relationship Id="rId3" Type="http://schemas.microsoft.com/office/2007/relationships/media" Target="../media/media1.mp3" /><Relationship Id="rId4" Type="http://schemas.microsoft.com/office/2007/relationships/media" Target="../media/media1.mp3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2002574" y="2566443"/>
            <a:ext cx="8186857" cy="2214965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音乐课件模板</a:t>
            </a:r>
            <a:r>
              <a:rPr lang="en-US" altLang="zh-CN"/>
              <a:t>》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5402474" y="4315691"/>
            <a:ext cx="646481" cy="347205"/>
          </a:xfrm>
        </p:spPr>
        <p:txBody>
          <a:bodyPr/>
          <a:lstStyle/>
          <a:p>
            <a:r>
              <a:rPr lang="en-US" altLang="zh-CN" err="1"/>
              <a:t>文库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874554" cy="553581"/>
          </a:xfrm>
        </p:spPr>
        <p:txBody>
          <a:bodyPr/>
          <a:lstStyle/>
          <a:p>
            <a:r>
              <a:rPr lang="zh-CN" altLang="en-US"/>
              <a:t>乐器介绍</a:t>
            </a:r>
            <a:endParaRPr lang="zh-CN" altLang="en-US"/>
          </a:p>
        </p:txBody>
      </p:sp>
      <p:pic>
        <p:nvPicPr>
          <p:cNvPr id="5" name="图片 4" descr="图片包含 音乐, 吉他, 曼陀林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00" b="89800" l="9716" r="89836">
                        <a14:foregroundMark x1="48879" y1="7000" x2="46786" y2="10900"/>
                        <a14:foregroundMark x1="46039" y1="87100" x2="48879" y2="89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5"/>
          <a:stretch>
            <a:fillRect/>
          </a:stretch>
        </p:blipFill>
        <p:spPr>
          <a:xfrm>
            <a:off x="1117584" y="1882775"/>
            <a:ext cx="2761298" cy="398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81500" y="219721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吉他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1500" y="2658875"/>
            <a:ext cx="6096000" cy="2217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吉他，又译为结他或六弦琴。是一种弹拨乐器，通常有六条弦，形状与提琴相似。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吉他在流行音乐、摇滚音乐、蓝调、民歌、佛朗明哥中，常被视为主要乐器。而在古典音乐的领域里，吉他常以独奏或二重奏的型式演出；当然，在室内乐和管弦乐中，吉他亦扮演着相当程度的陪衬角色。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8" name="GreekDance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76809" y="5104550"/>
            <a:ext cx="466783" cy="466783"/>
          </a:xfrm>
          <a:prstGeom prst="rect">
            <a:avLst/>
          </a:prstGeom>
        </p:spPr>
      </p:pic>
      <p:cxnSp>
        <p:nvCxnSpPr>
          <p:cNvPr id="45" name="直接连接符 44"/>
          <p:cNvCxnSpPr/>
          <p:nvPr/>
        </p:nvCxnSpPr>
        <p:spPr>
          <a:xfrm flipH="1" flipV="1">
            <a:off x="3947391" y="1992391"/>
            <a:ext cx="0" cy="3684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476809" y="3694386"/>
            <a:ext cx="5572066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476809" y="4046811"/>
            <a:ext cx="194304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学习音乐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小毛驴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182"/>
          <a:stretch>
            <a:fillRect/>
          </a:stretch>
        </p:blipFill>
        <p:spPr>
          <a:xfrm>
            <a:off x="1298585" y="1999671"/>
            <a:ext cx="5863414" cy="3920838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4" name="矩形 13"/>
          <p:cNvSpPr/>
          <p:nvPr/>
        </p:nvSpPr>
        <p:spPr>
          <a:xfrm>
            <a:off x="7531100" y="2335602"/>
            <a:ext cx="111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知识点 </a:t>
            </a:r>
            <a:r>
              <a:rPr lang="en-US" altLang="zh-CN" b="1">
                <a:solidFill>
                  <a:schemeClr val="accent1"/>
                </a:solidFill>
              </a:rPr>
              <a:t>1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1100" y="2704934"/>
            <a:ext cx="3700318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31100" y="4053566"/>
            <a:ext cx="111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知识点 </a:t>
            </a:r>
            <a:r>
              <a:rPr lang="en-US" altLang="zh-CN" b="1">
                <a:solidFill>
                  <a:schemeClr val="accent1"/>
                </a:solidFill>
              </a:rPr>
              <a:t>2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31100" y="4422898"/>
            <a:ext cx="3700318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7609609" y="3947802"/>
            <a:ext cx="3621809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视频教学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音乐演奏欣赏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quarter" idx="12"/>
          </p:nvPr>
        </p:nvSpPr>
        <p:spPr/>
        <p:txBody>
          <a:bodyPr/>
          <a:lstStyle/>
          <a:p/>
        </p:txBody>
      </p:sp>
      <p:sp>
        <p:nvSpPr>
          <p:cNvPr id="5" name="文本框 4"/>
          <p:cNvSpPr txBox="1"/>
          <p:nvPr/>
        </p:nvSpPr>
        <p:spPr>
          <a:xfrm>
            <a:off x="10251132" y="1879759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/>
              <a:t>阶段</a:t>
            </a:r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51134" y="367998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/>
              <a:t>阶段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51133" y="529554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/>
              <a:t>阶段</a:t>
            </a:r>
            <a:r>
              <a:rPr lang="en-US" altLang="zh-CN"/>
              <a:t>3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0638418" y="2477691"/>
            <a:ext cx="0" cy="1100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10638418" y="4156750"/>
            <a:ext cx="0" cy="1100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1496675" y="1387316"/>
            <a:ext cx="1" cy="469944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0068178" y="1377791"/>
            <a:ext cx="1038392" cy="952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0068178" y="6310298"/>
            <a:ext cx="1038392" cy="952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569387" cy="258532"/>
          </a:xfrm>
        </p:spPr>
        <p:txBody>
          <a:bodyPr/>
          <a:lstStyle/>
          <a:p>
            <a:r>
              <a:rPr lang="zh-CN" altLang="en-US"/>
              <a:t>乐器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008182" cy="553581"/>
          </a:xfrm>
        </p:spPr>
        <p:txBody>
          <a:bodyPr/>
          <a:lstStyle/>
          <a:p>
            <a:r>
              <a:rPr lang="zh-CN" altLang="en-US"/>
              <a:t>连线</a:t>
            </a:r>
            <a:endParaRPr lang="zh-CN" altLang="en-US"/>
          </a:p>
        </p:txBody>
      </p:sp>
      <p:pic>
        <p:nvPicPr>
          <p:cNvPr id="6" name="图片 5" descr="图片包含 音乐, 吉他, 曼陀林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00" b="89800" l="9716" r="89836">
                        <a14:foregroundMark x1="48879" y1="7000" x2="46786" y2="10900"/>
                        <a14:foregroundMark x1="46039" y1="87100" x2="48879" y2="89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5"/>
          <a:stretch>
            <a:fillRect/>
          </a:stretch>
        </p:blipFill>
        <p:spPr>
          <a:xfrm>
            <a:off x="1815393" y="1975581"/>
            <a:ext cx="970946" cy="1402217"/>
          </a:xfrm>
          <a:prstGeom prst="rect">
            <a:avLst/>
          </a:prstGeom>
        </p:spPr>
      </p:pic>
      <p:pic>
        <p:nvPicPr>
          <p:cNvPr id="7" name="GreekDance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79628" y="4181310"/>
            <a:ext cx="466783" cy="46678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00080" y="555478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/>
              <a:t>吉他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2411" y="55547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/>
              <a:t>大提琴</a:t>
            </a:r>
            <a:endParaRPr lang="zh-CN" altLang="en-US"/>
          </a:p>
        </p:txBody>
      </p:sp>
      <p:pic>
        <p:nvPicPr>
          <p:cNvPr id="11" name="图片 10" descr="图片包含 音乐, 钢琴&#10;&#10;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84" b="97764" l="5905" r="95683">
                        <a14:foregroundMark x1="52635" y1="90900" x2="52444" y2="92512"/>
                        <a14:foregroundMark x1="51810" y1="97504" x2="51619" y2="97764"/>
                        <a14:foregroundMark x1="61333" y1="7696" x2="66286" y2="3640"/>
                        <a14:foregroundMark x1="92571" y1="20749" x2="92889" y2="26105"/>
                        <a14:foregroundMark x1="95683" y1="44826" x2="95683" y2="50494"/>
                        <a14:foregroundMark x1="16444" y1="57358" x2="5905" y2="57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267" y="2308239"/>
            <a:ext cx="777454" cy="949234"/>
          </a:xfrm>
          <a:prstGeom prst="rect">
            <a:avLst/>
          </a:prstGeom>
        </p:spPr>
      </p:pic>
      <p:pic>
        <p:nvPicPr>
          <p:cNvPr id="12" name="GreekDance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57602" y="4181309"/>
            <a:ext cx="466783" cy="466783"/>
          </a:xfrm>
          <a:prstGeom prst="rect">
            <a:avLst/>
          </a:prstGeom>
        </p:spPr>
      </p:pic>
      <p:pic>
        <p:nvPicPr>
          <p:cNvPr id="14" name="图片 13" descr="图片包含 弓弦乐器, 音乐&#10;&#10;描述已自动生成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649" y="2079501"/>
            <a:ext cx="1337980" cy="1230942"/>
          </a:xfrm>
          <a:prstGeom prst="rect">
            <a:avLst/>
          </a:prstGeom>
        </p:spPr>
      </p:pic>
      <p:pic>
        <p:nvPicPr>
          <p:cNvPr id="15" name="GreekDance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7892" y="4206137"/>
            <a:ext cx="466783" cy="466783"/>
          </a:xfrm>
          <a:prstGeom prst="rect">
            <a:avLst/>
          </a:prstGeom>
        </p:spPr>
      </p:pic>
      <p:pic>
        <p:nvPicPr>
          <p:cNvPr id="17" name="图片 16" descr="图片包含 弓弦乐器, 音乐&#10;&#10;描述已自动生成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1" b="92090" l="10000" r="90000">
                        <a14:foregroundMark x1="45432" y1="90137" x2="48272" y2="92090"/>
                        <a14:backgroundMark x1="60370" y1="16406" x2="60370" y2="1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558" y="2206513"/>
            <a:ext cx="772757" cy="976918"/>
          </a:xfrm>
          <a:prstGeom prst="rect">
            <a:avLst/>
          </a:prstGeom>
        </p:spPr>
      </p:pic>
      <p:pic>
        <p:nvPicPr>
          <p:cNvPr id="18" name="GreekDance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02544" y="4206137"/>
            <a:ext cx="466783" cy="46678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712701" y="55547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/>
              <a:t>小提琴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12769" y="555478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/>
              <a:t>钢琴</a:t>
            </a: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509817" y="2206513"/>
            <a:ext cx="1" cy="10635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095999" y="2206513"/>
            <a:ext cx="1" cy="10635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682181" y="2206513"/>
            <a:ext cx="1" cy="10635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46411" y="3429000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955958" y="3429000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615518" y="3429000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2628341" y="3391493"/>
            <a:ext cx="7119448" cy="825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546411" y="4754885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48512" y="4754885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2628341" y="4731502"/>
            <a:ext cx="7119448" cy="825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550613" y="4698439"/>
            <a:ext cx="1706000" cy="814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2451" y="18520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5425" y="18712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4031" y="25872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8583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38469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8583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38469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2451" y="3285468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5425" y="3304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4031" y="402064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583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938469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48583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38469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2451" y="46919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5425" y="47111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4031" y="54271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8583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938469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48583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38469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28750" y="31443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428750" y="45540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89447" y="25964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9447" y="403694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89447" y="54483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914935" y="2541241"/>
            <a:ext cx="1078770" cy="0"/>
          </a:xfrm>
          <a:prstGeom prst="line">
            <a:avLst/>
          </a:prstGeom>
          <a:noFill/>
          <a:ln w="88900" cap="rnd" cmpd="sng" algn="ctr">
            <a:solidFill>
              <a:srgbClr val="FF9999">
                <a:alpha val="50000"/>
              </a:srgbClr>
            </a:solidFill>
            <a:prstDash val="solid"/>
            <a:round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3314527" y="4286065"/>
            <a:ext cx="1078770" cy="0"/>
          </a:xfrm>
          <a:prstGeom prst="line">
            <a:avLst/>
          </a:prstGeom>
          <a:noFill/>
          <a:ln w="88900" cap="rnd" cmpd="sng" algn="ctr">
            <a:solidFill>
              <a:srgbClr val="FF9999">
                <a:alpha val="50000"/>
              </a:srgbClr>
            </a:solidFill>
            <a:prstDash val="solid"/>
            <a:round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0185" y="1999872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3158" y="202993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0185" y="3366171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3158" y="339622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0185" y="4826339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3158" y="485639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28750" y="31443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28750" y="45540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59219" y="202993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9219" y="33853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59219" y="48455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判断题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351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5766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形 5" descr="复选标记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65" y="2963335"/>
            <a:ext cx="729956" cy="729956"/>
          </a:xfrm>
          <a:prstGeom prst="rect">
            <a:avLst/>
          </a:prstGeom>
          <a:effectLst/>
        </p:spPr>
      </p:pic>
      <p:sp>
        <p:nvSpPr>
          <p:cNvPr id="7" name="文本框 6"/>
          <p:cNvSpPr txBox="1"/>
          <p:nvPr/>
        </p:nvSpPr>
        <p:spPr>
          <a:xfrm>
            <a:off x="6408275" y="4149200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2690" y="4149200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图形 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282" y="4902284"/>
            <a:ext cx="729956" cy="729956"/>
          </a:xfrm>
          <a:prstGeom prst="rect">
            <a:avLst/>
          </a:prstGeom>
          <a:effectLst/>
        </p:spPr>
      </p:pic>
      <p:sp>
        <p:nvSpPr>
          <p:cNvPr id="10" name="文本框 9"/>
          <p:cNvSpPr txBox="1"/>
          <p:nvPr/>
        </p:nvSpPr>
        <p:spPr>
          <a:xfrm>
            <a:off x="6408275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2690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图形 51"/>
          <p:cNvSpPr/>
          <p:nvPr/>
        </p:nvSpPr>
        <p:spPr>
          <a:xfrm>
            <a:off x="10438089" y="3040086"/>
            <a:ext cx="532260" cy="532260"/>
          </a:xfrm>
          <a:custGeom>
            <a:gdLst>
              <a:gd name="connsiteX0" fmla="*/ 538343 w 532259"/>
              <a:gd name="connsiteY0" fmla="*/ 64632 h 532259"/>
              <a:gd name="connsiteX1" fmla="*/ 473711 w 532259"/>
              <a:gd name="connsiteY1" fmla="*/ 0 h 532259"/>
              <a:gd name="connsiteX2" fmla="*/ 269171 w 532259"/>
              <a:gd name="connsiteY2" fmla="*/ 204540 h 532259"/>
              <a:gd name="connsiteX3" fmla="*/ 64632 w 532259"/>
              <a:gd name="connsiteY3" fmla="*/ 0 h 532259"/>
              <a:gd name="connsiteX4" fmla="*/ 0 w 532259"/>
              <a:gd name="connsiteY4" fmla="*/ 64632 h 532259"/>
              <a:gd name="connsiteX5" fmla="*/ 204540 w 532259"/>
              <a:gd name="connsiteY5" fmla="*/ 269171 h 532259"/>
              <a:gd name="connsiteX6" fmla="*/ 0 w 532259"/>
              <a:gd name="connsiteY6" fmla="*/ 473711 h 532259"/>
              <a:gd name="connsiteX7" fmla="*/ 64632 w 532259"/>
              <a:gd name="connsiteY7" fmla="*/ 538343 h 532259"/>
              <a:gd name="connsiteX8" fmla="*/ 269171 w 532259"/>
              <a:gd name="connsiteY8" fmla="*/ 333803 h 532259"/>
              <a:gd name="connsiteX9" fmla="*/ 473711 w 532259"/>
              <a:gd name="connsiteY9" fmla="*/ 538343 h 532259"/>
              <a:gd name="connsiteX10" fmla="*/ 538343 w 532259"/>
              <a:gd name="connsiteY10" fmla="*/ 473711 h 532259"/>
              <a:gd name="connsiteX11" fmla="*/ 333803 w 532259"/>
              <a:gd name="connsiteY11" fmla="*/ 269171 h 532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59" h="532259">
                <a:moveTo>
                  <a:pt x="538343" y="64632"/>
                </a:moveTo>
                <a:lnTo>
                  <a:pt x="473711" y="0"/>
                </a:lnTo>
                <a:lnTo>
                  <a:pt x="269171" y="204540"/>
                </a:lnTo>
                <a:lnTo>
                  <a:pt x="64632" y="0"/>
                </a:lnTo>
                <a:lnTo>
                  <a:pt x="0" y="64632"/>
                </a:lnTo>
                <a:lnTo>
                  <a:pt x="204540" y="269171"/>
                </a:lnTo>
                <a:lnTo>
                  <a:pt x="0" y="473711"/>
                </a:lnTo>
                <a:lnTo>
                  <a:pt x="64632" y="538343"/>
                </a:lnTo>
                <a:lnTo>
                  <a:pt x="269171" y="333803"/>
                </a:lnTo>
                <a:lnTo>
                  <a:pt x="473711" y="538343"/>
                </a:lnTo>
                <a:lnTo>
                  <a:pt x="538343" y="473711"/>
                </a:lnTo>
                <a:lnTo>
                  <a:pt x="333803" y="269171"/>
                </a:lnTo>
                <a:close/>
              </a:path>
            </a:pathLst>
          </a:custGeom>
          <a:solidFill>
            <a:schemeClr val="accent2"/>
          </a:solidFill>
          <a:ln w="7541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0721" y="41492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136" y="414920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图形 57" descr="复选标记"/>
          <p:cNvSpPr/>
          <p:nvPr/>
        </p:nvSpPr>
        <p:spPr>
          <a:xfrm>
            <a:off x="5074452" y="5023943"/>
            <a:ext cx="699541" cy="486637"/>
          </a:xfrm>
          <a:custGeom>
            <a:gdLst>
              <a:gd name="connsiteX0" fmla="*/ 640993 w 699541"/>
              <a:gd name="connsiteY0" fmla="*/ 0 h 486637"/>
              <a:gd name="connsiteX1" fmla="*/ 251683 w 699541"/>
              <a:gd name="connsiteY1" fmla="*/ 368019 h 486637"/>
              <a:gd name="connsiteX2" fmla="*/ 64632 w 699541"/>
              <a:gd name="connsiteY2" fmla="*/ 176406 h 486637"/>
              <a:gd name="connsiteX3" fmla="*/ 0 w 699541"/>
              <a:gd name="connsiteY3" fmla="*/ 237996 h 486637"/>
              <a:gd name="connsiteX4" fmla="*/ 248641 w 699541"/>
              <a:gd name="connsiteY4" fmla="*/ 493481 h 486637"/>
              <a:gd name="connsiteX5" fmla="*/ 314033 w 699541"/>
              <a:gd name="connsiteY5" fmla="*/ 432651 h 486637"/>
              <a:gd name="connsiteX6" fmla="*/ 702583 w 699541"/>
              <a:gd name="connsiteY6" fmla="*/ 63871 h 4866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541" h="486637">
                <a:moveTo>
                  <a:pt x="640993" y="0"/>
                </a:moveTo>
                <a:lnTo>
                  <a:pt x="251683" y="368019"/>
                </a:lnTo>
                <a:lnTo>
                  <a:pt x="64632" y="176406"/>
                </a:lnTo>
                <a:lnTo>
                  <a:pt x="0" y="237996"/>
                </a:lnTo>
                <a:lnTo>
                  <a:pt x="248641" y="493481"/>
                </a:lnTo>
                <a:lnTo>
                  <a:pt x="314033" y="432651"/>
                </a:lnTo>
                <a:lnTo>
                  <a:pt x="702583" y="63871"/>
                </a:lnTo>
                <a:close/>
              </a:path>
            </a:pathLst>
          </a:custGeom>
          <a:solidFill>
            <a:schemeClr val="accent1"/>
          </a:solidFill>
          <a:ln w="7541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7239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972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7239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9725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687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8529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1122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9964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096000" y="2533139"/>
            <a:ext cx="0" cy="282593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7485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398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485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3981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8896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37322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6647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55073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9172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作业三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1722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3421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9018476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003394" y="2566443"/>
            <a:ext cx="2185214" cy="1089529"/>
          </a:xfrm>
        </p:spPr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5458898" y="1833851"/>
            <a:ext cx="1273105" cy="75713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1.0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err="1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ipe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5596984" y="2673608"/>
            <a:ext cx="655949" cy="1006429"/>
          </a:xfrm>
        </p:spPr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掌握乐器名称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39373" y="211668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48548" y="4185429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237824" y="4185429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000189" y="196892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4154" y="399473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87973" y="399473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459404" y="3752850"/>
            <a:ext cx="95342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096000" y="3994739"/>
            <a:ext cx="0" cy="16341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8238" y="2932386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37782" y="5023944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561601" y="5023944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掌握乐器名称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60474" y="2375693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77239" y="446859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066515" y="446859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221290" y="2227934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92845" y="4277906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16664" y="4277906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88095" y="4036018"/>
            <a:ext cx="95342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096000" y="1944766"/>
            <a:ext cx="0" cy="3684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066515" y="2375693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27331" y="2227934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288095" y="3205655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00959" y="3205655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88095" y="5286703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300959" y="5286703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生活中的音乐</a:t>
            </a:r>
            <a:endParaRPr lang="zh-CN" altLang="en-US"/>
          </a:p>
        </p:txBody>
      </p:sp>
      <p:pic>
        <p:nvPicPr>
          <p:cNvPr id="17" name="GreekDance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791200" y="3094182"/>
            <a:ext cx="609600" cy="609600"/>
          </a:xfrm>
          <a:prstGeom prst="rect">
            <a:avLst/>
          </a:prstGeom>
          <a:noFill/>
        </p:spPr>
      </p:pic>
      <p:pic>
        <p:nvPicPr>
          <p:cNvPr id="18" name="GreekDance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8836312" y="3094182"/>
            <a:ext cx="609600" cy="609600"/>
          </a:xfrm>
          <a:prstGeom prst="rect">
            <a:avLst/>
          </a:prstGeom>
          <a:noFill/>
        </p:spPr>
      </p:pic>
      <p:pic>
        <p:nvPicPr>
          <p:cNvPr id="19" name="GreekDance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2746088" y="3094182"/>
            <a:ext cx="609600" cy="609600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2641600" y="4331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街道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791200" y="4331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蝉鸣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99581" y="4331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工作</a:t>
            </a:r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H="1" flipV="1">
            <a:off x="4442691" y="1944766"/>
            <a:ext cx="0" cy="3684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7740073" y="1944766"/>
            <a:ext cx="0" cy="3684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660072" y="4609582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804839" y="4609582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818053" y="4609582"/>
            <a:ext cx="582321" cy="0"/>
          </a:xfrm>
          <a:prstGeom prst="line">
            <a:avLst/>
          </a:prstGeom>
          <a:ln w="88900" cap="rnd">
            <a:solidFill>
              <a:schemeClr val="accent3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占位符 11" descr="图片包含 雪花, 户外, 自然, 天空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4765965" y="6040582"/>
            <a:ext cx="2660070" cy="4618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83918" y="6086825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看图欣赏音乐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占位符 9" descr="图片包含 雪花, 户外, 自然, 天空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4765965" y="6040582"/>
            <a:ext cx="2660070" cy="4618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42002" y="60868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图片介绍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5596984" y="2673608"/>
            <a:ext cx="655949" cy="1006429"/>
          </a:xfrm>
        </p:spPr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BB67"/>
      </a:accent1>
      <a:accent2>
        <a:srgbClr val="E14E4E"/>
      </a:accent2>
      <a:accent3>
        <a:srgbClr val="FF9999"/>
      </a:accent3>
      <a:accent4>
        <a:srgbClr val="1A1F3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2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3.xml>��< ? x m l   v e r s i o n = " 1 . 0 " ? > < c t : c o n t e n t T y p e S c h e m a   c t : _ = " "   m a : _ = " "   m a : c o n t e n t T y p e N a m e = " D o c u m e n t "   m a : c o n t e n t T y p e I D = " 0 x 0 1 0 1 0 0 4 D 5 2 0 B 0 6 2 1 0 2 2 B 4 C A 3 7 1 9 3 C E B 4 B D 4 0 0 6 "   m a : c o n t e n t T y p e V e r s i o n = " 1 3 "   m a : c o n t e n t T y p e D e s c r i p t i o n = " C r e a t e   a   n e w   d o c u m e n t . "   m a : c o n t e n t T y p e S c o p e = " "   m a : v e r s i o n I D = " c f e 9 e f 7 3 7 f b 2 a e 6 5 5 4 5 6 f e 4 7 0 e 3 d e 8 8 6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1 f 8 9 1 8 9 2 8 c 2 7 5 8 7 1 3 8 5 1 1 5 b 2 1 9 6 c 7 a 3 9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S h a r e d   W i t h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S h a r e d   W i t h   D e t a i l s 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L a s t   S h a r e d   B y   U s e r 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L a s t   S h a r e d   B y   T i m e 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C o n t e n t   T y p e 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Props1.xml><?xml version="1.0" encoding="utf-8"?>
<ds:datastoreItem xmlns:ds="http://schemas.openxmlformats.org/officeDocument/2006/customXml" ds:itemID="{88EE33DF-39C7-4B81-96B3-52286B0F03A9}">
  <ds:schemaRefs/>
</ds:datastoreItem>
</file>

<file path=customXml/itemProps2.xml><?xml version="1.0" encoding="utf-8"?>
<ds:datastoreItem xmlns:ds="http://schemas.openxmlformats.org/officeDocument/2006/customXml" ds:itemID="{97563139-CE62-4089-B6B6-A030EC1B246B}">
  <ds:schemaRefs/>
</ds:datastoreItem>
</file>

<file path=customXml/itemProps3.xml><?xml version="1.0" encoding="utf-8"?>
<ds:datastoreItem xmlns:ds="http://schemas.openxmlformats.org/officeDocument/2006/customXml" ds:itemID="{B38F90A5-98CC-450E-A483-5BAA9D7951E7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131</Paragraphs>
  <Slides>23</Slides>
  <Notes>0</Notes>
  <TotalTime>0</TotalTime>
  <HiddenSlides>0</HiddenSlides>
  <MMClips>8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0">
      <vt:lpstr>Arial</vt:lpstr>
      <vt:lpstr>微软雅黑</vt:lpstr>
      <vt:lpstr>等线 Light</vt:lpstr>
      <vt:lpstr>等线</vt:lpstr>
      <vt:lpstr>Segoe UI Light</vt:lpstr>
      <vt:lpstr>Century Gothic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Weisheng Zhu</dc:creator>
  <cp:lastModifiedBy>明天 </cp:lastModifiedBy>
  <cp:revision>17</cp:revision>
  <dcterms:created xsi:type="dcterms:W3CDTF">2019-08-19T07:30:00Z</dcterms:created>
  <dcterms:modified xsi:type="dcterms:W3CDTF">2023-10-16T16:18:14Z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AF7BD33599BD44149061AE0D4E0D29E2_12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423e1048-e9f6-4858-a025-37493a4162f5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t-weiszh@microsoft.com</vt:lpwstr>
  </property>
  <property fmtid="{D5CDD505-2E9C-101B-9397-08002B2CF9AE}" pid="11" name="MSIP_Label_f42aa342-8706-4288-bd11-ebb85995028c_SetDate">
    <vt:lpwstr>2019-08-19T08:41:05.1913746Z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