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8" r:id="rId4"/>
    <p:sldId id="262" r:id="rId5"/>
    <p:sldId id="263" r:id="rId6"/>
    <p:sldId id="274" r:id="rId7"/>
    <p:sldId id="279" r:id="rId8"/>
    <p:sldId id="267" r:id="rId9"/>
    <p:sldId id="268" r:id="rId10"/>
    <p:sldId id="276" r:id="rId11"/>
    <p:sldId id="269" r:id="rId12"/>
    <p:sldId id="280" r:id="rId13"/>
    <p:sldId id="277" r:id="rId14"/>
    <p:sldId id="270" r:id="rId15"/>
    <p:sldId id="271" r:id="rId16"/>
    <p:sldId id="281" r:id="rId17"/>
    <p:sldId id="266" r:id="rId18"/>
    <p:sldId id="275" r:id="rId19"/>
    <p:sldId id="273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BA11B"/>
    <a:srgbClr val="009242"/>
    <a:srgbClr val="D5F389"/>
    <a:srgbClr val="FFF07D"/>
    <a:srgbClr val="6BBE20"/>
    <a:srgbClr val="55C1E7"/>
    <a:srgbClr val="93B784"/>
    <a:srgbClr val="1B90A2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3" autoAdjust="0"/>
    <p:restoredTop sz="92692" autoAdjust="0"/>
  </p:normalViewPr>
  <p:slideViewPr>
    <p:cSldViewPr snapToGrid="0">
      <p:cViewPr varScale="1">
        <p:scale>
          <a:sx n="70" d="100"/>
          <a:sy n="70" d="100"/>
        </p:scale>
        <p:origin x="702" y="60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00924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DDE-476D-9020-DC978E6D616F}"/>
              </c:ext>
            </c:extLst>
          </c:dPt>
          <c:dPt>
            <c:idx val="1"/>
            <c:bubble3D val="0"/>
            <c:spPr>
              <a:solidFill>
                <a:srgbClr val="5BA11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DDE-476D-9020-DC978E6D616F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DDE-476D-9020-DC978E6D616F}"/>
              </c:ext>
            </c:extLst>
          </c:dPt>
          <c:dPt>
            <c:idx val="3"/>
            <c:bubble3D val="0"/>
            <c:spPr>
              <a:solidFill>
                <a:srgbClr val="FDCD5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DDE-476D-9020-DC978E6D616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DDE-476D-9020-DC978E6D61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79281537176301E-2"/>
          <c:y val="0.211429674493745"/>
          <c:w val="0.96324143692564801"/>
          <c:h val="0.76278907709220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E3-4B75-91F5-E287E4FEF4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E3-4B75-91F5-E287E4FEF4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E3-4B75-91F5-E287E4FEF42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3E3-4B75-91F5-E287E4FEF4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100"/>
        <c:axId val="1219068960"/>
        <c:axId val="1219069520"/>
      </c:barChart>
      <c:catAx>
        <c:axId val="1219068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9069520"/>
        <c:crosses val="autoZero"/>
        <c:auto val="1"/>
        <c:lblAlgn val="ctr"/>
        <c:lblOffset val="100"/>
        <c:noMultiLvlLbl val="0"/>
      </c:catAx>
      <c:valAx>
        <c:axId val="1219069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906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13-4886-9CD4-59FBA96B9E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13-4886-9CD4-59FBA96B9E7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13-4886-9CD4-59FBA96B9E7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13-4886-9CD4-59FBA96B9E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5"/>
        <c:axId val="1219074000"/>
        <c:axId val="1219074560"/>
      </c:barChart>
      <c:catAx>
        <c:axId val="12190740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9074560"/>
        <c:crosses val="autoZero"/>
        <c:auto val="1"/>
        <c:lblAlgn val="ctr"/>
        <c:lblOffset val="100"/>
        <c:noMultiLvlLbl val="0"/>
      </c:catAx>
      <c:valAx>
        <c:axId val="1219074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90740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46940551545702E-2"/>
          <c:y val="7.4719800747198001E-2"/>
          <c:w val="0.90853202521804899"/>
          <c:h val="0.7895111180840880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80</c:v>
                </c:pt>
                <c:pt idx="2">
                  <c:v>50</c:v>
                </c:pt>
                <c:pt idx="3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D9-4AC1-B72C-A79E705D50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D9-4AC1-B72C-A79E705D50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829600288"/>
        <c:axId val="829600848"/>
      </c:barChart>
      <c:catAx>
        <c:axId val="829600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9600848"/>
        <c:crosses val="autoZero"/>
        <c:auto val="1"/>
        <c:lblAlgn val="ctr"/>
        <c:lblOffset val="100"/>
        <c:noMultiLvlLbl val="0"/>
      </c:catAx>
      <c:valAx>
        <c:axId val="829600848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960028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1E-2"/>
          <c:y val="0"/>
          <c:w val="0.94109239665354405"/>
          <c:h val="0.9069372596618320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85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9-4435-AAB2-143D4973A0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9-4435-AAB2-143D4973A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05804848"/>
        <c:axId val="1105805408"/>
      </c:barChart>
      <c:catAx>
        <c:axId val="1105804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5805408"/>
        <c:crosses val="autoZero"/>
        <c:auto val="1"/>
        <c:lblAlgn val="ctr"/>
        <c:lblOffset val="100"/>
        <c:noMultiLvlLbl val="0"/>
      </c:catAx>
      <c:valAx>
        <c:axId val="1105805408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580484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1E-2"/>
          <c:y val="0"/>
          <c:w val="0.94109239665354405"/>
          <c:h val="0.9069372596618320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E6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</c:v>
                </c:pt>
                <c:pt idx="1">
                  <c:v>148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4C-4294-88EC-FCC4F1194F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4C-4294-88EC-FCC4F1194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05808208"/>
        <c:axId val="1105808768"/>
      </c:barChart>
      <c:catAx>
        <c:axId val="1105808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5808768"/>
        <c:crosses val="autoZero"/>
        <c:auto val="1"/>
        <c:lblAlgn val="ctr"/>
        <c:lblOffset val="100"/>
        <c:noMultiLvlLbl val="0"/>
      </c:catAx>
      <c:valAx>
        <c:axId val="1105808768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580820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907E-2"/>
          <c:y val="4.0558683528624302E-2"/>
          <c:w val="0.87608092833101303"/>
          <c:h val="0.90387857382636705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8-4C20-81D5-CB4B5B2C7B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08-4C20-81D5-CB4B5B2C7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9312672"/>
        <c:axId val="1179313232"/>
      </c:areaChart>
      <c:dateAx>
        <c:axId val="117931267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1179313232"/>
        <c:crossesAt val="0"/>
        <c:auto val="1"/>
        <c:lblOffset val="100"/>
        <c:baseTimeUnit val="days"/>
      </c:dateAx>
      <c:valAx>
        <c:axId val="1179313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9312672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907E-2"/>
          <c:y val="4.0558683528624302E-2"/>
          <c:w val="0.87608092833101303"/>
          <c:h val="0.90387857382636705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D46F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31-47B6-B56B-78D3A50608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A11B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31-47B6-B56B-78D3A5060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9316032"/>
        <c:axId val="1179316592"/>
      </c:areaChart>
      <c:dateAx>
        <c:axId val="117931603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1179316592"/>
        <c:crossesAt val="0"/>
        <c:auto val="1"/>
        <c:lblOffset val="100"/>
        <c:baseTimeUnit val="days"/>
      </c:dateAx>
      <c:valAx>
        <c:axId val="1179316592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9316032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11FDB-DAD7-4D52-9BAA-09527333435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.2013-20151220XJ\Desktop\图片2 副本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967366" cy="84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819669" y="3503837"/>
            <a:ext cx="5702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8000" b="1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</a:p>
          <a:p>
            <a:r>
              <a:rPr lang="zh-CN" altLang="en-US" sz="48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总结简约模板</a:t>
            </a: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973825" y="5514857"/>
            <a:ext cx="431800" cy="431800"/>
          </a:xfrm>
          <a:custGeom>
            <a:avLst/>
            <a:gdLst>
              <a:gd name="T0" fmla="*/ 308 w 422"/>
              <a:gd name="T1" fmla="*/ 214 h 421"/>
              <a:gd name="T2" fmla="*/ 308 w 422"/>
              <a:gd name="T3" fmla="*/ 157 h 421"/>
              <a:gd name="T4" fmla="*/ 282 w 422"/>
              <a:gd name="T5" fmla="*/ 157 h 421"/>
              <a:gd name="T6" fmla="*/ 282 w 422"/>
              <a:gd name="T7" fmla="*/ 214 h 421"/>
              <a:gd name="T8" fmla="*/ 213 w 422"/>
              <a:gd name="T9" fmla="*/ 284 h 421"/>
              <a:gd name="T10" fmla="*/ 211 w 422"/>
              <a:gd name="T11" fmla="*/ 284 h 421"/>
              <a:gd name="T12" fmla="*/ 211 w 422"/>
              <a:gd name="T13" fmla="*/ 284 h 421"/>
              <a:gd name="T14" fmla="*/ 211 w 422"/>
              <a:gd name="T15" fmla="*/ 284 h 421"/>
              <a:gd name="T16" fmla="*/ 209 w 422"/>
              <a:gd name="T17" fmla="*/ 284 h 421"/>
              <a:gd name="T18" fmla="*/ 140 w 422"/>
              <a:gd name="T19" fmla="*/ 214 h 421"/>
              <a:gd name="T20" fmla="*/ 140 w 422"/>
              <a:gd name="T21" fmla="*/ 157 h 421"/>
              <a:gd name="T22" fmla="*/ 114 w 422"/>
              <a:gd name="T23" fmla="*/ 157 h 421"/>
              <a:gd name="T24" fmla="*/ 114 w 422"/>
              <a:gd name="T25" fmla="*/ 214 h 421"/>
              <a:gd name="T26" fmla="*/ 196 w 422"/>
              <a:gd name="T27" fmla="*/ 309 h 421"/>
              <a:gd name="T28" fmla="*/ 196 w 422"/>
              <a:gd name="T29" fmla="*/ 350 h 421"/>
              <a:gd name="T30" fmla="*/ 138 w 422"/>
              <a:gd name="T31" fmla="*/ 367 h 421"/>
              <a:gd name="T32" fmla="*/ 285 w 422"/>
              <a:gd name="T33" fmla="*/ 367 h 421"/>
              <a:gd name="T34" fmla="*/ 226 w 422"/>
              <a:gd name="T35" fmla="*/ 350 h 421"/>
              <a:gd name="T36" fmla="*/ 226 w 422"/>
              <a:gd name="T37" fmla="*/ 309 h 421"/>
              <a:gd name="T38" fmla="*/ 308 w 422"/>
              <a:gd name="T39" fmla="*/ 214 h 421"/>
              <a:gd name="T40" fmla="*/ 210 w 422"/>
              <a:gd name="T41" fmla="*/ 260 h 421"/>
              <a:gd name="T42" fmla="*/ 211 w 422"/>
              <a:gd name="T43" fmla="*/ 260 h 421"/>
              <a:gd name="T44" fmla="*/ 212 w 422"/>
              <a:gd name="T45" fmla="*/ 260 h 421"/>
              <a:gd name="T46" fmla="*/ 258 w 422"/>
              <a:gd name="T47" fmla="*/ 213 h 421"/>
              <a:gd name="T48" fmla="*/ 258 w 422"/>
              <a:gd name="T49" fmla="*/ 101 h 421"/>
              <a:gd name="T50" fmla="*/ 212 w 422"/>
              <a:gd name="T51" fmla="*/ 55 h 421"/>
              <a:gd name="T52" fmla="*/ 211 w 422"/>
              <a:gd name="T53" fmla="*/ 55 h 421"/>
              <a:gd name="T54" fmla="*/ 210 w 422"/>
              <a:gd name="T55" fmla="*/ 55 h 421"/>
              <a:gd name="T56" fmla="*/ 164 w 422"/>
              <a:gd name="T57" fmla="*/ 101 h 421"/>
              <a:gd name="T58" fmla="*/ 164 w 422"/>
              <a:gd name="T59" fmla="*/ 213 h 421"/>
              <a:gd name="T60" fmla="*/ 210 w 422"/>
              <a:gd name="T61" fmla="*/ 260 h 421"/>
              <a:gd name="T62" fmla="*/ 211 w 422"/>
              <a:gd name="T63" fmla="*/ 0 h 421"/>
              <a:gd name="T64" fmla="*/ 422 w 422"/>
              <a:gd name="T65" fmla="*/ 211 h 421"/>
              <a:gd name="T66" fmla="*/ 211 w 422"/>
              <a:gd name="T67" fmla="*/ 421 h 421"/>
              <a:gd name="T68" fmla="*/ 0 w 422"/>
              <a:gd name="T69" fmla="*/ 211 h 421"/>
              <a:gd name="T70" fmla="*/ 211 w 422"/>
              <a:gd name="T71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2" h="421">
                <a:moveTo>
                  <a:pt x="308" y="214"/>
                </a:moveTo>
                <a:lnTo>
                  <a:pt x="308" y="157"/>
                </a:lnTo>
                <a:cubicBezTo>
                  <a:pt x="308" y="141"/>
                  <a:pt x="282" y="141"/>
                  <a:pt x="282" y="157"/>
                </a:cubicBezTo>
                <a:lnTo>
                  <a:pt x="282" y="214"/>
                </a:lnTo>
                <a:cubicBezTo>
                  <a:pt x="282" y="253"/>
                  <a:pt x="251" y="284"/>
                  <a:pt x="213" y="284"/>
                </a:cubicBezTo>
                <a:cubicBezTo>
                  <a:pt x="212" y="284"/>
                  <a:pt x="212" y="284"/>
                  <a:pt x="211" y="284"/>
                </a:cubicBezTo>
                <a:cubicBezTo>
                  <a:pt x="210" y="284"/>
                  <a:pt x="210" y="284"/>
                  <a:pt x="209" y="284"/>
                </a:cubicBezTo>
                <a:cubicBezTo>
                  <a:pt x="171" y="284"/>
                  <a:pt x="140" y="253"/>
                  <a:pt x="140" y="214"/>
                </a:cubicBezTo>
                <a:lnTo>
                  <a:pt x="140" y="157"/>
                </a:lnTo>
                <a:cubicBezTo>
                  <a:pt x="140" y="141"/>
                  <a:pt x="114" y="141"/>
                  <a:pt x="114" y="157"/>
                </a:cubicBezTo>
                <a:cubicBezTo>
                  <a:pt x="114" y="165"/>
                  <a:pt x="114" y="214"/>
                  <a:pt x="114" y="214"/>
                </a:cubicBezTo>
                <a:cubicBezTo>
                  <a:pt x="114" y="263"/>
                  <a:pt x="149" y="302"/>
                  <a:pt x="196" y="309"/>
                </a:cubicBezTo>
                <a:lnTo>
                  <a:pt x="196" y="350"/>
                </a:lnTo>
                <a:lnTo>
                  <a:pt x="138" y="367"/>
                </a:lnTo>
                <a:lnTo>
                  <a:pt x="285" y="367"/>
                </a:lnTo>
                <a:lnTo>
                  <a:pt x="226" y="350"/>
                </a:lnTo>
                <a:lnTo>
                  <a:pt x="226" y="309"/>
                </a:lnTo>
                <a:cubicBezTo>
                  <a:pt x="273" y="303"/>
                  <a:pt x="308" y="263"/>
                  <a:pt x="308" y="214"/>
                </a:cubicBezTo>
                <a:close/>
                <a:moveTo>
                  <a:pt x="210" y="260"/>
                </a:moveTo>
                <a:cubicBezTo>
                  <a:pt x="210" y="260"/>
                  <a:pt x="211" y="260"/>
                  <a:pt x="211" y="260"/>
                </a:cubicBezTo>
                <a:cubicBezTo>
                  <a:pt x="211" y="260"/>
                  <a:pt x="212" y="260"/>
                  <a:pt x="212" y="260"/>
                </a:cubicBezTo>
                <a:cubicBezTo>
                  <a:pt x="238" y="260"/>
                  <a:pt x="258" y="239"/>
                  <a:pt x="258" y="213"/>
                </a:cubicBezTo>
                <a:lnTo>
                  <a:pt x="258" y="101"/>
                </a:lnTo>
                <a:cubicBezTo>
                  <a:pt x="258" y="76"/>
                  <a:pt x="238" y="55"/>
                  <a:pt x="212" y="55"/>
                </a:cubicBezTo>
                <a:cubicBezTo>
                  <a:pt x="212" y="55"/>
                  <a:pt x="211" y="55"/>
                  <a:pt x="211" y="55"/>
                </a:cubicBezTo>
                <a:cubicBezTo>
                  <a:pt x="211" y="55"/>
                  <a:pt x="210" y="55"/>
                  <a:pt x="210" y="55"/>
                </a:cubicBezTo>
                <a:cubicBezTo>
                  <a:pt x="185" y="55"/>
                  <a:pt x="164" y="76"/>
                  <a:pt x="164" y="101"/>
                </a:cubicBezTo>
                <a:lnTo>
                  <a:pt x="164" y="213"/>
                </a:lnTo>
                <a:cubicBezTo>
                  <a:pt x="164" y="239"/>
                  <a:pt x="185" y="260"/>
                  <a:pt x="210" y="260"/>
                </a:cubicBezTo>
                <a:close/>
                <a:moveTo>
                  <a:pt x="211" y="0"/>
                </a:moveTo>
                <a:cubicBezTo>
                  <a:pt x="327" y="0"/>
                  <a:pt x="422" y="94"/>
                  <a:pt x="422" y="211"/>
                </a:cubicBezTo>
                <a:cubicBezTo>
                  <a:pt x="422" y="327"/>
                  <a:pt x="327" y="421"/>
                  <a:pt x="211" y="421"/>
                </a:cubicBezTo>
                <a:cubicBezTo>
                  <a:pt x="95" y="421"/>
                  <a:pt x="0" y="327"/>
                  <a:pt x="0" y="211"/>
                </a:cubicBezTo>
                <a:cubicBezTo>
                  <a:pt x="0" y="94"/>
                  <a:pt x="95" y="0"/>
                  <a:pt x="211" y="0"/>
                </a:cubicBezTo>
                <a:close/>
              </a:path>
            </a:pathLst>
          </a:custGeom>
          <a:solidFill>
            <a:srgbClr val="00924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41" name="TextBox 67"/>
          <p:cNvSpPr txBox="1">
            <a:spLocks noChangeArrowheads="1"/>
          </p:cNvSpPr>
          <p:nvPr/>
        </p:nvSpPr>
        <p:spPr bwMode="auto">
          <a:xfrm>
            <a:off x="1391285" y="5500370"/>
            <a:ext cx="32823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400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400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旗舰店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00924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92D05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5BA11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44193" y="4061564"/>
            <a:ext cx="1236797" cy="968894"/>
            <a:chOff x="1408460" y="4593571"/>
            <a:chExt cx="1236797" cy="968894"/>
          </a:xfrm>
        </p:grpSpPr>
        <p:sp>
          <p:nvSpPr>
            <p:cNvPr id="91" name="圆角矩形 90"/>
            <p:cNvSpPr/>
            <p:nvPr/>
          </p:nvSpPr>
          <p:spPr>
            <a:xfrm>
              <a:off x="1408460" y="4593571"/>
              <a:ext cx="1236797" cy="876204"/>
            </a:xfrm>
            <a:prstGeom prst="round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524281" y="4744593"/>
              <a:ext cx="1005154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/>
            <p:cNvSpPr/>
            <p:nvPr/>
          </p:nvSpPr>
          <p:spPr>
            <a:xfrm>
              <a:off x="1844633" y="5399355"/>
              <a:ext cx="402824" cy="163110"/>
            </a:xfrm>
            <a:prstGeom prst="trapezoid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22881" y="3980386"/>
            <a:ext cx="935978" cy="1046816"/>
            <a:chOff x="2730476" y="4593571"/>
            <a:chExt cx="711811" cy="876204"/>
          </a:xfrm>
        </p:grpSpPr>
        <p:sp>
          <p:nvSpPr>
            <p:cNvPr id="94" name="圆角矩形 93"/>
            <p:cNvSpPr/>
            <p:nvPr/>
          </p:nvSpPr>
          <p:spPr>
            <a:xfrm>
              <a:off x="2730476" y="4593571"/>
              <a:ext cx="711811" cy="876204"/>
            </a:xfrm>
            <a:prstGeom prst="round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833020" y="4689653"/>
              <a:ext cx="506722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95009" y="5289475"/>
              <a:ext cx="142817" cy="16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598550" y="3921546"/>
            <a:ext cx="710272" cy="1040658"/>
            <a:chOff x="3850688" y="4599729"/>
            <a:chExt cx="710272" cy="1040658"/>
          </a:xfrm>
        </p:grpSpPr>
        <p:grpSp>
          <p:nvGrpSpPr>
            <p:cNvPr id="98" name="组合 97"/>
            <p:cNvGrpSpPr/>
            <p:nvPr/>
          </p:nvGrpSpPr>
          <p:grpSpPr>
            <a:xfrm>
              <a:off x="3850688" y="4599729"/>
              <a:ext cx="710272" cy="1040658"/>
              <a:chOff x="2730476" y="4593571"/>
              <a:chExt cx="711811" cy="87620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730476" y="4593571"/>
                <a:ext cx="711811" cy="876204"/>
              </a:xfrm>
              <a:prstGeom prst="roundRect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833020" y="4753889"/>
                <a:ext cx="506721" cy="497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023914" y="5267312"/>
                <a:ext cx="124933" cy="153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3" name="直接连接符 102"/>
            <p:cNvCxnSpPr/>
            <p:nvPr/>
          </p:nvCxnSpPr>
          <p:spPr>
            <a:xfrm>
              <a:off x="4050544" y="4708362"/>
              <a:ext cx="2646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1453344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9853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32107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728616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104312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00821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91278" y="1172719"/>
            <a:ext cx="4178175" cy="2598057"/>
            <a:chOff x="510057" y="859427"/>
            <a:chExt cx="5255485" cy="3059430"/>
          </a:xfrm>
        </p:grpSpPr>
        <p:graphicFrame>
          <p:nvGraphicFramePr>
            <p:cNvPr id="113" name="图表 112"/>
            <p:cNvGraphicFramePr/>
            <p:nvPr/>
          </p:nvGraphicFramePr>
          <p:xfrm>
            <a:off x="1026714" y="859427"/>
            <a:ext cx="4738828" cy="3059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4" name="组合 113"/>
            <p:cNvGrpSpPr/>
            <p:nvPr/>
          </p:nvGrpSpPr>
          <p:grpSpPr>
            <a:xfrm>
              <a:off x="510057" y="1284236"/>
              <a:ext cx="750957" cy="2118259"/>
              <a:chOff x="510057" y="1284236"/>
              <a:chExt cx="750957" cy="21182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510058" y="3094427"/>
                <a:ext cx="750956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510058" y="2441991"/>
                <a:ext cx="729155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10057" y="1855779"/>
                <a:ext cx="750957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058" y="1284236"/>
                <a:ext cx="650493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3518" y="1242852"/>
            <a:ext cx="4049452" cy="2457790"/>
            <a:chOff x="4141733" y="1971804"/>
            <a:chExt cx="4049452" cy="2457790"/>
          </a:xfrm>
        </p:grpSpPr>
        <p:graphicFrame>
          <p:nvGraphicFramePr>
            <p:cNvPr id="130" name="图表 129"/>
            <p:cNvGraphicFramePr/>
            <p:nvPr/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5" name="文本框 134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4141733" y="3232174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27036" y="1242852"/>
            <a:ext cx="4039080" cy="2457790"/>
            <a:chOff x="4152105" y="1971804"/>
            <a:chExt cx="4039080" cy="2457790"/>
          </a:xfrm>
        </p:grpSpPr>
        <p:graphicFrame>
          <p:nvGraphicFramePr>
            <p:cNvPr id="145" name="图表 144"/>
            <p:cNvGraphicFramePr/>
            <p:nvPr/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1" name="文本框 140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4169868" y="321980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00924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5BA11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92D05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表 28"/>
          <p:cNvGraphicFramePr/>
          <p:nvPr/>
        </p:nvGraphicFramePr>
        <p:xfrm>
          <a:off x="1526224" y="1784705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/>
        </p:nvGraphicFramePr>
        <p:xfrm>
          <a:off x="6409937" y="1767494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2402115" y="4443630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29948" y="4430725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4812" y="4430725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80705" y="4406671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7866" y="4430204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5699" y="4417299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00563" y="4417299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26456" y="4393245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17722" y="470894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63473" y="469181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24833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8875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00924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2D050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BA11B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/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5"/>
            <p:cNvSpPr/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6"/>
            <p:cNvSpPr/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7"/>
            <p:cNvSpPr/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8"/>
            <p:cNvSpPr/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00924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5BA11B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6"/>
            <p:cNvSpPr/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8"/>
            <p:cNvSpPr/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9"/>
            <p:cNvSpPr/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0"/>
            <p:cNvSpPr/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1"/>
            <p:cNvSpPr/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"/>
            <p:cNvSpPr/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4"/>
            <p:cNvSpPr/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5"/>
            <p:cNvSpPr/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6"/>
            <p:cNvSpPr/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6"/>
            <p:cNvSpPr/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8"/>
            <p:cNvSpPr/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"/>
            <p:cNvSpPr/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0"/>
            <p:cNvSpPr/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1"/>
            <p:cNvSpPr/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3"/>
            <p:cNvSpPr/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"/>
            <p:cNvSpPr/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"/>
            <p:cNvSpPr/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6"/>
            <p:cNvSpPr/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92D050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"/>
            <p:cNvSpPr/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8"/>
            <p:cNvSpPr/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9"/>
            <p:cNvSpPr/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0"/>
            <p:cNvSpPr/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1"/>
            <p:cNvSpPr/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3"/>
            <p:cNvSpPr/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4"/>
            <p:cNvSpPr/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5"/>
            <p:cNvSpPr/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6"/>
            <p:cNvSpPr/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00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00924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0092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BA1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765618" y="2711200"/>
            <a:ext cx="6660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</a:t>
            </a:r>
            <a:r>
              <a:rPr lang="zh-CN" altLang="en-US" sz="60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请多指教</a:t>
            </a: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0" y="4263081"/>
            <a:ext cx="12192000" cy="2594919"/>
          </a:xfrm>
          <a:prstGeom prst="rect">
            <a:avLst/>
          </a:prstGeom>
          <a:solidFill>
            <a:srgbClr val="008000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450096" y="1804706"/>
            <a:ext cx="152622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50096" y="2736364"/>
            <a:ext cx="1016000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450096" y="3677522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450096" y="4618680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A6A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50096" y="1804681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50096" y="2696890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096" y="365118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50096" y="4592347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BA1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9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627730" y="2085346"/>
            <a:ext cx="309963" cy="348879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627730" y="3799494"/>
            <a:ext cx="309963" cy="34887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27730" y="4656567"/>
            <a:ext cx="309963" cy="348879"/>
          </a:xfrm>
          <a:prstGeom prst="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157015" y="2085346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157015" y="465118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157015" y="379590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-152400" y="-857249"/>
          <a:ext cx="7600950" cy="636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8627730" y="2942420"/>
            <a:ext cx="309963" cy="348879"/>
          </a:xfrm>
          <a:prstGeom prst="rect">
            <a:avLst/>
          </a:prstGeom>
          <a:solidFill>
            <a:srgbClr val="5BA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9157015" y="2940625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36091" y="5234247"/>
            <a:ext cx="1693532" cy="400110"/>
            <a:chOff x="1806034" y="5626133"/>
            <a:chExt cx="1693532" cy="400110"/>
          </a:xfrm>
        </p:grpSpPr>
        <p:sp>
          <p:nvSpPr>
            <p:cNvPr id="17" name="矩形 1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0092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6034" y="2094926"/>
            <a:ext cx="32813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6034" y="1342715"/>
            <a:ext cx="4034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5841006" y="146700"/>
          <a:ext cx="7921256" cy="516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8830948" y="5234247"/>
            <a:ext cx="1693532" cy="400110"/>
            <a:chOff x="1806034" y="5626133"/>
            <a:chExt cx="1693532" cy="400110"/>
          </a:xfrm>
        </p:grpSpPr>
        <p:sp>
          <p:nvSpPr>
            <p:cNvPr id="47" name="矩形 4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BA1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6091" y="5684190"/>
            <a:ext cx="1693532" cy="400110"/>
            <a:chOff x="1806034" y="5626133"/>
            <a:chExt cx="1693532" cy="400110"/>
          </a:xfrm>
        </p:grpSpPr>
        <p:sp>
          <p:nvSpPr>
            <p:cNvPr id="50" name="矩形 49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95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0948" y="5684190"/>
            <a:ext cx="1693532" cy="400110"/>
            <a:chOff x="1806034" y="5626133"/>
            <a:chExt cx="1693532" cy="400110"/>
          </a:xfrm>
        </p:grpSpPr>
        <p:sp>
          <p:nvSpPr>
            <p:cNvPr id="53" name="矩形 52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BA1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D5F3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-1" fmla="*/ 0 w 3831772"/>
                  <a:gd name="connsiteY0-2" fmla="*/ 4789714 h 4789714"/>
                  <a:gd name="connsiteX1-3" fmla="*/ 1146629 w 3831772"/>
                  <a:gd name="connsiteY1-4" fmla="*/ 2612572 h 4789714"/>
                  <a:gd name="connsiteX2-5" fmla="*/ 1915886 w 3831772"/>
                  <a:gd name="connsiteY2-6" fmla="*/ 0 h 4789714"/>
                  <a:gd name="connsiteX3-7" fmla="*/ 3831772 w 3831772"/>
                  <a:gd name="connsiteY3-8" fmla="*/ 4789714 h 4789714"/>
                  <a:gd name="connsiteX4" fmla="*/ 0 w 3831772"/>
                  <a:gd name="connsiteY4" fmla="*/ 4789714 h 4789714"/>
                  <a:gd name="connsiteX0-9" fmla="*/ 0 w 3831772"/>
                  <a:gd name="connsiteY0-10" fmla="*/ 4789714 h 4789714"/>
                  <a:gd name="connsiteX1-11" fmla="*/ 1146629 w 3831772"/>
                  <a:gd name="connsiteY1-12" fmla="*/ 2612572 h 4789714"/>
                  <a:gd name="connsiteX2-13" fmla="*/ 1915886 w 3831772"/>
                  <a:gd name="connsiteY2-14" fmla="*/ 0 h 4789714"/>
                  <a:gd name="connsiteX3-15" fmla="*/ 2423886 w 3831772"/>
                  <a:gd name="connsiteY3-16" fmla="*/ 2641600 h 4789714"/>
                  <a:gd name="connsiteX4-17" fmla="*/ 3831772 w 3831772"/>
                  <a:gd name="connsiteY4-18" fmla="*/ 4789714 h 4789714"/>
                  <a:gd name="connsiteX5" fmla="*/ 0 w 3831772"/>
                  <a:gd name="connsiteY5" fmla="*/ 4789714 h 4789714"/>
                  <a:gd name="connsiteX0-19" fmla="*/ 0 w 3831772"/>
                  <a:gd name="connsiteY0-20" fmla="*/ 4789714 h 4789714"/>
                  <a:gd name="connsiteX1-21" fmla="*/ 1146629 w 3831772"/>
                  <a:gd name="connsiteY1-22" fmla="*/ 2612572 h 4789714"/>
                  <a:gd name="connsiteX2-23" fmla="*/ 1915886 w 3831772"/>
                  <a:gd name="connsiteY2-24" fmla="*/ 0 h 4789714"/>
                  <a:gd name="connsiteX3-25" fmla="*/ 2598057 w 3831772"/>
                  <a:gd name="connsiteY3-26" fmla="*/ 2583543 h 4789714"/>
                  <a:gd name="connsiteX4-27" fmla="*/ 3831772 w 3831772"/>
                  <a:gd name="connsiteY4-28" fmla="*/ 4789714 h 4789714"/>
                  <a:gd name="connsiteX5-29" fmla="*/ 0 w 3831772"/>
                  <a:gd name="connsiteY5-30" fmla="*/ 4789714 h 4789714"/>
                  <a:gd name="connsiteX0-31" fmla="*/ 0 w 3831772"/>
                  <a:gd name="connsiteY0-32" fmla="*/ 4789714 h 4789714"/>
                  <a:gd name="connsiteX1-33" fmla="*/ 1146629 w 3831772"/>
                  <a:gd name="connsiteY1-34" fmla="*/ 2612572 h 4789714"/>
                  <a:gd name="connsiteX2-35" fmla="*/ 1915886 w 3831772"/>
                  <a:gd name="connsiteY2-36" fmla="*/ 0 h 4789714"/>
                  <a:gd name="connsiteX3-37" fmla="*/ 2598057 w 3831772"/>
                  <a:gd name="connsiteY3-38" fmla="*/ 2583543 h 4789714"/>
                  <a:gd name="connsiteX4-39" fmla="*/ 3831772 w 3831772"/>
                  <a:gd name="connsiteY4-40" fmla="*/ 4789714 h 4789714"/>
                  <a:gd name="connsiteX5-41" fmla="*/ 0 w 3831772"/>
                  <a:gd name="connsiteY5-42" fmla="*/ 4789714 h 4789714"/>
                  <a:gd name="connsiteX0-43" fmla="*/ 0 w 3831772"/>
                  <a:gd name="connsiteY0-44" fmla="*/ 4789714 h 4789714"/>
                  <a:gd name="connsiteX1-45" fmla="*/ 1146629 w 3831772"/>
                  <a:gd name="connsiteY1-46" fmla="*/ 2612572 h 4789714"/>
                  <a:gd name="connsiteX2-47" fmla="*/ 1915886 w 3831772"/>
                  <a:gd name="connsiteY2-48" fmla="*/ 0 h 4789714"/>
                  <a:gd name="connsiteX3-49" fmla="*/ 2598057 w 3831772"/>
                  <a:gd name="connsiteY3-50" fmla="*/ 2583543 h 4789714"/>
                  <a:gd name="connsiteX4-51" fmla="*/ 3831772 w 3831772"/>
                  <a:gd name="connsiteY4-52" fmla="*/ 4789714 h 4789714"/>
                  <a:gd name="connsiteX5-53" fmla="*/ 0 w 3831772"/>
                  <a:gd name="connsiteY5-54" fmla="*/ 4789714 h 4789714"/>
                  <a:gd name="connsiteX0-55" fmla="*/ 0 w 3831772"/>
                  <a:gd name="connsiteY0-56" fmla="*/ 4789714 h 4789714"/>
                  <a:gd name="connsiteX1-57" fmla="*/ 1146629 w 3831772"/>
                  <a:gd name="connsiteY1-58" fmla="*/ 2612572 h 4789714"/>
                  <a:gd name="connsiteX2-59" fmla="*/ 1582058 w 3831772"/>
                  <a:gd name="connsiteY2-60" fmla="*/ 1422400 h 4789714"/>
                  <a:gd name="connsiteX3-61" fmla="*/ 1915886 w 3831772"/>
                  <a:gd name="connsiteY3-62" fmla="*/ 0 h 4789714"/>
                  <a:gd name="connsiteX4-63" fmla="*/ 2598057 w 3831772"/>
                  <a:gd name="connsiteY4-64" fmla="*/ 2583543 h 4789714"/>
                  <a:gd name="connsiteX5-65" fmla="*/ 3831772 w 3831772"/>
                  <a:gd name="connsiteY5-66" fmla="*/ 4789714 h 4789714"/>
                  <a:gd name="connsiteX6" fmla="*/ 0 w 3831772"/>
                  <a:gd name="connsiteY6" fmla="*/ 4789714 h 4789714"/>
                  <a:gd name="connsiteX0-67" fmla="*/ 0 w 3831772"/>
                  <a:gd name="connsiteY0-68" fmla="*/ 4789947 h 4789947"/>
                  <a:gd name="connsiteX1-69" fmla="*/ 1146629 w 3831772"/>
                  <a:gd name="connsiteY1-70" fmla="*/ 2612805 h 4789947"/>
                  <a:gd name="connsiteX2-71" fmla="*/ 1582058 w 3831772"/>
                  <a:gd name="connsiteY2-72" fmla="*/ 1422633 h 4789947"/>
                  <a:gd name="connsiteX3-73" fmla="*/ 1915886 w 3831772"/>
                  <a:gd name="connsiteY3-74" fmla="*/ 233 h 4789947"/>
                  <a:gd name="connsiteX4-75" fmla="*/ 2119086 w 3831772"/>
                  <a:gd name="connsiteY4-76" fmla="*/ 1321033 h 4789947"/>
                  <a:gd name="connsiteX5-77" fmla="*/ 2598057 w 3831772"/>
                  <a:gd name="connsiteY5-78" fmla="*/ 2583776 h 4789947"/>
                  <a:gd name="connsiteX6-79" fmla="*/ 3831772 w 3831772"/>
                  <a:gd name="connsiteY6-80" fmla="*/ 4789947 h 4789947"/>
                  <a:gd name="connsiteX7" fmla="*/ 0 w 3831772"/>
                  <a:gd name="connsiteY7" fmla="*/ 4789947 h 4789947"/>
                  <a:gd name="connsiteX0-81" fmla="*/ 0 w 3831772"/>
                  <a:gd name="connsiteY0-82" fmla="*/ 4827958 h 4827958"/>
                  <a:gd name="connsiteX1-83" fmla="*/ 1146629 w 3831772"/>
                  <a:gd name="connsiteY1-84" fmla="*/ 2650816 h 4827958"/>
                  <a:gd name="connsiteX2-85" fmla="*/ 1582058 w 3831772"/>
                  <a:gd name="connsiteY2-86" fmla="*/ 1460644 h 4827958"/>
                  <a:gd name="connsiteX3-87" fmla="*/ 1915886 w 3831772"/>
                  <a:gd name="connsiteY3-88" fmla="*/ 38244 h 4827958"/>
                  <a:gd name="connsiteX4-89" fmla="*/ 1944915 w 3831772"/>
                  <a:gd name="connsiteY4-90" fmla="*/ 488188 h 4827958"/>
                  <a:gd name="connsiteX5-91" fmla="*/ 2119086 w 3831772"/>
                  <a:gd name="connsiteY5-92" fmla="*/ 1359044 h 4827958"/>
                  <a:gd name="connsiteX6-93" fmla="*/ 2598057 w 3831772"/>
                  <a:gd name="connsiteY6-94" fmla="*/ 2621787 h 4827958"/>
                  <a:gd name="connsiteX7-95" fmla="*/ 3831772 w 3831772"/>
                  <a:gd name="connsiteY7-96" fmla="*/ 4827958 h 4827958"/>
                  <a:gd name="connsiteX8" fmla="*/ 0 w 3831772"/>
                  <a:gd name="connsiteY8" fmla="*/ 4827958 h 4827958"/>
                  <a:gd name="connsiteX0-97" fmla="*/ 0 w 3831772"/>
                  <a:gd name="connsiteY0-98" fmla="*/ 4883260 h 4883260"/>
                  <a:gd name="connsiteX1-99" fmla="*/ 1146629 w 3831772"/>
                  <a:gd name="connsiteY1-100" fmla="*/ 2706118 h 4883260"/>
                  <a:gd name="connsiteX2-101" fmla="*/ 1582058 w 3831772"/>
                  <a:gd name="connsiteY2-102" fmla="*/ 1515946 h 4883260"/>
                  <a:gd name="connsiteX3-103" fmla="*/ 1915886 w 3831772"/>
                  <a:gd name="connsiteY3-104" fmla="*/ 93546 h 4883260"/>
                  <a:gd name="connsiteX4-105" fmla="*/ 1886858 w 3831772"/>
                  <a:gd name="connsiteY4-106" fmla="*/ 180633 h 4883260"/>
                  <a:gd name="connsiteX5-107" fmla="*/ 1944915 w 3831772"/>
                  <a:gd name="connsiteY5-108" fmla="*/ 543490 h 4883260"/>
                  <a:gd name="connsiteX6-109" fmla="*/ 2119086 w 3831772"/>
                  <a:gd name="connsiteY6-110" fmla="*/ 1414346 h 4883260"/>
                  <a:gd name="connsiteX7-111" fmla="*/ 2598057 w 3831772"/>
                  <a:gd name="connsiteY7-112" fmla="*/ 2677089 h 4883260"/>
                  <a:gd name="connsiteX8-113" fmla="*/ 3831772 w 3831772"/>
                  <a:gd name="connsiteY8-114" fmla="*/ 4883260 h 4883260"/>
                  <a:gd name="connsiteX9" fmla="*/ 0 w 3831772"/>
                  <a:gd name="connsiteY9" fmla="*/ 4883260 h 4883260"/>
                  <a:gd name="connsiteX0-115" fmla="*/ 0 w 3831772"/>
                  <a:gd name="connsiteY0-116" fmla="*/ 4883260 h 4883260"/>
                  <a:gd name="connsiteX1-117" fmla="*/ 1146629 w 3831772"/>
                  <a:gd name="connsiteY1-118" fmla="*/ 2706118 h 4883260"/>
                  <a:gd name="connsiteX2-119" fmla="*/ 1306286 w 3831772"/>
                  <a:gd name="connsiteY2-120" fmla="*/ 2343262 h 4883260"/>
                  <a:gd name="connsiteX3-121" fmla="*/ 1582058 w 3831772"/>
                  <a:gd name="connsiteY3-122" fmla="*/ 1515946 h 4883260"/>
                  <a:gd name="connsiteX4-123" fmla="*/ 1915886 w 3831772"/>
                  <a:gd name="connsiteY4-124" fmla="*/ 93546 h 4883260"/>
                  <a:gd name="connsiteX5-125" fmla="*/ 1886858 w 3831772"/>
                  <a:gd name="connsiteY5-126" fmla="*/ 180633 h 4883260"/>
                  <a:gd name="connsiteX6-127" fmla="*/ 1944915 w 3831772"/>
                  <a:gd name="connsiteY6-128" fmla="*/ 543490 h 4883260"/>
                  <a:gd name="connsiteX7-129" fmla="*/ 2119086 w 3831772"/>
                  <a:gd name="connsiteY7-130" fmla="*/ 1414346 h 4883260"/>
                  <a:gd name="connsiteX8-131" fmla="*/ 2598057 w 3831772"/>
                  <a:gd name="connsiteY8-132" fmla="*/ 2677089 h 4883260"/>
                  <a:gd name="connsiteX9-133" fmla="*/ 3831772 w 3831772"/>
                  <a:gd name="connsiteY9-134" fmla="*/ 4883260 h 4883260"/>
                  <a:gd name="connsiteX10" fmla="*/ 0 w 3831772"/>
                  <a:gd name="connsiteY10" fmla="*/ 4883260 h 4883260"/>
                  <a:gd name="connsiteX0-135" fmla="*/ 0 w 3831772"/>
                  <a:gd name="connsiteY0-136" fmla="*/ 4869265 h 4869265"/>
                  <a:gd name="connsiteX1-137" fmla="*/ 1146629 w 3831772"/>
                  <a:gd name="connsiteY1-138" fmla="*/ 2692123 h 4869265"/>
                  <a:gd name="connsiteX2-139" fmla="*/ 1306286 w 3831772"/>
                  <a:gd name="connsiteY2-140" fmla="*/ 2329267 h 4869265"/>
                  <a:gd name="connsiteX3-141" fmla="*/ 1582058 w 3831772"/>
                  <a:gd name="connsiteY3-142" fmla="*/ 1501951 h 4869265"/>
                  <a:gd name="connsiteX4-143" fmla="*/ 1915886 w 3831772"/>
                  <a:gd name="connsiteY4-144" fmla="*/ 79551 h 4869265"/>
                  <a:gd name="connsiteX5-145" fmla="*/ 1872344 w 3831772"/>
                  <a:gd name="connsiteY5-146" fmla="*/ 239209 h 4869265"/>
                  <a:gd name="connsiteX6-147" fmla="*/ 1944915 w 3831772"/>
                  <a:gd name="connsiteY6-148" fmla="*/ 529495 h 4869265"/>
                  <a:gd name="connsiteX7-149" fmla="*/ 2119086 w 3831772"/>
                  <a:gd name="connsiteY7-150" fmla="*/ 1400351 h 4869265"/>
                  <a:gd name="connsiteX8-151" fmla="*/ 2598057 w 3831772"/>
                  <a:gd name="connsiteY8-152" fmla="*/ 2663094 h 4869265"/>
                  <a:gd name="connsiteX9-153" fmla="*/ 3831772 w 3831772"/>
                  <a:gd name="connsiteY9-154" fmla="*/ 4869265 h 4869265"/>
                  <a:gd name="connsiteX10-155" fmla="*/ 0 w 3831772"/>
                  <a:gd name="connsiteY10-156" fmla="*/ 4869265 h 4869265"/>
                  <a:gd name="connsiteX0-157" fmla="*/ 0 w 3831772"/>
                  <a:gd name="connsiteY0-158" fmla="*/ 4630056 h 4630056"/>
                  <a:gd name="connsiteX1-159" fmla="*/ 1146629 w 3831772"/>
                  <a:gd name="connsiteY1-160" fmla="*/ 2452914 h 4630056"/>
                  <a:gd name="connsiteX2-161" fmla="*/ 1306286 w 3831772"/>
                  <a:gd name="connsiteY2-162" fmla="*/ 2090058 h 4630056"/>
                  <a:gd name="connsiteX3-163" fmla="*/ 1582058 w 3831772"/>
                  <a:gd name="connsiteY3-164" fmla="*/ 1262742 h 4630056"/>
                  <a:gd name="connsiteX4-165" fmla="*/ 1872344 w 3831772"/>
                  <a:gd name="connsiteY4-166" fmla="*/ 0 h 4630056"/>
                  <a:gd name="connsiteX5-167" fmla="*/ 1944915 w 3831772"/>
                  <a:gd name="connsiteY5-168" fmla="*/ 290286 h 4630056"/>
                  <a:gd name="connsiteX6-169" fmla="*/ 2119086 w 3831772"/>
                  <a:gd name="connsiteY6-170" fmla="*/ 1161142 h 4630056"/>
                  <a:gd name="connsiteX7-171" fmla="*/ 2598057 w 3831772"/>
                  <a:gd name="connsiteY7-172" fmla="*/ 2423885 h 4630056"/>
                  <a:gd name="connsiteX8-173" fmla="*/ 3831772 w 3831772"/>
                  <a:gd name="connsiteY8-174" fmla="*/ 4630056 h 4630056"/>
                  <a:gd name="connsiteX9-175" fmla="*/ 0 w 3831772"/>
                  <a:gd name="connsiteY9-176" fmla="*/ 4630056 h 4630056"/>
                  <a:gd name="connsiteX0-177" fmla="*/ 0 w 3831772"/>
                  <a:gd name="connsiteY0-178" fmla="*/ 4630056 h 4630056"/>
                  <a:gd name="connsiteX1-179" fmla="*/ 1146629 w 3831772"/>
                  <a:gd name="connsiteY1-180" fmla="*/ 2452914 h 4630056"/>
                  <a:gd name="connsiteX2-181" fmla="*/ 1306286 w 3831772"/>
                  <a:gd name="connsiteY2-182" fmla="*/ 2090058 h 4630056"/>
                  <a:gd name="connsiteX3-183" fmla="*/ 1582058 w 3831772"/>
                  <a:gd name="connsiteY3-184" fmla="*/ 1262742 h 4630056"/>
                  <a:gd name="connsiteX4-185" fmla="*/ 1872344 w 3831772"/>
                  <a:gd name="connsiteY4-186" fmla="*/ 0 h 4630056"/>
                  <a:gd name="connsiteX5-187" fmla="*/ 1901372 w 3831772"/>
                  <a:gd name="connsiteY5-188" fmla="*/ 290286 h 4630056"/>
                  <a:gd name="connsiteX6-189" fmla="*/ 2119086 w 3831772"/>
                  <a:gd name="connsiteY6-190" fmla="*/ 1161142 h 4630056"/>
                  <a:gd name="connsiteX7-191" fmla="*/ 2598057 w 3831772"/>
                  <a:gd name="connsiteY7-192" fmla="*/ 2423885 h 4630056"/>
                  <a:gd name="connsiteX8-193" fmla="*/ 3831772 w 3831772"/>
                  <a:gd name="connsiteY8-194" fmla="*/ 4630056 h 4630056"/>
                  <a:gd name="connsiteX9-195" fmla="*/ 0 w 3831772"/>
                  <a:gd name="connsiteY9-196" fmla="*/ 4630056 h 4630056"/>
                  <a:gd name="connsiteX0-197" fmla="*/ 0 w 3831772"/>
                  <a:gd name="connsiteY0-198" fmla="*/ 4630056 h 4630056"/>
                  <a:gd name="connsiteX1-199" fmla="*/ 1146629 w 3831772"/>
                  <a:gd name="connsiteY1-200" fmla="*/ 2452914 h 4630056"/>
                  <a:gd name="connsiteX2-201" fmla="*/ 1306286 w 3831772"/>
                  <a:gd name="connsiteY2-202" fmla="*/ 2090058 h 4630056"/>
                  <a:gd name="connsiteX3-203" fmla="*/ 1582058 w 3831772"/>
                  <a:gd name="connsiteY3-204" fmla="*/ 1262742 h 4630056"/>
                  <a:gd name="connsiteX4-205" fmla="*/ 1872344 w 3831772"/>
                  <a:gd name="connsiteY4-206" fmla="*/ 0 h 4630056"/>
                  <a:gd name="connsiteX5-207" fmla="*/ 1901372 w 3831772"/>
                  <a:gd name="connsiteY5-208" fmla="*/ 290286 h 4630056"/>
                  <a:gd name="connsiteX6-209" fmla="*/ 2119086 w 3831772"/>
                  <a:gd name="connsiteY6-210" fmla="*/ 1161142 h 4630056"/>
                  <a:gd name="connsiteX7-211" fmla="*/ 2598057 w 3831772"/>
                  <a:gd name="connsiteY7-212" fmla="*/ 2423885 h 4630056"/>
                  <a:gd name="connsiteX8-213" fmla="*/ 2772229 w 3831772"/>
                  <a:gd name="connsiteY8-214" fmla="*/ 2859314 h 4630056"/>
                  <a:gd name="connsiteX9-215" fmla="*/ 3831772 w 3831772"/>
                  <a:gd name="connsiteY9-216" fmla="*/ 4630056 h 4630056"/>
                  <a:gd name="connsiteX10-217" fmla="*/ 0 w 3831772"/>
                  <a:gd name="connsiteY10-218" fmla="*/ 4630056 h 4630056"/>
                  <a:gd name="connsiteX0-219" fmla="*/ 0 w 3831772"/>
                  <a:gd name="connsiteY0-220" fmla="*/ 4630056 h 4630056"/>
                  <a:gd name="connsiteX1-221" fmla="*/ 1146629 w 3831772"/>
                  <a:gd name="connsiteY1-222" fmla="*/ 2452914 h 4630056"/>
                  <a:gd name="connsiteX2-223" fmla="*/ 1306286 w 3831772"/>
                  <a:gd name="connsiteY2-224" fmla="*/ 2090058 h 4630056"/>
                  <a:gd name="connsiteX3-225" fmla="*/ 1582058 w 3831772"/>
                  <a:gd name="connsiteY3-226" fmla="*/ 1262742 h 4630056"/>
                  <a:gd name="connsiteX4-227" fmla="*/ 1872344 w 3831772"/>
                  <a:gd name="connsiteY4-228" fmla="*/ 0 h 4630056"/>
                  <a:gd name="connsiteX5-229" fmla="*/ 1901372 w 3831772"/>
                  <a:gd name="connsiteY5-230" fmla="*/ 290286 h 4630056"/>
                  <a:gd name="connsiteX6-231" fmla="*/ 2119086 w 3831772"/>
                  <a:gd name="connsiteY6-232" fmla="*/ 1161142 h 4630056"/>
                  <a:gd name="connsiteX7-233" fmla="*/ 2322286 w 3831772"/>
                  <a:gd name="connsiteY7-234" fmla="*/ 1886857 h 4630056"/>
                  <a:gd name="connsiteX8-235" fmla="*/ 2598057 w 3831772"/>
                  <a:gd name="connsiteY8-236" fmla="*/ 2423885 h 4630056"/>
                  <a:gd name="connsiteX9-237" fmla="*/ 2772229 w 3831772"/>
                  <a:gd name="connsiteY9-238" fmla="*/ 2859314 h 4630056"/>
                  <a:gd name="connsiteX10-239" fmla="*/ 3831772 w 3831772"/>
                  <a:gd name="connsiteY10-240" fmla="*/ 4630056 h 4630056"/>
                  <a:gd name="connsiteX11" fmla="*/ 0 w 3831772"/>
                  <a:gd name="connsiteY11" fmla="*/ 4630056 h 4630056"/>
                  <a:gd name="connsiteX0-241" fmla="*/ 0 w 3831772"/>
                  <a:gd name="connsiteY0-242" fmla="*/ 4630056 h 4630056"/>
                  <a:gd name="connsiteX1-243" fmla="*/ 1146629 w 3831772"/>
                  <a:gd name="connsiteY1-244" fmla="*/ 2452914 h 4630056"/>
                  <a:gd name="connsiteX2-245" fmla="*/ 1306286 w 3831772"/>
                  <a:gd name="connsiteY2-246" fmla="*/ 2090058 h 4630056"/>
                  <a:gd name="connsiteX3-247" fmla="*/ 1582058 w 3831772"/>
                  <a:gd name="connsiteY3-248" fmla="*/ 1262742 h 4630056"/>
                  <a:gd name="connsiteX4-249" fmla="*/ 1872344 w 3831772"/>
                  <a:gd name="connsiteY4-250" fmla="*/ 0 h 4630056"/>
                  <a:gd name="connsiteX5-251" fmla="*/ 1901372 w 3831772"/>
                  <a:gd name="connsiteY5-252" fmla="*/ 290286 h 4630056"/>
                  <a:gd name="connsiteX6-253" fmla="*/ 2119086 w 3831772"/>
                  <a:gd name="connsiteY6-254" fmla="*/ 1161142 h 4630056"/>
                  <a:gd name="connsiteX7-255" fmla="*/ 2322286 w 3831772"/>
                  <a:gd name="connsiteY7-256" fmla="*/ 1886857 h 4630056"/>
                  <a:gd name="connsiteX8-257" fmla="*/ 2438400 w 3831772"/>
                  <a:gd name="connsiteY8-258" fmla="*/ 2293257 h 4630056"/>
                  <a:gd name="connsiteX9-259" fmla="*/ 2598057 w 3831772"/>
                  <a:gd name="connsiteY9-260" fmla="*/ 2423885 h 4630056"/>
                  <a:gd name="connsiteX10-261" fmla="*/ 2772229 w 3831772"/>
                  <a:gd name="connsiteY10-262" fmla="*/ 2859314 h 4630056"/>
                  <a:gd name="connsiteX11-263" fmla="*/ 3831772 w 3831772"/>
                  <a:gd name="connsiteY11-264" fmla="*/ 4630056 h 4630056"/>
                  <a:gd name="connsiteX12" fmla="*/ 0 w 3831772"/>
                  <a:gd name="connsiteY12" fmla="*/ 4630056 h 4630056"/>
                  <a:gd name="connsiteX0-265" fmla="*/ 0 w 3831772"/>
                  <a:gd name="connsiteY0-266" fmla="*/ 4630056 h 4630056"/>
                  <a:gd name="connsiteX1-267" fmla="*/ 1146629 w 3831772"/>
                  <a:gd name="connsiteY1-268" fmla="*/ 2452914 h 4630056"/>
                  <a:gd name="connsiteX2-269" fmla="*/ 1306286 w 3831772"/>
                  <a:gd name="connsiteY2-270" fmla="*/ 2090058 h 4630056"/>
                  <a:gd name="connsiteX3-271" fmla="*/ 1582058 w 3831772"/>
                  <a:gd name="connsiteY3-272" fmla="*/ 1262742 h 4630056"/>
                  <a:gd name="connsiteX4-273" fmla="*/ 1872344 w 3831772"/>
                  <a:gd name="connsiteY4-274" fmla="*/ 0 h 4630056"/>
                  <a:gd name="connsiteX5-275" fmla="*/ 1901372 w 3831772"/>
                  <a:gd name="connsiteY5-276" fmla="*/ 290286 h 4630056"/>
                  <a:gd name="connsiteX6-277" fmla="*/ 2119086 w 3831772"/>
                  <a:gd name="connsiteY6-278" fmla="*/ 1161142 h 4630056"/>
                  <a:gd name="connsiteX7-279" fmla="*/ 2322286 w 3831772"/>
                  <a:gd name="connsiteY7-280" fmla="*/ 1886857 h 4630056"/>
                  <a:gd name="connsiteX8-281" fmla="*/ 2438400 w 3831772"/>
                  <a:gd name="connsiteY8-282" fmla="*/ 2293257 h 4630056"/>
                  <a:gd name="connsiteX9-283" fmla="*/ 2525485 w 3831772"/>
                  <a:gd name="connsiteY9-284" fmla="*/ 2496456 h 4630056"/>
                  <a:gd name="connsiteX10-285" fmla="*/ 2772229 w 3831772"/>
                  <a:gd name="connsiteY10-286" fmla="*/ 2859314 h 4630056"/>
                  <a:gd name="connsiteX11-287" fmla="*/ 3831772 w 3831772"/>
                  <a:gd name="connsiteY11-288" fmla="*/ 4630056 h 4630056"/>
                  <a:gd name="connsiteX12-289" fmla="*/ 0 w 3831772"/>
                  <a:gd name="connsiteY12-290" fmla="*/ 4630056 h 4630056"/>
                  <a:gd name="connsiteX0-291" fmla="*/ 0 w 3831772"/>
                  <a:gd name="connsiteY0-292" fmla="*/ 4630056 h 4630056"/>
                  <a:gd name="connsiteX1-293" fmla="*/ 1146629 w 3831772"/>
                  <a:gd name="connsiteY1-294" fmla="*/ 2452914 h 4630056"/>
                  <a:gd name="connsiteX2-295" fmla="*/ 1306286 w 3831772"/>
                  <a:gd name="connsiteY2-296" fmla="*/ 2090058 h 4630056"/>
                  <a:gd name="connsiteX3-297" fmla="*/ 1582058 w 3831772"/>
                  <a:gd name="connsiteY3-298" fmla="*/ 1262742 h 4630056"/>
                  <a:gd name="connsiteX4-299" fmla="*/ 1872344 w 3831772"/>
                  <a:gd name="connsiteY4-300" fmla="*/ 0 h 4630056"/>
                  <a:gd name="connsiteX5-301" fmla="*/ 1901372 w 3831772"/>
                  <a:gd name="connsiteY5-302" fmla="*/ 290286 h 4630056"/>
                  <a:gd name="connsiteX6-303" fmla="*/ 2119086 w 3831772"/>
                  <a:gd name="connsiteY6-304" fmla="*/ 1161142 h 4630056"/>
                  <a:gd name="connsiteX7-305" fmla="*/ 2322286 w 3831772"/>
                  <a:gd name="connsiteY7-306" fmla="*/ 1886857 h 4630056"/>
                  <a:gd name="connsiteX8-307" fmla="*/ 2438400 w 3831772"/>
                  <a:gd name="connsiteY8-308" fmla="*/ 2293257 h 4630056"/>
                  <a:gd name="connsiteX9-309" fmla="*/ 2525485 w 3831772"/>
                  <a:gd name="connsiteY9-310" fmla="*/ 2496456 h 4630056"/>
                  <a:gd name="connsiteX10-311" fmla="*/ 2772229 w 3831772"/>
                  <a:gd name="connsiteY10-312" fmla="*/ 2859314 h 4630056"/>
                  <a:gd name="connsiteX11-313" fmla="*/ 3831772 w 3831772"/>
                  <a:gd name="connsiteY11-314" fmla="*/ 4630056 h 4630056"/>
                  <a:gd name="connsiteX12-315" fmla="*/ 0 w 3831772"/>
                  <a:gd name="connsiteY12-316" fmla="*/ 4630056 h 4630056"/>
                  <a:gd name="connsiteX0-317" fmla="*/ 0 w 3831772"/>
                  <a:gd name="connsiteY0-318" fmla="*/ 4630056 h 4630056"/>
                  <a:gd name="connsiteX1-319" fmla="*/ 1146629 w 3831772"/>
                  <a:gd name="connsiteY1-320" fmla="*/ 2452914 h 4630056"/>
                  <a:gd name="connsiteX2-321" fmla="*/ 1306286 w 3831772"/>
                  <a:gd name="connsiteY2-322" fmla="*/ 2090058 h 4630056"/>
                  <a:gd name="connsiteX3-323" fmla="*/ 1582058 w 3831772"/>
                  <a:gd name="connsiteY3-324" fmla="*/ 1262742 h 4630056"/>
                  <a:gd name="connsiteX4-325" fmla="*/ 1872344 w 3831772"/>
                  <a:gd name="connsiteY4-326" fmla="*/ 0 h 4630056"/>
                  <a:gd name="connsiteX5-327" fmla="*/ 1901372 w 3831772"/>
                  <a:gd name="connsiteY5-328" fmla="*/ 290286 h 4630056"/>
                  <a:gd name="connsiteX6-329" fmla="*/ 2119086 w 3831772"/>
                  <a:gd name="connsiteY6-330" fmla="*/ 1161142 h 4630056"/>
                  <a:gd name="connsiteX7-331" fmla="*/ 2322286 w 3831772"/>
                  <a:gd name="connsiteY7-332" fmla="*/ 1886857 h 4630056"/>
                  <a:gd name="connsiteX8-333" fmla="*/ 2438400 w 3831772"/>
                  <a:gd name="connsiteY8-334" fmla="*/ 2293257 h 4630056"/>
                  <a:gd name="connsiteX9-335" fmla="*/ 2525485 w 3831772"/>
                  <a:gd name="connsiteY9-336" fmla="*/ 2496456 h 4630056"/>
                  <a:gd name="connsiteX10-337" fmla="*/ 2728686 w 3831772"/>
                  <a:gd name="connsiteY10-338" fmla="*/ 2888343 h 4630056"/>
                  <a:gd name="connsiteX11-339" fmla="*/ 3831772 w 3831772"/>
                  <a:gd name="connsiteY11-340" fmla="*/ 4630056 h 4630056"/>
                  <a:gd name="connsiteX12-341" fmla="*/ 0 w 3831772"/>
                  <a:gd name="connsiteY12-342" fmla="*/ 4630056 h 4630056"/>
                  <a:gd name="connsiteX0-343" fmla="*/ 0 w 3831772"/>
                  <a:gd name="connsiteY0-344" fmla="*/ 4630056 h 4630056"/>
                  <a:gd name="connsiteX1-345" fmla="*/ 1146629 w 3831772"/>
                  <a:gd name="connsiteY1-346" fmla="*/ 2452914 h 4630056"/>
                  <a:gd name="connsiteX2-347" fmla="*/ 1306286 w 3831772"/>
                  <a:gd name="connsiteY2-348" fmla="*/ 2090058 h 4630056"/>
                  <a:gd name="connsiteX3-349" fmla="*/ 1582058 w 3831772"/>
                  <a:gd name="connsiteY3-350" fmla="*/ 1262742 h 4630056"/>
                  <a:gd name="connsiteX4-351" fmla="*/ 1872344 w 3831772"/>
                  <a:gd name="connsiteY4-352" fmla="*/ 0 h 4630056"/>
                  <a:gd name="connsiteX5-353" fmla="*/ 1901372 w 3831772"/>
                  <a:gd name="connsiteY5-354" fmla="*/ 290286 h 4630056"/>
                  <a:gd name="connsiteX6-355" fmla="*/ 2119086 w 3831772"/>
                  <a:gd name="connsiteY6-356" fmla="*/ 1161142 h 4630056"/>
                  <a:gd name="connsiteX7-357" fmla="*/ 2322286 w 3831772"/>
                  <a:gd name="connsiteY7-358" fmla="*/ 1886857 h 4630056"/>
                  <a:gd name="connsiteX8-359" fmla="*/ 2351315 w 3831772"/>
                  <a:gd name="connsiteY8-360" fmla="*/ 2046514 h 4630056"/>
                  <a:gd name="connsiteX9-361" fmla="*/ 2438400 w 3831772"/>
                  <a:gd name="connsiteY9-362" fmla="*/ 2293257 h 4630056"/>
                  <a:gd name="connsiteX10-363" fmla="*/ 2525485 w 3831772"/>
                  <a:gd name="connsiteY10-364" fmla="*/ 2496456 h 4630056"/>
                  <a:gd name="connsiteX11-365" fmla="*/ 2728686 w 3831772"/>
                  <a:gd name="connsiteY11-366" fmla="*/ 2888343 h 4630056"/>
                  <a:gd name="connsiteX12-367" fmla="*/ 3831772 w 3831772"/>
                  <a:gd name="connsiteY12-368" fmla="*/ 4630056 h 4630056"/>
                  <a:gd name="connsiteX13" fmla="*/ 0 w 3831772"/>
                  <a:gd name="connsiteY13" fmla="*/ 4630056 h 4630056"/>
                  <a:gd name="connsiteX0-369" fmla="*/ 0 w 3831772"/>
                  <a:gd name="connsiteY0-370" fmla="*/ 4630056 h 4630056"/>
                  <a:gd name="connsiteX1-371" fmla="*/ 1146629 w 3831772"/>
                  <a:gd name="connsiteY1-372" fmla="*/ 2452914 h 4630056"/>
                  <a:gd name="connsiteX2-373" fmla="*/ 1306286 w 3831772"/>
                  <a:gd name="connsiteY2-374" fmla="*/ 2090058 h 4630056"/>
                  <a:gd name="connsiteX3-375" fmla="*/ 1582058 w 3831772"/>
                  <a:gd name="connsiteY3-376" fmla="*/ 1262742 h 4630056"/>
                  <a:gd name="connsiteX4-377" fmla="*/ 1872344 w 3831772"/>
                  <a:gd name="connsiteY4-378" fmla="*/ 0 h 4630056"/>
                  <a:gd name="connsiteX5-379" fmla="*/ 1901372 w 3831772"/>
                  <a:gd name="connsiteY5-380" fmla="*/ 290286 h 4630056"/>
                  <a:gd name="connsiteX6-381" fmla="*/ 2119086 w 3831772"/>
                  <a:gd name="connsiteY6-382" fmla="*/ 1161142 h 4630056"/>
                  <a:gd name="connsiteX7-383" fmla="*/ 2264229 w 3831772"/>
                  <a:gd name="connsiteY7-384" fmla="*/ 1886857 h 4630056"/>
                  <a:gd name="connsiteX8-385" fmla="*/ 2351315 w 3831772"/>
                  <a:gd name="connsiteY8-386" fmla="*/ 2046514 h 4630056"/>
                  <a:gd name="connsiteX9-387" fmla="*/ 2438400 w 3831772"/>
                  <a:gd name="connsiteY9-388" fmla="*/ 2293257 h 4630056"/>
                  <a:gd name="connsiteX10-389" fmla="*/ 2525485 w 3831772"/>
                  <a:gd name="connsiteY10-390" fmla="*/ 2496456 h 4630056"/>
                  <a:gd name="connsiteX11-391" fmla="*/ 2728686 w 3831772"/>
                  <a:gd name="connsiteY11-392" fmla="*/ 2888343 h 4630056"/>
                  <a:gd name="connsiteX12-393" fmla="*/ 3831772 w 3831772"/>
                  <a:gd name="connsiteY12-394" fmla="*/ 4630056 h 4630056"/>
                  <a:gd name="connsiteX13-395" fmla="*/ 0 w 3831772"/>
                  <a:gd name="connsiteY13-396" fmla="*/ 4630056 h 4630056"/>
                  <a:gd name="connsiteX0-397" fmla="*/ 0 w 3831772"/>
                  <a:gd name="connsiteY0-398" fmla="*/ 4630056 h 4630056"/>
                  <a:gd name="connsiteX1-399" fmla="*/ 1146629 w 3831772"/>
                  <a:gd name="connsiteY1-400" fmla="*/ 2452914 h 4630056"/>
                  <a:gd name="connsiteX2-401" fmla="*/ 1306286 w 3831772"/>
                  <a:gd name="connsiteY2-402" fmla="*/ 2090058 h 4630056"/>
                  <a:gd name="connsiteX3-403" fmla="*/ 1582058 w 3831772"/>
                  <a:gd name="connsiteY3-404" fmla="*/ 1262742 h 4630056"/>
                  <a:gd name="connsiteX4-405" fmla="*/ 1872344 w 3831772"/>
                  <a:gd name="connsiteY4-406" fmla="*/ 0 h 4630056"/>
                  <a:gd name="connsiteX5-407" fmla="*/ 1901372 w 3831772"/>
                  <a:gd name="connsiteY5-408" fmla="*/ 290286 h 4630056"/>
                  <a:gd name="connsiteX6-409" fmla="*/ 2119086 w 3831772"/>
                  <a:gd name="connsiteY6-410" fmla="*/ 1161142 h 4630056"/>
                  <a:gd name="connsiteX7-411" fmla="*/ 2264229 w 3831772"/>
                  <a:gd name="connsiteY7-412" fmla="*/ 1886857 h 4630056"/>
                  <a:gd name="connsiteX8-413" fmla="*/ 2438400 w 3831772"/>
                  <a:gd name="connsiteY8-414" fmla="*/ 2293257 h 4630056"/>
                  <a:gd name="connsiteX9-415" fmla="*/ 2525485 w 3831772"/>
                  <a:gd name="connsiteY9-416" fmla="*/ 2496456 h 4630056"/>
                  <a:gd name="connsiteX10-417" fmla="*/ 2728686 w 3831772"/>
                  <a:gd name="connsiteY10-418" fmla="*/ 2888343 h 4630056"/>
                  <a:gd name="connsiteX11-419" fmla="*/ 3831772 w 3831772"/>
                  <a:gd name="connsiteY11-420" fmla="*/ 4630056 h 4630056"/>
                  <a:gd name="connsiteX12-421" fmla="*/ 0 w 3831772"/>
                  <a:gd name="connsiteY12-422" fmla="*/ 4630056 h 4630056"/>
                  <a:gd name="connsiteX0-423" fmla="*/ 0 w 3831772"/>
                  <a:gd name="connsiteY0-424" fmla="*/ 4630056 h 4630056"/>
                  <a:gd name="connsiteX1-425" fmla="*/ 1146629 w 3831772"/>
                  <a:gd name="connsiteY1-426" fmla="*/ 2452914 h 4630056"/>
                  <a:gd name="connsiteX2-427" fmla="*/ 1306286 w 3831772"/>
                  <a:gd name="connsiteY2-428" fmla="*/ 2090058 h 4630056"/>
                  <a:gd name="connsiteX3-429" fmla="*/ 1582058 w 3831772"/>
                  <a:gd name="connsiteY3-430" fmla="*/ 1262742 h 4630056"/>
                  <a:gd name="connsiteX4-431" fmla="*/ 1872344 w 3831772"/>
                  <a:gd name="connsiteY4-432" fmla="*/ 0 h 4630056"/>
                  <a:gd name="connsiteX5-433" fmla="*/ 1901372 w 3831772"/>
                  <a:gd name="connsiteY5-434" fmla="*/ 290286 h 4630056"/>
                  <a:gd name="connsiteX6-435" fmla="*/ 2119086 w 3831772"/>
                  <a:gd name="connsiteY6-436" fmla="*/ 1161142 h 4630056"/>
                  <a:gd name="connsiteX7-437" fmla="*/ 2264229 w 3831772"/>
                  <a:gd name="connsiteY7-438" fmla="*/ 1886857 h 4630056"/>
                  <a:gd name="connsiteX8-439" fmla="*/ 2525485 w 3831772"/>
                  <a:gd name="connsiteY8-440" fmla="*/ 2496456 h 4630056"/>
                  <a:gd name="connsiteX9-441" fmla="*/ 2728686 w 3831772"/>
                  <a:gd name="connsiteY9-442" fmla="*/ 2888343 h 4630056"/>
                  <a:gd name="connsiteX10-443" fmla="*/ 3831772 w 3831772"/>
                  <a:gd name="connsiteY10-444" fmla="*/ 4630056 h 4630056"/>
                  <a:gd name="connsiteX11-445" fmla="*/ 0 w 3831772"/>
                  <a:gd name="connsiteY11-446" fmla="*/ 4630056 h 4630056"/>
                  <a:gd name="connsiteX0-447" fmla="*/ 0 w 3831772"/>
                  <a:gd name="connsiteY0-448" fmla="*/ 4630056 h 4630056"/>
                  <a:gd name="connsiteX1-449" fmla="*/ 1146629 w 3831772"/>
                  <a:gd name="connsiteY1-450" fmla="*/ 2452914 h 4630056"/>
                  <a:gd name="connsiteX2-451" fmla="*/ 1306286 w 3831772"/>
                  <a:gd name="connsiteY2-452" fmla="*/ 2090058 h 4630056"/>
                  <a:gd name="connsiteX3-453" fmla="*/ 1582058 w 3831772"/>
                  <a:gd name="connsiteY3-454" fmla="*/ 1262742 h 4630056"/>
                  <a:gd name="connsiteX4-455" fmla="*/ 1872344 w 3831772"/>
                  <a:gd name="connsiteY4-456" fmla="*/ 0 h 4630056"/>
                  <a:gd name="connsiteX5-457" fmla="*/ 1901372 w 3831772"/>
                  <a:gd name="connsiteY5-458" fmla="*/ 290286 h 4630056"/>
                  <a:gd name="connsiteX6-459" fmla="*/ 2119086 w 3831772"/>
                  <a:gd name="connsiteY6-460" fmla="*/ 1161142 h 4630056"/>
                  <a:gd name="connsiteX7-461" fmla="*/ 2264229 w 3831772"/>
                  <a:gd name="connsiteY7-462" fmla="*/ 1886857 h 4630056"/>
                  <a:gd name="connsiteX8-463" fmla="*/ 2728686 w 3831772"/>
                  <a:gd name="connsiteY8-464" fmla="*/ 2888343 h 4630056"/>
                  <a:gd name="connsiteX9-465" fmla="*/ 3831772 w 3831772"/>
                  <a:gd name="connsiteY9-466" fmla="*/ 4630056 h 4630056"/>
                  <a:gd name="connsiteX10-467" fmla="*/ 0 w 3831772"/>
                  <a:gd name="connsiteY10-468" fmla="*/ 4630056 h 4630056"/>
                  <a:gd name="connsiteX0-469" fmla="*/ 0 w 3831772"/>
                  <a:gd name="connsiteY0-470" fmla="*/ 4630056 h 4630056"/>
                  <a:gd name="connsiteX1-471" fmla="*/ 1146629 w 3831772"/>
                  <a:gd name="connsiteY1-472" fmla="*/ 2452914 h 4630056"/>
                  <a:gd name="connsiteX2-473" fmla="*/ 1306286 w 3831772"/>
                  <a:gd name="connsiteY2-474" fmla="*/ 2090058 h 4630056"/>
                  <a:gd name="connsiteX3-475" fmla="*/ 1582058 w 3831772"/>
                  <a:gd name="connsiteY3-476" fmla="*/ 1262742 h 4630056"/>
                  <a:gd name="connsiteX4-477" fmla="*/ 1872344 w 3831772"/>
                  <a:gd name="connsiteY4-478" fmla="*/ 0 h 4630056"/>
                  <a:gd name="connsiteX5-479" fmla="*/ 1901372 w 3831772"/>
                  <a:gd name="connsiteY5-480" fmla="*/ 290286 h 4630056"/>
                  <a:gd name="connsiteX6-481" fmla="*/ 2119086 w 3831772"/>
                  <a:gd name="connsiteY6-482" fmla="*/ 1161142 h 4630056"/>
                  <a:gd name="connsiteX7-483" fmla="*/ 2278744 w 3831772"/>
                  <a:gd name="connsiteY7-484" fmla="*/ 1872343 h 4630056"/>
                  <a:gd name="connsiteX8-485" fmla="*/ 2728686 w 3831772"/>
                  <a:gd name="connsiteY8-486" fmla="*/ 2888343 h 4630056"/>
                  <a:gd name="connsiteX9-487" fmla="*/ 3831772 w 3831772"/>
                  <a:gd name="connsiteY9-488" fmla="*/ 4630056 h 4630056"/>
                  <a:gd name="connsiteX10-489" fmla="*/ 0 w 3831772"/>
                  <a:gd name="connsiteY10-490" fmla="*/ 4630056 h 4630056"/>
                  <a:gd name="connsiteX0-491" fmla="*/ 0 w 3831772"/>
                  <a:gd name="connsiteY0-492" fmla="*/ 4630056 h 4630056"/>
                  <a:gd name="connsiteX1-493" fmla="*/ 1146629 w 3831772"/>
                  <a:gd name="connsiteY1-494" fmla="*/ 2452914 h 4630056"/>
                  <a:gd name="connsiteX2-495" fmla="*/ 1306286 w 3831772"/>
                  <a:gd name="connsiteY2-496" fmla="*/ 2090058 h 4630056"/>
                  <a:gd name="connsiteX3-497" fmla="*/ 1582058 w 3831772"/>
                  <a:gd name="connsiteY3-498" fmla="*/ 1262742 h 4630056"/>
                  <a:gd name="connsiteX4-499" fmla="*/ 1872344 w 3831772"/>
                  <a:gd name="connsiteY4-500" fmla="*/ 0 h 4630056"/>
                  <a:gd name="connsiteX5-501" fmla="*/ 1901372 w 3831772"/>
                  <a:gd name="connsiteY5-502" fmla="*/ 290286 h 4630056"/>
                  <a:gd name="connsiteX6-503" fmla="*/ 2061029 w 3831772"/>
                  <a:gd name="connsiteY6-504" fmla="*/ 1132114 h 4630056"/>
                  <a:gd name="connsiteX7-505" fmla="*/ 2278744 w 3831772"/>
                  <a:gd name="connsiteY7-506" fmla="*/ 1872343 h 4630056"/>
                  <a:gd name="connsiteX8-507" fmla="*/ 2728686 w 3831772"/>
                  <a:gd name="connsiteY8-508" fmla="*/ 2888343 h 4630056"/>
                  <a:gd name="connsiteX9-509" fmla="*/ 3831772 w 3831772"/>
                  <a:gd name="connsiteY9-510" fmla="*/ 4630056 h 4630056"/>
                  <a:gd name="connsiteX10-511" fmla="*/ 0 w 3831772"/>
                  <a:gd name="connsiteY10-512" fmla="*/ 4630056 h 4630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  <a:cxn ang="0">
                    <a:pos x="connsiteX5-29" y="connsiteY5-30"/>
                  </a:cxn>
                  <a:cxn ang="0">
                    <a:pos x="connsiteX6-79" y="connsiteY6-80"/>
                  </a:cxn>
                  <a:cxn ang="0">
                    <a:pos x="connsiteX7-95" y="connsiteY7-96"/>
                  </a:cxn>
                  <a:cxn ang="0">
                    <a:pos x="connsiteX8-113" y="connsiteY8-114"/>
                  </a:cxn>
                  <a:cxn ang="0">
                    <a:pos x="connsiteX9-133" y="connsiteY9-134"/>
                  </a:cxn>
                  <a:cxn ang="0">
                    <a:pos x="connsiteX10-155" y="connsiteY10-156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00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here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Microsoft Office PowerPoint</Application>
  <PresentationFormat>宽屏</PresentationFormat>
  <Paragraphs>259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152</cp:revision>
  <dcterms:created xsi:type="dcterms:W3CDTF">2014-10-16T08:35:00Z</dcterms:created>
  <dcterms:modified xsi:type="dcterms:W3CDTF">2019-01-10T15:26:17Z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