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0" r:id="rId2"/>
  </p:sldMasterIdLst>
  <p:notesMasterIdLst>
    <p:notesMasterId r:id="rId3"/>
  </p:notesMasterIdLst>
  <p:handoutMasterIdLst>
    <p:handoutMasterId r:id="rId4"/>
  </p:handoutMasterIdLst>
  <p:sldIdLst>
    <p:sldId id="259" r:id="rId5"/>
    <p:sldId id="260" r:id="rId6"/>
    <p:sldId id="264" r:id="rId7"/>
    <p:sldId id="269" r:id="rId8"/>
    <p:sldId id="270" r:id="rId9"/>
    <p:sldId id="271" r:id="rId10"/>
    <p:sldId id="272" r:id="rId11"/>
    <p:sldId id="295" r:id="rId12"/>
    <p:sldId id="274" r:id="rId13"/>
    <p:sldId id="275" r:id="rId14"/>
    <p:sldId id="277" r:id="rId15"/>
    <p:sldId id="278" r:id="rId16"/>
    <p:sldId id="296" r:id="rId17"/>
    <p:sldId id="279" r:id="rId18"/>
    <p:sldId id="280" r:id="rId19"/>
    <p:sldId id="281" r:id="rId20"/>
    <p:sldId id="283" r:id="rId21"/>
    <p:sldId id="297" r:id="rId22"/>
    <p:sldId id="285" r:id="rId23"/>
    <p:sldId id="287" r:id="rId24"/>
    <p:sldId id="290" r:id="rId25"/>
    <p:sldId id="291" r:id="rId26"/>
    <p:sldId id="292" r:id="rId27"/>
    <p:sldId id="294" r:id="rId28"/>
    <p:sldId id="298" r:id="rId29"/>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088" autoAdjust="0"/>
    <p:restoredTop sz="94660"/>
  </p:normalViewPr>
  <p:slideViewPr>
    <p:cSldViewPr snapToGrid="0">
      <p:cViewPr varScale="1">
        <p:scale>
          <a:sx n="74" d="100"/>
          <a:sy n="74" d="100"/>
        </p:scale>
        <p:origin x="246"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27DDDBB-0702-4333-8FD7-E773CA1681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29F0CBE-39D8-4CDA-B16C-11FD4CE05E5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页">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Layout" Target="../slideLayouts/slideLayout3.xml"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 Id="rId7" Type="http://schemas.openxmlformats.org/officeDocument/2006/relationships/image" Target="../media/image5.png" /><Relationship Id="rId8" Type="http://schemas.openxmlformats.org/officeDocument/2006/relationships/image" Target="../media/image6.png" /><Relationship Id="rId9"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pic>
        <p:nvPicPr>
          <p:cNvPr id="7" name="图片 6" descr="资源 1@4x331"/>
          <p:cNvPicPr>
            <a:picLocks noChangeAspect="1"/>
          </p:cNvPicPr>
          <p:nvPr userDrawn="1"/>
        </p:nvPicPr>
        <p:blipFill>
          <a:blip r:embed="rId3"/>
          <a:srcRect l="20883" t="47920" r="16398" b="7112"/>
          <a:stretch>
            <a:fillRect/>
          </a:stretch>
        </p:blipFill>
        <p:spPr>
          <a:xfrm>
            <a:off x="-53340" y="-14605"/>
            <a:ext cx="12214225" cy="6903085"/>
          </a:xfrm>
          <a:prstGeom prst="rect">
            <a:avLst/>
          </a:prstGeom>
        </p:spPr>
      </p:pic>
      <p:pic>
        <p:nvPicPr>
          <p:cNvPr id="8" name="图片 7" descr="资源 14@4x331"/>
          <p:cNvPicPr>
            <a:picLocks noChangeAspect="1"/>
          </p:cNvPicPr>
          <p:nvPr userDrawn="1"/>
        </p:nvPicPr>
        <p:blipFill>
          <a:blip r:embed="rId4"/>
          <a:stretch>
            <a:fillRect/>
          </a:stretch>
        </p:blipFill>
        <p:spPr>
          <a:xfrm>
            <a:off x="-375920" y="-205105"/>
            <a:ext cx="2727325" cy="2111375"/>
          </a:xfrm>
          <a:prstGeom prst="rect">
            <a:avLst/>
          </a:prstGeom>
        </p:spPr>
      </p:pic>
      <p:sp>
        <p:nvSpPr>
          <p:cNvPr id="9" name="矩形 8"/>
          <p:cNvSpPr/>
          <p:nvPr userDrawn="1"/>
        </p:nvSpPr>
        <p:spPr>
          <a:xfrm>
            <a:off x="491490" y="647700"/>
            <a:ext cx="11125200" cy="55626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资源 7@4x331"/>
          <p:cNvPicPr>
            <a:picLocks noChangeAspect="1"/>
          </p:cNvPicPr>
          <p:nvPr userDrawn="1"/>
        </p:nvPicPr>
        <p:blipFill>
          <a:blip r:embed="rId5"/>
          <a:stretch>
            <a:fillRect/>
          </a:stretch>
        </p:blipFill>
        <p:spPr>
          <a:xfrm>
            <a:off x="708660" y="302260"/>
            <a:ext cx="1170940" cy="1097280"/>
          </a:xfrm>
          <a:prstGeom prst="rect">
            <a:avLst/>
          </a:prstGeom>
        </p:spPr>
      </p:pic>
      <p:pic>
        <p:nvPicPr>
          <p:cNvPr id="11" name="图片 10" descr="资源 6@4x331"/>
          <p:cNvPicPr>
            <a:picLocks noChangeAspect="1"/>
          </p:cNvPicPr>
          <p:nvPr userDrawn="1"/>
        </p:nvPicPr>
        <p:blipFill>
          <a:blip r:embed="rId6"/>
          <a:stretch>
            <a:fillRect/>
          </a:stretch>
        </p:blipFill>
        <p:spPr>
          <a:xfrm>
            <a:off x="480060" y="357505"/>
            <a:ext cx="1016000" cy="986790"/>
          </a:xfrm>
          <a:prstGeom prst="rect">
            <a:avLst/>
          </a:prstGeom>
        </p:spPr>
      </p:pic>
      <p:pic>
        <p:nvPicPr>
          <p:cNvPr id="12" name="图片 11" descr="资源 10@4x331"/>
          <p:cNvPicPr>
            <a:picLocks noChangeAspect="1"/>
          </p:cNvPicPr>
          <p:nvPr userDrawn="1"/>
        </p:nvPicPr>
        <p:blipFill>
          <a:blip r:embed="rId7"/>
          <a:stretch>
            <a:fillRect/>
          </a:stretch>
        </p:blipFill>
        <p:spPr>
          <a:xfrm rot="3720000">
            <a:off x="10595610" y="5215890"/>
            <a:ext cx="1315720" cy="1485900"/>
          </a:xfrm>
          <a:prstGeom prst="rect">
            <a:avLst/>
          </a:prstGeom>
        </p:spPr>
      </p:pic>
      <p:pic>
        <p:nvPicPr>
          <p:cNvPr id="13" name="图片 12" descr="资源 11@4x331"/>
          <p:cNvPicPr>
            <a:picLocks noChangeAspect="1"/>
          </p:cNvPicPr>
          <p:nvPr userDrawn="1"/>
        </p:nvPicPr>
        <p:blipFill>
          <a:blip r:embed="rId8"/>
          <a:stretch>
            <a:fillRect/>
          </a:stretch>
        </p:blipFill>
        <p:spPr>
          <a:xfrm>
            <a:off x="10288905" y="5348605"/>
            <a:ext cx="1046480" cy="103378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2.xml" /><Relationship Id="rId3"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3.xml" /><Relationship Id="rId3" Type="http://schemas.openxmlformats.org/officeDocument/2006/relationships/image" Target="../media/image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资源 1@4x331"/>
          <p:cNvPicPr>
            <a:picLocks noChangeAspect="1"/>
          </p:cNvPicPr>
          <p:nvPr/>
        </p:nvPicPr>
        <p:blipFill>
          <a:blip r:embed="rId3"/>
          <a:srcRect l="6465" t="19366" r="6881" b="17998"/>
          <a:stretch>
            <a:fillRect/>
          </a:stretch>
        </p:blipFill>
        <p:spPr>
          <a:xfrm>
            <a:off x="-5715" y="-59055"/>
            <a:ext cx="12202795" cy="6952615"/>
          </a:xfrm>
          <a:prstGeom prst="rect">
            <a:avLst/>
          </a:prstGeom>
        </p:spPr>
      </p:pic>
      <p:grpSp>
        <p:nvGrpSpPr>
          <p:cNvPr id="5" name="组合 4"/>
          <p:cNvGrpSpPr/>
          <p:nvPr/>
        </p:nvGrpSpPr>
        <p:grpSpPr>
          <a:xfrm>
            <a:off x="3620770" y="5403215"/>
            <a:ext cx="4707890" cy="473710"/>
            <a:chOff x="8130" y="8509"/>
            <a:chExt cx="7414" cy="746"/>
          </a:xfrm>
        </p:grpSpPr>
        <p:sp>
          <p:nvSpPr>
            <p:cNvPr id="2" name="矩形: 圆角 2"/>
            <p:cNvSpPr/>
            <p:nvPr/>
          </p:nvSpPr>
          <p:spPr>
            <a:xfrm>
              <a:off x="8281" y="8509"/>
              <a:ext cx="7114" cy="747"/>
            </a:xfrm>
            <a:prstGeom prst="roundRect">
              <a:avLst/>
            </a:prstGeom>
            <a:solidFill>
              <a:srgbClr val="175F26"/>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庞门正道标题体" panose="02010600030101010101" charset="-122"/>
                <a:ea typeface="庞门正道标题体" panose="02010600030101010101" charset="-122"/>
              </a:endParaRPr>
            </a:p>
          </p:txBody>
        </p:sp>
        <p:sp>
          <p:nvSpPr>
            <p:cNvPr id="4" name="文本框 3"/>
            <p:cNvSpPr txBox="1"/>
            <p:nvPr/>
          </p:nvSpPr>
          <p:spPr>
            <a:xfrm>
              <a:off x="8130" y="8509"/>
              <a:ext cx="7415" cy="608"/>
            </a:xfrm>
            <a:prstGeom prst="rect">
              <a:avLst/>
            </a:prstGeom>
            <a:noFill/>
          </p:spPr>
          <p:txBody>
            <a:bodyPr wrap="square" rtlCol="0">
              <a:spAutoFit/>
            </a:bodyPr>
            <a:lstStyle/>
            <a:p>
              <a:pPr algn="ctr">
                <a:lnSpc>
                  <a:spcPct val="120000"/>
                </a:lnSpc>
              </a:pPr>
              <a:r>
                <a:rPr lang="zh-CN" altLang="en-US" sz="1600" kern="100" spc="300">
                  <a:solidFill>
                    <a:schemeClr val="bg1"/>
                  </a:solidFill>
                  <a:latin typeface="庞门正道标题体" panose="02010600030101010101" charset="-122"/>
                  <a:ea typeface="庞门正道标题体" panose="02010600030101010101" charset="-122"/>
                </a:rPr>
                <a:t>工作汇报 </a:t>
              </a:r>
              <a:r>
                <a:rPr lang="en-US" altLang="zh-CN" sz="1600" kern="100" spc="300">
                  <a:solidFill>
                    <a:schemeClr val="bg1"/>
                  </a:solidFill>
                  <a:latin typeface="庞门正道标题体" panose="02010600030101010101" charset="-122"/>
                  <a:ea typeface="庞门正道标题体" panose="02010600030101010101" charset="-122"/>
                </a:rPr>
                <a:t>|  </a:t>
              </a:r>
              <a:r>
                <a:rPr lang="zh-CN" altLang="en-US" sz="1600" kern="100" spc="300">
                  <a:solidFill>
                    <a:schemeClr val="bg1"/>
                  </a:solidFill>
                  <a:latin typeface="庞门正道标题体" panose="02010600030101010101" charset="-122"/>
                  <a:ea typeface="庞门正道标题体" panose="02010600030101010101" charset="-122"/>
                </a:rPr>
                <a:t>活动策划  </a:t>
              </a:r>
              <a:r>
                <a:rPr lang="en-US" altLang="zh-CN" sz="1600" kern="100" spc="300">
                  <a:solidFill>
                    <a:schemeClr val="bg1"/>
                  </a:solidFill>
                  <a:latin typeface="庞门正道标题体" panose="02010600030101010101" charset="-122"/>
                  <a:ea typeface="庞门正道标题体" panose="02010600030101010101" charset="-122"/>
                </a:rPr>
                <a:t>|  </a:t>
              </a:r>
              <a:r>
                <a:rPr lang="zh-CN" altLang="en-US" sz="1600" kern="100" spc="300">
                  <a:solidFill>
                    <a:schemeClr val="bg1"/>
                  </a:solidFill>
                  <a:latin typeface="庞门正道标题体" panose="02010600030101010101" charset="-122"/>
                  <a:ea typeface="庞门正道标题体" panose="02010600030101010101" charset="-122"/>
                </a:rPr>
                <a:t>商业计划</a:t>
              </a:r>
              <a:endParaRPr lang="zh-CN" altLang="en-US" sz="1600" kern="100" spc="300">
                <a:solidFill>
                  <a:schemeClr val="bg1"/>
                </a:solidFill>
                <a:latin typeface="庞门正道标题体" panose="02010600030101010101" charset="-122"/>
                <a:ea typeface="庞门正道标题体" panose="02010600030101010101" charset="-122"/>
              </a:endParaRPr>
            </a:p>
          </p:txBody>
        </p:sp>
      </p:grpSp>
      <p:sp>
        <p:nvSpPr>
          <p:cNvPr id="6" name="文本框 5"/>
          <p:cNvSpPr txBox="1"/>
          <p:nvPr/>
        </p:nvSpPr>
        <p:spPr>
          <a:xfrm>
            <a:off x="1837055" y="3992880"/>
            <a:ext cx="8689975" cy="1322070"/>
          </a:xfrm>
          <a:prstGeom prst="rect">
            <a:avLst/>
          </a:prstGeom>
          <a:noFill/>
        </p:spPr>
        <p:txBody>
          <a:bodyPr wrap="square" rtlCol="0">
            <a:spAutoFit/>
          </a:bodyPr>
          <a:lstStyle/>
          <a:p>
            <a:pPr algn="ctr"/>
            <a:r>
              <a:rPr lang="zh-CN" altLang="en-US" sz="8000" kern="100">
                <a:solidFill>
                  <a:schemeClr val="bg1"/>
                </a:solidFill>
                <a:latin typeface="庞门正道标题体" panose="02010600030101010101" charset="-122"/>
                <a:ea typeface="庞门正道标题体" panose="02010600030101010101" charset="-122"/>
              </a:rPr>
              <a:t>圣诞风年终汇报</a:t>
            </a:r>
            <a:endParaRPr lang="zh-CN" altLang="en-US" sz="8000" kern="100">
              <a:solidFill>
                <a:schemeClr val="bg1"/>
              </a:solidFill>
              <a:latin typeface="庞门正道标题体" panose="02010600030101010101" charset="-122"/>
              <a:ea typeface="庞门正道标题体" panose="02010600030101010101" charset="-122"/>
            </a:endParaRPr>
          </a:p>
        </p:txBody>
      </p:sp>
      <p:sp>
        <p:nvSpPr>
          <p:cNvPr id="7" name="文本框 6"/>
          <p:cNvSpPr txBox="1"/>
          <p:nvPr/>
        </p:nvSpPr>
        <p:spPr>
          <a:xfrm>
            <a:off x="4220753" y="2885813"/>
            <a:ext cx="3921942" cy="1106805"/>
          </a:xfrm>
          <a:prstGeom prst="rect">
            <a:avLst/>
          </a:prstGeom>
          <a:noFill/>
        </p:spPr>
        <p:txBody>
          <a:bodyPr wrap="square" rtlCol="0">
            <a:spAutoFit/>
          </a:bodyPr>
          <a:lstStyle/>
          <a:p>
            <a:pPr algn="ctr"/>
            <a:r>
              <a:rPr lang="zh-CN" altLang="en-US" sz="6600" kern="100" smtClean="0">
                <a:solidFill>
                  <a:schemeClr val="bg1"/>
                </a:solidFill>
                <a:latin typeface="微软雅黑" panose="020b0503020204020204" charset="-122"/>
                <a:ea typeface="微软雅黑" panose="020b0503020204020204" charset="-122"/>
                <a:cs typeface="微软雅黑" panose="020b0503020204020204" charset="-122"/>
              </a:rPr>
              <a:t>２０１</a:t>
            </a:r>
            <a:r>
              <a:rPr lang="en-US" altLang="zh-CN" sz="6600" kern="100" smtClean="0">
                <a:solidFill>
                  <a:schemeClr val="bg1"/>
                </a:solidFill>
                <a:latin typeface="微软雅黑" panose="020b0503020204020204" charset="-122"/>
                <a:ea typeface="微软雅黑" panose="020b0503020204020204" charset="-122"/>
                <a:cs typeface="微软雅黑" panose="020b0503020204020204" charset="-122"/>
              </a:rPr>
              <a:t>8</a:t>
            </a:r>
            <a:endParaRPr lang="zh-CN" altLang="en-US" sz="6600" kern="1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nvSpPr>
        <p:spPr>
          <a:xfrm>
            <a:off x="2609215" y="6068060"/>
            <a:ext cx="7145020" cy="533400"/>
          </a:xfrm>
          <a:prstGeom prst="rect">
            <a:avLst/>
          </a:prstGeom>
        </p:spPr>
        <p:txBody>
          <a:bodyPr wrap="square">
            <a:spAutoFit/>
          </a:bodyPr>
          <a:lstStyle/>
          <a:p>
            <a:pPr algn="ctr" latinLnBrk="1">
              <a:lnSpc>
                <a:spcPct val="120000"/>
              </a:lnSpc>
              <a:spcBef>
                <a:spcPts val="300"/>
              </a:spcBef>
              <a:spcAft>
                <a:spcPts val="300"/>
              </a:spcAft>
            </a:pPr>
            <a:r>
              <a:rPr lang="en-US" altLang="zh-CN" sz="1200" kern="100">
                <a:solidFill>
                  <a:schemeClr val="bg1"/>
                </a:solidFill>
                <a:latin typeface="庞门正道标题体" panose="02010600030101010101" charset="-122"/>
                <a:ea typeface="庞门正道标题体" panose="02010600030101010101" charset="-122"/>
              </a:rPr>
              <a:t>Lorem ipsum dolor sit amet, conse ctetur adipisicing elit, sed do eiusmod tempor incididunt ut labore et dolore magna aliqua. Ut enim ad minim veniam</a:t>
            </a:r>
            <a:endParaRPr lang="en-US" altLang="zh-CN" sz="1200" kern="100" err="1">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750"/>
                                  </p:stCondLst>
                                  <p:childTnLst>
                                    <p:set>
                                      <p:cBhvr>
                                        <p:cTn id="6" dur="1" fill="hold">
                                          <p:stCondLst>
                                            <p:cond delay="0"/>
                                          </p:stCondLst>
                                        </p:cTn>
                                        <p:tgtEl>
                                          <p:spTgt spid="7"/>
                                        </p:tgtEl>
                                        <p:attrNameLst>
                                          <p:attrName>style.visibility</p:attrName>
                                        </p:attrNameLst>
                                      </p:cBhvr>
                                      <p:to>
                                        <p:strVal val="visible"/>
                                      </p:to>
                                    </p:set>
                                    <p:anim calcmode="lin" valueType="num">
                                      <p:cBhvr>
                                        <p:cTn id="7" dur="1500" fill="hold"/>
                                        <p:tgtEl>
                                          <p:spTgt spid="7"/>
                                        </p:tgtEl>
                                        <p:attrNameLst>
                                          <p:attrName>ppt_w</p:attrName>
                                        </p:attrNameLst>
                                      </p:cBhvr>
                                      <p:tavLst>
                                        <p:tav tm="0">
                                          <p:val>
                                            <p:strVal val="#ppt_w+.3"/>
                                          </p:val>
                                        </p:tav>
                                        <p:tav tm="100000">
                                          <p:val>
                                            <p:strVal val="#ppt_w"/>
                                          </p:val>
                                        </p:tav>
                                      </p:tavLst>
                                    </p:anim>
                                    <p:anim calcmode="lin" valueType="num">
                                      <p:cBhvr>
                                        <p:cTn id="8" dur="1500" fill="hold"/>
                                        <p:tgtEl>
                                          <p:spTgt spid="7"/>
                                        </p:tgtEl>
                                        <p:attrNameLst>
                                          <p:attrName>ppt_h</p:attrName>
                                        </p:attrNameLst>
                                      </p:cBhvr>
                                      <p:tavLst>
                                        <p:tav tm="0">
                                          <p:val>
                                            <p:strVal val="#ppt_h"/>
                                          </p:val>
                                        </p:tav>
                                        <p:tav tm="100000">
                                          <p:val>
                                            <p:strVal val="#ppt_h"/>
                                          </p:val>
                                        </p:tav>
                                      </p:tavLst>
                                    </p:anim>
                                    <p:animEffect transition="in" filter="fade">
                                      <p:cBhvr>
                                        <p:cTn id="9" dur="1500"/>
                                        <p:tgtEl>
                                          <p:spTgt spid="7"/>
                                        </p:tgtEl>
                                      </p:cBhvr>
                                    </p:animEffect>
                                  </p:childTnLst>
                                </p:cTn>
                              </p:par>
                              <p:par>
                                <p:cTn id="10" presetID="50" presetClass="entr" presetSubtype="0" decel="100000" fill="hold" grpId="0" nodeType="withEffect">
                                  <p:stCondLst>
                                    <p:cond delay="2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1500" fill="hold"/>
                                        <p:tgtEl>
                                          <p:spTgt spid="6"/>
                                        </p:tgtEl>
                                        <p:attrNameLst>
                                          <p:attrName>ppt_w</p:attrName>
                                        </p:attrNameLst>
                                      </p:cBhvr>
                                      <p:tavLst>
                                        <p:tav tm="0">
                                          <p:val>
                                            <p:strVal val="#ppt_w+.3"/>
                                          </p:val>
                                        </p:tav>
                                        <p:tav tm="100000">
                                          <p:val>
                                            <p:strVal val="#ppt_w"/>
                                          </p:val>
                                        </p:tav>
                                      </p:tavLst>
                                    </p:anim>
                                    <p:anim calcmode="lin" valueType="num">
                                      <p:cBhvr>
                                        <p:cTn id="13" dur="1500" fill="hold"/>
                                        <p:tgtEl>
                                          <p:spTgt spid="6"/>
                                        </p:tgtEl>
                                        <p:attrNameLst>
                                          <p:attrName>ppt_h</p:attrName>
                                        </p:attrNameLst>
                                      </p:cBhvr>
                                      <p:tavLst>
                                        <p:tav tm="0">
                                          <p:val>
                                            <p:strVal val="#ppt_h"/>
                                          </p:val>
                                        </p:tav>
                                        <p:tav tm="100000">
                                          <p:val>
                                            <p:strVal val="#ppt_h"/>
                                          </p:val>
                                        </p:tav>
                                      </p:tavLst>
                                    </p:anim>
                                    <p:animEffect transition="in" filter="fade">
                                      <p:cBhvr>
                                        <p:cTn id="14" dur="1500"/>
                                        <p:tgtEl>
                                          <p:spTgt spid="6"/>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500"/>
                                        <p:tgtEl>
                                          <p:spTgt spid="18"/>
                                        </p:tgtEl>
                                      </p:cBhvr>
                                    </p:animEffect>
                                  </p:childTnLst>
                                </p:cTn>
                              </p:par>
                            </p:childTnLst>
                          </p:cTn>
                        </p:par>
                      </p:childTnLst>
                    </p:cTn>
                  </p:par>
                  <p:par>
                    <p:cTn id="18" fill="hold" nodeType="clickPar">
                      <p:stCondLst>
                        <p:cond delay="indefinite"/>
                        <p:cond evt="onBegin" delay="0">
                          <p:tn val="17"/>
                        </p:cond>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Line 15"/>
          <p:cNvSpPr>
            <a:spLocks noChangeShapeType="1"/>
          </p:cNvSpPr>
          <p:nvPr/>
        </p:nvSpPr>
        <p:spPr bwMode="auto">
          <a:xfrm flipH="1">
            <a:off x="9978720" y="4078257"/>
            <a:ext cx="0" cy="55315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91431" tIns="45715" rIns="91431" bIns="45715"/>
          <a:lstStyle/>
          <a:p>
            <a:endParaRPr lang="zh-CN" altLang="en-US" sz="2400">
              <a:cs typeface="+mn-ea"/>
              <a:sym typeface="+mn-lt"/>
            </a:endParaRPr>
          </a:p>
        </p:txBody>
      </p:sp>
      <p:sp>
        <p:nvSpPr>
          <p:cNvPr id="5" name="Freeform 17"/>
          <p:cNvSpPr/>
          <p:nvPr/>
        </p:nvSpPr>
        <p:spPr bwMode="auto">
          <a:xfrm>
            <a:off x="9138188" y="1926398"/>
            <a:ext cx="1750201" cy="2045209"/>
          </a:xfrm>
          <a:custGeom>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4"/>
          </a:solidFill>
          <a:ln>
            <a:noFill/>
          </a:ln>
        </p:spPr>
        <p:txBody>
          <a:bodyPr lIns="91431" tIns="45715" rIns="91431" bIns="45715"/>
          <a:lstStyle/>
          <a:p>
            <a:endParaRPr lang="zh-CN" altLang="en-US" sz="2400">
              <a:cs typeface="+mn-ea"/>
              <a:sym typeface="+mn-lt"/>
            </a:endParaRPr>
          </a:p>
        </p:txBody>
      </p:sp>
      <p:grpSp>
        <p:nvGrpSpPr>
          <p:cNvPr id="2" name="组合 25"/>
          <p:cNvGrpSpPr/>
          <p:nvPr/>
        </p:nvGrpSpPr>
        <p:grpSpPr>
          <a:xfrm>
            <a:off x="9443836" y="2597823"/>
            <a:ext cx="1067949" cy="1066275"/>
            <a:chOff x="9444287" y="2597823"/>
            <a:chExt cx="1068093" cy="1066274"/>
          </a:xfrm>
        </p:grpSpPr>
        <p:sp>
          <p:nvSpPr>
            <p:cNvPr id="4" name="Oval 16"/>
            <p:cNvSpPr>
              <a:spLocks noChangeArrowheads="1"/>
            </p:cNvSpPr>
            <p:nvPr/>
          </p:nvSpPr>
          <p:spPr bwMode="auto">
            <a:xfrm>
              <a:off x="9444287" y="2597823"/>
              <a:ext cx="1068093" cy="1066274"/>
            </a:xfrm>
            <a:prstGeom prst="ellipse">
              <a:avLst/>
            </a:prstGeom>
            <a:solidFill>
              <a:schemeClr val="accent4"/>
            </a:solidFill>
            <a:ln>
              <a:noFill/>
            </a:ln>
          </p:spPr>
          <p:txBody>
            <a:bodyPr/>
            <a:lstStyle/>
            <a:p>
              <a:endParaRPr lang="zh-CN" altLang="en-US" sz="2400">
                <a:cs typeface="+mn-ea"/>
                <a:sym typeface="+mn-lt"/>
              </a:endParaRPr>
            </a:p>
          </p:txBody>
        </p:sp>
        <p:sp>
          <p:nvSpPr>
            <p:cNvPr id="6" name="Freeform 18"/>
            <p:cNvSpPr>
              <a:spLocks noEditPoints="1"/>
            </p:cNvSpPr>
            <p:nvPr/>
          </p:nvSpPr>
          <p:spPr bwMode="auto">
            <a:xfrm>
              <a:off x="9724502" y="2928986"/>
              <a:ext cx="507662" cy="449436"/>
            </a:xfrm>
            <a:custGeom>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chemeClr val="bg1"/>
            </a:solidFill>
            <a:ln>
              <a:noFill/>
            </a:ln>
          </p:spPr>
          <p:txBody>
            <a:bodyPr/>
            <a:lstStyle/>
            <a:p>
              <a:endParaRPr lang="zh-CN" altLang="en-US" sz="2400">
                <a:cs typeface="+mn-ea"/>
                <a:sym typeface="+mn-lt"/>
              </a:endParaRPr>
            </a:p>
          </p:txBody>
        </p:sp>
      </p:grpSp>
      <p:sp>
        <p:nvSpPr>
          <p:cNvPr id="8" name="Line 6"/>
          <p:cNvSpPr>
            <a:spLocks noChangeShapeType="1"/>
          </p:cNvSpPr>
          <p:nvPr/>
        </p:nvSpPr>
        <p:spPr bwMode="auto">
          <a:xfrm flipH="1">
            <a:off x="2285891" y="4078257"/>
            <a:ext cx="0" cy="55315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91431" tIns="45715" rIns="91431" bIns="45715"/>
          <a:lstStyle/>
          <a:p>
            <a:endParaRPr lang="zh-CN" altLang="en-US" sz="2400">
              <a:cs typeface="+mn-ea"/>
              <a:sym typeface="+mn-lt"/>
            </a:endParaRPr>
          </a:p>
        </p:txBody>
      </p:sp>
      <p:sp>
        <p:nvSpPr>
          <p:cNvPr id="10" name="Freeform 8"/>
          <p:cNvSpPr/>
          <p:nvPr/>
        </p:nvSpPr>
        <p:spPr bwMode="auto">
          <a:xfrm>
            <a:off x="1447178" y="1926398"/>
            <a:ext cx="1750201" cy="2045209"/>
          </a:xfrm>
          <a:custGeom>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1"/>
          </a:solidFill>
          <a:ln>
            <a:noFill/>
          </a:ln>
        </p:spPr>
        <p:txBody>
          <a:bodyPr lIns="91431" tIns="45715" rIns="91431" bIns="45715"/>
          <a:lstStyle/>
          <a:p>
            <a:endParaRPr lang="zh-CN" altLang="en-US" sz="2400">
              <a:cs typeface="+mn-ea"/>
              <a:sym typeface="+mn-lt"/>
            </a:endParaRPr>
          </a:p>
        </p:txBody>
      </p:sp>
      <p:grpSp>
        <p:nvGrpSpPr>
          <p:cNvPr id="7" name="组合 1"/>
          <p:cNvGrpSpPr/>
          <p:nvPr/>
        </p:nvGrpSpPr>
        <p:grpSpPr>
          <a:xfrm>
            <a:off x="1751008" y="2597823"/>
            <a:ext cx="1069768" cy="1066275"/>
            <a:chOff x="1750419" y="2597823"/>
            <a:chExt cx="1069913" cy="1066274"/>
          </a:xfrm>
        </p:grpSpPr>
        <p:sp>
          <p:nvSpPr>
            <p:cNvPr id="9" name="Oval 7"/>
            <p:cNvSpPr>
              <a:spLocks noChangeArrowheads="1"/>
            </p:cNvSpPr>
            <p:nvPr/>
          </p:nvSpPr>
          <p:spPr bwMode="auto">
            <a:xfrm>
              <a:off x="1750419" y="2597823"/>
              <a:ext cx="1069913" cy="1066274"/>
            </a:xfrm>
            <a:prstGeom prst="ellipse">
              <a:avLst/>
            </a:prstGeom>
            <a:solidFill>
              <a:schemeClr val="accent1"/>
            </a:solidFill>
            <a:ln>
              <a:noFill/>
            </a:ln>
          </p:spPr>
          <p:txBody>
            <a:bodyPr/>
            <a:lstStyle/>
            <a:p>
              <a:endParaRPr lang="zh-CN" altLang="en-US" sz="2400">
                <a:cs typeface="+mn-ea"/>
                <a:sym typeface="+mn-lt"/>
              </a:endParaRPr>
            </a:p>
          </p:txBody>
        </p:sp>
        <p:grpSp>
          <p:nvGrpSpPr>
            <p:cNvPr id="11" name="Group 19"/>
            <p:cNvGrpSpPr/>
            <p:nvPr/>
          </p:nvGrpSpPr>
          <p:grpSpPr>
            <a:xfrm>
              <a:off x="2037913" y="2825270"/>
              <a:ext cx="494926" cy="602282"/>
              <a:chExt cx="272" cy="331"/>
            </a:xfrm>
          </p:grpSpPr>
          <p:sp>
            <p:nvSpPr>
              <p:cNvPr id="12" name="Freeform 20"/>
              <p:cNvSpPr/>
              <p:nvPr/>
            </p:nvSpPr>
            <p:spPr bwMode="auto">
              <a:xfrm>
                <a:off x="70" y="0"/>
                <a:ext cx="202" cy="208"/>
              </a:xfrm>
              <a:custGeom>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13" name="Freeform 21"/>
              <p:cNvSpPr/>
              <p:nvPr/>
            </p:nvSpPr>
            <p:spPr bwMode="auto">
              <a:xfrm>
                <a:off x="0" y="123"/>
                <a:ext cx="202" cy="208"/>
              </a:xfrm>
              <a:custGeom>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grpSp>
      </p:grpSp>
      <p:sp>
        <p:nvSpPr>
          <p:cNvPr id="15" name="Line 12"/>
          <p:cNvSpPr>
            <a:spLocks noChangeShapeType="1"/>
          </p:cNvSpPr>
          <p:nvPr/>
        </p:nvSpPr>
        <p:spPr bwMode="auto">
          <a:xfrm flipH="1">
            <a:off x="7491479" y="4078257"/>
            <a:ext cx="0" cy="55315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91431" tIns="45715" rIns="91431" bIns="45715"/>
          <a:lstStyle/>
          <a:p>
            <a:endParaRPr lang="zh-CN" altLang="en-US" sz="2400">
              <a:cs typeface="+mn-ea"/>
              <a:sym typeface="+mn-lt"/>
            </a:endParaRPr>
          </a:p>
        </p:txBody>
      </p:sp>
      <p:sp>
        <p:nvSpPr>
          <p:cNvPr id="17" name="Freeform 14"/>
          <p:cNvSpPr/>
          <p:nvPr/>
        </p:nvSpPr>
        <p:spPr bwMode="auto">
          <a:xfrm>
            <a:off x="6652766" y="1926398"/>
            <a:ext cx="1750201" cy="2045209"/>
          </a:xfrm>
          <a:custGeom>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3"/>
          </a:solidFill>
          <a:ln>
            <a:noFill/>
          </a:ln>
        </p:spPr>
        <p:txBody>
          <a:bodyPr lIns="91431" tIns="45715" rIns="91431" bIns="45715"/>
          <a:lstStyle/>
          <a:p>
            <a:endParaRPr lang="zh-CN" altLang="en-US" sz="2400">
              <a:cs typeface="+mn-ea"/>
              <a:sym typeface="+mn-lt"/>
            </a:endParaRPr>
          </a:p>
        </p:txBody>
      </p:sp>
      <p:grpSp>
        <p:nvGrpSpPr>
          <p:cNvPr id="14" name="组合 13"/>
          <p:cNvGrpSpPr/>
          <p:nvPr/>
        </p:nvGrpSpPr>
        <p:grpSpPr>
          <a:xfrm>
            <a:off x="6956595" y="2597823"/>
            <a:ext cx="1069768" cy="1066275"/>
            <a:chOff x="6956709" y="2597823"/>
            <a:chExt cx="1069913" cy="1066274"/>
          </a:xfrm>
        </p:grpSpPr>
        <p:sp>
          <p:nvSpPr>
            <p:cNvPr id="16" name="Oval 13"/>
            <p:cNvSpPr>
              <a:spLocks noChangeArrowheads="1"/>
            </p:cNvSpPr>
            <p:nvPr/>
          </p:nvSpPr>
          <p:spPr bwMode="auto">
            <a:xfrm>
              <a:off x="6956709" y="2597823"/>
              <a:ext cx="1069913" cy="1066274"/>
            </a:xfrm>
            <a:prstGeom prst="ellipse">
              <a:avLst/>
            </a:prstGeom>
            <a:solidFill>
              <a:schemeClr val="accent3"/>
            </a:solidFill>
            <a:ln>
              <a:noFill/>
            </a:ln>
          </p:spPr>
          <p:txBody>
            <a:bodyPr/>
            <a:lstStyle/>
            <a:p>
              <a:endParaRPr lang="zh-CN" altLang="en-US" sz="2400">
                <a:cs typeface="+mn-ea"/>
                <a:sym typeface="+mn-lt"/>
              </a:endParaRPr>
            </a:p>
          </p:txBody>
        </p:sp>
        <p:grpSp>
          <p:nvGrpSpPr>
            <p:cNvPr id="18" name="Group 22"/>
            <p:cNvGrpSpPr/>
            <p:nvPr/>
          </p:nvGrpSpPr>
          <p:grpSpPr>
            <a:xfrm>
              <a:off x="7266038" y="2947182"/>
              <a:ext cx="453076" cy="413044"/>
              <a:chExt cx="249" cy="227"/>
            </a:xfrm>
          </p:grpSpPr>
          <p:sp>
            <p:nvSpPr>
              <p:cNvPr id="19" name="Rectangle 23"/>
              <p:cNvSpPr>
                <a:spLocks noChangeArrowheads="1"/>
              </p:cNvSpPr>
              <p:nvPr/>
            </p:nvSpPr>
            <p:spPr bwMode="auto">
              <a:xfrm>
                <a:off x="36" y="192"/>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0" name="Rectangle 24"/>
              <p:cNvSpPr>
                <a:spLocks noChangeArrowheads="1"/>
              </p:cNvSpPr>
              <p:nvPr/>
            </p:nvSpPr>
            <p:spPr bwMode="auto">
              <a:xfrm>
                <a:off x="77" y="28"/>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1" name="Rectangle 25"/>
              <p:cNvSpPr>
                <a:spLocks noChangeArrowheads="1"/>
              </p:cNvSpPr>
              <p:nvPr/>
            </p:nvSpPr>
            <p:spPr bwMode="auto">
              <a:xfrm>
                <a:off x="77" y="51"/>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2" name="Rectangle 26"/>
              <p:cNvSpPr>
                <a:spLocks noChangeArrowheads="1"/>
              </p:cNvSpPr>
              <p:nvPr/>
            </p:nvSpPr>
            <p:spPr bwMode="auto">
              <a:xfrm>
                <a:off x="77" y="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3" name="Freeform 27"/>
              <p:cNvSpPr>
                <a:spLocks noEditPoints="1"/>
              </p:cNvSpPr>
              <p:nvPr/>
            </p:nvSpPr>
            <p:spPr bwMode="auto">
              <a:xfrm>
                <a:off x="0" y="0"/>
                <a:ext cx="249" cy="227"/>
              </a:xfrm>
              <a:custGeom>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24" name="Oval 28"/>
              <p:cNvSpPr>
                <a:spLocks noChangeArrowheads="1"/>
              </p:cNvSpPr>
              <p:nvPr/>
            </p:nvSpPr>
            <p:spPr bwMode="auto">
              <a:xfrm>
                <a:off x="36" y="143"/>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25" name="Oval 29"/>
              <p:cNvSpPr>
                <a:spLocks noChangeArrowheads="1"/>
              </p:cNvSpPr>
              <p:nvPr/>
            </p:nvSpPr>
            <p:spPr bwMode="auto">
              <a:xfrm>
                <a:off x="59" y="143"/>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grpSp>
      </p:grpSp>
      <p:sp>
        <p:nvSpPr>
          <p:cNvPr id="27" name="Line 9"/>
          <p:cNvSpPr>
            <a:spLocks noChangeShapeType="1"/>
          </p:cNvSpPr>
          <p:nvPr/>
        </p:nvSpPr>
        <p:spPr bwMode="auto">
          <a:xfrm flipH="1">
            <a:off x="4886075" y="4078257"/>
            <a:ext cx="0" cy="553152"/>
          </a:xfrm>
          <a:prstGeom prst="line">
            <a:avLst/>
          </a:prstGeom>
          <a:noFill/>
          <a:ln w="6350">
            <a:solidFill>
              <a:schemeClr val="bg1">
                <a:lumMod val="65000"/>
              </a:schemeClr>
            </a:solidFill>
            <a:round/>
            <a:tailEnd type="oval" w="sm" len="sm"/>
          </a:ln>
          <a:extLst>
            <a:ext uri="{909E8E84-426E-40DD-AFC4-6F175D3DCCD1}">
              <a14:hiddenFill xmlns:a14="http://schemas.microsoft.com/office/drawing/2010/main">
                <a:noFill/>
              </a14:hiddenFill>
            </a:ext>
          </a:extLst>
        </p:spPr>
        <p:txBody>
          <a:bodyPr lIns="91431" tIns="45715" rIns="91431" bIns="45715"/>
          <a:lstStyle/>
          <a:p>
            <a:endParaRPr lang="zh-CN" altLang="en-US" sz="2400">
              <a:cs typeface="+mn-ea"/>
              <a:sym typeface="+mn-lt"/>
            </a:endParaRPr>
          </a:p>
        </p:txBody>
      </p:sp>
      <p:sp>
        <p:nvSpPr>
          <p:cNvPr id="29" name="Freeform 11"/>
          <p:cNvSpPr/>
          <p:nvPr/>
        </p:nvSpPr>
        <p:spPr bwMode="auto">
          <a:xfrm>
            <a:off x="4047364" y="1926398"/>
            <a:ext cx="1750201" cy="2045209"/>
          </a:xfrm>
          <a:custGeom>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accent2"/>
          </a:solidFill>
          <a:ln>
            <a:noFill/>
          </a:ln>
        </p:spPr>
        <p:txBody>
          <a:bodyPr lIns="91431" tIns="45715" rIns="91431" bIns="45715"/>
          <a:lstStyle/>
          <a:p>
            <a:endParaRPr lang="zh-CN" altLang="en-US" sz="2400">
              <a:cs typeface="+mn-ea"/>
              <a:sym typeface="+mn-lt"/>
            </a:endParaRPr>
          </a:p>
        </p:txBody>
      </p:sp>
      <p:grpSp>
        <p:nvGrpSpPr>
          <p:cNvPr id="26" name="组合 6"/>
          <p:cNvGrpSpPr/>
          <p:nvPr/>
        </p:nvGrpSpPr>
        <p:grpSpPr>
          <a:xfrm>
            <a:off x="4351192" y="2597823"/>
            <a:ext cx="1069768" cy="1066275"/>
            <a:chOff x="4350955" y="2597823"/>
            <a:chExt cx="1069913" cy="1066274"/>
          </a:xfrm>
        </p:grpSpPr>
        <p:sp>
          <p:nvSpPr>
            <p:cNvPr id="28" name="Oval 10"/>
            <p:cNvSpPr>
              <a:spLocks noChangeArrowheads="1"/>
            </p:cNvSpPr>
            <p:nvPr/>
          </p:nvSpPr>
          <p:spPr bwMode="auto">
            <a:xfrm>
              <a:off x="4350955" y="2597823"/>
              <a:ext cx="1069913" cy="1066274"/>
            </a:xfrm>
            <a:prstGeom prst="ellipse">
              <a:avLst/>
            </a:prstGeom>
            <a:solidFill>
              <a:schemeClr val="accent2"/>
            </a:solidFill>
            <a:ln>
              <a:noFill/>
            </a:ln>
          </p:spPr>
          <p:txBody>
            <a:bodyPr/>
            <a:lstStyle/>
            <a:p>
              <a:endParaRPr lang="zh-CN" altLang="en-US" sz="2400">
                <a:cs typeface="+mn-ea"/>
                <a:sym typeface="+mn-lt"/>
              </a:endParaRPr>
            </a:p>
          </p:txBody>
        </p:sp>
        <p:sp>
          <p:nvSpPr>
            <p:cNvPr id="30" name="Freeform 30"/>
            <p:cNvSpPr>
              <a:spLocks noEditPoints="1"/>
            </p:cNvSpPr>
            <p:nvPr/>
          </p:nvSpPr>
          <p:spPr bwMode="auto">
            <a:xfrm>
              <a:off x="4638449" y="2899873"/>
              <a:ext cx="494926" cy="462173"/>
            </a:xfrm>
            <a:custGeom>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chemeClr val="bg1"/>
            </a:solidFill>
            <a:ln>
              <a:noFill/>
            </a:ln>
          </p:spPr>
          <p:txBody>
            <a:bodyPr/>
            <a:lstStyle/>
            <a:p>
              <a:endParaRPr lang="zh-CN" altLang="en-US" sz="2400">
                <a:cs typeface="+mn-ea"/>
                <a:sym typeface="+mn-lt"/>
              </a:endParaRPr>
            </a:p>
          </p:txBody>
        </p:sp>
      </p:grpSp>
      <p:sp>
        <p:nvSpPr>
          <p:cNvPr id="31" name="文本框 13"/>
          <p:cNvSpPr txBox="1">
            <a:spLocks noChangeArrowheads="1"/>
          </p:cNvSpPr>
          <p:nvPr/>
        </p:nvSpPr>
        <p:spPr bwMode="auto">
          <a:xfrm>
            <a:off x="1026071" y="4841097"/>
            <a:ext cx="2490151" cy="3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600">
                <a:solidFill>
                  <a:schemeClr val="bg1">
                    <a:lumMod val="50000"/>
                  </a:schemeClr>
                </a:solidFill>
                <a:latin typeface="+mn-lt"/>
                <a:ea typeface="+mn-ea"/>
                <a:cs typeface="+mn-ea"/>
                <a:sym typeface="+mn-lt"/>
              </a:rPr>
              <a:t>在此位置添加你内容</a:t>
            </a:r>
            <a:endParaRPr lang="zh-CN" altLang="en-US" sz="1600">
              <a:solidFill>
                <a:schemeClr val="bg1">
                  <a:lumMod val="50000"/>
                </a:schemeClr>
              </a:solidFill>
              <a:latin typeface="+mn-lt"/>
              <a:ea typeface="+mn-ea"/>
              <a:cs typeface="+mn-ea"/>
              <a:sym typeface="+mn-lt"/>
            </a:endParaRPr>
          </a:p>
        </p:txBody>
      </p:sp>
      <p:sp>
        <p:nvSpPr>
          <p:cNvPr id="32" name="文本框 18"/>
          <p:cNvSpPr txBox="1">
            <a:spLocks noChangeArrowheads="1"/>
          </p:cNvSpPr>
          <p:nvPr/>
        </p:nvSpPr>
        <p:spPr bwMode="auto">
          <a:xfrm>
            <a:off x="1006186" y="5241150"/>
            <a:ext cx="2559409"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200">
                <a:solidFill>
                  <a:schemeClr val="bg1">
                    <a:lumMod val="50000"/>
                  </a:schemeClr>
                </a:solidFill>
                <a:latin typeface="+mn-lt"/>
                <a:ea typeface="+mn-ea"/>
                <a:cs typeface="+mn-ea"/>
                <a:sym typeface="+mn-lt"/>
              </a:rPr>
              <a:t>点击输入详细内容，添加你的论文内容。点击输入详细内容</a:t>
            </a:r>
            <a:endParaRPr lang="zh-CN" altLang="en-US" sz="1200">
              <a:solidFill>
                <a:schemeClr val="bg1">
                  <a:lumMod val="50000"/>
                </a:schemeClr>
              </a:solidFill>
              <a:latin typeface="+mn-lt"/>
              <a:ea typeface="+mn-ea"/>
              <a:cs typeface="+mn-ea"/>
              <a:sym typeface="+mn-lt"/>
            </a:endParaRPr>
          </a:p>
        </p:txBody>
      </p:sp>
      <p:sp>
        <p:nvSpPr>
          <p:cNvPr id="33" name="文本框 13"/>
          <p:cNvSpPr txBox="1">
            <a:spLocks noChangeArrowheads="1"/>
          </p:cNvSpPr>
          <p:nvPr/>
        </p:nvSpPr>
        <p:spPr bwMode="auto">
          <a:xfrm>
            <a:off x="3626257" y="4841097"/>
            <a:ext cx="2490151" cy="3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600">
                <a:solidFill>
                  <a:schemeClr val="bg1">
                    <a:lumMod val="50000"/>
                  </a:schemeClr>
                </a:solidFill>
                <a:latin typeface="+mn-lt"/>
                <a:ea typeface="+mn-ea"/>
                <a:cs typeface="+mn-ea"/>
                <a:sym typeface="+mn-lt"/>
              </a:rPr>
              <a:t>在此位置添加你内容</a:t>
            </a:r>
            <a:endParaRPr lang="zh-CN" altLang="en-US" sz="1600">
              <a:solidFill>
                <a:schemeClr val="bg1">
                  <a:lumMod val="50000"/>
                </a:schemeClr>
              </a:solidFill>
              <a:latin typeface="+mn-lt"/>
              <a:ea typeface="+mn-ea"/>
              <a:cs typeface="+mn-ea"/>
              <a:sym typeface="+mn-lt"/>
            </a:endParaRPr>
          </a:p>
        </p:txBody>
      </p:sp>
      <p:sp>
        <p:nvSpPr>
          <p:cNvPr id="34" name="文本框 18"/>
          <p:cNvSpPr txBox="1">
            <a:spLocks noChangeArrowheads="1"/>
          </p:cNvSpPr>
          <p:nvPr/>
        </p:nvSpPr>
        <p:spPr bwMode="auto">
          <a:xfrm>
            <a:off x="3606373" y="5241150"/>
            <a:ext cx="2559409"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200">
                <a:solidFill>
                  <a:schemeClr val="bg1">
                    <a:lumMod val="50000"/>
                  </a:schemeClr>
                </a:solidFill>
                <a:latin typeface="+mn-lt"/>
                <a:ea typeface="+mn-ea"/>
                <a:cs typeface="+mn-ea"/>
                <a:sym typeface="+mn-lt"/>
              </a:rPr>
              <a:t>点击输入详细内容，添加你的论文内容。点击输入详细内容</a:t>
            </a:r>
            <a:endParaRPr lang="zh-CN" altLang="en-US" sz="1200">
              <a:solidFill>
                <a:schemeClr val="bg1">
                  <a:lumMod val="50000"/>
                </a:schemeClr>
              </a:solidFill>
              <a:latin typeface="+mn-lt"/>
              <a:ea typeface="+mn-ea"/>
              <a:cs typeface="+mn-ea"/>
              <a:sym typeface="+mn-lt"/>
            </a:endParaRPr>
          </a:p>
        </p:txBody>
      </p:sp>
      <p:sp>
        <p:nvSpPr>
          <p:cNvPr id="35" name="文本框 13"/>
          <p:cNvSpPr txBox="1">
            <a:spLocks noChangeArrowheads="1"/>
          </p:cNvSpPr>
          <p:nvPr/>
        </p:nvSpPr>
        <p:spPr bwMode="auto">
          <a:xfrm>
            <a:off x="6254546" y="4841097"/>
            <a:ext cx="2490151" cy="3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600">
                <a:solidFill>
                  <a:schemeClr val="bg1">
                    <a:lumMod val="50000"/>
                  </a:schemeClr>
                </a:solidFill>
                <a:latin typeface="+mn-lt"/>
                <a:ea typeface="+mn-ea"/>
                <a:cs typeface="+mn-ea"/>
                <a:sym typeface="+mn-lt"/>
              </a:rPr>
              <a:t>在此位置添加你内容</a:t>
            </a:r>
            <a:endParaRPr lang="zh-CN" altLang="en-US" sz="1600">
              <a:solidFill>
                <a:schemeClr val="bg1">
                  <a:lumMod val="50000"/>
                </a:schemeClr>
              </a:solidFill>
              <a:latin typeface="+mn-lt"/>
              <a:ea typeface="+mn-ea"/>
              <a:cs typeface="+mn-ea"/>
              <a:sym typeface="+mn-lt"/>
            </a:endParaRPr>
          </a:p>
        </p:txBody>
      </p:sp>
      <p:sp>
        <p:nvSpPr>
          <p:cNvPr id="36" name="文本框 18"/>
          <p:cNvSpPr txBox="1">
            <a:spLocks noChangeArrowheads="1"/>
          </p:cNvSpPr>
          <p:nvPr/>
        </p:nvSpPr>
        <p:spPr bwMode="auto">
          <a:xfrm>
            <a:off x="6293646" y="5241150"/>
            <a:ext cx="2559409"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200">
                <a:solidFill>
                  <a:schemeClr val="bg1">
                    <a:lumMod val="50000"/>
                  </a:schemeClr>
                </a:solidFill>
                <a:latin typeface="+mn-lt"/>
                <a:ea typeface="+mn-ea"/>
                <a:cs typeface="+mn-ea"/>
                <a:sym typeface="+mn-lt"/>
              </a:rPr>
              <a:t>点击输入详细内容，添加你的论文内容。点击输入详细内容</a:t>
            </a:r>
            <a:endParaRPr lang="zh-CN" altLang="en-US" sz="1200">
              <a:solidFill>
                <a:schemeClr val="bg1">
                  <a:lumMod val="50000"/>
                </a:schemeClr>
              </a:solidFill>
              <a:latin typeface="+mn-lt"/>
              <a:ea typeface="+mn-ea"/>
              <a:cs typeface="+mn-ea"/>
              <a:sym typeface="+mn-lt"/>
            </a:endParaRPr>
          </a:p>
        </p:txBody>
      </p:sp>
      <p:sp>
        <p:nvSpPr>
          <p:cNvPr id="37" name="文本框 13"/>
          <p:cNvSpPr txBox="1">
            <a:spLocks noChangeArrowheads="1"/>
          </p:cNvSpPr>
          <p:nvPr/>
        </p:nvSpPr>
        <p:spPr bwMode="auto">
          <a:xfrm>
            <a:off x="8766291" y="4834739"/>
            <a:ext cx="2490151" cy="3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600">
                <a:solidFill>
                  <a:schemeClr val="bg1">
                    <a:lumMod val="50000"/>
                  </a:schemeClr>
                </a:solidFill>
                <a:latin typeface="+mn-lt"/>
                <a:ea typeface="+mn-ea"/>
                <a:cs typeface="+mn-ea"/>
                <a:sym typeface="+mn-lt"/>
              </a:rPr>
              <a:t>在此位置添加你内容</a:t>
            </a:r>
            <a:endParaRPr lang="zh-CN" altLang="en-US" sz="1600">
              <a:solidFill>
                <a:schemeClr val="bg1">
                  <a:lumMod val="50000"/>
                </a:schemeClr>
              </a:solidFill>
              <a:latin typeface="+mn-lt"/>
              <a:ea typeface="+mn-ea"/>
              <a:cs typeface="+mn-ea"/>
              <a:sym typeface="+mn-lt"/>
            </a:endParaRPr>
          </a:p>
        </p:txBody>
      </p:sp>
      <p:sp>
        <p:nvSpPr>
          <p:cNvPr id="38" name="文本框 18"/>
          <p:cNvSpPr txBox="1">
            <a:spLocks noChangeArrowheads="1"/>
          </p:cNvSpPr>
          <p:nvPr/>
        </p:nvSpPr>
        <p:spPr bwMode="auto">
          <a:xfrm>
            <a:off x="8893869" y="5234792"/>
            <a:ext cx="2559409"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a:lnSpc>
                <a:spcPct val="100000"/>
              </a:lnSpc>
              <a:spcBef>
                <a:spcPct val="0"/>
              </a:spcBef>
              <a:buFontTx/>
              <a:buNone/>
            </a:pPr>
            <a:r>
              <a:rPr lang="zh-CN" altLang="en-US" sz="1200">
                <a:solidFill>
                  <a:schemeClr val="bg1">
                    <a:lumMod val="50000"/>
                  </a:schemeClr>
                </a:solidFill>
                <a:latin typeface="+mn-lt"/>
                <a:ea typeface="+mn-ea"/>
                <a:cs typeface="+mn-ea"/>
                <a:sym typeface="+mn-lt"/>
              </a:rPr>
              <a:t>点击输入详细内容，添加你的论文内容。点击输入详细内容</a:t>
            </a:r>
            <a:endParaRPr lang="zh-CN" altLang="en-US" sz="1200">
              <a:solidFill>
                <a:schemeClr val="bg1">
                  <a:lumMod val="50000"/>
                </a:schemeClr>
              </a:solidFill>
              <a:latin typeface="+mn-lt"/>
              <a:ea typeface="+mn-ea"/>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anim calcmode="lin" valueType="num">
                                      <p:cBhvr>
                                        <p:cTn id="33" dur="750" fill="hold"/>
                                        <p:tgtEl>
                                          <p:spTgt spid="26"/>
                                        </p:tgtEl>
                                        <p:attrNameLst>
                                          <p:attrName>ppt_x</p:attrName>
                                        </p:attrNameLst>
                                      </p:cBhvr>
                                      <p:tavLst>
                                        <p:tav tm="0">
                                          <p:val>
                                            <p:strVal val="#ppt_x"/>
                                          </p:val>
                                        </p:tav>
                                        <p:tav tm="100000">
                                          <p:val>
                                            <p:strVal val="#ppt_x"/>
                                          </p:val>
                                        </p:tav>
                                      </p:tavLst>
                                    </p:anim>
                                    <p:anim calcmode="lin" valueType="num">
                                      <p:cBhvr>
                                        <p:cTn id="34" dur="75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anim calcmode="lin" valueType="num">
                                      <p:cBhvr>
                                        <p:cTn id="38" dur="750" fill="hold"/>
                                        <p:tgtEl>
                                          <p:spTgt spid="14"/>
                                        </p:tgtEl>
                                        <p:attrNameLst>
                                          <p:attrName>ppt_x</p:attrName>
                                        </p:attrNameLst>
                                      </p:cBhvr>
                                      <p:tavLst>
                                        <p:tav tm="0">
                                          <p:val>
                                            <p:strVal val="#ppt_x"/>
                                          </p:val>
                                        </p:tav>
                                        <p:tav tm="100000">
                                          <p:val>
                                            <p:strVal val="#ppt_x"/>
                                          </p:val>
                                        </p:tav>
                                      </p:tavLst>
                                    </p:anim>
                                    <p:anim calcmode="lin" valueType="num">
                                      <p:cBhvr>
                                        <p:cTn id="39" dur="75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750"/>
                                        <p:tgtEl>
                                          <p:spTgt spid="2"/>
                                        </p:tgtEl>
                                      </p:cBhvr>
                                    </p:animEffect>
                                    <p:anim calcmode="lin" valueType="num">
                                      <p:cBhvr>
                                        <p:cTn id="43" dur="750" fill="hold"/>
                                        <p:tgtEl>
                                          <p:spTgt spid="2"/>
                                        </p:tgtEl>
                                        <p:attrNameLst>
                                          <p:attrName>ppt_x</p:attrName>
                                        </p:attrNameLst>
                                      </p:cBhvr>
                                      <p:tavLst>
                                        <p:tav tm="0">
                                          <p:val>
                                            <p:strVal val="#ppt_x"/>
                                          </p:val>
                                        </p:tav>
                                        <p:tav tm="100000">
                                          <p:val>
                                            <p:strVal val="#ppt_x"/>
                                          </p:val>
                                        </p:tav>
                                      </p:tavLst>
                                    </p:anim>
                                    <p:anim calcmode="lin" valueType="num">
                                      <p:cBhvr>
                                        <p:cTn id="44" dur="750" fill="hold"/>
                                        <p:tgtEl>
                                          <p:spTgt spid="2"/>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750"/>
                            </p:stCondLst>
                            <p:childTnLst>
                              <p:par>
                                <p:cTn id="46" presetID="17"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ppt_h/2"/>
                                          </p:val>
                                        </p:tav>
                                        <p:tav tm="100000">
                                          <p:val>
                                            <p:strVal val="#ppt_y"/>
                                          </p:val>
                                        </p:tav>
                                      </p:tavLst>
                                    </p:anim>
                                    <p:anim calcmode="lin" valueType="num">
                                      <p:cBhvr>
                                        <p:cTn id="50" dur="500" fill="hold"/>
                                        <p:tgtEl>
                                          <p:spTgt spid="8"/>
                                        </p:tgtEl>
                                        <p:attrNameLst>
                                          <p:attrName>ppt_w</p:attrName>
                                        </p:attrNameLst>
                                      </p:cBhvr>
                                      <p:tavLst>
                                        <p:tav tm="0">
                                          <p:val>
                                            <p:strVal val="#ppt_w"/>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ppt_x</p:attrName>
                                        </p:attrNameLst>
                                      </p:cBhvr>
                                      <p:tavLst>
                                        <p:tav tm="0">
                                          <p:val>
                                            <p:strVal val="#ppt_x"/>
                                          </p:val>
                                        </p:tav>
                                        <p:tav tm="100000">
                                          <p:val>
                                            <p:strVal val="#ppt_x"/>
                                          </p:val>
                                        </p:tav>
                                      </p:tavLst>
                                    </p:anim>
                                    <p:anim calcmode="lin" valueType="num">
                                      <p:cBhvr>
                                        <p:cTn id="55" dur="500" fill="hold"/>
                                        <p:tgtEl>
                                          <p:spTgt spid="27"/>
                                        </p:tgtEl>
                                        <p:attrNameLst>
                                          <p:attrName>ppt_y</p:attrName>
                                        </p:attrNameLst>
                                      </p:cBhvr>
                                      <p:tavLst>
                                        <p:tav tm="0">
                                          <p:val>
                                            <p:strVal val="#ppt_y-#ppt_h/2"/>
                                          </p:val>
                                        </p:tav>
                                        <p:tav tm="100000">
                                          <p:val>
                                            <p:strVal val="#ppt_y"/>
                                          </p:val>
                                        </p:tav>
                                      </p:tavLst>
                                    </p:anim>
                                    <p:anim calcmode="lin" valueType="num">
                                      <p:cBhvr>
                                        <p:cTn id="56" dur="500" fill="hold"/>
                                        <p:tgtEl>
                                          <p:spTgt spid="27"/>
                                        </p:tgtEl>
                                        <p:attrNameLst>
                                          <p:attrName>ppt_w</p:attrName>
                                        </p:attrNameLst>
                                      </p:cBhvr>
                                      <p:tavLst>
                                        <p:tav tm="0">
                                          <p:val>
                                            <p:strVal val="#ppt_w"/>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ppt_h/2"/>
                                          </p:val>
                                        </p:tav>
                                        <p:tav tm="100000">
                                          <p:val>
                                            <p:strVal val="#ppt_y"/>
                                          </p:val>
                                        </p:tav>
                                      </p:tavLst>
                                    </p:anim>
                                    <p:anim calcmode="lin" valueType="num">
                                      <p:cBhvr>
                                        <p:cTn id="62" dur="500" fill="hold"/>
                                        <p:tgtEl>
                                          <p:spTgt spid="15"/>
                                        </p:tgtEl>
                                        <p:attrNameLst>
                                          <p:attrName>ppt_w</p:attrName>
                                        </p:attrNameLst>
                                      </p:cBhvr>
                                      <p:tavLst>
                                        <p:tav tm="0">
                                          <p:val>
                                            <p:strVal val="#ppt_w"/>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ppt_x</p:attrName>
                                        </p:attrNameLst>
                                      </p:cBhvr>
                                      <p:tavLst>
                                        <p:tav tm="0">
                                          <p:val>
                                            <p:strVal val="#ppt_x"/>
                                          </p:val>
                                        </p:tav>
                                        <p:tav tm="100000">
                                          <p:val>
                                            <p:strVal val="#ppt_x"/>
                                          </p:val>
                                        </p:tav>
                                      </p:tavLst>
                                    </p:anim>
                                    <p:anim calcmode="lin" valueType="num">
                                      <p:cBhvr>
                                        <p:cTn id="67" dur="500" fill="hold"/>
                                        <p:tgtEl>
                                          <p:spTgt spid="3"/>
                                        </p:tgtEl>
                                        <p:attrNameLst>
                                          <p:attrName>ppt_y</p:attrName>
                                        </p:attrNameLst>
                                      </p:cBhvr>
                                      <p:tavLst>
                                        <p:tav tm="0">
                                          <p:val>
                                            <p:strVal val="#ppt_y-#ppt_h/2"/>
                                          </p:val>
                                        </p:tav>
                                        <p:tav tm="100000">
                                          <p:val>
                                            <p:strVal val="#ppt_y"/>
                                          </p:val>
                                        </p:tav>
                                      </p:tavLst>
                                    </p:anim>
                                    <p:anim calcmode="lin" valueType="num">
                                      <p:cBhvr>
                                        <p:cTn id="68" dur="500" fill="hold"/>
                                        <p:tgtEl>
                                          <p:spTgt spid="3"/>
                                        </p:tgtEl>
                                        <p:attrNameLst>
                                          <p:attrName>ppt_w</p:attrName>
                                        </p:attrNameLst>
                                      </p:cBhvr>
                                      <p:tavLst>
                                        <p:tav tm="0">
                                          <p:val>
                                            <p:strVal val="#ppt_w"/>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childTnLst>
                                </p:cTn>
                              </p:par>
                            </p:childTnLst>
                          </p:cTn>
                        </p:par>
                        <p:par>
                          <p:cTn id="70" fill="hold" nodeType="afterGroup">
                            <p:stCondLst>
                              <p:cond delay="125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anim calcmode="lin" valueType="num">
                                      <p:cBhvr>
                                        <p:cTn id="74" dur="500" fill="hold"/>
                                        <p:tgtEl>
                                          <p:spTgt spid="31"/>
                                        </p:tgtEl>
                                        <p:attrNameLst>
                                          <p:attrName>ppt_x</p:attrName>
                                        </p:attrNameLst>
                                      </p:cBhvr>
                                      <p:tavLst>
                                        <p:tav tm="0">
                                          <p:val>
                                            <p:strVal val="#ppt_x"/>
                                          </p:val>
                                        </p:tav>
                                        <p:tav tm="100000">
                                          <p:val>
                                            <p:strVal val="#ppt_x"/>
                                          </p:val>
                                        </p:tav>
                                      </p:tavLst>
                                    </p:anim>
                                    <p:anim calcmode="lin" valueType="num">
                                      <p:cBhvr>
                                        <p:cTn id="75" dur="5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anim calcmode="lin" valueType="num">
                                      <p:cBhvr>
                                        <p:cTn id="84" dur="500" fill="hold"/>
                                        <p:tgtEl>
                                          <p:spTgt spid="33"/>
                                        </p:tgtEl>
                                        <p:attrNameLst>
                                          <p:attrName>ppt_x</p:attrName>
                                        </p:attrNameLst>
                                      </p:cBhvr>
                                      <p:tavLst>
                                        <p:tav tm="0">
                                          <p:val>
                                            <p:strVal val="#ppt_x"/>
                                          </p:val>
                                        </p:tav>
                                        <p:tav tm="100000">
                                          <p:val>
                                            <p:strVal val="#ppt_x"/>
                                          </p:val>
                                        </p:tav>
                                      </p:tavLst>
                                    </p:anim>
                                    <p:anim calcmode="lin" valueType="num">
                                      <p:cBhvr>
                                        <p:cTn id="85" dur="500" fill="hold"/>
                                        <p:tgtEl>
                                          <p:spTgt spid="3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strVal val="#ppt_x"/>
                                          </p:val>
                                        </p:tav>
                                        <p:tav tm="100000">
                                          <p:val>
                                            <p:strVal val="#ppt_x"/>
                                          </p:val>
                                        </p:tav>
                                      </p:tavLst>
                                    </p:anim>
                                    <p:anim calcmode="lin" valueType="num">
                                      <p:cBhvr>
                                        <p:cTn id="95" dur="500" fill="hold"/>
                                        <p:tgtEl>
                                          <p:spTgt spid="35"/>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anim calcmode="lin" valueType="num">
                                      <p:cBhvr>
                                        <p:cTn id="99" dur="500" fill="hold"/>
                                        <p:tgtEl>
                                          <p:spTgt spid="36"/>
                                        </p:tgtEl>
                                        <p:attrNameLst>
                                          <p:attrName>ppt_x</p:attrName>
                                        </p:attrNameLst>
                                      </p:cBhvr>
                                      <p:tavLst>
                                        <p:tav tm="0">
                                          <p:val>
                                            <p:strVal val="#ppt_x"/>
                                          </p:val>
                                        </p:tav>
                                        <p:tav tm="100000">
                                          <p:val>
                                            <p:strVal val="#ppt_x"/>
                                          </p:val>
                                        </p:tav>
                                      </p:tavLst>
                                    </p:anim>
                                    <p:anim calcmode="lin" valueType="num">
                                      <p:cBhvr>
                                        <p:cTn id="100" dur="500" fill="hold"/>
                                        <p:tgtEl>
                                          <p:spTgt spid="36"/>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anim calcmode="lin" valueType="num">
                                      <p:cBhvr>
                                        <p:cTn id="104" dur="500" fill="hold"/>
                                        <p:tgtEl>
                                          <p:spTgt spid="37"/>
                                        </p:tgtEl>
                                        <p:attrNameLst>
                                          <p:attrName>ppt_x</p:attrName>
                                        </p:attrNameLst>
                                      </p:cBhvr>
                                      <p:tavLst>
                                        <p:tav tm="0">
                                          <p:val>
                                            <p:strVal val="#ppt_x"/>
                                          </p:val>
                                        </p:tav>
                                        <p:tav tm="100000">
                                          <p:val>
                                            <p:strVal val="#ppt_x"/>
                                          </p:val>
                                        </p:tav>
                                      </p:tavLst>
                                    </p:anim>
                                    <p:anim calcmode="lin" valueType="num">
                                      <p:cBhvr>
                                        <p:cTn id="105" dur="500" fill="hold"/>
                                        <p:tgtEl>
                                          <p:spTgt spid="37"/>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anim calcmode="lin" valueType="num">
                                      <p:cBhvr>
                                        <p:cTn id="109" dur="500" fill="hold"/>
                                        <p:tgtEl>
                                          <p:spTgt spid="38"/>
                                        </p:tgtEl>
                                        <p:attrNameLst>
                                          <p:attrName>ppt_x</p:attrName>
                                        </p:attrNameLst>
                                      </p:cBhvr>
                                      <p:tavLst>
                                        <p:tav tm="0">
                                          <p:val>
                                            <p:strVal val="#ppt_x"/>
                                          </p:val>
                                        </p:tav>
                                        <p:tav tm="100000">
                                          <p:val>
                                            <p:strVal val="#ppt_x"/>
                                          </p:val>
                                        </p:tav>
                                      </p:tavLst>
                                    </p:anim>
                                    <p:anim calcmode="lin" valueType="num">
                                      <p:cBhvr>
                                        <p:cTn id="11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5" grpId="0" animBg="1"/>
      <p:bldP spid="17" grpId="0" animBg="1"/>
      <p:bldP spid="27" grpId="0" animBg="1"/>
      <p:bldP spid="29" grpId="0" animBg="1"/>
      <p:bldP spid="31" grpId="0"/>
      <p:bldP spid="32" grpId="0"/>
      <p:bldP spid="33" grpId="0"/>
      <p:bldP spid="34"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空心弧 11"/>
          <p:cNvSpPr>
            <a:spLocks noChangeArrowheads="1"/>
          </p:cNvSpPr>
          <p:nvPr/>
        </p:nvSpPr>
        <p:spPr bwMode="auto">
          <a:xfrm>
            <a:off x="4517466" y="2086432"/>
            <a:ext cx="3284469" cy="3285873"/>
          </a:xfrm>
          <a:custGeom>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4"/>
          </a:solidFill>
          <a:ln w="12700" algn="ctr">
            <a:solidFill>
              <a:schemeClr val="bg1"/>
            </a:solidFill>
            <a:miter lim="800000"/>
          </a:ln>
        </p:spPr>
        <p:txBody>
          <a:bodyPr lIns="0" tIns="45712" rIns="431920" bIns="215960" anchor="ctr"/>
          <a:lstStyle/>
          <a:p>
            <a:pPr algn="ctr" defTabSz="913130"/>
            <a:r>
              <a:rPr lang="en-US" altLang="zh-CN" sz="2665">
                <a:solidFill>
                  <a:schemeClr val="bg1"/>
                </a:solidFill>
                <a:cs typeface="+mn-ea"/>
                <a:sym typeface="+mn-lt"/>
              </a:rPr>
              <a:t>A</a:t>
            </a:r>
            <a:endParaRPr lang="zh-CN" altLang="en-US" sz="2665">
              <a:solidFill>
                <a:schemeClr val="bg1"/>
              </a:solidFill>
              <a:cs typeface="+mn-ea"/>
              <a:sym typeface="+mn-lt"/>
            </a:endParaRPr>
          </a:p>
        </p:txBody>
      </p:sp>
      <p:sp>
        <p:nvSpPr>
          <p:cNvPr id="3" name="空心弧 12"/>
          <p:cNvSpPr>
            <a:spLocks noChangeArrowheads="1"/>
          </p:cNvSpPr>
          <p:nvPr/>
        </p:nvSpPr>
        <p:spPr bwMode="auto">
          <a:xfrm flipH="1">
            <a:off x="4517466" y="2086432"/>
            <a:ext cx="3284469" cy="3285873"/>
          </a:xfrm>
          <a:custGeom>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1"/>
          </a:solidFill>
          <a:ln w="12700" algn="ctr">
            <a:solidFill>
              <a:schemeClr val="bg1"/>
            </a:solidFill>
            <a:miter lim="800000"/>
          </a:ln>
        </p:spPr>
        <p:txBody>
          <a:bodyPr lIns="431920" tIns="45712" rIns="0" bIns="215960" anchor="ctr"/>
          <a:lstStyle/>
          <a:p>
            <a:pPr algn="ctr" defTabSz="913130"/>
            <a:r>
              <a:rPr lang="en-US" altLang="zh-CN" sz="2665">
                <a:solidFill>
                  <a:schemeClr val="bg1"/>
                </a:solidFill>
                <a:cs typeface="+mn-ea"/>
                <a:sym typeface="+mn-lt"/>
              </a:rPr>
              <a:t>B</a:t>
            </a:r>
            <a:endParaRPr lang="zh-CN" altLang="en-US" sz="2665">
              <a:solidFill>
                <a:schemeClr val="bg1"/>
              </a:solidFill>
              <a:cs typeface="+mn-ea"/>
              <a:sym typeface="+mn-lt"/>
            </a:endParaRPr>
          </a:p>
        </p:txBody>
      </p:sp>
      <p:sp>
        <p:nvSpPr>
          <p:cNvPr id="4" name="空心弧 13"/>
          <p:cNvSpPr>
            <a:spLocks noChangeArrowheads="1"/>
          </p:cNvSpPr>
          <p:nvPr/>
        </p:nvSpPr>
        <p:spPr bwMode="auto">
          <a:xfrm>
            <a:off x="4517466" y="2086432"/>
            <a:ext cx="3284469" cy="3285873"/>
          </a:xfrm>
          <a:custGeom>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3"/>
          </a:solidFill>
          <a:ln w="12700" algn="ctr">
            <a:solidFill>
              <a:schemeClr val="bg1"/>
            </a:solidFill>
            <a:miter lim="800000"/>
          </a:ln>
        </p:spPr>
        <p:txBody>
          <a:bodyPr lIns="0" tIns="215960" rIns="431920" bIns="0" anchor="ctr"/>
          <a:lstStyle/>
          <a:p>
            <a:pPr algn="ctr" defTabSz="913130"/>
            <a:r>
              <a:rPr lang="en-US" altLang="zh-CN" sz="2665">
                <a:solidFill>
                  <a:schemeClr val="bg1"/>
                </a:solidFill>
                <a:cs typeface="+mn-ea"/>
                <a:sym typeface="+mn-lt"/>
              </a:rPr>
              <a:t>C</a:t>
            </a:r>
            <a:endParaRPr lang="zh-CN" altLang="en-US" sz="2665">
              <a:solidFill>
                <a:schemeClr val="bg1"/>
              </a:solidFill>
              <a:cs typeface="+mn-ea"/>
              <a:sym typeface="+mn-lt"/>
            </a:endParaRPr>
          </a:p>
        </p:txBody>
      </p:sp>
      <p:sp>
        <p:nvSpPr>
          <p:cNvPr id="5" name="空心弧 14"/>
          <p:cNvSpPr>
            <a:spLocks noChangeArrowheads="1"/>
          </p:cNvSpPr>
          <p:nvPr/>
        </p:nvSpPr>
        <p:spPr bwMode="auto">
          <a:xfrm flipH="1">
            <a:off x="4531399" y="2086432"/>
            <a:ext cx="3284469" cy="3285873"/>
          </a:xfrm>
          <a:custGeom>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2"/>
          </a:solidFill>
          <a:ln w="12700" algn="ctr">
            <a:solidFill>
              <a:schemeClr val="bg1"/>
            </a:solidFill>
            <a:miter lim="800000"/>
          </a:ln>
        </p:spPr>
        <p:txBody>
          <a:bodyPr lIns="431920" tIns="215960" rIns="0" bIns="0" anchor="ctr"/>
          <a:lstStyle/>
          <a:p>
            <a:pPr algn="ctr" defTabSz="913130"/>
            <a:r>
              <a:rPr lang="en-US" altLang="zh-CN" sz="2665">
                <a:solidFill>
                  <a:schemeClr val="bg1"/>
                </a:solidFill>
                <a:cs typeface="+mn-ea"/>
                <a:sym typeface="+mn-lt"/>
              </a:rPr>
              <a:t>D</a:t>
            </a:r>
            <a:endParaRPr lang="zh-CN" altLang="en-US" sz="2665">
              <a:solidFill>
                <a:schemeClr val="bg1"/>
              </a:solidFill>
              <a:cs typeface="+mn-ea"/>
              <a:sym typeface="+mn-lt"/>
            </a:endParaRPr>
          </a:p>
        </p:txBody>
      </p:sp>
      <p:sp>
        <p:nvSpPr>
          <p:cNvPr id="6" name="等腰三角形 5"/>
          <p:cNvSpPr>
            <a:spLocks noChangeArrowheads="1"/>
          </p:cNvSpPr>
          <p:nvPr/>
        </p:nvSpPr>
        <p:spPr bwMode="auto">
          <a:xfrm rot="-2700000">
            <a:off x="4738420" y="2427112"/>
            <a:ext cx="328448" cy="282221"/>
          </a:xfrm>
          <a:prstGeom prst="triangle">
            <a:avLst>
              <a:gd name="adj" fmla="val 50000"/>
            </a:avLst>
          </a:prstGeom>
          <a:solidFill>
            <a:schemeClr val="accent4"/>
          </a:solidFill>
          <a:ln w="12700" algn="ctr">
            <a:noFill/>
            <a:miter lim="800000"/>
          </a:ln>
        </p:spPr>
        <p:txBody>
          <a:bodyPr lIns="91423" tIns="45712" rIns="91423" bIns="45712" anchor="ctr"/>
          <a:lstStyle/>
          <a:p>
            <a:pPr algn="ctr" defTabSz="913130"/>
            <a:endParaRPr lang="zh-CN" altLang="en-US" sz="1735">
              <a:solidFill>
                <a:srgbClr val="FFFFFF"/>
              </a:solidFill>
              <a:cs typeface="+mn-ea"/>
              <a:sym typeface="+mn-lt"/>
            </a:endParaRPr>
          </a:p>
        </p:txBody>
      </p:sp>
      <p:sp>
        <p:nvSpPr>
          <p:cNvPr id="7" name="等腰三角形 6"/>
          <p:cNvSpPr>
            <a:spLocks noChangeArrowheads="1"/>
          </p:cNvSpPr>
          <p:nvPr/>
        </p:nvSpPr>
        <p:spPr bwMode="auto">
          <a:xfrm rot="2700000" flipV="1">
            <a:off x="4736335" y="4741102"/>
            <a:ext cx="332620" cy="280673"/>
          </a:xfrm>
          <a:prstGeom prst="triangle">
            <a:avLst>
              <a:gd name="adj" fmla="val 50000"/>
            </a:avLst>
          </a:prstGeom>
          <a:solidFill>
            <a:schemeClr val="accent3"/>
          </a:solidFill>
          <a:ln w="12700" algn="ctr">
            <a:noFill/>
            <a:miter lim="800000"/>
          </a:ln>
        </p:spPr>
        <p:txBody>
          <a:bodyPr rot="10800000" lIns="91423" tIns="45712" rIns="91423" bIns="45712" anchor="ctr"/>
          <a:lstStyle/>
          <a:p>
            <a:pPr algn="ctr" defTabSz="913130"/>
            <a:endParaRPr lang="zh-CN" altLang="en-US" sz="1735">
              <a:solidFill>
                <a:srgbClr val="FFFFFF"/>
              </a:solidFill>
              <a:cs typeface="+mn-ea"/>
              <a:sym typeface="+mn-lt"/>
            </a:endParaRPr>
          </a:p>
        </p:txBody>
      </p:sp>
      <p:sp>
        <p:nvSpPr>
          <p:cNvPr id="8" name="等腰三角形 7"/>
          <p:cNvSpPr>
            <a:spLocks noChangeArrowheads="1"/>
          </p:cNvSpPr>
          <p:nvPr/>
        </p:nvSpPr>
        <p:spPr bwMode="auto">
          <a:xfrm rot="2700000" flipH="1">
            <a:off x="7250448" y="2428884"/>
            <a:ext cx="332619" cy="278681"/>
          </a:xfrm>
          <a:prstGeom prst="triangle">
            <a:avLst>
              <a:gd name="adj" fmla="val 50000"/>
            </a:avLst>
          </a:prstGeom>
          <a:solidFill>
            <a:schemeClr val="accent1"/>
          </a:solidFill>
          <a:ln w="12700" algn="ctr">
            <a:noFill/>
            <a:miter lim="800000"/>
          </a:ln>
        </p:spPr>
        <p:txBody>
          <a:bodyPr lIns="91423" tIns="45712" rIns="91423" bIns="45712" anchor="ctr"/>
          <a:lstStyle/>
          <a:p>
            <a:pPr algn="ctr" defTabSz="913130"/>
            <a:endParaRPr lang="zh-CN" altLang="en-US" sz="1735">
              <a:solidFill>
                <a:srgbClr val="FFFFFF"/>
              </a:solidFill>
              <a:cs typeface="+mn-ea"/>
              <a:sym typeface="+mn-lt"/>
            </a:endParaRPr>
          </a:p>
        </p:txBody>
      </p:sp>
      <p:sp>
        <p:nvSpPr>
          <p:cNvPr id="9" name="等腰三角形 8"/>
          <p:cNvSpPr>
            <a:spLocks noChangeArrowheads="1"/>
          </p:cNvSpPr>
          <p:nvPr/>
        </p:nvSpPr>
        <p:spPr bwMode="auto">
          <a:xfrm rot="-2700000" flipH="1" flipV="1">
            <a:off x="7252534" y="4739319"/>
            <a:ext cx="328445" cy="284237"/>
          </a:xfrm>
          <a:prstGeom prst="triangle">
            <a:avLst>
              <a:gd name="adj" fmla="val 50000"/>
            </a:avLst>
          </a:prstGeom>
          <a:solidFill>
            <a:schemeClr val="accent2"/>
          </a:solidFill>
          <a:ln w="12700" algn="ctr">
            <a:noFill/>
            <a:miter lim="800000"/>
          </a:ln>
        </p:spPr>
        <p:txBody>
          <a:bodyPr rot="10800000" lIns="91423" tIns="45712" rIns="91423" bIns="45712" anchor="ctr"/>
          <a:lstStyle/>
          <a:p>
            <a:pPr algn="ctr" defTabSz="913130"/>
            <a:endParaRPr lang="zh-CN" altLang="en-US" sz="1735">
              <a:solidFill>
                <a:srgbClr val="FFFFFF"/>
              </a:solidFill>
              <a:cs typeface="+mn-ea"/>
              <a:sym typeface="+mn-lt"/>
            </a:endParaRPr>
          </a:p>
        </p:txBody>
      </p:sp>
      <p:sp>
        <p:nvSpPr>
          <p:cNvPr id="10" name="椭圆 9"/>
          <p:cNvSpPr>
            <a:spLocks noChangeArrowheads="1"/>
          </p:cNvSpPr>
          <p:nvPr/>
        </p:nvSpPr>
        <p:spPr bwMode="auto">
          <a:xfrm>
            <a:off x="4189019" y="1757841"/>
            <a:ext cx="3941363" cy="3943048"/>
          </a:xfrm>
          <a:prstGeom prst="ellipse">
            <a:avLst/>
          </a:prstGeom>
          <a:noFill/>
          <a:ln w="12700" algn="ctr">
            <a:solidFill>
              <a:srgbClr val="7F7F7F"/>
            </a:solidFill>
            <a:prstDash val="dash"/>
            <a:miter lim="800000"/>
          </a:ln>
        </p:spPr>
        <p:txBody>
          <a:bodyPr lIns="91423" tIns="45712" rIns="91423" bIns="45712" anchor="ctr"/>
          <a:lstStyle/>
          <a:p>
            <a:pPr algn="ctr" defTabSz="913130"/>
            <a:endParaRPr lang="zh-CN" altLang="en-US" sz="1735">
              <a:solidFill>
                <a:srgbClr val="FFFFFF"/>
              </a:solidFill>
              <a:cs typeface="+mn-ea"/>
              <a:sym typeface="+mn-lt"/>
            </a:endParaRPr>
          </a:p>
        </p:txBody>
      </p:sp>
      <p:sp>
        <p:nvSpPr>
          <p:cNvPr id="11" name="文本框 23"/>
          <p:cNvSpPr txBox="1">
            <a:spLocks noChangeArrowheads="1"/>
          </p:cNvSpPr>
          <p:nvPr/>
        </p:nvSpPr>
        <p:spPr bwMode="auto">
          <a:xfrm>
            <a:off x="5182323" y="3368524"/>
            <a:ext cx="1956747" cy="994743"/>
          </a:xfrm>
          <a:prstGeom prst="rect">
            <a:avLst/>
          </a:prstGeom>
          <a:noFill/>
          <a:ln w="9525">
            <a:noFill/>
            <a:miter lim="800000"/>
          </a:ln>
        </p:spPr>
        <p:txBody>
          <a:bodyPr lIns="91423" tIns="45712" rIns="91423" bIns="45712">
            <a:spAutoFit/>
          </a:bodyPr>
          <a:lstStyle/>
          <a:p>
            <a:pPr algn="ctr" defTabSz="913130"/>
            <a:r>
              <a:rPr lang="zh-CN" altLang="en-US" sz="2930">
                <a:solidFill>
                  <a:srgbClr val="808080"/>
                </a:solidFill>
                <a:cs typeface="+mn-ea"/>
                <a:sym typeface="+mn-lt"/>
              </a:rPr>
              <a:t>标题</a:t>
            </a:r>
            <a:endParaRPr lang="zh-CN" altLang="en-US" sz="2930">
              <a:solidFill>
                <a:srgbClr val="808080"/>
              </a:solidFill>
              <a:cs typeface="+mn-ea"/>
              <a:sym typeface="+mn-lt"/>
            </a:endParaRPr>
          </a:p>
          <a:p>
            <a:pPr algn="ctr" defTabSz="913130"/>
            <a:r>
              <a:rPr lang="zh-CN" altLang="en-US" sz="2930">
                <a:solidFill>
                  <a:srgbClr val="808080"/>
                </a:solidFill>
                <a:cs typeface="+mn-ea"/>
                <a:sym typeface="+mn-lt"/>
              </a:rPr>
              <a:t>内容</a:t>
            </a:r>
            <a:endParaRPr lang="zh-CN" altLang="en-US" sz="2930">
              <a:solidFill>
                <a:srgbClr val="808080"/>
              </a:solidFill>
              <a:cs typeface="+mn-ea"/>
              <a:sym typeface="+mn-lt"/>
            </a:endParaRPr>
          </a:p>
        </p:txBody>
      </p:sp>
      <p:sp>
        <p:nvSpPr>
          <p:cNvPr id="12" name="文本框 27"/>
          <p:cNvSpPr txBox="1">
            <a:spLocks noChangeArrowheads="1"/>
          </p:cNvSpPr>
          <p:nvPr/>
        </p:nvSpPr>
        <p:spPr bwMode="auto">
          <a:xfrm>
            <a:off x="416858" y="2027969"/>
            <a:ext cx="3728369"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3" name="文本框 27"/>
          <p:cNvSpPr txBox="1">
            <a:spLocks noChangeArrowheads="1"/>
          </p:cNvSpPr>
          <p:nvPr/>
        </p:nvSpPr>
        <p:spPr bwMode="auto">
          <a:xfrm>
            <a:off x="406904" y="4775605"/>
            <a:ext cx="3728371"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4" name="文本框 27"/>
          <p:cNvSpPr txBox="1">
            <a:spLocks noChangeArrowheads="1"/>
          </p:cNvSpPr>
          <p:nvPr/>
        </p:nvSpPr>
        <p:spPr bwMode="auto">
          <a:xfrm>
            <a:off x="7449601" y="4775605"/>
            <a:ext cx="3728371"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5" name="文本框 27"/>
          <p:cNvSpPr txBox="1">
            <a:spLocks noChangeArrowheads="1"/>
          </p:cNvSpPr>
          <p:nvPr/>
        </p:nvSpPr>
        <p:spPr bwMode="auto">
          <a:xfrm>
            <a:off x="7449601" y="2032001"/>
            <a:ext cx="3728371"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750"/>
                                        <p:tgtEl>
                                          <p:spTgt spid="11"/>
                                        </p:tgtEl>
                                      </p:cBhvr>
                                    </p:animEffect>
                                  </p:childTnLst>
                                </p:cTn>
                              </p:par>
                            </p:childTnLst>
                          </p:cTn>
                        </p:par>
                        <p:par>
                          <p:cTn id="8" fill="hold" nodeType="afterGroup">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nodeType="afterGroup">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nodeType="afterGroup">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750"/>
                                        <p:tgtEl>
                                          <p:spTgt spid="5"/>
                                        </p:tgtEl>
                                      </p:cBhvr>
                                    </p:animEffect>
                                  </p:childTnLst>
                                </p:cTn>
                              </p:par>
                            </p:childTnLst>
                          </p:cTn>
                        </p:par>
                        <p:par>
                          <p:cTn id="20" fill="hold" nodeType="afterGroup">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750"/>
                                        <p:tgtEl>
                                          <p:spTgt spid="4"/>
                                        </p:tgtEl>
                                      </p:cBhvr>
                                    </p:animEffect>
                                  </p:childTnLst>
                                </p:cTn>
                              </p:par>
                            </p:childTnLst>
                          </p:cTn>
                        </p:par>
                        <p:par>
                          <p:cTn id="24" fill="hold" nodeType="afterGroup">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1000"/>
                                        <p:tgtEl>
                                          <p:spTgt spid="10"/>
                                        </p:tgtEl>
                                      </p:cBhvr>
                                    </p:animEffect>
                                  </p:childTnLst>
                                </p:cTn>
                              </p:par>
                            </p:childTnLst>
                          </p:cTn>
                        </p:par>
                        <p:par>
                          <p:cTn id="28" fill="hold" nodeType="afterGroup">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nodeType="afterGroup">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childTnLst>
                          </p:cTn>
                        </p:par>
                        <p:par>
                          <p:cTn id="36" fill="hold" nodeType="afterGroup">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nodeType="afterGroup">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childTnLst>
                          </p:cTn>
                        </p:par>
                        <p:par>
                          <p:cTn id="44" fill="hold" nodeType="afterGroup">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nodeType="afterGroup">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childTnLst>
                                </p:cTn>
                              </p:par>
                            </p:childTnLst>
                          </p:cTn>
                        </p:par>
                        <p:par>
                          <p:cTn id="52" fill="hold" nodeType="afterGroup">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nodeType="afterGroup">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任意多边形 12"/>
          <p:cNvSpPr/>
          <p:nvPr/>
        </p:nvSpPr>
        <p:spPr>
          <a:xfrm>
            <a:off x="4554577" y="4279189"/>
            <a:ext cx="3082852" cy="816624"/>
          </a:xfrm>
          <a:custGeom>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2400">
              <a:cs typeface="+mn-ea"/>
              <a:sym typeface="+mn-lt"/>
            </a:endParaRPr>
          </a:p>
        </p:txBody>
      </p:sp>
      <p:grpSp>
        <p:nvGrpSpPr>
          <p:cNvPr id="3" name="组合 2"/>
          <p:cNvGrpSpPr/>
          <p:nvPr/>
        </p:nvGrpSpPr>
        <p:grpSpPr>
          <a:xfrm>
            <a:off x="5016647" y="2641687"/>
            <a:ext cx="2158708" cy="2045815"/>
            <a:chOff x="7410825" y="2727325"/>
            <a:chExt cx="7237414" cy="6858001"/>
          </a:xfrm>
          <a:solidFill>
            <a:schemeClr val="accent2"/>
          </a:solidFill>
        </p:grpSpPr>
        <p:sp>
          <p:nvSpPr>
            <p:cNvPr id="4" name="任意多边形 8"/>
            <p:cNvSpPr/>
            <p:nvPr/>
          </p:nvSpPr>
          <p:spPr>
            <a:xfrm>
              <a:off x="7410825" y="3128963"/>
              <a:ext cx="2333625" cy="6456362"/>
            </a:xfrm>
            <a:custGeom>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 name="任意多边形 9"/>
            <p:cNvSpPr/>
            <p:nvPr/>
          </p:nvSpPr>
          <p:spPr>
            <a:xfrm>
              <a:off x="12316201" y="3128963"/>
              <a:ext cx="2332038" cy="6456362"/>
            </a:xfrm>
            <a:custGeom>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任意多边形 10"/>
            <p:cNvSpPr/>
            <p:nvPr/>
          </p:nvSpPr>
          <p:spPr>
            <a:xfrm>
              <a:off x="9482513" y="2727325"/>
              <a:ext cx="3095625" cy="6858001"/>
            </a:xfrm>
            <a:custGeom>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43" name="TextBox 42"/>
          <p:cNvSpPr txBox="1">
            <a:spLocks noChangeArrowheads="1"/>
          </p:cNvSpPr>
          <p:nvPr/>
        </p:nvSpPr>
        <p:spPr bwMode="auto">
          <a:xfrm>
            <a:off x="1437449" y="1749779"/>
            <a:ext cx="2834595" cy="266676"/>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p:txBody>
      </p:sp>
      <p:sp>
        <p:nvSpPr>
          <p:cNvPr id="46" name="TextBox 45"/>
          <p:cNvSpPr txBox="1">
            <a:spLocks noChangeArrowheads="1"/>
          </p:cNvSpPr>
          <p:nvPr/>
        </p:nvSpPr>
        <p:spPr bwMode="auto">
          <a:xfrm>
            <a:off x="1437449" y="2161018"/>
            <a:ext cx="2782841" cy="553998"/>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p:txBody>
      </p:sp>
      <p:sp>
        <p:nvSpPr>
          <p:cNvPr id="49" name="TextBox 48"/>
          <p:cNvSpPr txBox="1">
            <a:spLocks noChangeArrowheads="1"/>
          </p:cNvSpPr>
          <p:nvPr/>
        </p:nvSpPr>
        <p:spPr bwMode="auto">
          <a:xfrm>
            <a:off x="1437449" y="3166938"/>
            <a:ext cx="2834595" cy="533351"/>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a:p>
            <a:endParaRPr lang="zh-CN" altLang="en-US" sz="1735">
              <a:solidFill>
                <a:schemeClr val="tx2"/>
              </a:solidFill>
              <a:cs typeface="+mn-ea"/>
              <a:sym typeface="+mn-lt"/>
            </a:endParaRPr>
          </a:p>
        </p:txBody>
      </p:sp>
      <p:sp>
        <p:nvSpPr>
          <p:cNvPr id="52" name="TextBox 51"/>
          <p:cNvSpPr txBox="1">
            <a:spLocks noChangeArrowheads="1"/>
          </p:cNvSpPr>
          <p:nvPr/>
        </p:nvSpPr>
        <p:spPr bwMode="auto">
          <a:xfrm>
            <a:off x="1437449" y="3578177"/>
            <a:ext cx="2782841" cy="738664"/>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a:p>
            <a:pPr algn="just"/>
            <a:endParaRPr lang="en-US" altLang="zh-CN" sz="1200">
              <a:solidFill>
                <a:srgbClr val="808080"/>
              </a:solidFill>
              <a:cs typeface="+mn-ea"/>
              <a:sym typeface="+mn-lt"/>
            </a:endParaRPr>
          </a:p>
        </p:txBody>
      </p:sp>
      <p:sp>
        <p:nvSpPr>
          <p:cNvPr id="53" name="TextBox 52"/>
          <p:cNvSpPr txBox="1">
            <a:spLocks noChangeArrowheads="1"/>
          </p:cNvSpPr>
          <p:nvPr/>
        </p:nvSpPr>
        <p:spPr bwMode="auto">
          <a:xfrm>
            <a:off x="1437449" y="4646587"/>
            <a:ext cx="2834595" cy="533351"/>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a:p>
            <a:endParaRPr lang="zh-CN" altLang="en-US" sz="1735">
              <a:solidFill>
                <a:schemeClr val="tx2"/>
              </a:solidFill>
              <a:cs typeface="+mn-ea"/>
              <a:sym typeface="+mn-lt"/>
            </a:endParaRPr>
          </a:p>
        </p:txBody>
      </p:sp>
      <p:sp>
        <p:nvSpPr>
          <p:cNvPr id="54" name="TextBox 53"/>
          <p:cNvSpPr txBox="1">
            <a:spLocks noChangeArrowheads="1"/>
          </p:cNvSpPr>
          <p:nvPr/>
        </p:nvSpPr>
        <p:spPr bwMode="auto">
          <a:xfrm>
            <a:off x="1437449" y="5055811"/>
            <a:ext cx="2782841" cy="553998"/>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p:txBody>
      </p:sp>
      <p:sp>
        <p:nvSpPr>
          <p:cNvPr id="55" name="TextBox 54"/>
          <p:cNvSpPr txBox="1">
            <a:spLocks noChangeArrowheads="1"/>
          </p:cNvSpPr>
          <p:nvPr/>
        </p:nvSpPr>
        <p:spPr bwMode="auto">
          <a:xfrm>
            <a:off x="8061292" y="1796819"/>
            <a:ext cx="2834595" cy="266676"/>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p:txBody>
      </p:sp>
      <p:sp>
        <p:nvSpPr>
          <p:cNvPr id="56" name="TextBox 55"/>
          <p:cNvSpPr txBox="1">
            <a:spLocks noChangeArrowheads="1"/>
          </p:cNvSpPr>
          <p:nvPr/>
        </p:nvSpPr>
        <p:spPr bwMode="auto">
          <a:xfrm>
            <a:off x="8061290" y="2208058"/>
            <a:ext cx="2782841" cy="553998"/>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p:txBody>
      </p:sp>
      <p:sp>
        <p:nvSpPr>
          <p:cNvPr id="57" name="TextBox 56"/>
          <p:cNvSpPr txBox="1">
            <a:spLocks noChangeArrowheads="1"/>
          </p:cNvSpPr>
          <p:nvPr/>
        </p:nvSpPr>
        <p:spPr bwMode="auto">
          <a:xfrm>
            <a:off x="8061292" y="3213978"/>
            <a:ext cx="2834595" cy="533351"/>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a:p>
            <a:endParaRPr lang="zh-CN" altLang="en-US" sz="1735">
              <a:solidFill>
                <a:schemeClr val="tx2"/>
              </a:solidFill>
              <a:cs typeface="+mn-ea"/>
              <a:sym typeface="+mn-lt"/>
            </a:endParaRPr>
          </a:p>
        </p:txBody>
      </p:sp>
      <p:sp>
        <p:nvSpPr>
          <p:cNvPr id="58" name="TextBox 57"/>
          <p:cNvSpPr txBox="1">
            <a:spLocks noChangeArrowheads="1"/>
          </p:cNvSpPr>
          <p:nvPr/>
        </p:nvSpPr>
        <p:spPr bwMode="auto">
          <a:xfrm>
            <a:off x="8061290" y="3625216"/>
            <a:ext cx="2782841" cy="738664"/>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a:p>
            <a:pPr algn="just"/>
            <a:endParaRPr lang="en-US" altLang="zh-CN" sz="1200">
              <a:solidFill>
                <a:srgbClr val="808080"/>
              </a:solidFill>
              <a:cs typeface="+mn-ea"/>
              <a:sym typeface="+mn-lt"/>
            </a:endParaRPr>
          </a:p>
        </p:txBody>
      </p:sp>
      <p:sp>
        <p:nvSpPr>
          <p:cNvPr id="59" name="TextBox 58"/>
          <p:cNvSpPr txBox="1">
            <a:spLocks noChangeArrowheads="1"/>
          </p:cNvSpPr>
          <p:nvPr/>
        </p:nvSpPr>
        <p:spPr bwMode="auto">
          <a:xfrm>
            <a:off x="8061292" y="4693627"/>
            <a:ext cx="2834595" cy="533351"/>
          </a:xfrm>
          <a:prstGeom prst="rect">
            <a:avLst/>
          </a:prstGeom>
          <a:noFill/>
          <a:ln w="9525">
            <a:noFill/>
            <a:miter lim="800000"/>
          </a:ln>
        </p:spPr>
        <p:txBody>
          <a:bodyPr lIns="0" tIns="0" rIns="0" bIns="0">
            <a:spAutoFit/>
          </a:bodyPr>
          <a:lstStyle/>
          <a:p>
            <a:r>
              <a:rPr lang="zh-CN" altLang="en-US" sz="1735">
                <a:solidFill>
                  <a:schemeClr val="tx2"/>
                </a:solidFill>
                <a:cs typeface="+mn-ea"/>
                <a:sym typeface="+mn-lt"/>
              </a:rPr>
              <a:t>请添加文字内容</a:t>
            </a:r>
            <a:endParaRPr lang="zh-CN" altLang="en-US" sz="1735">
              <a:solidFill>
                <a:schemeClr val="tx2"/>
              </a:solidFill>
              <a:cs typeface="+mn-ea"/>
              <a:sym typeface="+mn-lt"/>
            </a:endParaRPr>
          </a:p>
          <a:p>
            <a:endParaRPr lang="zh-CN" altLang="en-US" sz="1735">
              <a:solidFill>
                <a:schemeClr val="tx2"/>
              </a:solidFill>
              <a:cs typeface="+mn-ea"/>
              <a:sym typeface="+mn-lt"/>
            </a:endParaRPr>
          </a:p>
        </p:txBody>
      </p:sp>
      <p:sp>
        <p:nvSpPr>
          <p:cNvPr id="60" name="TextBox 59"/>
          <p:cNvSpPr txBox="1">
            <a:spLocks noChangeArrowheads="1"/>
          </p:cNvSpPr>
          <p:nvPr/>
        </p:nvSpPr>
        <p:spPr bwMode="auto">
          <a:xfrm>
            <a:off x="8061290" y="5102851"/>
            <a:ext cx="2782841" cy="553998"/>
          </a:xfrm>
          <a:prstGeom prst="rect">
            <a:avLst/>
          </a:prstGeom>
          <a:noFill/>
          <a:ln w="9525">
            <a:noFill/>
            <a:miter lim="800000"/>
          </a:ln>
        </p:spPr>
        <p:txBody>
          <a:bodyPr lIns="0" tIns="0" rIns="0" bIns="0">
            <a:spAutoFit/>
          </a:bodyPr>
          <a:lstStyle/>
          <a:p>
            <a:pPr algn="just"/>
            <a:r>
              <a:rPr lang="zh-CN" altLang="en-US" sz="1200">
                <a:solidFill>
                  <a:srgbClr val="808080"/>
                </a:solidFill>
                <a:cs typeface="+mn-ea"/>
                <a:sym typeface="+mn-lt"/>
              </a:rPr>
              <a:t>请在此处插入你需要的文字内容请在此处插入你需要的文字内容请在此处插入你需要的文字内容</a:t>
            </a:r>
            <a:endParaRPr lang="en-US" altLang="zh-CN" sz="1200">
              <a:solidFill>
                <a:srgbClr val="808080"/>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right)">
                                      <p:cBhvr>
                                        <p:cTn id="16" dur="500"/>
                                        <p:tgtEl>
                                          <p:spTgt spid="4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right)">
                                      <p:cBhvr>
                                        <p:cTn id="22" dur="5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right)">
                                      <p:cBhvr>
                                        <p:cTn id="28" dur="500"/>
                                        <p:tgtEl>
                                          <p:spTgt spid="5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right)">
                                      <p:cBhvr>
                                        <p:cTn id="31" dur="500"/>
                                        <p:tgtEl>
                                          <p:spTgt spid="54"/>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right)">
                                      <p:cBhvr>
                                        <p:cTn id="37" dur="500"/>
                                        <p:tgtEl>
                                          <p:spTgt spid="56"/>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right)">
                                      <p:cBhvr>
                                        <p:cTn id="40" dur="500"/>
                                        <p:tgtEl>
                                          <p:spTgt spid="57"/>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500"/>
                                        <p:tgtEl>
                                          <p:spTgt spid="5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righ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p:bldP spid="46" grpId="0"/>
      <p:bldP spid="49" grpId="0"/>
      <p:bldP spid="52" grpId="0"/>
      <p:bldP spid="53" grpId="0"/>
      <p:bldP spid="54" grpId="0"/>
      <p:bldP spid="55" grpId="0"/>
      <p:bldP spid="56" grpId="0"/>
      <p:bldP spid="57" grpId="0"/>
      <p:bldP spid="58" grpId="0"/>
      <p:bldP spid="59" grpId="0"/>
      <p:bldP spid="6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资源 1@4x331"/>
          <p:cNvPicPr>
            <a:picLocks noChangeAspect="1"/>
          </p:cNvPicPr>
          <p:nvPr/>
        </p:nvPicPr>
        <p:blipFill>
          <a:blip r:embed="rId2"/>
          <a:srcRect l="30919" t="25107" r="6029" b="28705"/>
          <a:stretch>
            <a:fillRect/>
          </a:stretch>
        </p:blipFill>
        <p:spPr>
          <a:xfrm>
            <a:off x="-3175" y="-116205"/>
            <a:ext cx="12468860" cy="7090410"/>
          </a:xfrm>
          <a:prstGeom prst="rect">
            <a:avLst/>
          </a:prstGeom>
        </p:spPr>
      </p:pic>
      <p:sp>
        <p:nvSpPr>
          <p:cNvPr id="28" name="矩形 27"/>
          <p:cNvSpPr/>
          <p:nvPr/>
        </p:nvSpPr>
        <p:spPr>
          <a:xfrm>
            <a:off x="3742593" y="4113929"/>
            <a:ext cx="3184408" cy="615315"/>
          </a:xfrm>
          <a:prstGeom prst="rect">
            <a:avLst/>
          </a:prstGeom>
        </p:spPr>
        <p:txBody>
          <a:bodyPr wrap="square" lIns="0" tIns="0" rIns="0" bIns="0">
            <a:spAutoFit/>
          </a:bodyPr>
          <a:lstStyle/>
          <a:p>
            <a:r>
              <a:rPr lang="zh-CN" altLang="en-US" sz="4000" b="1">
                <a:solidFill>
                  <a:schemeClr val="bg1"/>
                </a:solidFill>
                <a:latin typeface="庞门正道标题体" panose="02010600030101010101" charset="-122"/>
                <a:ea typeface="庞门正道标题体" panose="02010600030101010101" charset="-122"/>
                <a:cs typeface="+mn-ea"/>
                <a:sym typeface="+mn-lt"/>
              </a:rPr>
              <a:t>输入您的标题</a:t>
            </a:r>
            <a:endParaRPr lang="zh-CN" altLang="en-US" sz="4000" b="1">
              <a:solidFill>
                <a:schemeClr val="bg1"/>
              </a:solidFill>
              <a:latin typeface="庞门正道标题体" panose="02010600030101010101" charset="-122"/>
              <a:ea typeface="庞门正道标题体" panose="02010600030101010101" charset="-122"/>
              <a:cs typeface="+mn-ea"/>
              <a:sym typeface="+mn-lt"/>
            </a:endParaRPr>
          </a:p>
        </p:txBody>
      </p:sp>
      <p:sp>
        <p:nvSpPr>
          <p:cNvPr id="29" name="TextBox 11"/>
          <p:cNvSpPr txBox="1"/>
          <p:nvPr/>
        </p:nvSpPr>
        <p:spPr>
          <a:xfrm>
            <a:off x="3685087"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0" name="TextBox 11"/>
          <p:cNvSpPr txBox="1"/>
          <p:nvPr/>
        </p:nvSpPr>
        <p:spPr>
          <a:xfrm>
            <a:off x="5397680"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1" name="TextBox 11"/>
          <p:cNvSpPr txBox="1"/>
          <p:nvPr/>
        </p:nvSpPr>
        <p:spPr>
          <a:xfrm>
            <a:off x="3685087"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2" name="TextBox 11"/>
          <p:cNvSpPr txBox="1"/>
          <p:nvPr/>
        </p:nvSpPr>
        <p:spPr>
          <a:xfrm>
            <a:off x="5397680"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3" name="矩形 259"/>
          <p:cNvSpPr>
            <a:spLocks noChangeArrowheads="1"/>
          </p:cNvSpPr>
          <p:nvPr/>
        </p:nvSpPr>
        <p:spPr bwMode="auto">
          <a:xfrm>
            <a:off x="566400" y="3364940"/>
            <a:ext cx="2379498"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a:buNone/>
            </a:pPr>
            <a:r>
              <a:rPr lang="en-US" altLang="zh-CN" sz="13800" cap="all" smtClean="0">
                <a:solidFill>
                  <a:schemeClr val="bg1"/>
                </a:solidFill>
                <a:latin typeface="庞门正道标题体" panose="02010600030101010101" charset="-122"/>
                <a:ea typeface="庞门正道标题体" panose="02010600030101010101" charset="-122"/>
                <a:cs typeface="+mn-ea"/>
                <a:sym typeface="+mn-lt"/>
              </a:rPr>
              <a:t>03</a:t>
            </a:r>
            <a:endParaRPr lang="en-US" altLang="zh-CN" sz="13800" cap="all" smtClean="0">
              <a:solidFill>
                <a:schemeClr val="bg1"/>
              </a:solidFill>
              <a:latin typeface="庞门正道标题体" panose="02010600030101010101" charset="-122"/>
              <a:ea typeface="庞门正道标题体" panose="02010600030101010101" charset="-122"/>
              <a:cs typeface="+mn-ea"/>
              <a:sym typeface="+mn-lt"/>
            </a:endParaRPr>
          </a:p>
          <a:p>
            <a:pPr algn="ctr">
              <a:buNone/>
            </a:pPr>
            <a:r>
              <a:rPr lang="en-US" altLang="zh-CN" cap="all">
                <a:solidFill>
                  <a:schemeClr val="bg1"/>
                </a:solidFill>
                <a:latin typeface="庞门正道标题体" panose="02010600030101010101" charset="-122"/>
                <a:ea typeface="庞门正道标题体" panose="02010600030101010101" charset="-122"/>
                <a:cs typeface="+mn-ea"/>
                <a:sym typeface="+mn-lt"/>
              </a:rPr>
              <a:t>chapter</a:t>
            </a:r>
            <a:endParaRPr lang="en-US" altLang="zh-CN" cap="all">
              <a:solidFill>
                <a:schemeClr val="bg1"/>
              </a:solidFill>
              <a:latin typeface="庞门正道标题体" panose="02010600030101010101" charset="-122"/>
              <a:ea typeface="庞门正道标题体" panose="02010600030101010101" charset="-122"/>
              <a:cs typeface="+mn-ea"/>
              <a:sym typeface="+mn-lt"/>
            </a:endParaRPr>
          </a:p>
        </p:txBody>
      </p:sp>
      <p:cxnSp>
        <p:nvCxnSpPr>
          <p:cNvPr id="34" name="直接连接符 33"/>
          <p:cNvCxnSpPr/>
          <p:nvPr/>
        </p:nvCxnSpPr>
        <p:spPr>
          <a:xfrm flipH="1">
            <a:off x="3166529" y="3581242"/>
            <a:ext cx="0" cy="2332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5"/>
          <p:cNvSpPr/>
          <p:nvPr/>
        </p:nvSpPr>
        <p:spPr bwMode="auto">
          <a:xfrm>
            <a:off x="4610304" y="2389619"/>
            <a:ext cx="1641281" cy="1472748"/>
          </a:xfrm>
          <a:custGeom>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p:spPr>
        <p:txBody>
          <a:bodyPr vert="horz" wrap="square" lIns="121907" tIns="60953" rIns="121907" bIns="60953" numCol="1" anchor="t" anchorCtr="0" compatLnSpc="1"/>
          <a:lstStyle/>
          <a:p>
            <a:endParaRPr lang="zh-CN" altLang="en-US" sz="2400">
              <a:cs typeface="+mn-ea"/>
              <a:sym typeface="+mn-lt"/>
            </a:endParaRPr>
          </a:p>
        </p:txBody>
      </p:sp>
      <p:sp>
        <p:nvSpPr>
          <p:cNvPr id="3" name="Freeform 7"/>
          <p:cNvSpPr/>
          <p:nvPr/>
        </p:nvSpPr>
        <p:spPr bwMode="auto">
          <a:xfrm>
            <a:off x="6109150" y="2389619"/>
            <a:ext cx="1472551" cy="1641500"/>
          </a:xfrm>
          <a:custGeom>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p:spPr>
        <p:txBody>
          <a:bodyPr vert="horz" wrap="square" lIns="121907" tIns="60953" rIns="121907" bIns="60953" numCol="1" anchor="t" anchorCtr="0" compatLnSpc="1"/>
          <a:lstStyle/>
          <a:p>
            <a:endParaRPr lang="zh-CN" altLang="en-US" sz="2400">
              <a:cs typeface="+mn-ea"/>
              <a:sym typeface="+mn-lt"/>
            </a:endParaRPr>
          </a:p>
        </p:txBody>
      </p:sp>
      <p:sp>
        <p:nvSpPr>
          <p:cNvPr id="4" name="Freeform 8"/>
          <p:cNvSpPr/>
          <p:nvPr/>
        </p:nvSpPr>
        <p:spPr bwMode="auto">
          <a:xfrm>
            <a:off x="5940421" y="3888665"/>
            <a:ext cx="1641281" cy="1470559"/>
          </a:xfrm>
          <a:custGeom>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p:spPr>
        <p:txBody>
          <a:bodyPr vert="horz" wrap="square" lIns="121907" tIns="60953" rIns="121907" bIns="60953" numCol="1" anchor="t" anchorCtr="0" compatLnSpc="1"/>
          <a:lstStyle/>
          <a:p>
            <a:endParaRPr lang="zh-CN" altLang="en-US" sz="2400">
              <a:cs typeface="+mn-ea"/>
              <a:sym typeface="+mn-lt"/>
            </a:endParaRPr>
          </a:p>
        </p:txBody>
      </p:sp>
      <p:sp>
        <p:nvSpPr>
          <p:cNvPr id="5" name="Freeform 6"/>
          <p:cNvSpPr/>
          <p:nvPr/>
        </p:nvSpPr>
        <p:spPr bwMode="auto">
          <a:xfrm>
            <a:off x="4610302" y="3719911"/>
            <a:ext cx="1472551" cy="1639311"/>
          </a:xfrm>
          <a:custGeom>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p:spPr>
        <p:txBody>
          <a:bodyPr vert="horz" wrap="square" lIns="121907" tIns="60953" rIns="121907" bIns="60953" numCol="1" anchor="t" anchorCtr="0" compatLnSpc="1"/>
          <a:lstStyle/>
          <a:p>
            <a:endParaRPr lang="zh-CN" altLang="en-US" sz="2400">
              <a:cs typeface="+mn-ea"/>
              <a:sym typeface="+mn-lt"/>
            </a:endParaRPr>
          </a:p>
        </p:txBody>
      </p:sp>
      <p:grpSp>
        <p:nvGrpSpPr>
          <p:cNvPr id="6" name="组合 5"/>
          <p:cNvGrpSpPr/>
          <p:nvPr/>
        </p:nvGrpSpPr>
        <p:grpSpPr>
          <a:xfrm>
            <a:off x="4798932" y="2584837"/>
            <a:ext cx="2590131" cy="2628915"/>
            <a:chOff x="4798756" y="2114937"/>
            <a:chExt cx="2590481" cy="2628914"/>
          </a:xfrm>
        </p:grpSpPr>
        <p:sp>
          <p:nvSpPr>
            <p:cNvPr id="7" name="矩形 45"/>
            <p:cNvSpPr/>
            <p:nvPr/>
          </p:nvSpPr>
          <p:spPr>
            <a:xfrm rot="19102304">
              <a:off x="4798756" y="2389667"/>
              <a:ext cx="1462907" cy="727599"/>
            </a:xfrm>
            <a:custGeom>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a:solidFill>
                    <a:schemeClr val="bg1"/>
                  </a:solidFill>
                  <a:cs typeface="+mn-ea"/>
                  <a:sym typeface="+mn-lt"/>
                </a:rPr>
                <a:t>输入标题</a:t>
              </a:r>
              <a:endParaRPr lang="en-US" altLang="zh-CN" sz="1600" spc="200">
                <a:solidFill>
                  <a:schemeClr val="bg1"/>
                </a:solidFill>
                <a:cs typeface="+mn-ea"/>
                <a:sym typeface="+mn-lt"/>
              </a:endParaRPr>
            </a:p>
          </p:txBody>
        </p:sp>
        <p:sp>
          <p:nvSpPr>
            <p:cNvPr id="8" name="矩形 45"/>
            <p:cNvSpPr/>
            <p:nvPr/>
          </p:nvSpPr>
          <p:spPr>
            <a:xfrm rot="3015817">
              <a:off x="6044902" y="2482590"/>
              <a:ext cx="1462906" cy="727600"/>
            </a:xfrm>
            <a:custGeom>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a:solidFill>
                    <a:schemeClr val="bg1"/>
                  </a:solidFill>
                  <a:cs typeface="+mn-ea"/>
                  <a:sym typeface="+mn-lt"/>
                </a:rPr>
                <a:t>输入标题</a:t>
              </a:r>
              <a:endParaRPr lang="en-US" altLang="zh-CN" sz="1600" spc="200">
                <a:solidFill>
                  <a:schemeClr val="bg1"/>
                </a:solidFill>
                <a:cs typeface="+mn-ea"/>
                <a:sym typeface="+mn-lt"/>
              </a:endParaRPr>
            </a:p>
          </p:txBody>
        </p:sp>
        <p:sp>
          <p:nvSpPr>
            <p:cNvPr id="9" name="矩形 45"/>
            <p:cNvSpPr/>
            <p:nvPr/>
          </p:nvSpPr>
          <p:spPr>
            <a:xfrm rot="8284992">
              <a:off x="5926330" y="3698643"/>
              <a:ext cx="1462907" cy="727600"/>
            </a:xfrm>
            <a:custGeom>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a:solidFill>
                    <a:schemeClr val="bg1"/>
                  </a:solidFill>
                  <a:cs typeface="+mn-ea"/>
                  <a:sym typeface="+mn-lt"/>
                </a:rPr>
                <a:t>输入标题</a:t>
              </a:r>
              <a:endParaRPr lang="en-US" altLang="zh-CN" sz="1600" spc="200">
                <a:solidFill>
                  <a:schemeClr val="bg1"/>
                </a:solidFill>
                <a:cs typeface="+mn-ea"/>
                <a:sym typeface="+mn-lt"/>
              </a:endParaRPr>
            </a:p>
          </p:txBody>
        </p:sp>
        <p:sp>
          <p:nvSpPr>
            <p:cNvPr id="10" name="矩形 45"/>
            <p:cNvSpPr/>
            <p:nvPr/>
          </p:nvSpPr>
          <p:spPr>
            <a:xfrm rot="13772023">
              <a:off x="4744301" y="3648598"/>
              <a:ext cx="1462907" cy="727600"/>
            </a:xfrm>
            <a:custGeom>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a:solidFill>
                    <a:schemeClr val="bg1"/>
                  </a:solidFill>
                  <a:cs typeface="+mn-ea"/>
                  <a:sym typeface="+mn-lt"/>
                </a:rPr>
                <a:t>输入标题</a:t>
              </a:r>
              <a:endParaRPr lang="en-US" altLang="zh-CN" sz="1600" spc="200">
                <a:solidFill>
                  <a:schemeClr val="bg1"/>
                </a:solidFill>
                <a:cs typeface="+mn-ea"/>
                <a:sym typeface="+mn-lt"/>
              </a:endParaRPr>
            </a:p>
          </p:txBody>
        </p:sp>
      </p:grpSp>
      <p:grpSp>
        <p:nvGrpSpPr>
          <p:cNvPr id="11" name="组合 14"/>
          <p:cNvGrpSpPr/>
          <p:nvPr/>
        </p:nvGrpSpPr>
        <p:grpSpPr>
          <a:xfrm>
            <a:off x="5155678" y="2933969"/>
            <a:ext cx="1880647" cy="1880900"/>
            <a:chOff x="5155549" y="2464069"/>
            <a:chExt cx="1880900" cy="1880899"/>
          </a:xfrm>
        </p:grpSpPr>
        <p:sp>
          <p:nvSpPr>
            <p:cNvPr id="16" name="椭圆 15"/>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矩形 16"/>
            <p:cNvSpPr/>
            <p:nvPr/>
          </p:nvSpPr>
          <p:spPr>
            <a:xfrm>
              <a:off x="5644533" y="2927595"/>
              <a:ext cx="902932" cy="953850"/>
            </a:xfrm>
            <a:prstGeom prst="rect">
              <a:avLst/>
            </a:prstGeom>
          </p:spPr>
          <p:txBody>
            <a:bodyPr wrap="none" anchor="ctr">
              <a:spAutoFit/>
            </a:bodyPr>
            <a:lstStyle/>
            <a:p>
              <a:pPr algn="ctr"/>
              <a:r>
                <a:rPr lang="zh-CN" altLang="en-US" sz="2800">
                  <a:solidFill>
                    <a:schemeClr val="bg1"/>
                  </a:solidFill>
                  <a:cs typeface="+mn-ea"/>
                  <a:sym typeface="+mn-lt"/>
                </a:rPr>
                <a:t>输入</a:t>
              </a:r>
              <a:endParaRPr lang="en-US" altLang="zh-CN" sz="2800">
                <a:solidFill>
                  <a:schemeClr val="bg1"/>
                </a:solidFill>
                <a:cs typeface="+mn-ea"/>
                <a:sym typeface="+mn-lt"/>
              </a:endParaRPr>
            </a:p>
            <a:p>
              <a:pPr algn="ctr"/>
              <a:r>
                <a:rPr lang="zh-CN" altLang="en-US" sz="2800">
                  <a:solidFill>
                    <a:schemeClr val="bg1"/>
                  </a:solidFill>
                  <a:cs typeface="+mn-ea"/>
                  <a:sym typeface="+mn-lt"/>
                </a:rPr>
                <a:t>标题</a:t>
              </a:r>
              <a:endParaRPr lang="zh-CN" altLang="en-US" sz="2800">
                <a:solidFill>
                  <a:schemeClr val="bg1"/>
                </a:solidFill>
                <a:cs typeface="+mn-ea"/>
                <a:sym typeface="+mn-lt"/>
              </a:endParaRPr>
            </a:p>
          </p:txBody>
        </p:sp>
      </p:grpSp>
      <p:sp>
        <p:nvSpPr>
          <p:cNvPr id="30" name="文本框 27"/>
          <p:cNvSpPr txBox="1">
            <a:spLocks noChangeArrowheads="1"/>
          </p:cNvSpPr>
          <p:nvPr/>
        </p:nvSpPr>
        <p:spPr bwMode="auto">
          <a:xfrm>
            <a:off x="538088" y="2027969"/>
            <a:ext cx="3728369"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35" name="文本框 27"/>
          <p:cNvSpPr txBox="1">
            <a:spLocks noChangeArrowheads="1"/>
          </p:cNvSpPr>
          <p:nvPr/>
        </p:nvSpPr>
        <p:spPr bwMode="auto">
          <a:xfrm>
            <a:off x="528133" y="4775605"/>
            <a:ext cx="3728371"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36" name="文本框 27"/>
          <p:cNvSpPr txBox="1">
            <a:spLocks noChangeArrowheads="1"/>
          </p:cNvSpPr>
          <p:nvPr/>
        </p:nvSpPr>
        <p:spPr bwMode="auto">
          <a:xfrm>
            <a:off x="7545920" y="2084851"/>
            <a:ext cx="3728369"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37" name="文本框 27"/>
          <p:cNvSpPr txBox="1">
            <a:spLocks noChangeArrowheads="1"/>
          </p:cNvSpPr>
          <p:nvPr/>
        </p:nvSpPr>
        <p:spPr bwMode="auto">
          <a:xfrm>
            <a:off x="7535967" y="4832487"/>
            <a:ext cx="3728371" cy="769618"/>
          </a:xfrm>
          <a:prstGeom prst="rect">
            <a:avLst/>
          </a:prstGeom>
          <a:noFill/>
          <a:ln w="9525">
            <a:noFill/>
            <a:miter lim="800000"/>
          </a:ln>
        </p:spPr>
        <p:txBody>
          <a:bodyPr lIns="91423" tIns="45712" rIns="91423" bIns="45712">
            <a:spAutoFit/>
          </a:bodyPr>
          <a:lstStyle/>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130">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nodeType="afterGroup">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750"/>
                                        <p:tgtEl>
                                          <p:spTgt spid="30"/>
                                        </p:tgtEl>
                                      </p:cBhvr>
                                    </p:animEffect>
                                  </p:childTnLst>
                                </p:cTn>
                              </p:par>
                            </p:childTnLst>
                          </p:cTn>
                        </p:par>
                        <p:par>
                          <p:cTn id="39" fill="hold" nodeType="afterGroup">
                            <p:stCondLst>
                              <p:cond delay="3750"/>
                            </p:stCondLst>
                            <p:childTnLst>
                              <p:par>
                                <p:cTn id="40" presetID="10"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750"/>
                                        <p:tgtEl>
                                          <p:spTgt spid="35"/>
                                        </p:tgtEl>
                                      </p:cBhvr>
                                    </p:animEffect>
                                  </p:childTnLst>
                                </p:cTn>
                              </p:par>
                            </p:childTnLst>
                          </p:cTn>
                        </p:par>
                        <p:par>
                          <p:cTn id="43" fill="hold" nodeType="afterGroup">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750"/>
                                        <p:tgtEl>
                                          <p:spTgt spid="36"/>
                                        </p:tgtEl>
                                      </p:cBhvr>
                                    </p:animEffect>
                                  </p:childTnLst>
                                </p:cTn>
                              </p:par>
                            </p:childTnLst>
                          </p:cTn>
                        </p:par>
                        <p:par>
                          <p:cTn id="47" fill="hold" nodeType="afterGroup">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0" grpId="0"/>
      <p:bldP spid="35" grpId="0"/>
      <p:bldP spid="36" grpId="0"/>
      <p:bldP spid="3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30"/>
          <p:cNvGrpSpPr/>
          <p:nvPr/>
        </p:nvGrpSpPr>
        <p:grpSpPr>
          <a:xfrm>
            <a:off x="873872" y="2355962"/>
            <a:ext cx="3103849" cy="1652262"/>
            <a:chOff x="1221767" y="2047198"/>
            <a:chExt cx="2370017" cy="1652645"/>
          </a:xfrm>
        </p:grpSpPr>
        <p:sp>
          <p:nvSpPr>
            <p:cNvPr id="32" name="矩形 31"/>
            <p:cNvSpPr/>
            <p:nvPr/>
          </p:nvSpPr>
          <p:spPr>
            <a:xfrm>
              <a:off x="2221073" y="2047198"/>
              <a:ext cx="1237720" cy="523213"/>
            </a:xfrm>
            <a:prstGeom prst="rect">
              <a:avLst/>
            </a:prstGeom>
          </p:spPr>
          <p:txBody>
            <a:bodyPr wrap="none">
              <a:spAutoFit/>
            </a:bodyPr>
            <a:lstStyle/>
            <a:p>
              <a:pPr algn="r"/>
              <a:r>
                <a:rPr lang="zh-CN" altLang="en-US" sz="2800">
                  <a:solidFill>
                    <a:schemeClr val="bg1">
                      <a:lumMod val="50000"/>
                    </a:schemeClr>
                  </a:solidFill>
                  <a:cs typeface="+mn-ea"/>
                  <a:sym typeface="+mn-lt"/>
                </a:rPr>
                <a:t>加入标题</a:t>
              </a:r>
              <a:endParaRPr lang="zh-CN" altLang="en-US" sz="2800">
                <a:solidFill>
                  <a:schemeClr val="bg1">
                    <a:lumMod val="50000"/>
                  </a:schemeClr>
                </a:solidFill>
                <a:cs typeface="+mn-ea"/>
                <a:sym typeface="+mn-lt"/>
              </a:endParaRPr>
            </a:p>
          </p:txBody>
        </p:sp>
        <p:sp>
          <p:nvSpPr>
            <p:cNvPr id="33" name="矩形 32"/>
            <p:cNvSpPr/>
            <p:nvPr/>
          </p:nvSpPr>
          <p:spPr>
            <a:xfrm>
              <a:off x="1221767" y="2523607"/>
              <a:ext cx="2370017" cy="1176236"/>
            </a:xfrm>
            <a:prstGeom prst="rect">
              <a:avLst/>
            </a:prstGeom>
          </p:spPr>
          <p:txBody>
            <a:bodyPr wrap="square">
              <a:spAutoFit/>
            </a:bodyPr>
            <a:lstStyle/>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p:txBody>
        </p:sp>
      </p:grpSp>
      <p:grpSp>
        <p:nvGrpSpPr>
          <p:cNvPr id="3" name="组合 33"/>
          <p:cNvGrpSpPr/>
          <p:nvPr/>
        </p:nvGrpSpPr>
        <p:grpSpPr>
          <a:xfrm>
            <a:off x="8283595" y="2357336"/>
            <a:ext cx="3123333" cy="1650885"/>
            <a:chOff x="3091720" y="4929372"/>
            <a:chExt cx="2384895" cy="1651269"/>
          </a:xfrm>
        </p:grpSpPr>
        <p:sp>
          <p:nvSpPr>
            <p:cNvPr id="35" name="矩形 34"/>
            <p:cNvSpPr/>
            <p:nvPr/>
          </p:nvSpPr>
          <p:spPr>
            <a:xfrm>
              <a:off x="3091720" y="4929372"/>
              <a:ext cx="1237720" cy="523214"/>
            </a:xfrm>
            <a:prstGeom prst="rect">
              <a:avLst/>
            </a:prstGeom>
          </p:spPr>
          <p:txBody>
            <a:bodyPr wrap="none">
              <a:spAutoFit/>
            </a:bodyPr>
            <a:lstStyle/>
            <a:p>
              <a:r>
                <a:rPr lang="zh-CN" altLang="en-US" sz="2800">
                  <a:solidFill>
                    <a:schemeClr val="bg1">
                      <a:lumMod val="50000"/>
                    </a:schemeClr>
                  </a:solidFill>
                  <a:cs typeface="+mn-ea"/>
                  <a:sym typeface="+mn-lt"/>
                </a:rPr>
                <a:t>加入标题</a:t>
              </a:r>
              <a:endParaRPr lang="zh-CN" altLang="en-US" sz="2800">
                <a:solidFill>
                  <a:schemeClr val="bg1">
                    <a:lumMod val="50000"/>
                  </a:schemeClr>
                </a:solidFill>
                <a:cs typeface="+mn-ea"/>
                <a:sym typeface="+mn-lt"/>
              </a:endParaRPr>
            </a:p>
          </p:txBody>
        </p:sp>
        <p:sp>
          <p:nvSpPr>
            <p:cNvPr id="36" name="矩形 35"/>
            <p:cNvSpPr/>
            <p:nvPr/>
          </p:nvSpPr>
          <p:spPr>
            <a:xfrm>
              <a:off x="3106597" y="5404405"/>
              <a:ext cx="2370018" cy="1176236"/>
            </a:xfrm>
            <a:prstGeom prst="rect">
              <a:avLst/>
            </a:prstGeom>
          </p:spPr>
          <p:txBody>
            <a:bodyPr wrap="square">
              <a:spAutoFit/>
            </a:bodyPr>
            <a:lstStyle/>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p:txBody>
        </p:sp>
      </p:grpSp>
      <p:grpSp>
        <p:nvGrpSpPr>
          <p:cNvPr id="4" name="组合 36"/>
          <p:cNvGrpSpPr/>
          <p:nvPr/>
        </p:nvGrpSpPr>
        <p:grpSpPr>
          <a:xfrm>
            <a:off x="873872" y="4516707"/>
            <a:ext cx="3103849" cy="1594220"/>
            <a:chOff x="1221767" y="2105254"/>
            <a:chExt cx="2370017" cy="1594588"/>
          </a:xfrm>
        </p:grpSpPr>
        <p:sp>
          <p:nvSpPr>
            <p:cNvPr id="38" name="矩形 37"/>
            <p:cNvSpPr/>
            <p:nvPr/>
          </p:nvSpPr>
          <p:spPr>
            <a:xfrm>
              <a:off x="2254321" y="2105254"/>
              <a:ext cx="1237720" cy="523213"/>
            </a:xfrm>
            <a:prstGeom prst="rect">
              <a:avLst/>
            </a:prstGeom>
          </p:spPr>
          <p:txBody>
            <a:bodyPr wrap="none">
              <a:spAutoFit/>
            </a:bodyPr>
            <a:lstStyle/>
            <a:p>
              <a:pPr algn="r"/>
              <a:r>
                <a:rPr lang="zh-CN" altLang="en-US" sz="2800">
                  <a:solidFill>
                    <a:schemeClr val="bg1">
                      <a:lumMod val="50000"/>
                    </a:schemeClr>
                  </a:solidFill>
                  <a:cs typeface="+mn-ea"/>
                  <a:sym typeface="+mn-lt"/>
                </a:rPr>
                <a:t>加入标题</a:t>
              </a:r>
              <a:endParaRPr lang="zh-CN" altLang="en-US" sz="2800">
                <a:solidFill>
                  <a:schemeClr val="bg1">
                    <a:lumMod val="50000"/>
                  </a:schemeClr>
                </a:solidFill>
                <a:cs typeface="+mn-ea"/>
                <a:sym typeface="+mn-lt"/>
              </a:endParaRPr>
            </a:p>
          </p:txBody>
        </p:sp>
        <p:sp>
          <p:nvSpPr>
            <p:cNvPr id="39" name="矩形 38"/>
            <p:cNvSpPr/>
            <p:nvPr/>
          </p:nvSpPr>
          <p:spPr>
            <a:xfrm>
              <a:off x="1221767" y="2523608"/>
              <a:ext cx="2370017" cy="1176234"/>
            </a:xfrm>
            <a:prstGeom prst="rect">
              <a:avLst/>
            </a:prstGeom>
          </p:spPr>
          <p:txBody>
            <a:bodyPr wrap="square">
              <a:spAutoFit/>
            </a:bodyPr>
            <a:lstStyle/>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p:txBody>
        </p:sp>
      </p:grpSp>
      <p:grpSp>
        <p:nvGrpSpPr>
          <p:cNvPr id="5" name="组合 39"/>
          <p:cNvGrpSpPr/>
          <p:nvPr/>
        </p:nvGrpSpPr>
        <p:grpSpPr>
          <a:xfrm>
            <a:off x="8298110" y="4444158"/>
            <a:ext cx="3108820" cy="1666772"/>
            <a:chOff x="3102802" y="4913480"/>
            <a:chExt cx="2373813" cy="1667158"/>
          </a:xfrm>
        </p:grpSpPr>
        <p:sp>
          <p:nvSpPr>
            <p:cNvPr id="41" name="矩形 40"/>
            <p:cNvSpPr/>
            <p:nvPr/>
          </p:nvSpPr>
          <p:spPr>
            <a:xfrm>
              <a:off x="3102802" y="4913480"/>
              <a:ext cx="1237720" cy="523213"/>
            </a:xfrm>
            <a:prstGeom prst="rect">
              <a:avLst/>
            </a:prstGeom>
          </p:spPr>
          <p:txBody>
            <a:bodyPr wrap="none">
              <a:spAutoFit/>
            </a:bodyPr>
            <a:lstStyle/>
            <a:p>
              <a:r>
                <a:rPr lang="zh-CN" altLang="en-US" sz="2800">
                  <a:solidFill>
                    <a:schemeClr val="bg1">
                      <a:lumMod val="50000"/>
                    </a:schemeClr>
                  </a:solidFill>
                  <a:cs typeface="+mn-ea"/>
                  <a:sym typeface="+mn-lt"/>
                </a:rPr>
                <a:t>加入标题</a:t>
              </a:r>
              <a:endParaRPr lang="zh-CN" altLang="en-US" sz="2800">
                <a:solidFill>
                  <a:schemeClr val="bg1">
                    <a:lumMod val="50000"/>
                  </a:schemeClr>
                </a:solidFill>
                <a:cs typeface="+mn-ea"/>
                <a:sym typeface="+mn-lt"/>
              </a:endParaRPr>
            </a:p>
          </p:txBody>
        </p:sp>
        <p:sp>
          <p:nvSpPr>
            <p:cNvPr id="42" name="矩形 41"/>
            <p:cNvSpPr/>
            <p:nvPr/>
          </p:nvSpPr>
          <p:spPr>
            <a:xfrm>
              <a:off x="3106598" y="5404403"/>
              <a:ext cx="2370017" cy="1176235"/>
            </a:xfrm>
            <a:prstGeom prst="rect">
              <a:avLst/>
            </a:prstGeom>
          </p:spPr>
          <p:txBody>
            <a:bodyPr wrap="square">
              <a:spAutoFit/>
            </a:bodyPr>
            <a:lstStyle/>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a:p>
              <a:pPr defTabSz="913765">
                <a:lnSpc>
                  <a:spcPct val="120000"/>
                </a:lnSpc>
                <a:defRPr/>
              </a:pPr>
              <a:r>
                <a:rPr lang="zh-CN" altLang="en-US" sz="1465" kern="0">
                  <a:solidFill>
                    <a:schemeClr val="bg1">
                      <a:lumMod val="50000"/>
                    </a:schemeClr>
                  </a:solidFill>
                  <a:cs typeface="+mn-ea"/>
                  <a:sym typeface="+mn-lt"/>
                </a:rPr>
                <a:t>单击此处输入文字单击此处输入文字</a:t>
              </a:r>
              <a:endParaRPr lang="zh-CN" altLang="en-US" sz="1465" kern="0">
                <a:solidFill>
                  <a:schemeClr val="bg1">
                    <a:lumMod val="50000"/>
                  </a:schemeClr>
                </a:solidFill>
                <a:cs typeface="+mn-ea"/>
                <a:sym typeface="+mn-lt"/>
              </a:endParaRPr>
            </a:p>
          </p:txBody>
        </p:sp>
      </p:grpSp>
      <p:grpSp>
        <p:nvGrpSpPr>
          <p:cNvPr id="6" name="组合 42"/>
          <p:cNvGrpSpPr/>
          <p:nvPr/>
        </p:nvGrpSpPr>
        <p:grpSpPr>
          <a:xfrm>
            <a:off x="4233871" y="2495746"/>
            <a:ext cx="2338899" cy="1441257"/>
            <a:chOff x="4233069" y="2496322"/>
            <a:chExt cx="2338909" cy="1441591"/>
          </a:xfrm>
        </p:grpSpPr>
        <p:sp>
          <p:nvSpPr>
            <p:cNvPr id="44" name="Freeform 6"/>
            <p:cNvSpPr/>
            <p:nvPr/>
          </p:nvSpPr>
          <p:spPr bwMode="auto">
            <a:xfrm>
              <a:off x="4233069" y="2496322"/>
              <a:ext cx="2338909" cy="1441591"/>
            </a:xfrm>
            <a:custGeom>
              <a:gdLst>
                <a:gd name="T0" fmla="*/ 328 w 591"/>
                <a:gd name="T1" fmla="*/ 111 h 364"/>
                <a:gd name="T2" fmla="*/ 277 w 591"/>
                <a:gd name="T3" fmla="*/ 187 h 364"/>
                <a:gd name="T4" fmla="*/ 423 w 591"/>
                <a:gd name="T5" fmla="*/ 295 h 364"/>
                <a:gd name="T6" fmla="*/ 591 w 591"/>
                <a:gd name="T7" fmla="*/ 351 h 364"/>
                <a:gd name="T8" fmla="*/ 589 w 591"/>
                <a:gd name="T9" fmla="*/ 364 h 364"/>
                <a:gd name="T10" fmla="*/ 381 w 591"/>
                <a:gd name="T11" fmla="*/ 325 h 364"/>
                <a:gd name="T12" fmla="*/ 69 w 591"/>
                <a:gd name="T13" fmla="*/ 131 h 364"/>
                <a:gd name="T14" fmla="*/ 0 w 591"/>
                <a:gd name="T15" fmla="*/ 96 h 364"/>
                <a:gd name="T16" fmla="*/ 140 w 591"/>
                <a:gd name="T17" fmla="*/ 5 h 364"/>
                <a:gd name="T18" fmla="*/ 177 w 591"/>
                <a:gd name="T19" fmla="*/ 9 h 364"/>
                <a:gd name="T20" fmla="*/ 328 w 591"/>
                <a:gd name="T21" fmla="*/ 111 h 3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1" h="364">
                  <a:moveTo>
                    <a:pt x="328" y="111"/>
                  </a:moveTo>
                  <a:cubicBezTo>
                    <a:pt x="259" y="119"/>
                    <a:pt x="242" y="150"/>
                    <a:pt x="277" y="187"/>
                  </a:cubicBezTo>
                  <a:cubicBezTo>
                    <a:pt x="319" y="230"/>
                    <a:pt x="370" y="267"/>
                    <a:pt x="423" y="295"/>
                  </a:cubicBezTo>
                  <a:cubicBezTo>
                    <a:pt x="475" y="322"/>
                    <a:pt x="535" y="333"/>
                    <a:pt x="591" y="351"/>
                  </a:cubicBezTo>
                  <a:cubicBezTo>
                    <a:pt x="591" y="355"/>
                    <a:pt x="590" y="360"/>
                    <a:pt x="589" y="364"/>
                  </a:cubicBezTo>
                  <a:cubicBezTo>
                    <a:pt x="520" y="351"/>
                    <a:pt x="449" y="345"/>
                    <a:pt x="381" y="325"/>
                  </a:cubicBezTo>
                  <a:cubicBezTo>
                    <a:pt x="260" y="291"/>
                    <a:pt x="149" y="236"/>
                    <a:pt x="69" y="131"/>
                  </a:cubicBezTo>
                  <a:cubicBezTo>
                    <a:pt x="56" y="115"/>
                    <a:pt x="28" y="110"/>
                    <a:pt x="0" y="96"/>
                  </a:cubicBezTo>
                  <a:cubicBezTo>
                    <a:pt x="47" y="65"/>
                    <a:pt x="93" y="33"/>
                    <a:pt x="140" y="5"/>
                  </a:cubicBezTo>
                  <a:cubicBezTo>
                    <a:pt x="149" y="0"/>
                    <a:pt x="168" y="3"/>
                    <a:pt x="177" y="9"/>
                  </a:cubicBezTo>
                  <a:cubicBezTo>
                    <a:pt x="224" y="39"/>
                    <a:pt x="270" y="71"/>
                    <a:pt x="328" y="1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5" name="文本框 28"/>
            <p:cNvSpPr txBox="1"/>
            <p:nvPr/>
          </p:nvSpPr>
          <p:spPr>
            <a:xfrm>
              <a:off x="4833923" y="2752547"/>
              <a:ext cx="56257" cy="160734"/>
            </a:xfrm>
            <a:custGeom>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solidFill>
              <a:schemeClr val="bg1"/>
            </a:solidFill>
            <a:ln>
              <a:noFill/>
            </a:ln>
            <a:effectLst/>
          </p:spPr>
          <p:txBody>
            <a:bodyPr rot="0" spcFirstLastPara="0" vertOverflow="overflow" horzOverflow="overflow" vert="horz" wrap="square" lIns="121883" tIns="60941" rIns="121883" bIns="60941" numCol="1" spcCol="0" rtlCol="0" fromWordArt="0" anchor="t" anchorCtr="0" forceAA="0" compatLnSpc="1">
              <a:noAutofit/>
            </a:bodyPr>
            <a:lstStyle/>
            <a:p>
              <a:endParaRPr lang="zh-CN" altLang="en-US" sz="2400">
                <a:cs typeface="+mn-ea"/>
                <a:sym typeface="+mn-lt"/>
              </a:endParaRPr>
            </a:p>
          </p:txBody>
        </p:sp>
      </p:grpSp>
      <p:grpSp>
        <p:nvGrpSpPr>
          <p:cNvPr id="7" name="组合 45"/>
          <p:cNvGrpSpPr/>
          <p:nvPr/>
        </p:nvGrpSpPr>
        <p:grpSpPr>
          <a:xfrm>
            <a:off x="5872992" y="2453727"/>
            <a:ext cx="1138976" cy="1012663"/>
            <a:chOff x="5872196" y="2454293"/>
            <a:chExt cx="1138983" cy="1012897"/>
          </a:xfrm>
        </p:grpSpPr>
        <p:sp>
          <p:nvSpPr>
            <p:cNvPr id="47" name="Freeform 8"/>
            <p:cNvSpPr/>
            <p:nvPr/>
          </p:nvSpPr>
          <p:spPr bwMode="auto">
            <a:xfrm>
              <a:off x="5872196" y="2454293"/>
              <a:ext cx="1138983" cy="1012897"/>
            </a:xfrm>
            <a:custGeom>
              <a:gdLst>
                <a:gd name="T0" fmla="*/ 288 w 288"/>
                <a:gd name="T1" fmla="*/ 122 h 256"/>
                <a:gd name="T2" fmla="*/ 179 w 288"/>
                <a:gd name="T3" fmla="*/ 120 h 256"/>
                <a:gd name="T4" fmla="*/ 84 w 288"/>
                <a:gd name="T5" fmla="*/ 100 h 256"/>
                <a:gd name="T6" fmla="*/ 33 w 288"/>
                <a:gd name="T7" fmla="*/ 177 h 256"/>
                <a:gd name="T8" fmla="*/ 22 w 288"/>
                <a:gd name="T9" fmla="*/ 256 h 256"/>
                <a:gd name="T10" fmla="*/ 1 w 288"/>
                <a:gd name="T11" fmla="*/ 117 h 256"/>
                <a:gd name="T12" fmla="*/ 146 w 288"/>
                <a:gd name="T13" fmla="*/ 31 h 256"/>
                <a:gd name="T14" fmla="*/ 288 w 288"/>
                <a:gd name="T15" fmla="*/ 122 h 2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56">
                  <a:moveTo>
                    <a:pt x="288" y="122"/>
                  </a:moveTo>
                  <a:cubicBezTo>
                    <a:pt x="241" y="135"/>
                    <a:pt x="215" y="160"/>
                    <a:pt x="179" y="120"/>
                  </a:cubicBezTo>
                  <a:cubicBezTo>
                    <a:pt x="160" y="99"/>
                    <a:pt x="111" y="91"/>
                    <a:pt x="84" y="100"/>
                  </a:cubicBezTo>
                  <a:cubicBezTo>
                    <a:pt x="61" y="108"/>
                    <a:pt x="44" y="148"/>
                    <a:pt x="33" y="177"/>
                  </a:cubicBezTo>
                  <a:cubicBezTo>
                    <a:pt x="25" y="200"/>
                    <a:pt x="32" y="228"/>
                    <a:pt x="22" y="256"/>
                  </a:cubicBezTo>
                  <a:cubicBezTo>
                    <a:pt x="14" y="209"/>
                    <a:pt x="0" y="163"/>
                    <a:pt x="1" y="117"/>
                  </a:cubicBezTo>
                  <a:cubicBezTo>
                    <a:pt x="3" y="42"/>
                    <a:pt x="73" y="0"/>
                    <a:pt x="146" y="31"/>
                  </a:cubicBezTo>
                  <a:cubicBezTo>
                    <a:pt x="193" y="50"/>
                    <a:pt x="234" y="86"/>
                    <a:pt x="288" y="122"/>
                  </a:cubicBez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8" name="文本框 29"/>
            <p:cNvSpPr txBox="1"/>
            <p:nvPr/>
          </p:nvSpPr>
          <p:spPr>
            <a:xfrm>
              <a:off x="6703472" y="2832789"/>
              <a:ext cx="78328" cy="117492"/>
            </a:xfrm>
            <a:custGeom>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solidFill>
              <a:schemeClr val="bg1"/>
            </a:solidFill>
            <a:ln>
              <a:noFill/>
            </a:ln>
            <a:effectLst/>
          </p:spPr>
          <p:txBody>
            <a:bodyPr rot="0" spcFirstLastPara="0" vertOverflow="overflow" horzOverflow="overflow" vert="horz" wrap="square" lIns="121883" tIns="60941" rIns="121883" bIns="60941" numCol="1" spcCol="0" rtlCol="0" fromWordArt="0" anchor="t" anchorCtr="0" forceAA="0" compatLnSpc="1">
              <a:noAutofit/>
            </a:bodyPr>
            <a:lstStyle/>
            <a:p>
              <a:endParaRPr lang="zh-CN" altLang="en-US" sz="2400">
                <a:cs typeface="+mn-ea"/>
                <a:sym typeface="+mn-lt"/>
              </a:endParaRPr>
            </a:p>
          </p:txBody>
        </p:sp>
      </p:grpSp>
      <p:grpSp>
        <p:nvGrpSpPr>
          <p:cNvPr id="8" name="组合 48"/>
          <p:cNvGrpSpPr/>
          <p:nvPr/>
        </p:nvGrpSpPr>
        <p:grpSpPr>
          <a:xfrm>
            <a:off x="6331105" y="3144943"/>
            <a:ext cx="1628612" cy="1775311"/>
            <a:chOff x="6330311" y="3145669"/>
            <a:chExt cx="1628620" cy="1775722"/>
          </a:xfrm>
        </p:grpSpPr>
        <p:sp>
          <p:nvSpPr>
            <p:cNvPr id="50" name="Freeform 7"/>
            <p:cNvSpPr/>
            <p:nvPr/>
          </p:nvSpPr>
          <p:spPr bwMode="auto">
            <a:xfrm>
              <a:off x="6330311" y="3145669"/>
              <a:ext cx="1628620" cy="1775722"/>
            </a:xfrm>
            <a:custGeom>
              <a:gdLst>
                <a:gd name="T0" fmla="*/ 358 w 411"/>
                <a:gd name="T1" fmla="*/ 449 h 449"/>
                <a:gd name="T2" fmla="*/ 229 w 411"/>
                <a:gd name="T3" fmla="*/ 251 h 449"/>
                <a:gd name="T4" fmla="*/ 250 w 411"/>
                <a:gd name="T5" fmla="*/ 191 h 449"/>
                <a:gd name="T6" fmla="*/ 63 w 411"/>
                <a:gd name="T7" fmla="*/ 28 h 449"/>
                <a:gd name="T8" fmla="*/ 0 w 411"/>
                <a:gd name="T9" fmla="*/ 0 h 449"/>
                <a:gd name="T10" fmla="*/ 274 w 411"/>
                <a:gd name="T11" fmla="*/ 139 h 449"/>
                <a:gd name="T12" fmla="*/ 396 w 411"/>
                <a:gd name="T13" fmla="*/ 312 h 449"/>
                <a:gd name="T14" fmla="*/ 376 w 411"/>
                <a:gd name="T15" fmla="*/ 449 h 449"/>
                <a:gd name="T16" fmla="*/ 358 w 411"/>
                <a:gd name="T17" fmla="*/ 449 h 4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49">
                  <a:moveTo>
                    <a:pt x="358" y="449"/>
                  </a:moveTo>
                  <a:cubicBezTo>
                    <a:pt x="316" y="385"/>
                    <a:pt x="274" y="320"/>
                    <a:pt x="229" y="251"/>
                  </a:cubicBezTo>
                  <a:cubicBezTo>
                    <a:pt x="272" y="244"/>
                    <a:pt x="262" y="217"/>
                    <a:pt x="250" y="191"/>
                  </a:cubicBezTo>
                  <a:cubicBezTo>
                    <a:pt x="212" y="109"/>
                    <a:pt x="142" y="63"/>
                    <a:pt x="63" y="28"/>
                  </a:cubicBezTo>
                  <a:cubicBezTo>
                    <a:pt x="42" y="19"/>
                    <a:pt x="20" y="12"/>
                    <a:pt x="0" y="0"/>
                  </a:cubicBezTo>
                  <a:cubicBezTo>
                    <a:pt x="108" y="12"/>
                    <a:pt x="201" y="60"/>
                    <a:pt x="274" y="139"/>
                  </a:cubicBezTo>
                  <a:cubicBezTo>
                    <a:pt x="321" y="191"/>
                    <a:pt x="369" y="248"/>
                    <a:pt x="396" y="312"/>
                  </a:cubicBezTo>
                  <a:cubicBezTo>
                    <a:pt x="411" y="348"/>
                    <a:pt x="384" y="403"/>
                    <a:pt x="376" y="449"/>
                  </a:cubicBezTo>
                  <a:cubicBezTo>
                    <a:pt x="370" y="449"/>
                    <a:pt x="364" y="449"/>
                    <a:pt x="358" y="4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文本框 30"/>
            <p:cNvSpPr txBox="1"/>
            <p:nvPr/>
          </p:nvSpPr>
          <p:spPr>
            <a:xfrm>
              <a:off x="7588027" y="4245976"/>
              <a:ext cx="108942" cy="162653"/>
            </a:xfrm>
            <a:custGeom>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solidFill>
              <a:schemeClr val="bg1"/>
            </a:solidFill>
            <a:ln>
              <a:noFill/>
            </a:ln>
            <a:effectLst/>
          </p:spPr>
          <p:txBody>
            <a:bodyPr rot="0" spcFirstLastPara="0" vertOverflow="overflow" horzOverflow="overflow" vert="horz" wrap="square" lIns="121883" tIns="60941" rIns="121883" bIns="60941" numCol="1" spcCol="0" rtlCol="0" fromWordArt="0" anchor="t" anchorCtr="0" forceAA="0" compatLnSpc="1">
              <a:noAutofit/>
            </a:bodyPr>
            <a:lstStyle/>
            <a:p>
              <a:endParaRPr lang="zh-CN" altLang="en-US" sz="2400">
                <a:cs typeface="+mn-ea"/>
                <a:sym typeface="+mn-lt"/>
              </a:endParaRPr>
            </a:p>
          </p:txBody>
        </p:sp>
      </p:grpSp>
      <p:grpSp>
        <p:nvGrpSpPr>
          <p:cNvPr id="9" name="组合 51"/>
          <p:cNvGrpSpPr/>
          <p:nvPr/>
        </p:nvGrpSpPr>
        <p:grpSpPr>
          <a:xfrm>
            <a:off x="5084957" y="3668079"/>
            <a:ext cx="1952233" cy="2004315"/>
            <a:chOff x="5084155" y="3668928"/>
            <a:chExt cx="1952243" cy="2004779"/>
          </a:xfrm>
        </p:grpSpPr>
        <p:sp>
          <p:nvSpPr>
            <p:cNvPr id="53" name="Freeform 5"/>
            <p:cNvSpPr/>
            <p:nvPr/>
          </p:nvSpPr>
          <p:spPr bwMode="auto">
            <a:xfrm>
              <a:off x="5084155" y="3668928"/>
              <a:ext cx="1952243" cy="2004779"/>
            </a:xfrm>
            <a:custGeom>
              <a:gdLst>
                <a:gd name="T0" fmla="*/ 242 w 493"/>
                <a:gd name="T1" fmla="*/ 505 h 507"/>
                <a:gd name="T2" fmla="*/ 0 w 493"/>
                <a:gd name="T3" fmla="*/ 303 h 507"/>
                <a:gd name="T4" fmla="*/ 230 w 493"/>
                <a:gd name="T5" fmla="*/ 129 h 507"/>
                <a:gd name="T6" fmla="*/ 314 w 493"/>
                <a:gd name="T7" fmla="*/ 211 h 507"/>
                <a:gd name="T8" fmla="*/ 421 w 493"/>
                <a:gd name="T9" fmla="*/ 129 h 507"/>
                <a:gd name="T10" fmla="*/ 443 w 493"/>
                <a:gd name="T11" fmla="*/ 0 h 507"/>
                <a:gd name="T12" fmla="*/ 418 w 493"/>
                <a:gd name="T13" fmla="*/ 311 h 507"/>
                <a:gd name="T14" fmla="*/ 329 w 493"/>
                <a:gd name="T15" fmla="*/ 397 h 507"/>
                <a:gd name="T16" fmla="*/ 258 w 493"/>
                <a:gd name="T17" fmla="*/ 507 h 507"/>
                <a:gd name="T18" fmla="*/ 242 w 493"/>
                <a:gd name="T19" fmla="*/ 505 h 5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 h="507">
                  <a:moveTo>
                    <a:pt x="242" y="505"/>
                  </a:moveTo>
                  <a:cubicBezTo>
                    <a:pt x="164" y="440"/>
                    <a:pt x="85" y="375"/>
                    <a:pt x="0" y="303"/>
                  </a:cubicBezTo>
                  <a:cubicBezTo>
                    <a:pt x="79" y="244"/>
                    <a:pt x="150" y="189"/>
                    <a:pt x="230" y="129"/>
                  </a:cubicBezTo>
                  <a:cubicBezTo>
                    <a:pt x="234" y="190"/>
                    <a:pt x="263" y="214"/>
                    <a:pt x="314" y="211"/>
                  </a:cubicBezTo>
                  <a:cubicBezTo>
                    <a:pt x="369" y="209"/>
                    <a:pt x="405" y="177"/>
                    <a:pt x="421" y="129"/>
                  </a:cubicBezTo>
                  <a:cubicBezTo>
                    <a:pt x="434" y="87"/>
                    <a:pt x="436" y="42"/>
                    <a:pt x="443" y="0"/>
                  </a:cubicBezTo>
                  <a:cubicBezTo>
                    <a:pt x="493" y="74"/>
                    <a:pt x="484" y="220"/>
                    <a:pt x="418" y="311"/>
                  </a:cubicBezTo>
                  <a:cubicBezTo>
                    <a:pt x="394" y="344"/>
                    <a:pt x="363" y="374"/>
                    <a:pt x="329" y="397"/>
                  </a:cubicBezTo>
                  <a:cubicBezTo>
                    <a:pt x="289" y="423"/>
                    <a:pt x="241" y="438"/>
                    <a:pt x="258" y="507"/>
                  </a:cubicBezTo>
                  <a:cubicBezTo>
                    <a:pt x="252" y="506"/>
                    <a:pt x="247" y="506"/>
                    <a:pt x="242" y="505"/>
                  </a:cubicBezTo>
                  <a:close/>
                </a:path>
              </a:pathLst>
            </a:cu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文本框 31"/>
            <p:cNvSpPr txBox="1"/>
            <p:nvPr/>
          </p:nvSpPr>
          <p:spPr>
            <a:xfrm>
              <a:off x="5813090" y="4818079"/>
              <a:ext cx="110728" cy="159841"/>
            </a:xfrm>
            <a:custGeom>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a:effectLst/>
          </p:spPr>
          <p:txBody>
            <a:bodyPr rot="0" spcFirstLastPara="0" vertOverflow="overflow" horzOverflow="overflow" vert="horz" wrap="square" lIns="121883" tIns="60941" rIns="121883" bIns="60941" numCol="1" spcCol="0" rtlCol="0" fromWordArt="0" anchor="t" anchorCtr="0" forceAA="0" compatLnSpc="1">
              <a:noAutofit/>
            </a:bodyPr>
            <a:lstStyle/>
            <a:p>
              <a:endParaRPr lang="zh-CN" altLang="en-US" sz="2400">
                <a:cs typeface="+mn-ea"/>
                <a:sym typeface="+mn-lt"/>
              </a:endParaRPr>
            </a:p>
          </p:txBody>
        </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610341" y="1412777"/>
            <a:ext cx="5485660" cy="4165601"/>
          </a:xfrm>
          <a:prstGeom prst="rect">
            <a:avLst/>
          </a:prstGeom>
          <a:noFill/>
        </p:spPr>
        <p:txBody>
          <a:bodyPr lIns="121895" tIns="60947" rIns="121895" bIns="60947"/>
          <a:lstStyle/>
          <a:p>
            <a:endParaRPr lang="zh-CN" altLang="en-US" sz="2400">
              <a:cs typeface="+mn-ea"/>
              <a:sym typeface="+mn-lt"/>
            </a:endParaRPr>
          </a:p>
        </p:txBody>
      </p:sp>
      <p:sp>
        <p:nvSpPr>
          <p:cNvPr id="3" name="任意多边形 2"/>
          <p:cNvSpPr/>
          <p:nvPr/>
        </p:nvSpPr>
        <p:spPr>
          <a:xfrm>
            <a:off x="2484445" y="1412776"/>
            <a:ext cx="1737455" cy="1319357"/>
          </a:xfrm>
          <a:custGeom>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chemeClr val="accent4"/>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20315" tIns="20315" rIns="20315" bIns="20315" numCol="1" spcCol="1270" anchor="ctr" anchorCtr="0">
            <a:noAutofit/>
          </a:bodyPr>
          <a:lstStyle/>
          <a:p>
            <a:pPr algn="ctr" defTabSz="710565">
              <a:lnSpc>
                <a:spcPct val="90000"/>
              </a:lnSpc>
              <a:spcAft>
                <a:spcPct val="35000"/>
              </a:spcAft>
            </a:pPr>
            <a:r>
              <a:rPr lang="zh-CN" altLang="en-US" sz="1600">
                <a:solidFill>
                  <a:schemeClr val="bg1"/>
                </a:solidFill>
                <a:cs typeface="+mn-ea"/>
                <a:sym typeface="+mn-lt"/>
              </a:rPr>
              <a:t>添加文本</a:t>
            </a:r>
            <a:endParaRPr lang="en-US" sz="1600">
              <a:solidFill>
                <a:schemeClr val="bg1"/>
              </a:solidFill>
              <a:cs typeface="+mn-ea"/>
              <a:sym typeface="+mn-lt"/>
            </a:endParaRPr>
          </a:p>
        </p:txBody>
      </p:sp>
      <p:sp>
        <p:nvSpPr>
          <p:cNvPr id="4" name="任意多边形 3"/>
          <p:cNvSpPr/>
          <p:nvPr/>
        </p:nvSpPr>
        <p:spPr>
          <a:xfrm>
            <a:off x="1859743" y="2732133"/>
            <a:ext cx="2986856" cy="948747"/>
          </a:xfrm>
          <a:custGeom>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chemeClr val="accent3"/>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42975" tIns="20315" rIns="542973" bIns="20315" numCol="1" spcCol="1270" anchor="ctr" anchorCtr="0">
            <a:noAutofit/>
          </a:bodyPr>
          <a:lstStyle/>
          <a:p>
            <a:pPr algn="ctr" defTabSz="710565">
              <a:lnSpc>
                <a:spcPct val="90000"/>
              </a:lnSpc>
              <a:spcAft>
                <a:spcPct val="35000"/>
              </a:spcAft>
            </a:pPr>
            <a:r>
              <a:rPr lang="zh-CN" altLang="en-US" sz="1600">
                <a:solidFill>
                  <a:schemeClr val="bg1"/>
                </a:solidFill>
                <a:cs typeface="+mn-ea"/>
                <a:sym typeface="+mn-lt"/>
              </a:rPr>
              <a:t>添加文本</a:t>
            </a:r>
            <a:endParaRPr lang="en-US" sz="1600">
              <a:solidFill>
                <a:schemeClr val="bg1"/>
              </a:solidFill>
              <a:cs typeface="+mn-ea"/>
              <a:sym typeface="+mn-lt"/>
            </a:endParaRPr>
          </a:p>
        </p:txBody>
      </p:sp>
      <p:sp>
        <p:nvSpPr>
          <p:cNvPr id="5" name="任意多边形 4"/>
          <p:cNvSpPr/>
          <p:nvPr/>
        </p:nvSpPr>
        <p:spPr>
          <a:xfrm>
            <a:off x="1235041" y="3680881"/>
            <a:ext cx="4236257" cy="948747"/>
          </a:xfrm>
          <a:custGeom>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chemeClr val="accent2"/>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61604" tIns="20315" rIns="761604" bIns="20315" numCol="1" spcCol="1270" anchor="ctr" anchorCtr="0">
            <a:noAutofit/>
          </a:bodyPr>
          <a:lstStyle/>
          <a:p>
            <a:pPr algn="ctr" defTabSz="710565">
              <a:lnSpc>
                <a:spcPct val="90000"/>
              </a:lnSpc>
              <a:spcAft>
                <a:spcPct val="35000"/>
              </a:spcAft>
            </a:pPr>
            <a:r>
              <a:rPr lang="zh-CN" altLang="en-US" sz="1600">
                <a:solidFill>
                  <a:schemeClr val="bg1"/>
                </a:solidFill>
                <a:cs typeface="+mn-ea"/>
                <a:sym typeface="+mn-lt"/>
              </a:rPr>
              <a:t>添加文本</a:t>
            </a:r>
            <a:endParaRPr lang="en-US" sz="1600">
              <a:solidFill>
                <a:schemeClr val="bg1"/>
              </a:solidFill>
              <a:cs typeface="+mn-ea"/>
              <a:sym typeface="+mn-lt"/>
            </a:endParaRPr>
          </a:p>
        </p:txBody>
      </p:sp>
      <p:sp>
        <p:nvSpPr>
          <p:cNvPr id="6" name="任意多边形 5"/>
          <p:cNvSpPr/>
          <p:nvPr/>
        </p:nvSpPr>
        <p:spPr>
          <a:xfrm>
            <a:off x="610341" y="4629629"/>
            <a:ext cx="5485660" cy="948747"/>
          </a:xfrm>
          <a:custGeom>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chemeClr val="accent1"/>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980232" tIns="20315" rIns="980235" bIns="20315" numCol="1" spcCol="1270" anchor="ctr" anchorCtr="0">
            <a:noAutofit/>
          </a:bodyPr>
          <a:lstStyle/>
          <a:p>
            <a:pPr algn="ctr" defTabSz="710565">
              <a:lnSpc>
                <a:spcPct val="90000"/>
              </a:lnSpc>
              <a:spcAft>
                <a:spcPct val="35000"/>
              </a:spcAft>
            </a:pPr>
            <a:r>
              <a:rPr lang="zh-CN" altLang="en-US" sz="1600">
                <a:solidFill>
                  <a:schemeClr val="bg1"/>
                </a:solidFill>
                <a:cs typeface="+mn-ea"/>
                <a:sym typeface="+mn-lt"/>
              </a:rPr>
              <a:t>添加文本</a:t>
            </a:r>
            <a:endParaRPr lang="en-US" sz="1600">
              <a:solidFill>
                <a:schemeClr val="bg1"/>
              </a:solidFill>
              <a:cs typeface="+mn-ea"/>
              <a:sym typeface="+mn-lt"/>
            </a:endParaRPr>
          </a:p>
        </p:txBody>
      </p:sp>
      <p:grpSp>
        <p:nvGrpSpPr>
          <p:cNvPr id="7" name="组合 6"/>
          <p:cNvGrpSpPr/>
          <p:nvPr/>
        </p:nvGrpSpPr>
        <p:grpSpPr>
          <a:xfrm>
            <a:off x="6486085" y="1558915"/>
            <a:ext cx="5279875" cy="576743"/>
            <a:chOff x="4932040" y="1169181"/>
            <a:chExt cx="3960440" cy="432556"/>
          </a:xfrm>
        </p:grpSpPr>
        <p:sp>
          <p:nvSpPr>
            <p:cNvPr id="8" name="Content Placeholder 9"/>
            <p:cNvSpPr txBox="1"/>
            <p:nvPr/>
          </p:nvSpPr>
          <p:spPr>
            <a:xfrm>
              <a:off x="4932040" y="1235977"/>
              <a:ext cx="609600" cy="365760"/>
            </a:xfrm>
            <a:prstGeom prst="rect">
              <a:avLst/>
            </a:prstGeom>
            <a:solidFill>
              <a:schemeClr val="accent4"/>
            </a:solidFill>
            <a:ln>
              <a:noFill/>
            </a:ln>
          </p:spPr>
          <p:txBody>
            <a:bodyPr vert="horz" wrap="none" lIns="121883" tIns="0" rIns="121883" bIns="60941"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defTabSz="1218565">
                <a:defRPr/>
              </a:pPr>
              <a:endParaRPr lang="en-US" sz="1465">
                <a:solidFill>
                  <a:schemeClr val="bg1">
                    <a:lumMod val="50000"/>
                  </a:schemeClr>
                </a:solidFill>
                <a:latin typeface="+mn-lt"/>
                <a:cs typeface="+mn-ea"/>
                <a:sym typeface="+mn-lt"/>
              </a:endParaRPr>
            </a:p>
          </p:txBody>
        </p:sp>
        <p:sp>
          <p:nvSpPr>
            <p:cNvPr id="9" name="矩形 8"/>
            <p:cNvSpPr/>
            <p:nvPr/>
          </p:nvSpPr>
          <p:spPr>
            <a:xfrm>
              <a:off x="5624395" y="1169181"/>
              <a:ext cx="3268085" cy="407899"/>
            </a:xfrm>
            <a:prstGeom prst="rect">
              <a:avLst/>
            </a:prstGeom>
          </p:spPr>
          <p:txBody>
            <a:bodyPr wrap="square">
              <a:spAutoFit/>
            </a:bodyPr>
            <a:lstStyle/>
            <a:p>
              <a:pPr lvl="0"/>
              <a:r>
                <a:rPr lang="zh-CN" altLang="en-US" sz="1465">
                  <a:solidFill>
                    <a:schemeClr val="bg1">
                      <a:lumMod val="50000"/>
                    </a:schemeClr>
                  </a:solidFill>
                  <a:cs typeface="+mn-ea"/>
                  <a:sym typeface="+mn-lt"/>
                </a:rPr>
                <a:t>单击此处添加文本，单击此处添加文本，单击此处添加文本，单击此处添加文本。</a:t>
              </a:r>
              <a:endParaRPr lang="en-US" altLang="zh-CN" sz="1465">
                <a:solidFill>
                  <a:schemeClr val="bg1">
                    <a:lumMod val="50000"/>
                  </a:schemeClr>
                </a:solidFill>
                <a:cs typeface="+mn-ea"/>
                <a:sym typeface="+mn-lt"/>
              </a:endParaRPr>
            </a:p>
          </p:txBody>
        </p:sp>
      </p:grpSp>
      <p:grpSp>
        <p:nvGrpSpPr>
          <p:cNvPr id="10" name="组合 9"/>
          <p:cNvGrpSpPr/>
          <p:nvPr/>
        </p:nvGrpSpPr>
        <p:grpSpPr>
          <a:xfrm>
            <a:off x="6486085" y="2681119"/>
            <a:ext cx="5279875" cy="572139"/>
            <a:chOff x="4932040" y="2010833"/>
            <a:chExt cx="3960440" cy="429103"/>
          </a:xfrm>
        </p:grpSpPr>
        <p:sp>
          <p:nvSpPr>
            <p:cNvPr id="11" name="Content Placeholder 10"/>
            <p:cNvSpPr txBox="1"/>
            <p:nvPr/>
          </p:nvSpPr>
          <p:spPr>
            <a:xfrm>
              <a:off x="4932040" y="2074176"/>
              <a:ext cx="609600" cy="365760"/>
            </a:xfrm>
            <a:prstGeom prst="rect">
              <a:avLst/>
            </a:prstGeom>
            <a:solidFill>
              <a:schemeClr val="accent3"/>
            </a:solidFill>
            <a:ln>
              <a:noFill/>
            </a:ln>
          </p:spPr>
          <p:txBody>
            <a:bodyPr vert="horz" wrap="none" lIns="121883" tIns="0" rIns="121883" bIns="60941"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defTabSz="1218565">
                <a:defRPr/>
              </a:pPr>
              <a:endParaRPr lang="en-US" sz="1465">
                <a:solidFill>
                  <a:schemeClr val="bg1">
                    <a:lumMod val="50000"/>
                  </a:schemeClr>
                </a:solidFill>
                <a:latin typeface="+mn-lt"/>
                <a:cs typeface="+mn-ea"/>
                <a:sym typeface="+mn-lt"/>
              </a:endParaRPr>
            </a:p>
          </p:txBody>
        </p:sp>
        <p:sp>
          <p:nvSpPr>
            <p:cNvPr id="12" name="矩形 11"/>
            <p:cNvSpPr/>
            <p:nvPr/>
          </p:nvSpPr>
          <p:spPr>
            <a:xfrm>
              <a:off x="5624395" y="2010833"/>
              <a:ext cx="3268085" cy="407899"/>
            </a:xfrm>
            <a:prstGeom prst="rect">
              <a:avLst/>
            </a:prstGeom>
          </p:spPr>
          <p:txBody>
            <a:bodyPr wrap="square">
              <a:spAutoFit/>
            </a:bodyPr>
            <a:lstStyle/>
            <a:p>
              <a:pPr lvl="0"/>
              <a:r>
                <a:rPr lang="zh-CN" altLang="en-US" sz="1465">
                  <a:solidFill>
                    <a:schemeClr val="bg1">
                      <a:lumMod val="50000"/>
                    </a:schemeClr>
                  </a:solidFill>
                  <a:cs typeface="+mn-ea"/>
                  <a:sym typeface="+mn-lt"/>
                </a:rPr>
                <a:t>单击此处添加文本，单击此处添加文本，单击此处添加文本，单击此处添加文本。</a:t>
              </a:r>
              <a:endParaRPr lang="en-US" altLang="zh-CN" sz="1465">
                <a:solidFill>
                  <a:schemeClr val="bg1">
                    <a:lumMod val="50000"/>
                  </a:schemeClr>
                </a:solidFill>
                <a:cs typeface="+mn-ea"/>
                <a:sym typeface="+mn-lt"/>
              </a:endParaRPr>
            </a:p>
          </p:txBody>
        </p:sp>
      </p:grpSp>
      <p:grpSp>
        <p:nvGrpSpPr>
          <p:cNvPr id="13" name="组合 12"/>
          <p:cNvGrpSpPr/>
          <p:nvPr/>
        </p:nvGrpSpPr>
        <p:grpSpPr>
          <a:xfrm>
            <a:off x="6486085" y="3764851"/>
            <a:ext cx="5279875" cy="572140"/>
            <a:chOff x="4932040" y="2823633"/>
            <a:chExt cx="3960440" cy="429104"/>
          </a:xfrm>
        </p:grpSpPr>
        <p:sp>
          <p:nvSpPr>
            <p:cNvPr id="14" name="Content Placeholder 11"/>
            <p:cNvSpPr txBox="1"/>
            <p:nvPr/>
          </p:nvSpPr>
          <p:spPr>
            <a:xfrm>
              <a:off x="4932040" y="2886977"/>
              <a:ext cx="609600" cy="365760"/>
            </a:xfrm>
            <a:prstGeom prst="rect">
              <a:avLst/>
            </a:prstGeom>
            <a:solidFill>
              <a:schemeClr val="accent2"/>
            </a:solidFill>
            <a:ln>
              <a:noFill/>
            </a:ln>
          </p:spPr>
          <p:txBody>
            <a:bodyPr vert="horz" wrap="none" lIns="121883" tIns="0" rIns="121883" bIns="60941"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defTabSz="1218565">
                <a:defRPr/>
              </a:pPr>
              <a:endParaRPr lang="en-US" sz="1465">
                <a:solidFill>
                  <a:schemeClr val="bg1">
                    <a:lumMod val="50000"/>
                  </a:schemeClr>
                </a:solidFill>
                <a:latin typeface="+mn-lt"/>
                <a:cs typeface="+mn-ea"/>
                <a:sym typeface="+mn-lt"/>
              </a:endParaRPr>
            </a:p>
          </p:txBody>
        </p:sp>
        <p:sp>
          <p:nvSpPr>
            <p:cNvPr id="15" name="矩形 14"/>
            <p:cNvSpPr/>
            <p:nvPr/>
          </p:nvSpPr>
          <p:spPr>
            <a:xfrm>
              <a:off x="5624395" y="2823633"/>
              <a:ext cx="3268085" cy="407899"/>
            </a:xfrm>
            <a:prstGeom prst="rect">
              <a:avLst/>
            </a:prstGeom>
          </p:spPr>
          <p:txBody>
            <a:bodyPr wrap="square">
              <a:spAutoFit/>
            </a:bodyPr>
            <a:lstStyle/>
            <a:p>
              <a:pPr lvl="0"/>
              <a:r>
                <a:rPr lang="zh-CN" altLang="en-US" sz="1465">
                  <a:solidFill>
                    <a:schemeClr val="bg1">
                      <a:lumMod val="50000"/>
                    </a:schemeClr>
                  </a:solidFill>
                  <a:cs typeface="+mn-ea"/>
                  <a:sym typeface="+mn-lt"/>
                </a:rPr>
                <a:t>单击此处添加文本，单击此处添加文本，单击此处添加文本，单击此处添加文本。</a:t>
              </a:r>
              <a:endParaRPr lang="en-US" altLang="zh-CN" sz="1465">
                <a:solidFill>
                  <a:schemeClr val="bg1">
                    <a:lumMod val="50000"/>
                  </a:schemeClr>
                </a:solidFill>
                <a:cs typeface="+mn-ea"/>
                <a:sym typeface="+mn-lt"/>
              </a:endParaRPr>
            </a:p>
          </p:txBody>
        </p:sp>
      </p:grpSp>
      <p:grpSp>
        <p:nvGrpSpPr>
          <p:cNvPr id="16" name="组合 15"/>
          <p:cNvGrpSpPr/>
          <p:nvPr/>
        </p:nvGrpSpPr>
        <p:grpSpPr>
          <a:xfrm>
            <a:off x="6486085" y="4788647"/>
            <a:ext cx="5279875" cy="632089"/>
            <a:chOff x="4932040" y="3591472"/>
            <a:chExt cx="3960440" cy="474065"/>
          </a:xfrm>
        </p:grpSpPr>
        <p:sp>
          <p:nvSpPr>
            <p:cNvPr id="17" name="Content Placeholder 12"/>
            <p:cNvSpPr txBox="1"/>
            <p:nvPr/>
          </p:nvSpPr>
          <p:spPr>
            <a:xfrm>
              <a:off x="4932040" y="3699777"/>
              <a:ext cx="609600" cy="365760"/>
            </a:xfrm>
            <a:prstGeom prst="rect">
              <a:avLst/>
            </a:prstGeom>
            <a:solidFill>
              <a:schemeClr val="accent1"/>
            </a:solidFill>
            <a:ln>
              <a:noFill/>
            </a:ln>
          </p:spPr>
          <p:txBody>
            <a:bodyPr vert="horz" wrap="none" lIns="121883" tIns="0" rIns="121883" bIns="60941"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defTabSz="1218565">
                <a:defRPr/>
              </a:pPr>
              <a:endParaRPr lang="en-US" sz="1465">
                <a:solidFill>
                  <a:schemeClr val="bg1">
                    <a:lumMod val="50000"/>
                  </a:schemeClr>
                </a:solidFill>
                <a:latin typeface="+mn-lt"/>
                <a:cs typeface="+mn-ea"/>
                <a:sym typeface="+mn-lt"/>
              </a:endParaRPr>
            </a:p>
          </p:txBody>
        </p:sp>
        <p:sp>
          <p:nvSpPr>
            <p:cNvPr id="18" name="矩形 17"/>
            <p:cNvSpPr/>
            <p:nvPr/>
          </p:nvSpPr>
          <p:spPr>
            <a:xfrm>
              <a:off x="5624395" y="3591472"/>
              <a:ext cx="3268085" cy="407899"/>
            </a:xfrm>
            <a:prstGeom prst="rect">
              <a:avLst/>
            </a:prstGeom>
          </p:spPr>
          <p:txBody>
            <a:bodyPr wrap="square">
              <a:spAutoFit/>
            </a:bodyPr>
            <a:lstStyle/>
            <a:p>
              <a:pPr lvl="0"/>
              <a:r>
                <a:rPr lang="zh-CN" altLang="en-US" sz="1465">
                  <a:solidFill>
                    <a:schemeClr val="bg1">
                      <a:lumMod val="50000"/>
                    </a:schemeClr>
                  </a:solidFill>
                  <a:cs typeface="+mn-ea"/>
                  <a:sym typeface="+mn-lt"/>
                </a:rPr>
                <a:t>单击此处添加文本，单击此处添加文本，单击此处添加文本，单击此处添加文本。</a:t>
              </a:r>
              <a:endParaRPr lang="en-US" altLang="zh-CN" sz="1465">
                <a:solidFill>
                  <a:schemeClr val="bg1">
                    <a:lumMod val="50000"/>
                  </a:schemeClr>
                </a:solidFill>
                <a:cs typeface="+mn-ea"/>
                <a:sym typeface="+mn-lt"/>
              </a:endParaRPr>
            </a:p>
          </p:txBody>
        </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2700"/>
                            </p:stCondLst>
                            <p:childTnLst>
                              <p:par>
                                <p:cTn id="41" presetID="2" presetClass="entr" presetSubtype="4"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椭圆 5"/>
          <p:cNvSpPr/>
          <p:nvPr/>
        </p:nvSpPr>
        <p:spPr>
          <a:xfrm>
            <a:off x="5762905" y="2184544"/>
            <a:ext cx="576620" cy="5766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8" rIns="91419" bIns="45708" rtlCol="0" anchor="ctr"/>
          <a:lstStyle/>
          <a:p>
            <a:pPr algn="ctr"/>
            <a:r>
              <a:rPr lang="en-US" altLang="zh-CN" sz="2400">
                <a:cs typeface="+mn-ea"/>
                <a:sym typeface="+mn-lt"/>
              </a:rPr>
              <a:t>1</a:t>
            </a:r>
            <a:endParaRPr lang="zh-CN" altLang="en-US" sz="2400">
              <a:cs typeface="+mn-ea"/>
              <a:sym typeface="+mn-lt"/>
            </a:endParaRPr>
          </a:p>
        </p:txBody>
      </p:sp>
      <p:cxnSp>
        <p:nvCxnSpPr>
          <p:cNvPr id="7" name="直接连接符 6"/>
          <p:cNvCxnSpPr/>
          <p:nvPr/>
        </p:nvCxnSpPr>
        <p:spPr>
          <a:xfrm>
            <a:off x="6327339" y="2451213"/>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p:cNvSpPr txBox="1"/>
          <p:nvPr/>
        </p:nvSpPr>
        <p:spPr>
          <a:xfrm>
            <a:off x="7356876" y="2230678"/>
            <a:ext cx="3865912" cy="796468"/>
          </a:xfrm>
          <a:prstGeom prst="rect">
            <a:avLst/>
          </a:prstGeom>
        </p:spPr>
        <p:txBody>
          <a:bodyPr lIns="91419" tIns="45708" rIns="91419"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65">
                <a:solidFill>
                  <a:schemeClr val="bg1">
                    <a:lumMod val="50000"/>
                  </a:schemeClr>
                </a:solidFill>
                <a:latin typeface="+mn-lt"/>
                <a:ea typeface="+mn-ea"/>
                <a:cs typeface="+mn-ea"/>
                <a:sym typeface="+mn-lt"/>
              </a:rPr>
              <a:t>请在此处输入详细的文字介绍信息和简介，表达图表的含义</a:t>
            </a:r>
            <a:r>
              <a:rPr lang="en-US" altLang="zh-CN" sz="1465">
                <a:solidFill>
                  <a:schemeClr val="bg1">
                    <a:lumMod val="50000"/>
                  </a:schemeClr>
                </a:solidFill>
                <a:latin typeface="+mn-lt"/>
                <a:ea typeface="+mn-ea"/>
                <a:cs typeface="+mn-ea"/>
                <a:sym typeface="+mn-lt"/>
              </a:rPr>
              <a:t>.</a:t>
            </a:r>
            <a:r>
              <a:rPr lang="zh-CN" altLang="en-US" sz="1465">
                <a:solidFill>
                  <a:schemeClr val="bg1">
                    <a:lumMod val="50000"/>
                  </a:schemeClr>
                </a:solidFill>
                <a:latin typeface="+mn-lt"/>
                <a:ea typeface="+mn-ea"/>
                <a:cs typeface="+mn-ea"/>
                <a:sym typeface="+mn-lt"/>
              </a:rPr>
              <a:t>表达图表的含义</a:t>
            </a:r>
            <a:r>
              <a:rPr lang="en-US" altLang="zh-CN" sz="1465">
                <a:solidFill>
                  <a:schemeClr val="bg1">
                    <a:lumMod val="50000"/>
                  </a:schemeClr>
                </a:solidFill>
                <a:latin typeface="+mn-lt"/>
                <a:ea typeface="+mn-ea"/>
                <a:cs typeface="+mn-ea"/>
                <a:sym typeface="+mn-lt"/>
              </a:rPr>
              <a:t>.</a:t>
            </a:r>
            <a:endParaRPr lang="zh-CN" altLang="en-US" sz="1465">
              <a:solidFill>
                <a:schemeClr val="bg1">
                  <a:lumMod val="50000"/>
                </a:schemeClr>
              </a:solidFill>
              <a:latin typeface="+mn-lt"/>
              <a:ea typeface="+mn-ea"/>
              <a:cs typeface="+mn-ea"/>
              <a:sym typeface="+mn-lt"/>
            </a:endParaRPr>
          </a:p>
          <a:p>
            <a:pPr algn="l"/>
            <a:endParaRPr lang="zh-CN" altLang="en-US" sz="1465">
              <a:solidFill>
                <a:schemeClr val="bg1">
                  <a:lumMod val="50000"/>
                </a:schemeClr>
              </a:solidFill>
              <a:latin typeface="+mn-lt"/>
              <a:ea typeface="+mn-ea"/>
              <a:cs typeface="+mn-ea"/>
              <a:sym typeface="+mn-lt"/>
            </a:endParaRPr>
          </a:p>
        </p:txBody>
      </p:sp>
      <p:sp>
        <p:nvSpPr>
          <p:cNvPr id="10" name="椭圆 9"/>
          <p:cNvSpPr/>
          <p:nvPr/>
        </p:nvSpPr>
        <p:spPr>
          <a:xfrm>
            <a:off x="5762905" y="3116282"/>
            <a:ext cx="576620" cy="5766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8" rIns="91419" bIns="45708" rtlCol="0" anchor="ctr"/>
          <a:lstStyle/>
          <a:p>
            <a:pPr algn="ctr"/>
            <a:r>
              <a:rPr lang="en-US" altLang="zh-CN" sz="2400">
                <a:cs typeface="+mn-ea"/>
                <a:sym typeface="+mn-lt"/>
              </a:rPr>
              <a:t>2</a:t>
            </a:r>
            <a:endParaRPr lang="zh-CN" altLang="en-US" sz="2400">
              <a:cs typeface="+mn-ea"/>
              <a:sym typeface="+mn-lt"/>
            </a:endParaRPr>
          </a:p>
        </p:txBody>
      </p:sp>
      <p:cxnSp>
        <p:nvCxnSpPr>
          <p:cNvPr id="12" name="直接连接符 11"/>
          <p:cNvCxnSpPr/>
          <p:nvPr/>
        </p:nvCxnSpPr>
        <p:spPr>
          <a:xfrm>
            <a:off x="6327340" y="3382949"/>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p:cNvSpPr txBox="1"/>
          <p:nvPr/>
        </p:nvSpPr>
        <p:spPr>
          <a:xfrm>
            <a:off x="7356877" y="3162414"/>
            <a:ext cx="3865912" cy="796468"/>
          </a:xfrm>
          <a:prstGeom prst="rect">
            <a:avLst/>
          </a:prstGeom>
        </p:spPr>
        <p:txBody>
          <a:bodyPr lIns="91419" tIns="45708" rIns="91419"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65">
                <a:solidFill>
                  <a:schemeClr val="bg1">
                    <a:lumMod val="50000"/>
                  </a:schemeClr>
                </a:solidFill>
                <a:latin typeface="+mn-lt"/>
                <a:ea typeface="+mn-ea"/>
                <a:cs typeface="+mn-ea"/>
                <a:sym typeface="+mn-lt"/>
              </a:rPr>
              <a:t>请在此处输入详细的文字介绍信息和简介，表达图表的含义</a:t>
            </a:r>
            <a:r>
              <a:rPr lang="en-US" altLang="zh-CN" sz="1465">
                <a:solidFill>
                  <a:schemeClr val="bg1">
                    <a:lumMod val="50000"/>
                  </a:schemeClr>
                </a:solidFill>
                <a:latin typeface="+mn-lt"/>
                <a:ea typeface="+mn-ea"/>
                <a:cs typeface="+mn-ea"/>
                <a:sym typeface="+mn-lt"/>
              </a:rPr>
              <a:t>.</a:t>
            </a:r>
            <a:r>
              <a:rPr lang="zh-CN" altLang="en-US" sz="1465">
                <a:solidFill>
                  <a:schemeClr val="bg1">
                    <a:lumMod val="50000"/>
                  </a:schemeClr>
                </a:solidFill>
                <a:latin typeface="+mn-lt"/>
                <a:ea typeface="+mn-ea"/>
                <a:cs typeface="+mn-ea"/>
                <a:sym typeface="+mn-lt"/>
              </a:rPr>
              <a:t>表达图表的含义</a:t>
            </a:r>
            <a:r>
              <a:rPr lang="en-US" altLang="zh-CN" sz="1465">
                <a:solidFill>
                  <a:schemeClr val="bg1">
                    <a:lumMod val="50000"/>
                  </a:schemeClr>
                </a:solidFill>
                <a:latin typeface="+mn-lt"/>
                <a:ea typeface="+mn-ea"/>
                <a:cs typeface="+mn-ea"/>
                <a:sym typeface="+mn-lt"/>
              </a:rPr>
              <a:t>.</a:t>
            </a:r>
            <a:endParaRPr lang="zh-CN" altLang="en-US" sz="1465">
              <a:solidFill>
                <a:schemeClr val="bg1">
                  <a:lumMod val="50000"/>
                </a:schemeClr>
              </a:solidFill>
              <a:latin typeface="+mn-lt"/>
              <a:ea typeface="+mn-ea"/>
              <a:cs typeface="+mn-ea"/>
              <a:sym typeface="+mn-lt"/>
            </a:endParaRPr>
          </a:p>
          <a:p>
            <a:pPr algn="l"/>
            <a:endParaRPr lang="zh-CN" altLang="en-US" sz="1465">
              <a:solidFill>
                <a:schemeClr val="bg1">
                  <a:lumMod val="50000"/>
                </a:schemeClr>
              </a:solidFill>
              <a:latin typeface="+mn-lt"/>
              <a:ea typeface="+mn-ea"/>
              <a:cs typeface="+mn-ea"/>
              <a:sym typeface="+mn-lt"/>
            </a:endParaRPr>
          </a:p>
        </p:txBody>
      </p:sp>
      <p:sp>
        <p:nvSpPr>
          <p:cNvPr id="14" name="椭圆 13"/>
          <p:cNvSpPr/>
          <p:nvPr/>
        </p:nvSpPr>
        <p:spPr>
          <a:xfrm>
            <a:off x="5762905" y="4031367"/>
            <a:ext cx="576620" cy="5766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8" rIns="91419" bIns="45708" rtlCol="0" anchor="ctr"/>
          <a:lstStyle/>
          <a:p>
            <a:pPr algn="ctr"/>
            <a:r>
              <a:rPr lang="en-US" altLang="zh-CN" sz="2400">
                <a:cs typeface="+mn-ea"/>
                <a:sym typeface="+mn-lt"/>
              </a:rPr>
              <a:t>3</a:t>
            </a:r>
            <a:endParaRPr lang="zh-CN" altLang="en-US" sz="2400">
              <a:cs typeface="+mn-ea"/>
              <a:sym typeface="+mn-lt"/>
            </a:endParaRPr>
          </a:p>
        </p:txBody>
      </p:sp>
      <p:cxnSp>
        <p:nvCxnSpPr>
          <p:cNvPr id="15" name="直接连接符 14"/>
          <p:cNvCxnSpPr/>
          <p:nvPr/>
        </p:nvCxnSpPr>
        <p:spPr>
          <a:xfrm>
            <a:off x="6327340" y="4298036"/>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p:nvPr/>
        </p:nvSpPr>
        <p:spPr>
          <a:xfrm>
            <a:off x="7356877" y="4077501"/>
            <a:ext cx="3865912" cy="796468"/>
          </a:xfrm>
          <a:prstGeom prst="rect">
            <a:avLst/>
          </a:prstGeom>
        </p:spPr>
        <p:txBody>
          <a:bodyPr lIns="91419" tIns="45708" rIns="91419"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65">
                <a:solidFill>
                  <a:schemeClr val="bg1">
                    <a:lumMod val="50000"/>
                  </a:schemeClr>
                </a:solidFill>
                <a:latin typeface="+mn-lt"/>
                <a:ea typeface="+mn-ea"/>
                <a:cs typeface="+mn-ea"/>
                <a:sym typeface="+mn-lt"/>
              </a:rPr>
              <a:t>请在此处输入详细的文字介绍信息和简介，表达图表的含义</a:t>
            </a:r>
            <a:r>
              <a:rPr lang="en-US" altLang="zh-CN" sz="1465">
                <a:solidFill>
                  <a:schemeClr val="bg1">
                    <a:lumMod val="50000"/>
                  </a:schemeClr>
                </a:solidFill>
                <a:latin typeface="+mn-lt"/>
                <a:ea typeface="+mn-ea"/>
                <a:cs typeface="+mn-ea"/>
                <a:sym typeface="+mn-lt"/>
              </a:rPr>
              <a:t>.</a:t>
            </a:r>
            <a:r>
              <a:rPr lang="zh-CN" altLang="en-US" sz="1465">
                <a:solidFill>
                  <a:schemeClr val="bg1">
                    <a:lumMod val="50000"/>
                  </a:schemeClr>
                </a:solidFill>
                <a:latin typeface="+mn-lt"/>
                <a:ea typeface="+mn-ea"/>
                <a:cs typeface="+mn-ea"/>
                <a:sym typeface="+mn-lt"/>
              </a:rPr>
              <a:t>表达图表的含义</a:t>
            </a:r>
            <a:r>
              <a:rPr lang="en-US" altLang="zh-CN" sz="1465">
                <a:solidFill>
                  <a:schemeClr val="bg1">
                    <a:lumMod val="50000"/>
                  </a:schemeClr>
                </a:solidFill>
                <a:latin typeface="+mn-lt"/>
                <a:ea typeface="+mn-ea"/>
                <a:cs typeface="+mn-ea"/>
                <a:sym typeface="+mn-lt"/>
              </a:rPr>
              <a:t>.</a:t>
            </a:r>
            <a:endParaRPr lang="zh-CN" altLang="en-US" sz="1465">
              <a:solidFill>
                <a:schemeClr val="bg1">
                  <a:lumMod val="50000"/>
                </a:schemeClr>
              </a:solidFill>
              <a:latin typeface="+mn-lt"/>
              <a:ea typeface="+mn-ea"/>
              <a:cs typeface="+mn-ea"/>
              <a:sym typeface="+mn-lt"/>
            </a:endParaRPr>
          </a:p>
          <a:p>
            <a:pPr algn="l"/>
            <a:endParaRPr lang="zh-CN" altLang="en-US" sz="1465">
              <a:solidFill>
                <a:schemeClr val="bg1">
                  <a:lumMod val="50000"/>
                </a:schemeClr>
              </a:solidFill>
              <a:latin typeface="+mn-lt"/>
              <a:ea typeface="+mn-ea"/>
              <a:cs typeface="+mn-ea"/>
              <a:sym typeface="+mn-lt"/>
            </a:endParaRPr>
          </a:p>
        </p:txBody>
      </p:sp>
      <p:sp>
        <p:nvSpPr>
          <p:cNvPr id="17" name="椭圆 16"/>
          <p:cNvSpPr/>
          <p:nvPr/>
        </p:nvSpPr>
        <p:spPr>
          <a:xfrm>
            <a:off x="5762906" y="4929658"/>
            <a:ext cx="576620" cy="57665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8" rIns="91419" bIns="45708" rtlCol="0" anchor="ctr"/>
          <a:lstStyle/>
          <a:p>
            <a:pPr algn="ctr"/>
            <a:r>
              <a:rPr lang="en-US" altLang="zh-CN" sz="2400">
                <a:cs typeface="+mn-ea"/>
                <a:sym typeface="+mn-lt"/>
              </a:rPr>
              <a:t>4</a:t>
            </a:r>
            <a:endParaRPr lang="zh-CN" altLang="en-US" sz="2400">
              <a:cs typeface="+mn-ea"/>
              <a:sym typeface="+mn-lt"/>
            </a:endParaRPr>
          </a:p>
        </p:txBody>
      </p:sp>
      <p:cxnSp>
        <p:nvCxnSpPr>
          <p:cNvPr id="18" name="直接连接符 17"/>
          <p:cNvCxnSpPr/>
          <p:nvPr/>
        </p:nvCxnSpPr>
        <p:spPr>
          <a:xfrm>
            <a:off x="6327341" y="5196325"/>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p:cNvSpPr txBox="1"/>
          <p:nvPr/>
        </p:nvSpPr>
        <p:spPr>
          <a:xfrm>
            <a:off x="7356879" y="4975790"/>
            <a:ext cx="3865912" cy="796468"/>
          </a:xfrm>
          <a:prstGeom prst="rect">
            <a:avLst/>
          </a:prstGeom>
        </p:spPr>
        <p:txBody>
          <a:bodyPr lIns="91419" tIns="45708" rIns="91419" bIns="45708">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65">
                <a:solidFill>
                  <a:schemeClr val="bg1">
                    <a:lumMod val="50000"/>
                  </a:schemeClr>
                </a:solidFill>
                <a:latin typeface="+mn-lt"/>
                <a:ea typeface="+mn-ea"/>
                <a:cs typeface="+mn-ea"/>
                <a:sym typeface="+mn-lt"/>
              </a:rPr>
              <a:t>请在此处输入详细的文字介绍信息和简介，表达图表的含义</a:t>
            </a:r>
            <a:r>
              <a:rPr lang="en-US" altLang="zh-CN" sz="1465">
                <a:solidFill>
                  <a:schemeClr val="bg1">
                    <a:lumMod val="50000"/>
                  </a:schemeClr>
                </a:solidFill>
                <a:latin typeface="+mn-lt"/>
                <a:ea typeface="+mn-ea"/>
                <a:cs typeface="+mn-ea"/>
                <a:sym typeface="+mn-lt"/>
              </a:rPr>
              <a:t>.</a:t>
            </a:r>
            <a:r>
              <a:rPr lang="zh-CN" altLang="en-US" sz="1465">
                <a:solidFill>
                  <a:schemeClr val="bg1">
                    <a:lumMod val="50000"/>
                  </a:schemeClr>
                </a:solidFill>
                <a:latin typeface="+mn-lt"/>
                <a:ea typeface="+mn-ea"/>
                <a:cs typeface="+mn-ea"/>
                <a:sym typeface="+mn-lt"/>
              </a:rPr>
              <a:t>表达图表的含义</a:t>
            </a:r>
            <a:r>
              <a:rPr lang="en-US" altLang="zh-CN" sz="1465">
                <a:solidFill>
                  <a:schemeClr val="bg1">
                    <a:lumMod val="50000"/>
                  </a:schemeClr>
                </a:solidFill>
                <a:latin typeface="+mn-lt"/>
                <a:ea typeface="+mn-ea"/>
                <a:cs typeface="+mn-ea"/>
                <a:sym typeface="+mn-lt"/>
              </a:rPr>
              <a:t>.</a:t>
            </a:r>
            <a:endParaRPr lang="zh-CN" altLang="en-US" sz="1465">
              <a:solidFill>
                <a:schemeClr val="bg1">
                  <a:lumMod val="50000"/>
                </a:schemeClr>
              </a:solidFill>
              <a:latin typeface="+mn-lt"/>
              <a:ea typeface="+mn-ea"/>
              <a:cs typeface="+mn-ea"/>
              <a:sym typeface="+mn-lt"/>
            </a:endParaRPr>
          </a:p>
          <a:p>
            <a:pPr algn="l"/>
            <a:endParaRPr lang="zh-CN" altLang="en-US" sz="1465">
              <a:solidFill>
                <a:schemeClr val="bg1">
                  <a:lumMod val="50000"/>
                </a:schemeClr>
              </a:solidFill>
              <a:latin typeface="+mn-lt"/>
              <a:ea typeface="+mn-ea"/>
              <a:cs typeface="+mn-ea"/>
              <a:sym typeface="+mn-lt"/>
            </a:endParaRPr>
          </a:p>
        </p:txBody>
      </p:sp>
      <p:grpSp>
        <p:nvGrpSpPr>
          <p:cNvPr id="2" name="组合 19"/>
          <p:cNvGrpSpPr/>
          <p:nvPr/>
        </p:nvGrpSpPr>
        <p:grpSpPr>
          <a:xfrm>
            <a:off x="1330031" y="2043021"/>
            <a:ext cx="3757923" cy="3767865"/>
            <a:chOff x="9047294" y="2420132"/>
            <a:chExt cx="3920868" cy="3932135"/>
          </a:xfrm>
        </p:grpSpPr>
        <p:sp>
          <p:nvSpPr>
            <p:cNvPr id="21" name="Oval 7"/>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21771" tIns="60887" rIns="121771" bIns="60887" numCol="1" anchor="t" anchorCtr="0" compatLnSpc="1"/>
            <a:lstStyle/>
            <a:p>
              <a:endParaRPr lang="zh-CN" altLang="en-US" sz="1865">
                <a:cs typeface="+mn-ea"/>
                <a:sym typeface="+mn-lt"/>
              </a:endParaRPr>
            </a:p>
          </p:txBody>
        </p:sp>
        <p:sp>
          <p:nvSpPr>
            <p:cNvPr id="22" name="Freeform 34"/>
            <p:cNvSpPr/>
            <p:nvPr/>
          </p:nvSpPr>
          <p:spPr bwMode="auto">
            <a:xfrm>
              <a:off x="9521570" y="2931414"/>
              <a:ext cx="1362315" cy="1372639"/>
            </a:xfrm>
            <a:custGeom>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chemeClr val="accent4"/>
            </a:solidFill>
            <a:ln w="4" cap="flat">
              <a:noFill/>
              <a:prstDash val="solid"/>
              <a:miter lim="800000"/>
            </a:ln>
          </p:spPr>
          <p:txBody>
            <a:bodyPr vert="horz" wrap="square" lIns="121771" tIns="60887" rIns="121771" bIns="60887" numCol="1" anchor="t" anchorCtr="0" compatLnSpc="1"/>
            <a:lstStyle/>
            <a:p>
              <a:endParaRPr lang="zh-CN" altLang="en-US" sz="1865" b="1">
                <a:cs typeface="+mn-ea"/>
                <a:sym typeface="+mn-lt"/>
              </a:endParaRPr>
            </a:p>
          </p:txBody>
        </p:sp>
        <p:sp>
          <p:nvSpPr>
            <p:cNvPr id="23" name="Freeform 35"/>
            <p:cNvSpPr/>
            <p:nvPr/>
          </p:nvSpPr>
          <p:spPr bwMode="auto">
            <a:xfrm>
              <a:off x="9521570" y="4469169"/>
              <a:ext cx="1362315" cy="1382956"/>
            </a:xfrm>
            <a:custGeom>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chemeClr val="accent3"/>
            </a:solidFill>
            <a:ln w="4" cap="flat">
              <a:noFill/>
              <a:prstDash val="solid"/>
              <a:miter lim="800000"/>
            </a:ln>
          </p:spPr>
          <p:txBody>
            <a:bodyPr vert="horz" wrap="square" lIns="121771" tIns="60887" rIns="121771" bIns="60887" numCol="1" anchor="t" anchorCtr="0" compatLnSpc="1"/>
            <a:lstStyle/>
            <a:p>
              <a:endParaRPr lang="zh-CN" altLang="en-US" sz="1865" b="1">
                <a:cs typeface="+mn-ea"/>
                <a:sym typeface="+mn-lt"/>
              </a:endParaRPr>
            </a:p>
          </p:txBody>
        </p:sp>
        <p:sp>
          <p:nvSpPr>
            <p:cNvPr id="24" name="Freeform 37"/>
            <p:cNvSpPr/>
            <p:nvPr/>
          </p:nvSpPr>
          <p:spPr bwMode="auto">
            <a:xfrm>
              <a:off x="11110936" y="2931414"/>
              <a:ext cx="1382957" cy="1372639"/>
            </a:xfrm>
            <a:custGeom>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chemeClr val="accent1"/>
            </a:solidFill>
            <a:ln w="4" cap="flat">
              <a:noFill/>
              <a:prstDash val="solid"/>
              <a:miter lim="800000"/>
            </a:ln>
          </p:spPr>
          <p:txBody>
            <a:bodyPr vert="horz" wrap="square" lIns="121771" tIns="60887" rIns="121771" bIns="60887" numCol="1" anchor="t" anchorCtr="0" compatLnSpc="1"/>
            <a:lstStyle/>
            <a:p>
              <a:endParaRPr lang="zh-CN" altLang="en-US" sz="1865" b="1">
                <a:cs typeface="+mn-ea"/>
                <a:sym typeface="+mn-lt"/>
              </a:endParaRPr>
            </a:p>
          </p:txBody>
        </p:sp>
        <p:sp>
          <p:nvSpPr>
            <p:cNvPr id="25" name="Freeform 39"/>
            <p:cNvSpPr/>
            <p:nvPr/>
          </p:nvSpPr>
          <p:spPr bwMode="auto">
            <a:xfrm>
              <a:off x="11110936" y="4469169"/>
              <a:ext cx="1382957" cy="1382956"/>
            </a:xfrm>
            <a:custGeom>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chemeClr val="accent2"/>
            </a:solidFill>
            <a:ln w="4" cap="flat">
              <a:noFill/>
              <a:prstDash val="solid"/>
              <a:miter lim="800000"/>
            </a:ln>
          </p:spPr>
          <p:txBody>
            <a:bodyPr vert="horz" wrap="square" lIns="121771" tIns="60887" rIns="121771" bIns="60887" numCol="1" anchor="t" anchorCtr="0" compatLnSpc="1"/>
            <a:lstStyle/>
            <a:p>
              <a:endParaRPr lang="zh-CN" altLang="en-US" sz="1865" b="1">
                <a:cs typeface="+mn-ea"/>
                <a:sym typeface="+mn-lt"/>
              </a:endParaRPr>
            </a:p>
          </p:txBody>
        </p:sp>
        <p:grpSp>
          <p:nvGrpSpPr>
            <p:cNvPr id="3" name="组合 25"/>
            <p:cNvGrpSpPr/>
            <p:nvPr/>
          </p:nvGrpSpPr>
          <p:grpSpPr>
            <a:xfrm>
              <a:off x="10264647" y="3726102"/>
              <a:ext cx="617239" cy="536670"/>
              <a:chOff x="5481877" y="3723806"/>
              <a:chExt cx="617239" cy="536669"/>
            </a:xfrm>
            <a:solidFill>
              <a:srgbClr val="7C3D67"/>
            </a:solidFill>
          </p:grpSpPr>
          <p:sp>
            <p:nvSpPr>
              <p:cNvPr id="36" name="Oval 32"/>
              <p:cNvSpPr>
                <a:spLocks noChangeArrowheads="1"/>
              </p:cNvSpPr>
              <p:nvPr/>
            </p:nvSpPr>
            <p:spPr bwMode="auto">
              <a:xfrm>
                <a:off x="5481877" y="3723806"/>
                <a:ext cx="536669" cy="536669"/>
              </a:xfrm>
              <a:prstGeom prst="ellipse">
                <a:avLst/>
              </a:prstGeom>
              <a:grpFill/>
              <a:ln w="9525">
                <a:noFill/>
                <a:round/>
              </a:ln>
            </p:spPr>
            <p:txBody>
              <a:bodyPr vert="horz" wrap="square" lIns="121883" tIns="60941" rIns="121883" bIns="60941" numCol="1" anchor="t" anchorCtr="0" compatLnSpc="1"/>
              <a:lstStyle/>
              <a:p>
                <a:endParaRPr lang="zh-CN" altLang="en-US" sz="1865" b="1">
                  <a:cs typeface="+mn-ea"/>
                  <a:sym typeface="+mn-lt"/>
                </a:endParaRPr>
              </a:p>
            </p:txBody>
          </p:sp>
          <p:sp>
            <p:nvSpPr>
              <p:cNvPr id="37" name="Oval 33"/>
              <p:cNvSpPr>
                <a:spLocks noChangeArrowheads="1"/>
              </p:cNvSpPr>
              <p:nvPr/>
            </p:nvSpPr>
            <p:spPr bwMode="auto">
              <a:xfrm>
                <a:off x="5481877" y="3723806"/>
                <a:ext cx="536669" cy="536669"/>
              </a:xfrm>
              <a:prstGeom prst="ellipse">
                <a:avLst/>
              </a:prstGeom>
              <a:solidFill>
                <a:schemeClr val="accent4"/>
              </a:solidFill>
              <a:ln w="4" cap="flat">
                <a:noFill/>
                <a:prstDash val="solid"/>
                <a:miter lim="800000"/>
              </a:ln>
            </p:spPr>
            <p:txBody>
              <a:bodyPr vert="horz" wrap="square" lIns="121883" tIns="60941" rIns="121883" bIns="60941" numCol="1" anchor="t" anchorCtr="0" compatLnSpc="1"/>
              <a:lstStyle/>
              <a:p>
                <a:endParaRPr lang="zh-CN" altLang="en-US" sz="1865" b="1">
                  <a:cs typeface="+mn-ea"/>
                  <a:sym typeface="+mn-lt"/>
                </a:endParaRPr>
              </a:p>
            </p:txBody>
          </p:sp>
          <p:sp>
            <p:nvSpPr>
              <p:cNvPr id="38" name="TextBox 20"/>
              <p:cNvSpPr txBox="1"/>
              <p:nvPr/>
            </p:nvSpPr>
            <p:spPr>
              <a:xfrm>
                <a:off x="5516319" y="3774002"/>
                <a:ext cx="582797" cy="438899"/>
              </a:xfrm>
              <a:prstGeom prst="rect">
                <a:avLst/>
              </a:prstGeom>
              <a:noFill/>
            </p:spPr>
            <p:txBody>
              <a:bodyPr wrap="square" rtlCol="0">
                <a:spAutoFit/>
              </a:bodyPr>
              <a:lstStyle/>
              <a:p>
                <a:r>
                  <a:rPr lang="en-US" altLang="zh-CN" sz="2135" spc="-151">
                    <a:solidFill>
                      <a:schemeClr val="bg1"/>
                    </a:solidFill>
                    <a:cs typeface="+mn-ea"/>
                    <a:sym typeface="+mn-lt"/>
                  </a:rPr>
                  <a:t>01</a:t>
                </a:r>
                <a:endParaRPr lang="zh-CN" altLang="en-US" sz="2135" spc="-151">
                  <a:solidFill>
                    <a:schemeClr val="bg1"/>
                  </a:solidFill>
                  <a:cs typeface="+mn-ea"/>
                  <a:sym typeface="+mn-lt"/>
                </a:endParaRPr>
              </a:p>
            </p:txBody>
          </p:sp>
        </p:grpSp>
        <p:grpSp>
          <p:nvGrpSpPr>
            <p:cNvPr id="4" name="组合 26"/>
            <p:cNvGrpSpPr/>
            <p:nvPr/>
          </p:nvGrpSpPr>
          <p:grpSpPr>
            <a:xfrm>
              <a:off x="11193502" y="3726102"/>
              <a:ext cx="608913" cy="536670"/>
              <a:chOff x="6410728" y="3723806"/>
              <a:chExt cx="608913" cy="536669"/>
            </a:xfrm>
            <a:solidFill>
              <a:srgbClr val="DF6282"/>
            </a:solidFill>
          </p:grpSpPr>
          <p:sp>
            <p:nvSpPr>
              <p:cNvPr id="34" name="Oval 38"/>
              <p:cNvSpPr>
                <a:spLocks noChangeArrowheads="1"/>
              </p:cNvSpPr>
              <p:nvPr/>
            </p:nvSpPr>
            <p:spPr bwMode="auto">
              <a:xfrm>
                <a:off x="6410728" y="3723806"/>
                <a:ext cx="536669" cy="536669"/>
              </a:xfrm>
              <a:prstGeom prst="ellipse">
                <a:avLst/>
              </a:prstGeom>
              <a:solidFill>
                <a:schemeClr val="accent1"/>
              </a:solidFill>
              <a:ln w="4" cap="flat">
                <a:noFill/>
                <a:prstDash val="solid"/>
                <a:miter lim="800000"/>
              </a:ln>
            </p:spPr>
            <p:txBody>
              <a:bodyPr vert="horz" wrap="square" lIns="121883" tIns="60941" rIns="121883" bIns="60941" numCol="1" anchor="t" anchorCtr="0" compatLnSpc="1"/>
              <a:lstStyle/>
              <a:p>
                <a:endParaRPr lang="zh-CN" altLang="en-US" sz="1865" b="1">
                  <a:cs typeface="+mn-ea"/>
                  <a:sym typeface="+mn-lt"/>
                </a:endParaRPr>
              </a:p>
            </p:txBody>
          </p:sp>
          <p:sp>
            <p:nvSpPr>
              <p:cNvPr id="35" name="TextBox 23"/>
              <p:cNvSpPr txBox="1"/>
              <p:nvPr/>
            </p:nvSpPr>
            <p:spPr>
              <a:xfrm>
                <a:off x="6436843" y="3774006"/>
                <a:ext cx="582798" cy="438899"/>
              </a:xfrm>
              <a:prstGeom prst="rect">
                <a:avLst/>
              </a:prstGeom>
              <a:noFill/>
            </p:spPr>
            <p:txBody>
              <a:bodyPr wrap="square" rtlCol="0">
                <a:spAutoFit/>
              </a:bodyPr>
              <a:lstStyle/>
              <a:p>
                <a:r>
                  <a:rPr lang="en-US" altLang="zh-CN" sz="2135" spc="-151">
                    <a:solidFill>
                      <a:schemeClr val="bg1"/>
                    </a:solidFill>
                    <a:cs typeface="+mn-ea"/>
                    <a:sym typeface="+mn-lt"/>
                  </a:rPr>
                  <a:t>02</a:t>
                </a:r>
                <a:endParaRPr lang="zh-CN" altLang="en-US" sz="2135" spc="-151">
                  <a:solidFill>
                    <a:schemeClr val="bg1"/>
                  </a:solidFill>
                  <a:cs typeface="+mn-ea"/>
                  <a:sym typeface="+mn-lt"/>
                </a:endParaRPr>
              </a:p>
            </p:txBody>
          </p:sp>
        </p:grpSp>
        <p:grpSp>
          <p:nvGrpSpPr>
            <p:cNvPr id="5" name="组合 27"/>
            <p:cNvGrpSpPr/>
            <p:nvPr/>
          </p:nvGrpSpPr>
          <p:grpSpPr>
            <a:xfrm>
              <a:off x="11193502" y="4510459"/>
              <a:ext cx="608913" cy="536669"/>
              <a:chOff x="6410728" y="4508169"/>
              <a:chExt cx="608913" cy="536669"/>
            </a:xfrm>
            <a:solidFill>
              <a:srgbClr val="7C3D67"/>
            </a:solidFill>
          </p:grpSpPr>
          <p:sp>
            <p:nvSpPr>
              <p:cNvPr id="32" name="Oval 40"/>
              <p:cNvSpPr>
                <a:spLocks noChangeArrowheads="1"/>
              </p:cNvSpPr>
              <p:nvPr/>
            </p:nvSpPr>
            <p:spPr bwMode="auto">
              <a:xfrm>
                <a:off x="6410728" y="4508169"/>
                <a:ext cx="536669" cy="536669"/>
              </a:xfrm>
              <a:prstGeom prst="ellipse">
                <a:avLst/>
              </a:prstGeom>
              <a:solidFill>
                <a:schemeClr val="accent2"/>
              </a:solidFill>
              <a:ln w="4" cap="flat">
                <a:noFill/>
                <a:prstDash val="solid"/>
                <a:miter lim="800000"/>
              </a:ln>
            </p:spPr>
            <p:txBody>
              <a:bodyPr vert="horz" wrap="square" lIns="121883" tIns="60941" rIns="121883" bIns="60941" numCol="1" anchor="t" anchorCtr="0" compatLnSpc="1"/>
              <a:lstStyle/>
              <a:p>
                <a:endParaRPr lang="zh-CN" altLang="en-US" sz="1865" b="1">
                  <a:cs typeface="+mn-ea"/>
                  <a:sym typeface="+mn-lt"/>
                </a:endParaRPr>
              </a:p>
            </p:txBody>
          </p:sp>
          <p:sp>
            <p:nvSpPr>
              <p:cNvPr id="33" name="TextBox 26"/>
              <p:cNvSpPr txBox="1"/>
              <p:nvPr/>
            </p:nvSpPr>
            <p:spPr>
              <a:xfrm>
                <a:off x="6436843" y="4545670"/>
                <a:ext cx="582798" cy="438900"/>
              </a:xfrm>
              <a:prstGeom prst="rect">
                <a:avLst/>
              </a:prstGeom>
              <a:noFill/>
            </p:spPr>
            <p:txBody>
              <a:bodyPr wrap="square" rtlCol="0">
                <a:spAutoFit/>
              </a:bodyPr>
              <a:lstStyle/>
              <a:p>
                <a:r>
                  <a:rPr lang="en-US" altLang="zh-CN" sz="2135" spc="-151">
                    <a:solidFill>
                      <a:schemeClr val="bg1"/>
                    </a:solidFill>
                    <a:cs typeface="+mn-ea"/>
                    <a:sym typeface="+mn-lt"/>
                  </a:rPr>
                  <a:t>03</a:t>
                </a:r>
                <a:endParaRPr lang="zh-CN" altLang="en-US" sz="2135" spc="-151">
                  <a:solidFill>
                    <a:schemeClr val="bg1"/>
                  </a:solidFill>
                  <a:cs typeface="+mn-ea"/>
                  <a:sym typeface="+mn-lt"/>
                </a:endParaRPr>
              </a:p>
            </p:txBody>
          </p:sp>
        </p:grpSp>
        <p:grpSp>
          <p:nvGrpSpPr>
            <p:cNvPr id="8" name="组合 28"/>
            <p:cNvGrpSpPr/>
            <p:nvPr/>
          </p:nvGrpSpPr>
          <p:grpSpPr>
            <a:xfrm>
              <a:off x="10264651" y="4510459"/>
              <a:ext cx="607823" cy="536669"/>
              <a:chOff x="5481877" y="4508169"/>
              <a:chExt cx="607824" cy="536669"/>
            </a:xfrm>
            <a:solidFill>
              <a:srgbClr val="DF6282"/>
            </a:solidFill>
          </p:grpSpPr>
          <p:sp>
            <p:nvSpPr>
              <p:cNvPr id="30" name="Oval 36"/>
              <p:cNvSpPr>
                <a:spLocks noChangeArrowheads="1"/>
              </p:cNvSpPr>
              <p:nvPr/>
            </p:nvSpPr>
            <p:spPr bwMode="auto">
              <a:xfrm>
                <a:off x="5481877" y="4508169"/>
                <a:ext cx="536669" cy="536669"/>
              </a:xfrm>
              <a:prstGeom prst="ellipse">
                <a:avLst/>
              </a:prstGeom>
              <a:solidFill>
                <a:schemeClr val="accent3"/>
              </a:solidFill>
              <a:ln w="4" cap="flat">
                <a:noFill/>
                <a:prstDash val="solid"/>
                <a:miter lim="800000"/>
              </a:ln>
            </p:spPr>
            <p:txBody>
              <a:bodyPr vert="horz" wrap="square" lIns="121883" tIns="60941" rIns="121883" bIns="60941" numCol="1" anchor="t" anchorCtr="0" compatLnSpc="1"/>
              <a:lstStyle/>
              <a:p>
                <a:endParaRPr lang="zh-CN" altLang="en-US" sz="1865" b="1">
                  <a:cs typeface="+mn-ea"/>
                  <a:sym typeface="+mn-lt"/>
                </a:endParaRPr>
              </a:p>
            </p:txBody>
          </p:sp>
          <p:sp>
            <p:nvSpPr>
              <p:cNvPr id="31" name="TextBox 29"/>
              <p:cNvSpPr txBox="1"/>
              <p:nvPr/>
            </p:nvSpPr>
            <p:spPr>
              <a:xfrm>
                <a:off x="5506902" y="4545670"/>
                <a:ext cx="582799" cy="438900"/>
              </a:xfrm>
              <a:prstGeom prst="rect">
                <a:avLst/>
              </a:prstGeom>
              <a:noFill/>
            </p:spPr>
            <p:txBody>
              <a:bodyPr wrap="square" rtlCol="0">
                <a:spAutoFit/>
              </a:bodyPr>
              <a:lstStyle/>
              <a:p>
                <a:r>
                  <a:rPr lang="en-US" altLang="zh-CN" sz="2135" spc="-151">
                    <a:solidFill>
                      <a:schemeClr val="bg1"/>
                    </a:solidFill>
                    <a:cs typeface="+mn-ea"/>
                    <a:sym typeface="+mn-lt"/>
                  </a:rPr>
                  <a:t>04</a:t>
                </a:r>
                <a:endParaRPr lang="zh-CN" altLang="en-US" sz="2135" spc="-151">
                  <a:solidFill>
                    <a:schemeClr val="bg1"/>
                  </a:solidFill>
                  <a:cs typeface="+mn-ea"/>
                  <a:sym typeface="+mn-lt"/>
                </a:endParaRPr>
              </a:p>
            </p:txBody>
          </p:sp>
        </p:gr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nodeType="afterGroup">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nodeType="afterGroup">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nodeType="afterGroup">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nodeType="afterGroup">
                            <p:stCondLst>
                              <p:cond delay="50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nodeType="afterGroup">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42" presetClass="entr" presetSubtype="0" fill="hold"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P spid="13" grpId="0"/>
      <p:bldP spid="14" grpId="0" animBg="1"/>
      <p:bldP spid="16" grpId="0"/>
      <p:bldP spid="17" grpId="0" animBg="1"/>
      <p:bldP spid="1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资源 1@4x331"/>
          <p:cNvPicPr>
            <a:picLocks noChangeAspect="1"/>
          </p:cNvPicPr>
          <p:nvPr/>
        </p:nvPicPr>
        <p:blipFill>
          <a:blip r:embed="rId2"/>
          <a:srcRect l="30919" t="25107" r="6029" b="28705"/>
          <a:stretch>
            <a:fillRect/>
          </a:stretch>
        </p:blipFill>
        <p:spPr>
          <a:xfrm>
            <a:off x="-3175" y="-116205"/>
            <a:ext cx="12468860" cy="7090410"/>
          </a:xfrm>
          <a:prstGeom prst="rect">
            <a:avLst/>
          </a:prstGeom>
        </p:spPr>
      </p:pic>
      <p:sp>
        <p:nvSpPr>
          <p:cNvPr id="28" name="矩形 27"/>
          <p:cNvSpPr/>
          <p:nvPr/>
        </p:nvSpPr>
        <p:spPr>
          <a:xfrm>
            <a:off x="3742593" y="4113929"/>
            <a:ext cx="3184408" cy="615315"/>
          </a:xfrm>
          <a:prstGeom prst="rect">
            <a:avLst/>
          </a:prstGeom>
        </p:spPr>
        <p:txBody>
          <a:bodyPr wrap="square" lIns="0" tIns="0" rIns="0" bIns="0">
            <a:spAutoFit/>
          </a:bodyPr>
          <a:lstStyle/>
          <a:p>
            <a:r>
              <a:rPr lang="zh-CN" altLang="en-US" sz="4000" b="1">
                <a:solidFill>
                  <a:schemeClr val="bg1"/>
                </a:solidFill>
                <a:latin typeface="庞门正道标题体" panose="02010600030101010101" charset="-122"/>
                <a:ea typeface="庞门正道标题体" panose="02010600030101010101" charset="-122"/>
                <a:cs typeface="+mn-ea"/>
                <a:sym typeface="+mn-lt"/>
              </a:rPr>
              <a:t>输入您的标题</a:t>
            </a:r>
            <a:endParaRPr lang="zh-CN" altLang="en-US" sz="4000" b="1">
              <a:solidFill>
                <a:schemeClr val="bg1"/>
              </a:solidFill>
              <a:latin typeface="庞门正道标题体" panose="02010600030101010101" charset="-122"/>
              <a:ea typeface="庞门正道标题体" panose="02010600030101010101" charset="-122"/>
              <a:cs typeface="+mn-ea"/>
              <a:sym typeface="+mn-lt"/>
            </a:endParaRPr>
          </a:p>
        </p:txBody>
      </p:sp>
      <p:sp>
        <p:nvSpPr>
          <p:cNvPr id="29" name="TextBox 11"/>
          <p:cNvSpPr txBox="1"/>
          <p:nvPr/>
        </p:nvSpPr>
        <p:spPr>
          <a:xfrm>
            <a:off x="3685087"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0" name="TextBox 11"/>
          <p:cNvSpPr txBox="1"/>
          <p:nvPr/>
        </p:nvSpPr>
        <p:spPr>
          <a:xfrm>
            <a:off x="5397680"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1" name="TextBox 11"/>
          <p:cNvSpPr txBox="1"/>
          <p:nvPr/>
        </p:nvSpPr>
        <p:spPr>
          <a:xfrm>
            <a:off x="3685087"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2" name="TextBox 11"/>
          <p:cNvSpPr txBox="1"/>
          <p:nvPr/>
        </p:nvSpPr>
        <p:spPr>
          <a:xfrm>
            <a:off x="5397680"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3" name="矩形 259"/>
          <p:cNvSpPr>
            <a:spLocks noChangeArrowheads="1"/>
          </p:cNvSpPr>
          <p:nvPr/>
        </p:nvSpPr>
        <p:spPr bwMode="auto">
          <a:xfrm>
            <a:off x="404734" y="3364940"/>
            <a:ext cx="2541164"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a:buNone/>
            </a:pPr>
            <a:r>
              <a:rPr lang="en-US" altLang="zh-CN" sz="13800" cap="all" smtClean="0">
                <a:solidFill>
                  <a:schemeClr val="bg1"/>
                </a:solidFill>
                <a:latin typeface="庞门正道标题体" panose="02010600030101010101" charset="-122"/>
                <a:ea typeface="庞门正道标题体" panose="02010600030101010101" charset="-122"/>
                <a:cs typeface="+mn-ea"/>
                <a:sym typeface="+mn-lt"/>
              </a:rPr>
              <a:t>04</a:t>
            </a:r>
            <a:endParaRPr lang="en-US" altLang="zh-CN" sz="13800" cap="all" smtClean="0">
              <a:solidFill>
                <a:schemeClr val="bg1"/>
              </a:solidFill>
              <a:latin typeface="庞门正道标题体" panose="02010600030101010101" charset="-122"/>
              <a:ea typeface="庞门正道标题体" panose="02010600030101010101" charset="-122"/>
              <a:cs typeface="+mn-ea"/>
              <a:sym typeface="+mn-lt"/>
            </a:endParaRPr>
          </a:p>
          <a:p>
            <a:pPr algn="ctr">
              <a:buNone/>
            </a:pPr>
            <a:r>
              <a:rPr lang="en-US" altLang="zh-CN" cap="all">
                <a:solidFill>
                  <a:schemeClr val="bg1"/>
                </a:solidFill>
                <a:latin typeface="庞门正道标题体" panose="02010600030101010101" charset="-122"/>
                <a:ea typeface="庞门正道标题体" panose="02010600030101010101" charset="-122"/>
                <a:cs typeface="+mn-ea"/>
                <a:sym typeface="+mn-lt"/>
              </a:rPr>
              <a:t>chapter</a:t>
            </a:r>
            <a:endParaRPr lang="en-US" altLang="zh-CN" cap="all">
              <a:solidFill>
                <a:schemeClr val="bg1"/>
              </a:solidFill>
              <a:latin typeface="庞门正道标题体" panose="02010600030101010101" charset="-122"/>
              <a:ea typeface="庞门正道标题体" panose="02010600030101010101" charset="-122"/>
              <a:cs typeface="+mn-ea"/>
              <a:sym typeface="+mn-lt"/>
            </a:endParaRPr>
          </a:p>
        </p:txBody>
      </p:sp>
      <p:cxnSp>
        <p:nvCxnSpPr>
          <p:cNvPr id="34" name="直接连接符 33"/>
          <p:cNvCxnSpPr/>
          <p:nvPr/>
        </p:nvCxnSpPr>
        <p:spPr>
          <a:xfrm flipH="1">
            <a:off x="3166529" y="3581242"/>
            <a:ext cx="0" cy="2332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TextBox 29"/>
          <p:cNvSpPr txBox="1"/>
          <p:nvPr/>
        </p:nvSpPr>
        <p:spPr>
          <a:xfrm>
            <a:off x="720130" y="2033222"/>
            <a:ext cx="2234445" cy="1025922"/>
          </a:xfrm>
          <a:prstGeom prst="rect">
            <a:avLst/>
          </a:prstGeom>
          <a:noFill/>
        </p:spPr>
        <p:txBody>
          <a:bodyPr wrap="square" lIns="0" tIns="0" rIns="0" bIns="0" rtlCol="0">
            <a:spAutoFit/>
          </a:bodyPr>
          <a:lstStyle/>
          <a:p>
            <a:pPr algn="just">
              <a:lnSpc>
                <a:spcPts val="2000"/>
              </a:lnSpc>
            </a:pPr>
            <a:r>
              <a:rPr lang="zh-CN" altLang="en-US" sz="1465">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a:solidFill>
                <a:schemeClr val="tx1">
                  <a:lumMod val="65000"/>
                  <a:lumOff val="35000"/>
                </a:schemeClr>
              </a:solidFill>
              <a:cs typeface="+mn-ea"/>
              <a:sym typeface="+mn-lt"/>
            </a:endParaRPr>
          </a:p>
        </p:txBody>
      </p:sp>
      <p:sp>
        <p:nvSpPr>
          <p:cNvPr id="10" name="TextBox 29"/>
          <p:cNvSpPr txBox="1"/>
          <p:nvPr/>
        </p:nvSpPr>
        <p:spPr>
          <a:xfrm>
            <a:off x="9308479" y="3064306"/>
            <a:ext cx="2246823" cy="1025922"/>
          </a:xfrm>
          <a:prstGeom prst="rect">
            <a:avLst/>
          </a:prstGeom>
          <a:noFill/>
        </p:spPr>
        <p:txBody>
          <a:bodyPr wrap="square" lIns="0" tIns="0" rIns="0" bIns="0" rtlCol="0">
            <a:spAutoFit/>
          </a:bodyPr>
          <a:lstStyle/>
          <a:p>
            <a:pPr algn="just">
              <a:lnSpc>
                <a:spcPts val="2000"/>
              </a:lnSpc>
            </a:pPr>
            <a:r>
              <a:rPr lang="zh-CN" altLang="en-US" sz="1465">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a:solidFill>
                <a:schemeClr val="tx1">
                  <a:lumMod val="65000"/>
                  <a:lumOff val="35000"/>
                </a:schemeClr>
              </a:solidFill>
              <a:cs typeface="+mn-ea"/>
              <a:sym typeface="+mn-lt"/>
            </a:endParaRPr>
          </a:p>
        </p:txBody>
      </p:sp>
      <p:sp>
        <p:nvSpPr>
          <p:cNvPr id="12" name="TextBox 29"/>
          <p:cNvSpPr txBox="1"/>
          <p:nvPr/>
        </p:nvSpPr>
        <p:spPr>
          <a:xfrm>
            <a:off x="720130" y="4093796"/>
            <a:ext cx="2234445" cy="1025922"/>
          </a:xfrm>
          <a:prstGeom prst="rect">
            <a:avLst/>
          </a:prstGeom>
          <a:noFill/>
        </p:spPr>
        <p:txBody>
          <a:bodyPr wrap="square" lIns="0" tIns="0" rIns="0" bIns="0" rtlCol="0">
            <a:spAutoFit/>
          </a:bodyPr>
          <a:lstStyle/>
          <a:p>
            <a:pPr algn="just">
              <a:lnSpc>
                <a:spcPts val="2000"/>
              </a:lnSpc>
            </a:pPr>
            <a:r>
              <a:rPr lang="zh-CN" altLang="en-US" sz="1465">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a:solidFill>
                <a:schemeClr val="tx1">
                  <a:lumMod val="65000"/>
                  <a:lumOff val="35000"/>
                </a:schemeClr>
              </a:solidFill>
              <a:cs typeface="+mn-ea"/>
              <a:sym typeface="+mn-lt"/>
            </a:endParaRPr>
          </a:p>
        </p:txBody>
      </p:sp>
      <p:sp>
        <p:nvSpPr>
          <p:cNvPr id="14" name="TextBox 29"/>
          <p:cNvSpPr txBox="1"/>
          <p:nvPr/>
        </p:nvSpPr>
        <p:spPr>
          <a:xfrm>
            <a:off x="9225050" y="4906123"/>
            <a:ext cx="2246823" cy="1025922"/>
          </a:xfrm>
          <a:prstGeom prst="rect">
            <a:avLst/>
          </a:prstGeom>
          <a:noFill/>
        </p:spPr>
        <p:txBody>
          <a:bodyPr wrap="square" lIns="0" tIns="0" rIns="0" bIns="0" rtlCol="0">
            <a:spAutoFit/>
          </a:bodyPr>
          <a:lstStyle/>
          <a:p>
            <a:pPr algn="just">
              <a:lnSpc>
                <a:spcPts val="2000"/>
              </a:lnSpc>
            </a:pPr>
            <a:r>
              <a:rPr lang="zh-CN" altLang="en-US" sz="1465">
                <a:solidFill>
                  <a:schemeClr val="tx1">
                    <a:lumMod val="65000"/>
                    <a:lumOff val="35000"/>
                  </a:schemeClr>
                </a:solidFill>
                <a:cs typeface="+mn-ea"/>
                <a:sym typeface="+mn-lt"/>
              </a:rPr>
              <a:t>点击输入简要文字内容，文字内容需概括精炼，言简意赅的说明分项内容言简意赅的说明分项内容</a:t>
            </a:r>
            <a:endParaRPr lang="en-US" altLang="zh-CN" sz="1465">
              <a:solidFill>
                <a:schemeClr val="tx1">
                  <a:lumMod val="65000"/>
                  <a:lumOff val="35000"/>
                </a:schemeClr>
              </a:solidFill>
              <a:cs typeface="+mn-ea"/>
              <a:sym typeface="+mn-lt"/>
            </a:endParaRPr>
          </a:p>
        </p:txBody>
      </p:sp>
      <p:sp>
        <p:nvSpPr>
          <p:cNvPr id="15" name="Freeform 40"/>
          <p:cNvSpPr/>
          <p:nvPr/>
        </p:nvSpPr>
        <p:spPr bwMode="auto">
          <a:xfrm>
            <a:off x="5808009" y="4677141"/>
            <a:ext cx="3204729" cy="1882775"/>
          </a:xfrm>
          <a:custGeom>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chemeClr val="bg1">
              <a:lumMod val="85000"/>
            </a:schemeClr>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16" name="Freeform 41"/>
          <p:cNvSpPr/>
          <p:nvPr/>
        </p:nvSpPr>
        <p:spPr bwMode="auto">
          <a:xfrm>
            <a:off x="3175208" y="1604799"/>
            <a:ext cx="3204729" cy="1882775"/>
          </a:xfrm>
          <a:custGeom>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chemeClr val="bg1">
              <a:lumMod val="85000"/>
            </a:schemeClr>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grpSp>
        <p:nvGrpSpPr>
          <p:cNvPr id="2" name="组合 16"/>
          <p:cNvGrpSpPr/>
          <p:nvPr/>
        </p:nvGrpSpPr>
        <p:grpSpPr>
          <a:xfrm>
            <a:off x="6018033" y="1933409"/>
            <a:ext cx="171427" cy="4267200"/>
            <a:chOff x="6010275" y="1583258"/>
            <a:chExt cx="171450" cy="4267200"/>
          </a:xfrm>
        </p:grpSpPr>
        <p:cxnSp>
          <p:nvCxnSpPr>
            <p:cNvPr id="18" name="直接连接符 17"/>
            <p:cNvCxnSpPr>
              <a:stCxn id="19" idx="3"/>
              <a:endCxn id="23" idx="0"/>
            </p:cNvCxnSpPr>
            <p:nvPr/>
          </p:nvCxnSpPr>
          <p:spPr>
            <a:xfrm flipH="1">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Freeform 42"/>
            <p:cNvSpPr/>
            <p:nvPr/>
          </p:nvSpPr>
          <p:spPr bwMode="auto">
            <a:xfrm>
              <a:off x="6010275" y="1583258"/>
              <a:ext cx="171450" cy="130175"/>
            </a:xfrm>
            <a:custGeom>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62509" tIns="81255" rIns="162509" bIns="81255" numCol="1" anchor="t" anchorCtr="0" compatLnSpc="1"/>
            <a:lstStyle/>
            <a:p>
              <a:endParaRPr lang="zh-CN" altLang="en-US" sz="2400">
                <a:solidFill>
                  <a:schemeClr val="bg1"/>
                </a:solidFill>
                <a:cs typeface="+mn-ea"/>
                <a:sym typeface="+mn-lt"/>
              </a:endParaRPr>
            </a:p>
          </p:txBody>
        </p:sp>
        <p:sp>
          <p:nvSpPr>
            <p:cNvPr id="20" name="Freeform 43"/>
            <p:cNvSpPr/>
            <p:nvPr/>
          </p:nvSpPr>
          <p:spPr bwMode="auto">
            <a:xfrm>
              <a:off x="6010275" y="2615133"/>
              <a:ext cx="171450" cy="133350"/>
            </a:xfrm>
            <a:custGeom>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62509" tIns="81255" rIns="162509" bIns="81255" numCol="1" anchor="t" anchorCtr="0" compatLnSpc="1"/>
            <a:lstStyle/>
            <a:p>
              <a:endParaRPr lang="zh-CN" altLang="en-US" sz="2400">
                <a:solidFill>
                  <a:schemeClr val="bg1"/>
                </a:solidFill>
                <a:cs typeface="+mn-ea"/>
                <a:sym typeface="+mn-lt"/>
              </a:endParaRPr>
            </a:p>
          </p:txBody>
        </p:sp>
        <p:sp>
          <p:nvSpPr>
            <p:cNvPr id="21" name="Freeform 44"/>
            <p:cNvSpPr/>
            <p:nvPr/>
          </p:nvSpPr>
          <p:spPr bwMode="auto">
            <a:xfrm>
              <a:off x="6010275" y="3650183"/>
              <a:ext cx="171450" cy="133350"/>
            </a:xfrm>
            <a:custGeom>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62509" tIns="81255" rIns="162509" bIns="81255" numCol="1" anchor="t" anchorCtr="0" compatLnSpc="1"/>
            <a:lstStyle/>
            <a:p>
              <a:endParaRPr lang="zh-CN" altLang="en-US" sz="2400">
                <a:solidFill>
                  <a:schemeClr val="bg1"/>
                </a:solidFill>
                <a:cs typeface="+mn-ea"/>
                <a:sym typeface="+mn-lt"/>
              </a:endParaRPr>
            </a:p>
          </p:txBody>
        </p:sp>
        <p:sp>
          <p:nvSpPr>
            <p:cNvPr id="22" name="Freeform 45"/>
            <p:cNvSpPr/>
            <p:nvPr/>
          </p:nvSpPr>
          <p:spPr bwMode="auto">
            <a:xfrm>
              <a:off x="6010275" y="4685233"/>
              <a:ext cx="171450" cy="130175"/>
            </a:xfrm>
            <a:custGeom>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62509" tIns="81255" rIns="162509" bIns="81255" numCol="1" anchor="t" anchorCtr="0" compatLnSpc="1"/>
            <a:lstStyle/>
            <a:p>
              <a:endParaRPr lang="zh-CN" altLang="en-US" sz="2400">
                <a:solidFill>
                  <a:schemeClr val="bg1"/>
                </a:solidFill>
                <a:cs typeface="+mn-ea"/>
                <a:sym typeface="+mn-lt"/>
              </a:endParaRPr>
            </a:p>
          </p:txBody>
        </p:sp>
        <p:sp>
          <p:nvSpPr>
            <p:cNvPr id="23" name="Freeform 46"/>
            <p:cNvSpPr/>
            <p:nvPr/>
          </p:nvSpPr>
          <p:spPr bwMode="auto">
            <a:xfrm>
              <a:off x="6010275" y="5718696"/>
              <a:ext cx="171450" cy="131762"/>
            </a:xfrm>
            <a:custGeom>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62509" tIns="81255" rIns="162509" bIns="81255" numCol="1" anchor="t" anchorCtr="0" compatLnSpc="1"/>
            <a:lstStyle/>
            <a:p>
              <a:endParaRPr lang="zh-CN" altLang="en-US" sz="2400">
                <a:solidFill>
                  <a:schemeClr val="bg1"/>
                </a:solidFill>
                <a:cs typeface="+mn-ea"/>
                <a:sym typeface="+mn-lt"/>
              </a:endParaRPr>
            </a:p>
          </p:txBody>
        </p:sp>
      </p:grpSp>
      <p:sp>
        <p:nvSpPr>
          <p:cNvPr id="24" name="Oval 47"/>
          <p:cNvSpPr>
            <a:spLocks noChangeArrowheads="1"/>
          </p:cNvSpPr>
          <p:nvPr/>
        </p:nvSpPr>
        <p:spPr bwMode="auto">
          <a:xfrm>
            <a:off x="3291078" y="1720683"/>
            <a:ext cx="1653951" cy="1651000"/>
          </a:xfrm>
          <a:prstGeom prst="ellipse">
            <a:avLst/>
          </a:prstGeom>
          <a:solidFill>
            <a:schemeClr val="accent1"/>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25" name="Oval 48"/>
          <p:cNvSpPr>
            <a:spLocks noChangeArrowheads="1"/>
          </p:cNvSpPr>
          <p:nvPr/>
        </p:nvSpPr>
        <p:spPr bwMode="auto">
          <a:xfrm>
            <a:off x="5883117" y="2325523"/>
            <a:ext cx="441265" cy="441325"/>
          </a:xfrm>
          <a:prstGeom prst="ellipse">
            <a:avLst/>
          </a:prstGeom>
          <a:solidFill>
            <a:schemeClr val="accent1"/>
          </a:solidFill>
          <a:ln>
            <a:noFill/>
          </a:ln>
        </p:spPr>
        <p:txBody>
          <a:bodyPr vert="horz" wrap="square" lIns="0" tIns="0" rIns="0" bIns="0" numCol="1" anchor="ctr" anchorCtr="0" compatLnSpc="1"/>
          <a:lstStyle/>
          <a:p>
            <a:pPr algn="ctr"/>
            <a:r>
              <a:rPr lang="en-US" altLang="zh-CN" sz="2800">
                <a:solidFill>
                  <a:schemeClr val="bg1"/>
                </a:solidFill>
                <a:cs typeface="+mn-ea"/>
                <a:sym typeface="+mn-lt"/>
              </a:rPr>
              <a:t>A</a:t>
            </a:r>
            <a:endParaRPr lang="zh-CN" altLang="en-US" sz="2800">
              <a:solidFill>
                <a:schemeClr val="bg1"/>
              </a:solidFill>
              <a:cs typeface="+mn-ea"/>
              <a:sym typeface="+mn-lt"/>
            </a:endParaRPr>
          </a:p>
        </p:txBody>
      </p:sp>
      <p:sp>
        <p:nvSpPr>
          <p:cNvPr id="26" name="Freeform 49"/>
          <p:cNvSpPr/>
          <p:nvPr/>
        </p:nvSpPr>
        <p:spPr bwMode="auto">
          <a:xfrm>
            <a:off x="3175208" y="3663786"/>
            <a:ext cx="3204729" cy="1885951"/>
          </a:xfrm>
          <a:custGeom>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chemeClr val="bg1">
              <a:lumMod val="85000"/>
            </a:schemeClr>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27" name="Oval 50"/>
          <p:cNvSpPr>
            <a:spLocks noChangeArrowheads="1"/>
          </p:cNvSpPr>
          <p:nvPr/>
        </p:nvSpPr>
        <p:spPr bwMode="auto">
          <a:xfrm>
            <a:off x="3291078" y="3779674"/>
            <a:ext cx="1653951" cy="1654175"/>
          </a:xfrm>
          <a:prstGeom prst="ellipse">
            <a:avLst/>
          </a:prstGeom>
          <a:solidFill>
            <a:schemeClr val="accent3"/>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28" name="Oval 51"/>
          <p:cNvSpPr>
            <a:spLocks noChangeArrowheads="1"/>
          </p:cNvSpPr>
          <p:nvPr/>
        </p:nvSpPr>
        <p:spPr bwMode="auto">
          <a:xfrm>
            <a:off x="5883117" y="4384511"/>
            <a:ext cx="441265" cy="444500"/>
          </a:xfrm>
          <a:prstGeom prst="ellipse">
            <a:avLst/>
          </a:prstGeom>
          <a:solidFill>
            <a:schemeClr val="accent3"/>
          </a:solidFill>
          <a:ln>
            <a:noFill/>
          </a:ln>
        </p:spPr>
        <p:txBody>
          <a:bodyPr vert="horz" wrap="square" lIns="0" tIns="0" rIns="0" bIns="0" numCol="1" anchor="ctr" anchorCtr="0" compatLnSpc="1"/>
          <a:lstStyle/>
          <a:p>
            <a:pPr algn="ctr"/>
            <a:r>
              <a:rPr lang="en-US" altLang="zh-CN" sz="2800">
                <a:solidFill>
                  <a:schemeClr val="bg1"/>
                </a:solidFill>
                <a:cs typeface="+mn-ea"/>
                <a:sym typeface="+mn-lt"/>
              </a:rPr>
              <a:t>C</a:t>
            </a:r>
            <a:endParaRPr lang="zh-CN" altLang="en-US" sz="2800">
              <a:solidFill>
                <a:schemeClr val="bg1"/>
              </a:solidFill>
              <a:cs typeface="+mn-ea"/>
              <a:sym typeface="+mn-lt"/>
            </a:endParaRPr>
          </a:p>
        </p:txBody>
      </p:sp>
      <p:sp>
        <p:nvSpPr>
          <p:cNvPr id="29" name="Freeform 54"/>
          <p:cNvSpPr/>
          <p:nvPr/>
        </p:nvSpPr>
        <p:spPr bwMode="auto">
          <a:xfrm>
            <a:off x="5827562" y="2635085"/>
            <a:ext cx="3204729" cy="1881188"/>
          </a:xfrm>
          <a:custGeom>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chemeClr val="bg1">
              <a:lumMod val="85000"/>
            </a:schemeClr>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30" name="Oval 55"/>
          <p:cNvSpPr>
            <a:spLocks noChangeArrowheads="1"/>
          </p:cNvSpPr>
          <p:nvPr/>
        </p:nvSpPr>
        <p:spPr bwMode="auto">
          <a:xfrm>
            <a:off x="7262470" y="2750973"/>
            <a:ext cx="1653951" cy="1652587"/>
          </a:xfrm>
          <a:prstGeom prst="ellipse">
            <a:avLst/>
          </a:prstGeom>
          <a:solidFill>
            <a:schemeClr val="accent2"/>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31" name="Oval 56"/>
          <p:cNvSpPr>
            <a:spLocks noChangeArrowheads="1"/>
          </p:cNvSpPr>
          <p:nvPr/>
        </p:nvSpPr>
        <p:spPr bwMode="auto">
          <a:xfrm>
            <a:off x="5883117" y="3354222"/>
            <a:ext cx="441265" cy="444500"/>
          </a:xfrm>
          <a:prstGeom prst="ellipse">
            <a:avLst/>
          </a:prstGeom>
          <a:solidFill>
            <a:schemeClr val="accent2"/>
          </a:solidFill>
          <a:ln>
            <a:noFill/>
          </a:ln>
        </p:spPr>
        <p:txBody>
          <a:bodyPr vert="horz" wrap="square" lIns="0" tIns="0" rIns="0" bIns="0" numCol="1" anchor="ctr" anchorCtr="0" compatLnSpc="1"/>
          <a:lstStyle/>
          <a:p>
            <a:pPr algn="ctr"/>
            <a:r>
              <a:rPr lang="en-US" altLang="zh-CN" sz="2800">
                <a:solidFill>
                  <a:schemeClr val="bg1"/>
                </a:solidFill>
                <a:cs typeface="+mn-ea"/>
                <a:sym typeface="+mn-lt"/>
              </a:rPr>
              <a:t>B</a:t>
            </a:r>
            <a:endParaRPr lang="zh-CN" altLang="en-US" sz="2800">
              <a:solidFill>
                <a:schemeClr val="bg1"/>
              </a:solidFill>
              <a:cs typeface="+mn-ea"/>
              <a:sym typeface="+mn-lt"/>
            </a:endParaRPr>
          </a:p>
        </p:txBody>
      </p:sp>
      <p:sp>
        <p:nvSpPr>
          <p:cNvPr id="32" name="Oval 57"/>
          <p:cNvSpPr>
            <a:spLocks noChangeArrowheads="1"/>
          </p:cNvSpPr>
          <p:nvPr/>
        </p:nvSpPr>
        <p:spPr bwMode="auto">
          <a:xfrm>
            <a:off x="7304499" y="4794614"/>
            <a:ext cx="1653951" cy="1649412"/>
          </a:xfrm>
          <a:prstGeom prst="ellipse">
            <a:avLst/>
          </a:prstGeom>
          <a:solidFill>
            <a:schemeClr val="accent4"/>
          </a:solidFill>
          <a:ln>
            <a:noFill/>
          </a:ln>
        </p:spPr>
        <p:txBody>
          <a:bodyPr vert="horz" wrap="square" lIns="91431" tIns="45715" rIns="91431" bIns="45715" numCol="1" anchor="t" anchorCtr="0" compatLnSpc="1"/>
          <a:lstStyle/>
          <a:p>
            <a:endParaRPr lang="zh-CN" altLang="en-US" sz="2400">
              <a:solidFill>
                <a:schemeClr val="bg1"/>
              </a:solidFill>
              <a:cs typeface="+mn-ea"/>
              <a:sym typeface="+mn-lt"/>
            </a:endParaRPr>
          </a:p>
        </p:txBody>
      </p:sp>
      <p:sp>
        <p:nvSpPr>
          <p:cNvPr id="33" name="Oval 59"/>
          <p:cNvSpPr>
            <a:spLocks noChangeArrowheads="1"/>
          </p:cNvSpPr>
          <p:nvPr/>
        </p:nvSpPr>
        <p:spPr bwMode="auto">
          <a:xfrm>
            <a:off x="5883117" y="5416384"/>
            <a:ext cx="441265" cy="442912"/>
          </a:xfrm>
          <a:prstGeom prst="ellipse">
            <a:avLst/>
          </a:prstGeom>
          <a:solidFill>
            <a:schemeClr val="accent4"/>
          </a:solidFill>
          <a:ln>
            <a:noFill/>
          </a:ln>
        </p:spPr>
        <p:txBody>
          <a:bodyPr vert="horz" wrap="square" lIns="0" tIns="0" rIns="0" bIns="0" numCol="1" anchor="ctr" anchorCtr="0" compatLnSpc="1"/>
          <a:lstStyle/>
          <a:p>
            <a:pPr algn="ctr"/>
            <a:r>
              <a:rPr lang="en-US" altLang="zh-CN" sz="2800">
                <a:solidFill>
                  <a:schemeClr val="bg1"/>
                </a:solidFill>
                <a:cs typeface="+mn-ea"/>
                <a:sym typeface="+mn-lt"/>
              </a:rPr>
              <a:t>D</a:t>
            </a:r>
            <a:endParaRPr lang="zh-CN" altLang="en-US" sz="2800">
              <a:solidFill>
                <a:schemeClr val="bg1"/>
              </a:solidFill>
              <a:cs typeface="+mn-ea"/>
              <a:sym typeface="+mn-lt"/>
            </a:endParaRPr>
          </a:p>
        </p:txBody>
      </p:sp>
      <p:sp>
        <p:nvSpPr>
          <p:cNvPr id="34" name="TextBox 30"/>
          <p:cNvSpPr txBox="1"/>
          <p:nvPr/>
        </p:nvSpPr>
        <p:spPr>
          <a:xfrm>
            <a:off x="3757425" y="2074294"/>
            <a:ext cx="911417" cy="861518"/>
          </a:xfrm>
          <a:prstGeom prst="rect">
            <a:avLst/>
          </a:prstGeom>
          <a:noFill/>
        </p:spPr>
        <p:txBody>
          <a:bodyPr wrap="square" lIns="0" tIns="0" rIns="0" bIns="0" rtlCol="0">
            <a:spAutoFit/>
          </a:bodyPr>
          <a:lstStyle/>
          <a:p>
            <a:r>
              <a:rPr lang="zh-CN" altLang="en-US" sz="2800" b="1">
                <a:solidFill>
                  <a:schemeClr val="bg1"/>
                </a:solidFill>
                <a:cs typeface="+mn-ea"/>
                <a:sym typeface="+mn-lt"/>
              </a:rPr>
              <a:t>输入标题</a:t>
            </a:r>
            <a:endParaRPr lang="en-US" altLang="zh-CN" sz="2800" b="1">
              <a:solidFill>
                <a:schemeClr val="bg1"/>
              </a:solidFill>
              <a:cs typeface="+mn-ea"/>
              <a:sym typeface="+mn-lt"/>
            </a:endParaRPr>
          </a:p>
        </p:txBody>
      </p:sp>
      <p:sp>
        <p:nvSpPr>
          <p:cNvPr id="35" name="TextBox 30"/>
          <p:cNvSpPr txBox="1"/>
          <p:nvPr/>
        </p:nvSpPr>
        <p:spPr>
          <a:xfrm>
            <a:off x="7736340" y="3167254"/>
            <a:ext cx="850651" cy="861518"/>
          </a:xfrm>
          <a:prstGeom prst="rect">
            <a:avLst/>
          </a:prstGeom>
          <a:noFill/>
        </p:spPr>
        <p:txBody>
          <a:bodyPr wrap="square" lIns="0" tIns="0" rIns="0" bIns="0" rtlCol="0">
            <a:spAutoFit/>
          </a:bodyPr>
          <a:lstStyle/>
          <a:p>
            <a:r>
              <a:rPr lang="zh-CN" altLang="en-US" sz="2800" b="1">
                <a:solidFill>
                  <a:schemeClr val="bg1"/>
                </a:solidFill>
                <a:cs typeface="+mn-ea"/>
                <a:sym typeface="+mn-lt"/>
              </a:rPr>
              <a:t>输入标题</a:t>
            </a:r>
            <a:endParaRPr lang="en-US" altLang="zh-CN" sz="2800" b="1">
              <a:solidFill>
                <a:schemeClr val="bg1"/>
              </a:solidFill>
              <a:cs typeface="+mn-ea"/>
              <a:sym typeface="+mn-lt"/>
            </a:endParaRPr>
          </a:p>
        </p:txBody>
      </p:sp>
      <p:sp>
        <p:nvSpPr>
          <p:cNvPr id="36" name="TextBox 30"/>
          <p:cNvSpPr txBox="1"/>
          <p:nvPr/>
        </p:nvSpPr>
        <p:spPr>
          <a:xfrm>
            <a:off x="3741726" y="4199131"/>
            <a:ext cx="865695" cy="861518"/>
          </a:xfrm>
          <a:prstGeom prst="rect">
            <a:avLst/>
          </a:prstGeom>
          <a:noFill/>
        </p:spPr>
        <p:txBody>
          <a:bodyPr wrap="square" lIns="0" tIns="0" rIns="0" bIns="0" rtlCol="0">
            <a:spAutoFit/>
          </a:bodyPr>
          <a:lstStyle/>
          <a:p>
            <a:r>
              <a:rPr lang="zh-CN" altLang="en-US" sz="2800" b="1">
                <a:solidFill>
                  <a:schemeClr val="bg1"/>
                </a:solidFill>
                <a:cs typeface="+mn-ea"/>
                <a:sym typeface="+mn-lt"/>
              </a:rPr>
              <a:t>输入标题</a:t>
            </a:r>
            <a:endParaRPr lang="en-US" altLang="zh-CN" sz="2800" b="1">
              <a:solidFill>
                <a:schemeClr val="bg1"/>
              </a:solidFill>
              <a:cs typeface="+mn-ea"/>
              <a:sym typeface="+mn-lt"/>
            </a:endParaRPr>
          </a:p>
        </p:txBody>
      </p:sp>
      <p:sp>
        <p:nvSpPr>
          <p:cNvPr id="37" name="TextBox 30"/>
          <p:cNvSpPr txBox="1"/>
          <p:nvPr/>
        </p:nvSpPr>
        <p:spPr>
          <a:xfrm>
            <a:off x="7742013" y="5228792"/>
            <a:ext cx="884343" cy="861518"/>
          </a:xfrm>
          <a:prstGeom prst="rect">
            <a:avLst/>
          </a:prstGeom>
          <a:noFill/>
        </p:spPr>
        <p:txBody>
          <a:bodyPr wrap="square" lIns="0" tIns="0" rIns="0" bIns="0" rtlCol="0">
            <a:spAutoFit/>
          </a:bodyPr>
          <a:lstStyle/>
          <a:p>
            <a:r>
              <a:rPr lang="zh-CN" altLang="en-US" sz="2800" b="1">
                <a:solidFill>
                  <a:schemeClr val="bg1"/>
                </a:solidFill>
                <a:cs typeface="+mn-ea"/>
                <a:sym typeface="+mn-lt"/>
              </a:rPr>
              <a:t>输入标题</a:t>
            </a:r>
            <a:endParaRPr lang="en-US" altLang="zh-CN" sz="2800" b="1">
              <a:solidFill>
                <a:schemeClr val="bg1"/>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nodeType="afterGroup">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strVal val="4*#ppt_w"/>
                                          </p:val>
                                        </p:tav>
                                        <p:tav tm="100000">
                                          <p:val>
                                            <p:strVal val="#ppt_w"/>
                                          </p:val>
                                        </p:tav>
                                      </p:tavLst>
                                    </p:anim>
                                    <p:anim calcmode="lin" valueType="num">
                                      <p:cBhvr>
                                        <p:cTn id="12" dur="500" fill="hold"/>
                                        <p:tgtEl>
                                          <p:spTgt spid="2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strVal val="4*#ppt_w"/>
                                          </p:val>
                                        </p:tav>
                                        <p:tav tm="100000">
                                          <p:val>
                                            <p:strVal val="#ppt_w"/>
                                          </p:val>
                                        </p:tav>
                                      </p:tavLst>
                                    </p:anim>
                                    <p:anim calcmode="lin" valueType="num">
                                      <p:cBhvr>
                                        <p:cTn id="16" dur="500" fill="hold"/>
                                        <p:tgtEl>
                                          <p:spTgt spid="3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strVal val="4*#ppt_w"/>
                                          </p:val>
                                        </p:tav>
                                        <p:tav tm="100000">
                                          <p:val>
                                            <p:strVal val="#ppt_w"/>
                                          </p:val>
                                        </p:tav>
                                      </p:tavLst>
                                    </p:anim>
                                    <p:anim calcmode="lin" valueType="num">
                                      <p:cBhvr>
                                        <p:cTn id="20" dur="500" fill="hold"/>
                                        <p:tgtEl>
                                          <p:spTgt spid="2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4*#ppt_w"/>
                                          </p:val>
                                        </p:tav>
                                        <p:tav tm="100000">
                                          <p:val>
                                            <p:strVal val="#ppt_w"/>
                                          </p:val>
                                        </p:tav>
                                      </p:tavLst>
                                    </p:anim>
                                    <p:anim calcmode="lin" valueType="num">
                                      <p:cBhvr>
                                        <p:cTn id="24" dur="500" fill="hold"/>
                                        <p:tgtEl>
                                          <p:spTgt spid="33"/>
                                        </p:tgtEl>
                                        <p:attrNameLst>
                                          <p:attrName>ppt_h</p:attrName>
                                        </p:attrNameLst>
                                      </p:cBhvr>
                                      <p:tavLst>
                                        <p:tav tm="0">
                                          <p:val>
                                            <p:strVal val="4*#ppt_h"/>
                                          </p:val>
                                        </p:tav>
                                        <p:tav tm="100000">
                                          <p:val>
                                            <p:strVal val="#ppt_h"/>
                                          </p:val>
                                        </p:tav>
                                      </p:tavLst>
                                    </p:anim>
                                  </p:childTnLst>
                                </p:cTn>
                              </p:par>
                            </p:childTnLst>
                          </p:cTn>
                        </p:par>
                        <p:par>
                          <p:cTn id="25" fill="hold" nodeType="afterGroup">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nodeType="afterGroup">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nodeType="afterGroup">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500"/>
                                        <p:tgtEl>
                                          <p:spTgt spid="8"/>
                                        </p:tgtEl>
                                      </p:cBhvr>
                                    </p:animEffect>
                                  </p:childTnLst>
                                </p:cTn>
                              </p:par>
                            </p:childTnLst>
                          </p:cTn>
                        </p:par>
                        <p:par>
                          <p:cTn id="44" fill="hold" nodeType="afterGroup">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nodeType="afterGroup">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par>
                          <p:cTn id="59" fill="hold" nodeType="afterGroup">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nodeType="afterGroup">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right)">
                                      <p:cBhvr>
                                        <p:cTn id="66" dur="500"/>
                                        <p:tgtEl>
                                          <p:spTgt spid="26"/>
                                        </p:tgtEl>
                                      </p:cBhvr>
                                    </p:animEffect>
                                  </p:childTnLst>
                                </p:cTn>
                              </p:par>
                            </p:childTnLst>
                          </p:cTn>
                        </p:par>
                        <p:par>
                          <p:cTn id="67" fill="hold" nodeType="afterGroup">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par>
                          <p:cTn id="78" fill="hold" nodeType="afterGroup">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right)">
                                      <p:cBhvr>
                                        <p:cTn id="81" dur="500"/>
                                        <p:tgtEl>
                                          <p:spTgt spid="12"/>
                                        </p:tgtEl>
                                      </p:cBhvr>
                                    </p:animEffect>
                                  </p:childTnLst>
                                </p:cTn>
                              </p:par>
                            </p:childTnLst>
                          </p:cTn>
                        </p:par>
                        <p:par>
                          <p:cTn id="82" fill="hold" nodeType="afterGroup">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500"/>
                                        <p:tgtEl>
                                          <p:spTgt spid="15"/>
                                        </p:tgtEl>
                                      </p:cBhvr>
                                    </p:animEffect>
                                  </p:childTnLst>
                                </p:cTn>
                              </p:par>
                            </p:childTnLst>
                          </p:cTn>
                        </p:par>
                        <p:par>
                          <p:cTn id="86" fill="hold" nodeType="afterGroup">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500" fill="hold"/>
                                        <p:tgtEl>
                                          <p:spTgt spid="37"/>
                                        </p:tgtEl>
                                        <p:attrNameLst>
                                          <p:attrName>ppt_w</p:attrName>
                                        </p:attrNameLst>
                                      </p:cBhvr>
                                      <p:tavLst>
                                        <p:tav tm="0">
                                          <p:val>
                                            <p:fltVal val="0"/>
                                          </p:val>
                                        </p:tav>
                                        <p:tav tm="100000">
                                          <p:val>
                                            <p:strVal val="#ppt_w"/>
                                          </p:val>
                                        </p:tav>
                                      </p:tavLst>
                                    </p:anim>
                                    <p:anim calcmode="lin" valueType="num">
                                      <p:cBhvr>
                                        <p:cTn id="90" dur="500" fill="hold"/>
                                        <p:tgtEl>
                                          <p:spTgt spid="37"/>
                                        </p:tgtEl>
                                        <p:attrNameLst>
                                          <p:attrName>ppt_h</p:attrName>
                                        </p:attrNameLst>
                                      </p:cBhvr>
                                      <p:tavLst>
                                        <p:tav tm="0">
                                          <p:val>
                                            <p:fltVal val="0"/>
                                          </p:val>
                                        </p:tav>
                                        <p:tav tm="100000">
                                          <p:val>
                                            <p:strVal val="#ppt_h"/>
                                          </p:val>
                                        </p:tav>
                                      </p:tavLst>
                                    </p:anim>
                                    <p:animEffect transition="in" filter="fade">
                                      <p:cBhvr>
                                        <p:cTn id="91" dur="500"/>
                                        <p:tgtEl>
                                          <p:spTgt spid="3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fltVal val="0"/>
                                          </p:val>
                                        </p:tav>
                                        <p:tav tm="100000">
                                          <p:val>
                                            <p:strVal val="#ppt_h"/>
                                          </p:val>
                                        </p:tav>
                                      </p:tavLst>
                                    </p:anim>
                                    <p:animEffect transition="in" filter="fade">
                                      <p:cBhvr>
                                        <p:cTn id="96" dur="500"/>
                                        <p:tgtEl>
                                          <p:spTgt spid="32"/>
                                        </p:tgtEl>
                                      </p:cBhvr>
                                    </p:animEffect>
                                  </p:childTnLst>
                                </p:cTn>
                              </p:par>
                            </p:childTnLst>
                          </p:cTn>
                        </p:par>
                        <p:par>
                          <p:cTn id="97" fill="hold" nodeType="afterGroup">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5" grpId="0" animBg="1"/>
      <p:bldP spid="16"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资源 1@4x331"/>
          <p:cNvPicPr>
            <a:picLocks noChangeAspect="1"/>
          </p:cNvPicPr>
          <p:nvPr/>
        </p:nvPicPr>
        <p:blipFill>
          <a:blip r:embed="rId3"/>
          <a:srcRect l="6465" t="19366" r="6881" b="17998"/>
          <a:stretch>
            <a:fillRect/>
          </a:stretch>
        </p:blipFill>
        <p:spPr>
          <a:xfrm rot="10800000">
            <a:off x="-5715" y="-59055"/>
            <a:ext cx="12202795" cy="6952615"/>
          </a:xfrm>
          <a:prstGeom prst="rect">
            <a:avLst/>
          </a:prstGeom>
        </p:spPr>
      </p:pic>
      <p:sp>
        <p:nvSpPr>
          <p:cNvPr id="2096" name="TextBox 2095"/>
          <p:cNvSpPr txBox="1"/>
          <p:nvPr/>
        </p:nvSpPr>
        <p:spPr>
          <a:xfrm>
            <a:off x="1605697" y="1275817"/>
            <a:ext cx="2400267" cy="398780"/>
          </a:xfrm>
          <a:prstGeom prst="rect">
            <a:avLst/>
          </a:prstGeom>
          <a:noFill/>
        </p:spPr>
        <p:txBody>
          <a:bodyPr wrap="square" rtlCol="0">
            <a:spAutoFit/>
          </a:bodyPr>
          <a:lstStyle/>
          <a:p>
            <a:r>
              <a:rPr lang="zh-CN" altLang="en-US" sz="2000" smtClean="0">
                <a:solidFill>
                  <a:schemeClr val="bg1"/>
                </a:solidFill>
                <a:latin typeface="庞门正道标题体" panose="02010600030101010101" charset="-122"/>
                <a:ea typeface="庞门正道标题体" panose="02010600030101010101" charset="-122"/>
              </a:rPr>
              <a:t>第一节</a:t>
            </a:r>
            <a:endParaRPr lang="zh-CN" altLang="en-US" sz="2000" smtClean="0">
              <a:solidFill>
                <a:schemeClr val="bg1"/>
              </a:solidFill>
              <a:latin typeface="庞门正道标题体" panose="02010600030101010101" charset="-122"/>
              <a:ea typeface="庞门正道标题体" panose="02010600030101010101" charset="-122"/>
            </a:endParaRPr>
          </a:p>
        </p:txBody>
      </p:sp>
      <p:sp>
        <p:nvSpPr>
          <p:cNvPr id="88" name="TextBox 87"/>
          <p:cNvSpPr txBox="1"/>
          <p:nvPr/>
        </p:nvSpPr>
        <p:spPr>
          <a:xfrm>
            <a:off x="1605697" y="2468849"/>
            <a:ext cx="2400267" cy="398780"/>
          </a:xfrm>
          <a:prstGeom prst="rect">
            <a:avLst/>
          </a:prstGeom>
          <a:noFill/>
        </p:spPr>
        <p:txBody>
          <a:bodyPr wrap="square" rtlCol="0">
            <a:spAutoFit/>
          </a:bodyPr>
          <a:lstStyle/>
          <a:p>
            <a:r>
              <a:rPr lang="zh-CN" altLang="en-US" sz="2000" smtClean="0">
                <a:solidFill>
                  <a:schemeClr val="bg1"/>
                </a:solidFill>
                <a:latin typeface="庞门正道标题体" panose="02010600030101010101" charset="-122"/>
                <a:ea typeface="庞门正道标题体" panose="02010600030101010101" charset="-122"/>
              </a:rPr>
              <a:t>第二节</a:t>
            </a:r>
            <a:endParaRPr lang="zh-CN" altLang="en-US" sz="2000" smtClean="0">
              <a:solidFill>
                <a:schemeClr val="bg1"/>
              </a:solidFill>
              <a:latin typeface="庞门正道标题体" panose="02010600030101010101" charset="-122"/>
              <a:ea typeface="庞门正道标题体" panose="02010600030101010101" charset="-122"/>
            </a:endParaRPr>
          </a:p>
        </p:txBody>
      </p:sp>
      <p:sp>
        <p:nvSpPr>
          <p:cNvPr id="90" name="TextBox 89"/>
          <p:cNvSpPr txBox="1"/>
          <p:nvPr/>
        </p:nvSpPr>
        <p:spPr>
          <a:xfrm>
            <a:off x="6231037" y="1326023"/>
            <a:ext cx="2400267" cy="398780"/>
          </a:xfrm>
          <a:prstGeom prst="rect">
            <a:avLst/>
          </a:prstGeom>
          <a:noFill/>
        </p:spPr>
        <p:txBody>
          <a:bodyPr wrap="square" rtlCol="0">
            <a:spAutoFit/>
          </a:bodyPr>
          <a:lstStyle/>
          <a:p>
            <a:r>
              <a:rPr lang="zh-CN" altLang="en-US" sz="2000" smtClean="0">
                <a:solidFill>
                  <a:schemeClr val="bg1"/>
                </a:solidFill>
                <a:latin typeface="庞门正道标题体" panose="02010600030101010101" charset="-122"/>
                <a:ea typeface="庞门正道标题体" panose="02010600030101010101" charset="-122"/>
              </a:rPr>
              <a:t>第三节</a:t>
            </a:r>
            <a:endParaRPr lang="zh-CN" altLang="en-US" sz="2000" smtClean="0">
              <a:solidFill>
                <a:schemeClr val="bg1"/>
              </a:solidFill>
              <a:latin typeface="庞门正道标题体" panose="02010600030101010101" charset="-122"/>
              <a:ea typeface="庞门正道标题体" panose="02010600030101010101" charset="-122"/>
            </a:endParaRPr>
          </a:p>
        </p:txBody>
      </p:sp>
      <p:sp>
        <p:nvSpPr>
          <p:cNvPr id="91" name="TextBox 90"/>
          <p:cNvSpPr txBox="1"/>
          <p:nvPr/>
        </p:nvSpPr>
        <p:spPr>
          <a:xfrm>
            <a:off x="6231037" y="2436546"/>
            <a:ext cx="2400267" cy="398780"/>
          </a:xfrm>
          <a:prstGeom prst="rect">
            <a:avLst/>
          </a:prstGeom>
          <a:noFill/>
        </p:spPr>
        <p:txBody>
          <a:bodyPr wrap="square" rtlCol="0">
            <a:spAutoFit/>
          </a:bodyPr>
          <a:lstStyle/>
          <a:p>
            <a:r>
              <a:rPr lang="zh-CN" altLang="en-US" sz="2000" smtClean="0">
                <a:solidFill>
                  <a:schemeClr val="bg1"/>
                </a:solidFill>
                <a:latin typeface="庞门正道标题体" panose="02010600030101010101" charset="-122"/>
                <a:ea typeface="庞门正道标题体" panose="02010600030101010101" charset="-122"/>
              </a:rPr>
              <a:t>第四节</a:t>
            </a:r>
            <a:endParaRPr lang="zh-CN" altLang="en-US" sz="2000" smtClean="0">
              <a:solidFill>
                <a:schemeClr val="bg1"/>
              </a:solidFill>
              <a:latin typeface="庞门正道标题体" panose="02010600030101010101" charset="-122"/>
              <a:ea typeface="庞门正道标题体" panose="02010600030101010101" charset="-122"/>
            </a:endParaRPr>
          </a:p>
        </p:txBody>
      </p:sp>
      <p:sp>
        <p:nvSpPr>
          <p:cNvPr id="92" name="TextBox 91"/>
          <p:cNvSpPr txBox="1"/>
          <p:nvPr/>
        </p:nvSpPr>
        <p:spPr>
          <a:xfrm>
            <a:off x="3571240" y="1195070"/>
            <a:ext cx="2795905" cy="398780"/>
          </a:xfrm>
          <a:prstGeom prst="rect">
            <a:avLst/>
          </a:prstGeom>
          <a:noFill/>
        </p:spPr>
        <p:txBody>
          <a:bodyPr wrap="square" rtlCol="0">
            <a:spAutoFit/>
          </a:bodyPr>
          <a:lstStyle/>
          <a:p>
            <a:r>
              <a:rPr lang="zh-CN" altLang="en-US" sz="2000">
                <a:solidFill>
                  <a:schemeClr val="bg1"/>
                </a:solidFill>
                <a:latin typeface="庞门正道标题体" panose="02010600030101010101" charset="-122"/>
                <a:ea typeface="庞门正道标题体" panose="02010600030101010101" charset="-122"/>
              </a:rPr>
              <a:t>输入您的标题</a:t>
            </a:r>
            <a:endParaRPr lang="zh-CN" altLang="en-US" sz="2000">
              <a:solidFill>
                <a:schemeClr val="bg1"/>
              </a:solidFill>
              <a:latin typeface="庞门正道标题体" panose="02010600030101010101" charset="-122"/>
              <a:ea typeface="庞门正道标题体" panose="02010600030101010101" charset="-122"/>
            </a:endParaRPr>
          </a:p>
        </p:txBody>
      </p:sp>
      <p:sp>
        <p:nvSpPr>
          <p:cNvPr id="93" name="TextBox 92"/>
          <p:cNvSpPr txBox="1"/>
          <p:nvPr/>
        </p:nvSpPr>
        <p:spPr>
          <a:xfrm>
            <a:off x="3669271" y="2419773"/>
            <a:ext cx="2400267" cy="398780"/>
          </a:xfrm>
          <a:prstGeom prst="rect">
            <a:avLst/>
          </a:prstGeom>
          <a:noFill/>
        </p:spPr>
        <p:txBody>
          <a:bodyPr wrap="square" rtlCol="0">
            <a:spAutoFit/>
          </a:bodyPr>
          <a:lstStyle/>
          <a:p>
            <a:r>
              <a:rPr lang="zh-CN" altLang="en-US" sz="2000">
                <a:solidFill>
                  <a:schemeClr val="bg1"/>
                </a:solidFill>
                <a:latin typeface="庞门正道标题体" panose="02010600030101010101" charset="-122"/>
                <a:ea typeface="庞门正道标题体" panose="02010600030101010101" charset="-122"/>
                <a:sym typeface="+mn-ea"/>
              </a:rPr>
              <a:t>输入您的标题</a:t>
            </a:r>
            <a:endParaRPr lang="zh-CN" altLang="en-US" sz="2000">
              <a:solidFill>
                <a:schemeClr val="bg1"/>
              </a:solidFill>
              <a:latin typeface="庞门正道标题体" panose="02010600030101010101" charset="-122"/>
              <a:ea typeface="庞门正道标题体" panose="02010600030101010101" charset="-122"/>
              <a:sym typeface="+mn-ea"/>
            </a:endParaRPr>
          </a:p>
        </p:txBody>
      </p:sp>
      <p:sp>
        <p:nvSpPr>
          <p:cNvPr id="95" name="TextBox 94"/>
          <p:cNvSpPr txBox="1"/>
          <p:nvPr/>
        </p:nvSpPr>
        <p:spPr>
          <a:xfrm>
            <a:off x="8450821" y="1195336"/>
            <a:ext cx="2400267" cy="398780"/>
          </a:xfrm>
          <a:prstGeom prst="rect">
            <a:avLst/>
          </a:prstGeom>
          <a:noFill/>
        </p:spPr>
        <p:txBody>
          <a:bodyPr wrap="square" rtlCol="0">
            <a:spAutoFit/>
          </a:bodyPr>
          <a:lstStyle/>
          <a:p>
            <a:r>
              <a:rPr lang="zh-CN" altLang="en-US" sz="2000">
                <a:solidFill>
                  <a:schemeClr val="bg1"/>
                </a:solidFill>
                <a:latin typeface="庞门正道标题体" panose="02010600030101010101" charset="-122"/>
                <a:ea typeface="庞门正道标题体" panose="02010600030101010101" charset="-122"/>
                <a:sym typeface="+mn-ea"/>
              </a:rPr>
              <a:t>输入您的标题</a:t>
            </a:r>
            <a:endParaRPr lang="zh-CN" altLang="en-US" sz="2000">
              <a:solidFill>
                <a:schemeClr val="bg1"/>
              </a:solidFill>
              <a:latin typeface="庞门正道标题体" panose="02010600030101010101" charset="-122"/>
              <a:ea typeface="庞门正道标题体" panose="02010600030101010101" charset="-122"/>
              <a:sym typeface="+mn-ea"/>
            </a:endParaRPr>
          </a:p>
        </p:txBody>
      </p:sp>
      <p:sp>
        <p:nvSpPr>
          <p:cNvPr id="98" name="TextBox 97"/>
          <p:cNvSpPr txBox="1"/>
          <p:nvPr/>
        </p:nvSpPr>
        <p:spPr>
          <a:xfrm>
            <a:off x="8351552" y="2245025"/>
            <a:ext cx="2400267" cy="398780"/>
          </a:xfrm>
          <a:prstGeom prst="rect">
            <a:avLst/>
          </a:prstGeom>
          <a:noFill/>
        </p:spPr>
        <p:txBody>
          <a:bodyPr wrap="square" rtlCol="0">
            <a:spAutoFit/>
          </a:bodyPr>
          <a:lstStyle/>
          <a:p>
            <a:r>
              <a:rPr lang="zh-CN" altLang="en-US" sz="2000">
                <a:solidFill>
                  <a:schemeClr val="bg1"/>
                </a:solidFill>
                <a:latin typeface="庞门正道标题体" panose="02010600030101010101" charset="-122"/>
                <a:ea typeface="庞门正道标题体" panose="02010600030101010101" charset="-122"/>
                <a:sym typeface="+mn-ea"/>
              </a:rPr>
              <a:t>输入您的标题</a:t>
            </a:r>
            <a:endParaRPr lang="zh-CN" altLang="en-US" sz="2000">
              <a:solidFill>
                <a:schemeClr val="bg1"/>
              </a:solidFill>
              <a:latin typeface="庞门正道标题体" panose="02010600030101010101" charset="-122"/>
              <a:ea typeface="庞门正道标题体" panose="02010600030101010101" charset="-122"/>
              <a:sym typeface="+mn-ea"/>
            </a:endParaRPr>
          </a:p>
        </p:txBody>
      </p:sp>
      <p:sp>
        <p:nvSpPr>
          <p:cNvPr id="2097" name="矩形 2096"/>
          <p:cNvSpPr/>
          <p:nvPr/>
        </p:nvSpPr>
        <p:spPr>
          <a:xfrm>
            <a:off x="3669195" y="1593919"/>
            <a:ext cx="1515745" cy="229870"/>
          </a:xfrm>
          <a:prstGeom prst="rect">
            <a:avLst/>
          </a:prstGeom>
        </p:spPr>
        <p:txBody>
          <a:bodyPr wrap="none">
            <a:spAutoFit/>
          </a:bodyPr>
          <a:lstStyle/>
          <a:p>
            <a:pPr algn="l"/>
            <a:r>
              <a:rPr lang="zh-CN" altLang="en-US" sz="900">
                <a:solidFill>
                  <a:schemeClr val="bg1"/>
                </a:solidFill>
                <a:latin typeface="庞门正道标题体" panose="02010600030101010101" charset="-122"/>
                <a:ea typeface="庞门正道标题体" panose="02010600030101010101" charset="-122"/>
                <a:sym typeface="+mn-ea"/>
              </a:rPr>
              <a:t>ADD YOUR TITLE HERE</a:t>
            </a:r>
            <a:endParaRPr lang="zh-CN" altLang="en-US" sz="900">
              <a:solidFill>
                <a:schemeClr val="bg1"/>
              </a:solidFill>
              <a:latin typeface="庞门正道标题体" panose="02010600030101010101" charset="-122"/>
              <a:ea typeface="庞门正道标题体" panose="02010600030101010101" charset="-122"/>
              <a:sym typeface="+mn-ea"/>
            </a:endParaRPr>
          </a:p>
        </p:txBody>
      </p:sp>
      <p:sp>
        <p:nvSpPr>
          <p:cNvPr id="105" name="矩形 104"/>
          <p:cNvSpPr/>
          <p:nvPr/>
        </p:nvSpPr>
        <p:spPr>
          <a:xfrm>
            <a:off x="3669195" y="2835417"/>
            <a:ext cx="1515745" cy="229870"/>
          </a:xfrm>
          <a:prstGeom prst="rect">
            <a:avLst/>
          </a:prstGeom>
        </p:spPr>
        <p:txBody>
          <a:bodyPr wrap="none">
            <a:spAutoFit/>
          </a:bodyPr>
          <a:lstStyle/>
          <a:p>
            <a:pPr algn="l"/>
            <a:r>
              <a:rPr lang="zh-CN" altLang="en-US" sz="900">
                <a:solidFill>
                  <a:schemeClr val="bg1"/>
                </a:solidFill>
                <a:latin typeface="庞门正道标题体" panose="02010600030101010101" charset="-122"/>
                <a:ea typeface="庞门正道标题体" panose="02010600030101010101" charset="-122"/>
                <a:sym typeface="+mn-ea"/>
              </a:rPr>
              <a:t>ADD YOUR TITLE HERE</a:t>
            </a:r>
            <a:endParaRPr lang="zh-CN" altLang="en-US" sz="900">
              <a:solidFill>
                <a:schemeClr val="bg1"/>
              </a:solidFill>
              <a:latin typeface="庞门正道标题体" panose="02010600030101010101" charset="-122"/>
              <a:ea typeface="庞门正道标题体" panose="02010600030101010101" charset="-122"/>
              <a:sym typeface="+mn-ea"/>
            </a:endParaRPr>
          </a:p>
        </p:txBody>
      </p:sp>
      <p:sp>
        <p:nvSpPr>
          <p:cNvPr id="106" name="矩形 105"/>
          <p:cNvSpPr/>
          <p:nvPr/>
        </p:nvSpPr>
        <p:spPr>
          <a:xfrm>
            <a:off x="8450745" y="1518550"/>
            <a:ext cx="1515745" cy="229870"/>
          </a:xfrm>
          <a:prstGeom prst="rect">
            <a:avLst/>
          </a:prstGeom>
        </p:spPr>
        <p:txBody>
          <a:bodyPr wrap="none">
            <a:spAutoFit/>
          </a:bodyPr>
          <a:lstStyle/>
          <a:p>
            <a:pPr algn="l"/>
            <a:r>
              <a:rPr lang="zh-CN" altLang="en-US" sz="900">
                <a:solidFill>
                  <a:schemeClr val="bg1"/>
                </a:solidFill>
                <a:latin typeface="庞门正道标题体" panose="02010600030101010101" charset="-122"/>
                <a:ea typeface="庞门正道标题体" panose="02010600030101010101" charset="-122"/>
                <a:sym typeface="+mn-ea"/>
              </a:rPr>
              <a:t>ADD YOUR TITLE HERE</a:t>
            </a:r>
            <a:endParaRPr lang="zh-CN" altLang="en-US" sz="900">
              <a:solidFill>
                <a:schemeClr val="bg1"/>
              </a:solidFill>
              <a:latin typeface="庞门正道标题体" panose="02010600030101010101" charset="-122"/>
              <a:ea typeface="庞门正道标题体" panose="02010600030101010101" charset="-122"/>
              <a:sym typeface="+mn-ea"/>
            </a:endParaRPr>
          </a:p>
        </p:txBody>
      </p:sp>
      <p:sp>
        <p:nvSpPr>
          <p:cNvPr id="107" name="矩形 106"/>
          <p:cNvSpPr/>
          <p:nvPr/>
        </p:nvSpPr>
        <p:spPr>
          <a:xfrm>
            <a:off x="8450745" y="2679099"/>
            <a:ext cx="1515745" cy="229870"/>
          </a:xfrm>
          <a:prstGeom prst="rect">
            <a:avLst/>
          </a:prstGeom>
        </p:spPr>
        <p:txBody>
          <a:bodyPr wrap="none">
            <a:spAutoFit/>
          </a:bodyPr>
          <a:lstStyle/>
          <a:p>
            <a:r>
              <a:rPr lang="zh-CN" altLang="en-US" sz="900">
                <a:solidFill>
                  <a:schemeClr val="bg1"/>
                </a:solidFill>
                <a:latin typeface="庞门正道标题体" panose="02010600030101010101" charset="-122"/>
                <a:ea typeface="庞门正道标题体" panose="02010600030101010101" charset="-122"/>
              </a:rPr>
              <a:t>ADD YOUR TITLE HERE</a:t>
            </a:r>
            <a:endParaRPr lang="zh-CN" altLang="en-US" sz="900">
              <a:solidFill>
                <a:schemeClr val="bg1"/>
              </a:solidFill>
              <a:latin typeface="庞门正道标题体" panose="02010600030101010101" charset="-122"/>
              <a:ea typeface="庞门正道标题体" panose="02010600030101010101" charset="-122"/>
            </a:endParaRPr>
          </a:p>
        </p:txBody>
      </p:sp>
      <p:grpSp>
        <p:nvGrpSpPr>
          <p:cNvPr id="2107" name="组合 2106"/>
          <p:cNvGrpSpPr/>
          <p:nvPr/>
        </p:nvGrpSpPr>
        <p:grpSpPr>
          <a:xfrm>
            <a:off x="2975228" y="1178815"/>
            <a:ext cx="547712" cy="545875"/>
            <a:chOff x="4316413" y="2320926"/>
            <a:chExt cx="473075" cy="471488"/>
          </a:xfrm>
        </p:grpSpPr>
        <p:sp>
          <p:nvSpPr>
            <p:cNvPr id="2105"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sp>
          <p:nvSpPr>
            <p:cNvPr id="2106" name="Freeform 96"/>
            <p:cNvSpPr/>
            <p:nvPr/>
          </p:nvSpPr>
          <p:spPr bwMode="auto">
            <a:xfrm>
              <a:off x="4472162" y="2402696"/>
              <a:ext cx="217488" cy="307975"/>
            </a:xfrm>
            <a:custGeom>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6A2007"/>
            </a:solidFill>
            <a:ln>
              <a:noFill/>
            </a:ln>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grpSp>
      <p:grpSp>
        <p:nvGrpSpPr>
          <p:cNvPr id="119" name="组合 118"/>
          <p:cNvGrpSpPr/>
          <p:nvPr/>
        </p:nvGrpSpPr>
        <p:grpSpPr>
          <a:xfrm>
            <a:off x="2975228" y="2424552"/>
            <a:ext cx="547712" cy="545875"/>
            <a:chOff x="4316413" y="2320926"/>
            <a:chExt cx="473075" cy="471488"/>
          </a:xfrm>
        </p:grpSpPr>
        <p:sp>
          <p:nvSpPr>
            <p:cNvPr id="120"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sp>
          <p:nvSpPr>
            <p:cNvPr id="121" name="Freeform 96"/>
            <p:cNvSpPr/>
            <p:nvPr/>
          </p:nvSpPr>
          <p:spPr bwMode="auto">
            <a:xfrm>
              <a:off x="4467226" y="2409826"/>
              <a:ext cx="217488" cy="307975"/>
            </a:xfrm>
            <a:custGeom>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6A2007"/>
            </a:solidFill>
            <a:ln>
              <a:noFill/>
            </a:ln>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grpSp>
      <p:grpSp>
        <p:nvGrpSpPr>
          <p:cNvPr id="122" name="组合 121"/>
          <p:cNvGrpSpPr/>
          <p:nvPr/>
        </p:nvGrpSpPr>
        <p:grpSpPr>
          <a:xfrm>
            <a:off x="7541725" y="2362556"/>
            <a:ext cx="547712" cy="545875"/>
            <a:chOff x="4316413" y="2320926"/>
            <a:chExt cx="473075" cy="471488"/>
          </a:xfrm>
        </p:grpSpPr>
        <p:sp>
          <p:nvSpPr>
            <p:cNvPr id="123"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sp>
          <p:nvSpPr>
            <p:cNvPr id="124" name="Freeform 96"/>
            <p:cNvSpPr/>
            <p:nvPr/>
          </p:nvSpPr>
          <p:spPr bwMode="auto">
            <a:xfrm>
              <a:off x="4467226" y="2409826"/>
              <a:ext cx="217488" cy="307975"/>
            </a:xfrm>
            <a:custGeom>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6A2007"/>
            </a:solidFill>
            <a:ln>
              <a:noFill/>
            </a:ln>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grpSp>
      <p:grpSp>
        <p:nvGrpSpPr>
          <p:cNvPr id="125" name="组合 124"/>
          <p:cNvGrpSpPr/>
          <p:nvPr/>
        </p:nvGrpSpPr>
        <p:grpSpPr>
          <a:xfrm>
            <a:off x="7515055" y="1201879"/>
            <a:ext cx="547712" cy="545875"/>
            <a:chOff x="4316413" y="2320926"/>
            <a:chExt cx="473075" cy="471488"/>
          </a:xfrm>
        </p:grpSpPr>
        <p:sp>
          <p:nvSpPr>
            <p:cNvPr id="126" name="Oval 95"/>
            <p:cNvSpPr>
              <a:spLocks noChangeArrowheads="1"/>
            </p:cNvSpPr>
            <p:nvPr/>
          </p:nvSpPr>
          <p:spPr bwMode="auto">
            <a:xfrm>
              <a:off x="4316413" y="2320926"/>
              <a:ext cx="473075" cy="4714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sp>
          <p:nvSpPr>
            <p:cNvPr id="127" name="Freeform 96"/>
            <p:cNvSpPr/>
            <p:nvPr/>
          </p:nvSpPr>
          <p:spPr bwMode="auto">
            <a:xfrm>
              <a:off x="4467226" y="2409826"/>
              <a:ext cx="217488" cy="307975"/>
            </a:xfrm>
            <a:custGeom>
              <a:gdLst>
                <a:gd name="T0" fmla="*/ 38 w 137"/>
                <a:gd name="T1" fmla="*/ 194 h 194"/>
                <a:gd name="T2" fmla="*/ 118 w 137"/>
                <a:gd name="T3" fmla="*/ 116 h 194"/>
                <a:gd name="T4" fmla="*/ 137 w 137"/>
                <a:gd name="T5" fmla="*/ 97 h 194"/>
                <a:gd name="T6" fmla="*/ 118 w 137"/>
                <a:gd name="T7" fmla="*/ 78 h 194"/>
                <a:gd name="T8" fmla="*/ 38 w 137"/>
                <a:gd name="T9" fmla="*/ 0 h 194"/>
                <a:gd name="T10" fmla="*/ 0 w 137"/>
                <a:gd name="T11" fmla="*/ 38 h 194"/>
                <a:gd name="T12" fmla="*/ 78 w 137"/>
                <a:gd name="T13" fmla="*/ 116 h 194"/>
                <a:gd name="T14" fmla="*/ 78 w 137"/>
                <a:gd name="T15" fmla="*/ 78 h 194"/>
                <a:gd name="T16" fmla="*/ 0 w 137"/>
                <a:gd name="T17" fmla="*/ 156 h 194"/>
                <a:gd name="T18" fmla="*/ 38 w 137"/>
                <a:gd name="T19" fmla="*/ 194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94">
                  <a:moveTo>
                    <a:pt x="38" y="194"/>
                  </a:moveTo>
                  <a:lnTo>
                    <a:pt x="118" y="116"/>
                  </a:lnTo>
                  <a:lnTo>
                    <a:pt x="137" y="97"/>
                  </a:lnTo>
                  <a:lnTo>
                    <a:pt x="118" y="78"/>
                  </a:lnTo>
                  <a:lnTo>
                    <a:pt x="38" y="0"/>
                  </a:lnTo>
                  <a:lnTo>
                    <a:pt x="0" y="38"/>
                  </a:lnTo>
                  <a:lnTo>
                    <a:pt x="78" y="116"/>
                  </a:lnTo>
                  <a:lnTo>
                    <a:pt x="78" y="78"/>
                  </a:lnTo>
                  <a:lnTo>
                    <a:pt x="0" y="156"/>
                  </a:lnTo>
                  <a:lnTo>
                    <a:pt x="38" y="194"/>
                  </a:lnTo>
                  <a:close/>
                </a:path>
              </a:pathLst>
            </a:custGeom>
            <a:solidFill>
              <a:srgbClr val="6A2007"/>
            </a:solidFill>
            <a:ln>
              <a:noFill/>
            </a:ln>
          </p:spPr>
          <p:txBody>
            <a:bodyPr vert="horz" wrap="square" lIns="121920" tIns="60960" rIns="121920" bIns="60960" numCol="1" anchor="t" anchorCtr="0" compatLnSpc="1"/>
            <a:lstStyle/>
            <a:p>
              <a:endParaRPr lang="zh-CN" altLang="en-US">
                <a:solidFill>
                  <a:schemeClr val="bg1"/>
                </a:solidFill>
                <a:latin typeface="庞门正道标题体" panose="02010600030101010101" charset="-122"/>
                <a:ea typeface="庞门正道标题体" panose="02010600030101010101" charset="-122"/>
              </a:endParaRPr>
            </a:p>
          </p:txBody>
        </p:sp>
      </p:grpSp>
      <p:sp>
        <p:nvSpPr>
          <p:cNvPr id="24" name="矩形 23"/>
          <p:cNvSpPr/>
          <p:nvPr/>
        </p:nvSpPr>
        <p:spPr>
          <a:xfrm>
            <a:off x="4982305" y="34513"/>
            <a:ext cx="2226939" cy="957580"/>
          </a:xfrm>
          <a:prstGeom prst="rect">
            <a:avLst/>
          </a:prstGeom>
          <a:effectLst/>
        </p:spPr>
        <p:txBody>
          <a:bodyPr>
            <a:spAutoFit/>
          </a:bodyPr>
          <a:lstStyle/>
          <a:p>
            <a:pPr algn="just" fontAlgn="auto">
              <a:spcBef>
                <a:spcPct val="0"/>
              </a:spcBef>
              <a:spcAft>
                <a:spcPct val="0"/>
              </a:spcAft>
              <a:defRPr/>
            </a:pPr>
            <a:r>
              <a:rPr lang="zh-CN" altLang="en-US" sz="5625">
                <a:solidFill>
                  <a:schemeClr val="bg1"/>
                </a:solidFill>
                <a:latin typeface="庞门正道标题体" panose="02010600030101010101" charset="-122"/>
                <a:ea typeface="庞门正道标题体" panose="02010600030101010101" charset="-122"/>
              </a:rPr>
              <a:t>目 录</a:t>
            </a:r>
            <a:endParaRPr lang="zh-CN" altLang="en-US" sz="562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096"/>
                                        </p:tgtEl>
                                        <p:attrNameLst>
                                          <p:attrName>style.visibility</p:attrName>
                                        </p:attrNameLst>
                                      </p:cBhvr>
                                      <p:to>
                                        <p:strVal val="visible"/>
                                      </p:to>
                                    </p:set>
                                    <p:anim calcmode="lin" valueType="num">
                                      <p:cBhvr additive="base">
                                        <p:cTn id="7" dur="500" fill="hold"/>
                                        <p:tgtEl>
                                          <p:spTgt spid="2096"/>
                                        </p:tgtEl>
                                        <p:attrNameLst>
                                          <p:attrName>ppt_x</p:attrName>
                                        </p:attrNameLst>
                                      </p:cBhvr>
                                      <p:tavLst>
                                        <p:tav tm="0">
                                          <p:val>
                                            <p:strVal val="1+#ppt_w/2"/>
                                          </p:val>
                                        </p:tav>
                                        <p:tav tm="100000">
                                          <p:val>
                                            <p:strVal val="#ppt_x"/>
                                          </p:val>
                                        </p:tav>
                                      </p:tavLst>
                                    </p:anim>
                                    <p:anim calcmode="lin" valueType="num">
                                      <p:cBhvr additive="base">
                                        <p:cTn id="8" dur="500" fill="hold"/>
                                        <p:tgtEl>
                                          <p:spTgt spid="209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fill="hold"/>
                                        <p:tgtEl>
                                          <p:spTgt spid="92"/>
                                        </p:tgtEl>
                                        <p:attrNameLst>
                                          <p:attrName>ppt_x</p:attrName>
                                        </p:attrNameLst>
                                      </p:cBhvr>
                                      <p:tavLst>
                                        <p:tav tm="0">
                                          <p:val>
                                            <p:strVal val="1+#ppt_w/2"/>
                                          </p:val>
                                        </p:tav>
                                        <p:tav tm="100000">
                                          <p:val>
                                            <p:strVal val="#ppt_x"/>
                                          </p:val>
                                        </p:tav>
                                      </p:tavLst>
                                    </p:anim>
                                    <p:anim calcmode="lin" valueType="num">
                                      <p:cBhvr additive="base">
                                        <p:cTn id="13" dur="500" fill="hold"/>
                                        <p:tgtEl>
                                          <p:spTgt spid="92"/>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2097"/>
                                        </p:tgtEl>
                                        <p:attrNameLst>
                                          <p:attrName>style.visibility</p:attrName>
                                        </p:attrNameLst>
                                      </p:cBhvr>
                                      <p:to>
                                        <p:strVal val="visible"/>
                                      </p:to>
                                    </p:set>
                                    <p:anim calcmode="lin" valueType="num">
                                      <p:cBhvr additive="base">
                                        <p:cTn id="17" dur="500" fill="hold"/>
                                        <p:tgtEl>
                                          <p:spTgt spid="2097"/>
                                        </p:tgtEl>
                                        <p:attrNameLst>
                                          <p:attrName>ppt_x</p:attrName>
                                        </p:attrNameLst>
                                      </p:cBhvr>
                                      <p:tavLst>
                                        <p:tav tm="0">
                                          <p:val>
                                            <p:strVal val="1+#ppt_w/2"/>
                                          </p:val>
                                        </p:tav>
                                        <p:tav tm="100000">
                                          <p:val>
                                            <p:strVal val="#ppt_x"/>
                                          </p:val>
                                        </p:tav>
                                      </p:tavLst>
                                    </p:anim>
                                    <p:anim calcmode="lin" valueType="num">
                                      <p:cBhvr additive="base">
                                        <p:cTn id="18" dur="500" fill="hold"/>
                                        <p:tgtEl>
                                          <p:spTgt spid="2097"/>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3" fill="hold" nodeType="afterEffect">
                                  <p:stCondLst>
                                    <p:cond delay="0"/>
                                  </p:stCondLst>
                                  <p:childTnLst>
                                    <p:set>
                                      <p:cBhvr>
                                        <p:cTn id="21" dur="1" fill="hold">
                                          <p:stCondLst>
                                            <p:cond delay="0"/>
                                          </p:stCondLst>
                                        </p:cTn>
                                        <p:tgtEl>
                                          <p:spTgt spid="2107"/>
                                        </p:tgtEl>
                                        <p:attrNameLst>
                                          <p:attrName>style.visibility</p:attrName>
                                        </p:attrNameLst>
                                      </p:cBhvr>
                                      <p:to>
                                        <p:strVal val="visible"/>
                                      </p:to>
                                    </p:set>
                                    <p:anim calcmode="lin" valueType="num">
                                      <p:cBhvr additive="base">
                                        <p:cTn id="22" dur="500" fill="hold"/>
                                        <p:tgtEl>
                                          <p:spTgt spid="2107"/>
                                        </p:tgtEl>
                                        <p:attrNameLst>
                                          <p:attrName>ppt_x</p:attrName>
                                        </p:attrNameLst>
                                      </p:cBhvr>
                                      <p:tavLst>
                                        <p:tav tm="0">
                                          <p:val>
                                            <p:strVal val="1+#ppt_w/2"/>
                                          </p:val>
                                        </p:tav>
                                        <p:tav tm="100000">
                                          <p:val>
                                            <p:strVal val="#ppt_x"/>
                                          </p:val>
                                        </p:tav>
                                      </p:tavLst>
                                    </p:anim>
                                    <p:anim calcmode="lin" valueType="num">
                                      <p:cBhvr additive="base">
                                        <p:cTn id="23" dur="500" fill="hold"/>
                                        <p:tgtEl>
                                          <p:spTgt spid="2107"/>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1+#ppt_w/2"/>
                                          </p:val>
                                        </p:tav>
                                        <p:tav tm="100000">
                                          <p:val>
                                            <p:strVal val="#ppt_x"/>
                                          </p:val>
                                        </p:tav>
                                      </p:tavLst>
                                    </p:anim>
                                    <p:anim calcmode="lin" valueType="num">
                                      <p:cBhvr additive="base">
                                        <p:cTn id="28" dur="500" fill="hold"/>
                                        <p:tgtEl>
                                          <p:spTgt spid="8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additive="base">
                                        <p:cTn id="32" dur="500" fill="hold"/>
                                        <p:tgtEl>
                                          <p:spTgt spid="93"/>
                                        </p:tgtEl>
                                        <p:attrNameLst>
                                          <p:attrName>ppt_x</p:attrName>
                                        </p:attrNameLst>
                                      </p:cBhvr>
                                      <p:tavLst>
                                        <p:tav tm="0">
                                          <p:val>
                                            <p:strVal val="1+#ppt_w/2"/>
                                          </p:val>
                                        </p:tav>
                                        <p:tav tm="100000">
                                          <p:val>
                                            <p:strVal val="#ppt_x"/>
                                          </p:val>
                                        </p:tav>
                                      </p:tavLst>
                                    </p:anim>
                                    <p:anim calcmode="lin" valueType="num">
                                      <p:cBhvr additive="base">
                                        <p:cTn id="33" dur="500" fill="hold"/>
                                        <p:tgtEl>
                                          <p:spTgt spid="93"/>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 calcmode="lin" valueType="num">
                                      <p:cBhvr additive="base">
                                        <p:cTn id="37" dur="500" fill="hold"/>
                                        <p:tgtEl>
                                          <p:spTgt spid="105"/>
                                        </p:tgtEl>
                                        <p:attrNameLst>
                                          <p:attrName>ppt_x</p:attrName>
                                        </p:attrNameLst>
                                      </p:cBhvr>
                                      <p:tavLst>
                                        <p:tav tm="0">
                                          <p:val>
                                            <p:strVal val="1+#ppt_w/2"/>
                                          </p:val>
                                        </p:tav>
                                        <p:tav tm="100000">
                                          <p:val>
                                            <p:strVal val="#ppt_x"/>
                                          </p:val>
                                        </p:tav>
                                      </p:tavLst>
                                    </p:anim>
                                    <p:anim calcmode="lin" valueType="num">
                                      <p:cBhvr additive="base">
                                        <p:cTn id="38" dur="500" fill="hold"/>
                                        <p:tgtEl>
                                          <p:spTgt spid="105"/>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2" presetClass="entr" presetSubtype="2" fill="hold" nodeType="afterEffect">
                                  <p:stCondLst>
                                    <p:cond delay="0"/>
                                  </p:stCondLst>
                                  <p:childTnLst>
                                    <p:set>
                                      <p:cBhvr>
                                        <p:cTn id="41" dur="1" fill="hold">
                                          <p:stCondLst>
                                            <p:cond delay="0"/>
                                          </p:stCondLst>
                                        </p:cTn>
                                        <p:tgtEl>
                                          <p:spTgt spid="119"/>
                                        </p:tgtEl>
                                        <p:attrNameLst>
                                          <p:attrName>style.visibility</p:attrName>
                                        </p:attrNameLst>
                                      </p:cBhvr>
                                      <p:to>
                                        <p:strVal val="visible"/>
                                      </p:to>
                                    </p:set>
                                    <p:anim calcmode="lin" valueType="num">
                                      <p:cBhvr additive="base">
                                        <p:cTn id="42" dur="500" fill="hold"/>
                                        <p:tgtEl>
                                          <p:spTgt spid="119"/>
                                        </p:tgtEl>
                                        <p:attrNameLst>
                                          <p:attrName>ppt_x</p:attrName>
                                        </p:attrNameLst>
                                      </p:cBhvr>
                                      <p:tavLst>
                                        <p:tav tm="0">
                                          <p:val>
                                            <p:strVal val="1+#ppt_w/2"/>
                                          </p:val>
                                        </p:tav>
                                        <p:tav tm="100000">
                                          <p:val>
                                            <p:strVal val="#ppt_x"/>
                                          </p:val>
                                        </p:tav>
                                      </p:tavLst>
                                    </p:anim>
                                    <p:anim calcmode="lin" valueType="num">
                                      <p:cBhvr additive="base">
                                        <p:cTn id="43" dur="500" fill="hold"/>
                                        <p:tgtEl>
                                          <p:spTgt spid="119"/>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 calcmode="lin" valueType="num">
                                      <p:cBhvr additive="base">
                                        <p:cTn id="52" dur="500" fill="hold"/>
                                        <p:tgtEl>
                                          <p:spTgt spid="95"/>
                                        </p:tgtEl>
                                        <p:attrNameLst>
                                          <p:attrName>ppt_x</p:attrName>
                                        </p:attrNameLst>
                                      </p:cBhvr>
                                      <p:tavLst>
                                        <p:tav tm="0">
                                          <p:val>
                                            <p:strVal val="1+#ppt_w/2"/>
                                          </p:val>
                                        </p:tav>
                                        <p:tav tm="100000">
                                          <p:val>
                                            <p:strVal val="#ppt_x"/>
                                          </p:val>
                                        </p:tav>
                                      </p:tavLst>
                                    </p:anim>
                                    <p:anim calcmode="lin" valueType="num">
                                      <p:cBhvr additive="base">
                                        <p:cTn id="53" dur="500" fill="hold"/>
                                        <p:tgtEl>
                                          <p:spTgt spid="95"/>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500" fill="hold"/>
                                        <p:tgtEl>
                                          <p:spTgt spid="106"/>
                                        </p:tgtEl>
                                        <p:attrNameLst>
                                          <p:attrName>ppt_x</p:attrName>
                                        </p:attrNameLst>
                                      </p:cBhvr>
                                      <p:tavLst>
                                        <p:tav tm="0">
                                          <p:val>
                                            <p:strVal val="1+#ppt_w/2"/>
                                          </p:val>
                                        </p:tav>
                                        <p:tav tm="100000">
                                          <p:val>
                                            <p:strVal val="#ppt_x"/>
                                          </p:val>
                                        </p:tav>
                                      </p:tavLst>
                                    </p:anim>
                                    <p:anim calcmode="lin" valueType="num">
                                      <p:cBhvr additive="base">
                                        <p:cTn id="58" dur="500" fill="hold"/>
                                        <p:tgtEl>
                                          <p:spTgt spid="106"/>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500"/>
                            </p:stCondLst>
                            <p:childTnLst>
                              <p:par>
                                <p:cTn id="60" presetID="2" presetClass="entr" presetSubtype="2" fill="hold" nodeType="afterEffect">
                                  <p:stCondLst>
                                    <p:cond delay="0"/>
                                  </p:stCondLst>
                                  <p:childTnLst>
                                    <p:set>
                                      <p:cBhvr>
                                        <p:cTn id="61" dur="1" fill="hold">
                                          <p:stCondLst>
                                            <p:cond delay="0"/>
                                          </p:stCondLst>
                                        </p:cTn>
                                        <p:tgtEl>
                                          <p:spTgt spid="125"/>
                                        </p:tgtEl>
                                        <p:attrNameLst>
                                          <p:attrName>style.visibility</p:attrName>
                                        </p:attrNameLst>
                                      </p:cBhvr>
                                      <p:to>
                                        <p:strVal val="visible"/>
                                      </p:to>
                                    </p:set>
                                    <p:anim calcmode="lin" valueType="num">
                                      <p:cBhvr additive="base">
                                        <p:cTn id="62" dur="500" fill="hold"/>
                                        <p:tgtEl>
                                          <p:spTgt spid="125"/>
                                        </p:tgtEl>
                                        <p:attrNameLst>
                                          <p:attrName>ppt_x</p:attrName>
                                        </p:attrNameLst>
                                      </p:cBhvr>
                                      <p:tavLst>
                                        <p:tav tm="0">
                                          <p:val>
                                            <p:strVal val="1+#ppt_w/2"/>
                                          </p:val>
                                        </p:tav>
                                        <p:tav tm="100000">
                                          <p:val>
                                            <p:strVal val="#ppt_x"/>
                                          </p:val>
                                        </p:tav>
                                      </p:tavLst>
                                    </p:anim>
                                    <p:anim calcmode="lin" valueType="num">
                                      <p:cBhvr additive="base">
                                        <p:cTn id="63" dur="500" fill="hold"/>
                                        <p:tgtEl>
                                          <p:spTgt spid="125"/>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6000"/>
                            </p:stCondLst>
                            <p:childTnLst>
                              <p:par>
                                <p:cTn id="65" presetID="2" presetClass="entr" presetSubtype="6"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additive="base">
                                        <p:cTn id="67" dur="500" fill="hold"/>
                                        <p:tgtEl>
                                          <p:spTgt spid="91"/>
                                        </p:tgtEl>
                                        <p:attrNameLst>
                                          <p:attrName>ppt_x</p:attrName>
                                        </p:attrNameLst>
                                      </p:cBhvr>
                                      <p:tavLst>
                                        <p:tav tm="0">
                                          <p:val>
                                            <p:strVal val="1+#ppt_w/2"/>
                                          </p:val>
                                        </p:tav>
                                        <p:tav tm="100000">
                                          <p:val>
                                            <p:strVal val="#ppt_x"/>
                                          </p:val>
                                        </p:tav>
                                      </p:tavLst>
                                    </p:anim>
                                    <p:anim calcmode="lin" valueType="num">
                                      <p:cBhvr additive="base">
                                        <p:cTn id="68" dur="500" fill="hold"/>
                                        <p:tgtEl>
                                          <p:spTgt spid="91"/>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6500"/>
                            </p:stCondLst>
                            <p:childTnLst>
                              <p:par>
                                <p:cTn id="70" presetID="2" presetClass="entr" presetSubtype="6" fill="hold" grpId="0" nodeType="afterEffect">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cBhvr additive="base">
                                        <p:cTn id="72" dur="500" fill="hold"/>
                                        <p:tgtEl>
                                          <p:spTgt spid="98"/>
                                        </p:tgtEl>
                                        <p:attrNameLst>
                                          <p:attrName>ppt_x</p:attrName>
                                        </p:attrNameLst>
                                      </p:cBhvr>
                                      <p:tavLst>
                                        <p:tav tm="0">
                                          <p:val>
                                            <p:strVal val="1+#ppt_w/2"/>
                                          </p:val>
                                        </p:tav>
                                        <p:tav tm="100000">
                                          <p:val>
                                            <p:strVal val="#ppt_x"/>
                                          </p:val>
                                        </p:tav>
                                      </p:tavLst>
                                    </p:anim>
                                    <p:anim calcmode="lin" valueType="num">
                                      <p:cBhvr additive="base">
                                        <p:cTn id="73" dur="500" fill="hold"/>
                                        <p:tgtEl>
                                          <p:spTgt spid="98"/>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6"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500" fill="hold"/>
                                        <p:tgtEl>
                                          <p:spTgt spid="107"/>
                                        </p:tgtEl>
                                        <p:attrNameLst>
                                          <p:attrName>ppt_x</p:attrName>
                                        </p:attrNameLst>
                                      </p:cBhvr>
                                      <p:tavLst>
                                        <p:tav tm="0">
                                          <p:val>
                                            <p:strVal val="1+#ppt_w/2"/>
                                          </p:val>
                                        </p:tav>
                                        <p:tav tm="100000">
                                          <p:val>
                                            <p:strVal val="#ppt_x"/>
                                          </p:val>
                                        </p:tav>
                                      </p:tavLst>
                                    </p:anim>
                                    <p:anim calcmode="lin" valueType="num">
                                      <p:cBhvr additive="base">
                                        <p:cTn id="78" dur="500" fill="hold"/>
                                        <p:tgtEl>
                                          <p:spTgt spid="107"/>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7500"/>
                            </p:stCondLst>
                            <p:childTnLst>
                              <p:par>
                                <p:cTn id="80" presetID="2" presetClass="entr" presetSubtype="6" fill="hold" nodeType="afterEffect">
                                  <p:stCondLst>
                                    <p:cond delay="0"/>
                                  </p:stCondLst>
                                  <p:childTnLst>
                                    <p:set>
                                      <p:cBhvr>
                                        <p:cTn id="81" dur="1" fill="hold">
                                          <p:stCondLst>
                                            <p:cond delay="0"/>
                                          </p:stCondLst>
                                        </p:cTn>
                                        <p:tgtEl>
                                          <p:spTgt spid="122"/>
                                        </p:tgtEl>
                                        <p:attrNameLst>
                                          <p:attrName>style.visibility</p:attrName>
                                        </p:attrNameLst>
                                      </p:cBhvr>
                                      <p:to>
                                        <p:strVal val="visible"/>
                                      </p:to>
                                    </p:set>
                                    <p:anim calcmode="lin" valueType="num">
                                      <p:cBhvr additive="base">
                                        <p:cTn id="82" dur="500" fill="hold"/>
                                        <p:tgtEl>
                                          <p:spTgt spid="122"/>
                                        </p:tgtEl>
                                        <p:attrNameLst>
                                          <p:attrName>ppt_x</p:attrName>
                                        </p:attrNameLst>
                                      </p:cBhvr>
                                      <p:tavLst>
                                        <p:tav tm="0">
                                          <p:val>
                                            <p:strVal val="1+#ppt_w/2"/>
                                          </p:val>
                                        </p:tav>
                                        <p:tav tm="100000">
                                          <p:val>
                                            <p:strVal val="#ppt_x"/>
                                          </p:val>
                                        </p:tav>
                                      </p:tavLst>
                                    </p:anim>
                                    <p:anim calcmode="lin" valueType="num">
                                      <p:cBhvr additive="base">
                                        <p:cTn id="83" dur="500" fill="hold"/>
                                        <p:tgtEl>
                                          <p:spTgt spid="122"/>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8000"/>
                            </p:stCondLst>
                            <p:childTnLst>
                              <p:par>
                                <p:cTn id="85" presetID="2" presetClass="entr" presetSubtype="8"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fill="hold"/>
                                        <p:tgtEl>
                                          <p:spTgt spid="24"/>
                                        </p:tgtEl>
                                        <p:attrNameLst>
                                          <p:attrName>ppt_x</p:attrName>
                                        </p:attrNameLst>
                                      </p:cBhvr>
                                      <p:tavLst>
                                        <p:tav tm="0">
                                          <p:val>
                                            <p:strVal val="0-#ppt_w/2"/>
                                          </p:val>
                                        </p:tav>
                                        <p:tav tm="100000">
                                          <p:val>
                                            <p:strVal val="#ppt_x"/>
                                          </p:val>
                                        </p:tav>
                                      </p:tavLst>
                                    </p:anim>
                                    <p:anim calcmode="lin" valueType="num">
                                      <p:cBhvr additive="base">
                                        <p:cTn id="8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6" grpId="0"/>
      <p:bldP spid="88" grpId="0"/>
      <p:bldP spid="90" grpId="0"/>
      <p:bldP spid="91" grpId="0"/>
      <p:bldP spid="92" grpId="0"/>
      <p:bldP spid="93" grpId="0"/>
      <p:bldP spid="95" grpId="0"/>
      <p:bldP spid="98" grpId="0"/>
      <p:bldP spid="2097" grpId="0"/>
      <p:bldP spid="105" grpId="0"/>
      <p:bldP spid="106" grpId="0"/>
      <p:bldP spid="10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7" name="箭头3"/>
          <p:cNvSpPr>
            <a:spLocks noChangeArrowheads="1"/>
          </p:cNvSpPr>
          <p:nvPr/>
        </p:nvSpPr>
        <p:spPr bwMode="auto">
          <a:xfrm flipV="1">
            <a:off x="2042584" y="3852334"/>
            <a:ext cx="1092200" cy="1521884"/>
          </a:xfrm>
          <a:custGeom>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wrap="none" lIns="82824" tIns="41411" rIns="82824" bIns="41411" anchor="ctr"/>
          <a:lstStyle/>
          <a:p>
            <a:endParaRPr lang="zh-CN" altLang="en-US" sz="1200">
              <a:solidFill>
                <a:srgbClr val="000000"/>
              </a:solidFill>
              <a:cs typeface="+mn-ea"/>
              <a:sym typeface="+mn-lt"/>
            </a:endParaRPr>
          </a:p>
        </p:txBody>
      </p:sp>
      <p:sp>
        <p:nvSpPr>
          <p:cNvPr id="28" name="箭头2"/>
          <p:cNvSpPr>
            <a:spLocks noChangeArrowheads="1"/>
          </p:cNvSpPr>
          <p:nvPr/>
        </p:nvSpPr>
        <p:spPr bwMode="auto">
          <a:xfrm rot="-5400000">
            <a:off x="2330451" y="3219452"/>
            <a:ext cx="325967" cy="1299633"/>
          </a:xfrm>
          <a:custGeom>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wrap="none" lIns="82824" tIns="41411" rIns="82824" bIns="41411" anchor="ctr"/>
          <a:lstStyle/>
          <a:p>
            <a:endParaRPr lang="zh-CN" altLang="en-US" sz="1200">
              <a:solidFill>
                <a:srgbClr val="000000"/>
              </a:solidFill>
              <a:cs typeface="+mn-ea"/>
              <a:sym typeface="+mn-lt"/>
            </a:endParaRPr>
          </a:p>
        </p:txBody>
      </p:sp>
      <p:sp>
        <p:nvSpPr>
          <p:cNvPr id="29" name="箭头1"/>
          <p:cNvSpPr>
            <a:spLocks noChangeArrowheads="1"/>
          </p:cNvSpPr>
          <p:nvPr/>
        </p:nvSpPr>
        <p:spPr bwMode="auto">
          <a:xfrm>
            <a:off x="2036233" y="2190751"/>
            <a:ext cx="1092200" cy="1763183"/>
          </a:xfrm>
          <a:custGeom>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wrap="none" lIns="82824" tIns="41411" rIns="82824" bIns="41411" anchor="ctr"/>
          <a:lstStyle/>
          <a:p>
            <a:endParaRPr lang="zh-CN" altLang="en-US" sz="1200">
              <a:solidFill>
                <a:srgbClr val="000000"/>
              </a:solidFill>
              <a:cs typeface="+mn-ea"/>
              <a:sym typeface="+mn-lt"/>
            </a:endParaRPr>
          </a:p>
        </p:txBody>
      </p:sp>
      <p:sp>
        <p:nvSpPr>
          <p:cNvPr id="30" name="文本1"/>
          <p:cNvSpPr>
            <a:spLocks noChangeArrowheads="1"/>
          </p:cNvSpPr>
          <p:nvPr/>
        </p:nvSpPr>
        <p:spPr bwMode="auto">
          <a:xfrm>
            <a:off x="4504267" y="1803400"/>
            <a:ext cx="5911851" cy="1195917"/>
          </a:xfrm>
          <a:prstGeom prst="roundRect">
            <a:avLst>
              <a:gd name="adj" fmla="val 11505"/>
            </a:avLst>
          </a:prstGeom>
          <a:noFill/>
          <a:ln w="15875">
            <a:solidFill>
              <a:schemeClr val="accent1"/>
            </a:solidFill>
            <a:round/>
          </a:ln>
          <a:extLst>
            <a:ext uri="{909E8E84-426E-40DD-AFC4-6F175D3DCCD1}">
              <a14:hiddenFill xmlns:a14="http://schemas.microsoft.com/office/drawing/2010/main">
                <a:solidFill>
                  <a:srgbClr val="FFFFFF"/>
                </a:solidFill>
              </a14:hiddenFill>
            </a:ext>
          </a:extLst>
        </p:spPr>
        <p:txBody>
          <a:bodyPr lIns="82824" tIns="41411" rIns="82824" bIns="41411" anchor="ctr"/>
          <a:lstStyle/>
          <a:p>
            <a:pPr>
              <a:lnSpc>
                <a:spcPct val="120000"/>
              </a:lnSpc>
            </a:pPr>
            <a:r>
              <a:rPr lang="zh-CN" altLang="en-US" sz="1600">
                <a:solidFill>
                  <a:srgbClr val="404040"/>
                </a:solidFill>
                <a:cs typeface="+mn-ea"/>
                <a:sym typeface="+mn-lt"/>
              </a:rPr>
              <a:t>您的内容打在这里，或者通过复制您的文本后，在此框中选择粘贴，并选择只保留文字。在此录入上述图表的综合描述说明。</a:t>
            </a:r>
            <a:endParaRPr lang="zh-CN" altLang="zh-CN" sz="1600">
              <a:solidFill>
                <a:srgbClr val="404040"/>
              </a:solidFill>
              <a:cs typeface="+mn-ea"/>
              <a:sym typeface="+mn-lt"/>
            </a:endParaRPr>
          </a:p>
        </p:txBody>
      </p:sp>
      <p:sp>
        <p:nvSpPr>
          <p:cNvPr id="31" name="标题1"/>
          <p:cNvSpPr>
            <a:spLocks noChangeArrowheads="1"/>
          </p:cNvSpPr>
          <p:nvPr/>
        </p:nvSpPr>
        <p:spPr bwMode="auto">
          <a:xfrm>
            <a:off x="3261784" y="1797051"/>
            <a:ext cx="1242483" cy="1202267"/>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14:hiddenLine>
            </a:ext>
          </a:extLst>
        </p:spPr>
        <p:txBody>
          <a:bodyPr lIns="82824" tIns="41411" rIns="82824" bIns="41411" anchor="ctr"/>
          <a:lstStyle/>
          <a:p>
            <a:pPr algn="ctr">
              <a:lnSpc>
                <a:spcPct val="120000"/>
              </a:lnSpc>
            </a:pPr>
            <a:r>
              <a:rPr lang="zh-CN" altLang="en-US" sz="1865" b="1">
                <a:solidFill>
                  <a:srgbClr val="F2F2F2"/>
                </a:solidFill>
                <a:cs typeface="+mn-ea"/>
                <a:sym typeface="+mn-lt"/>
              </a:rPr>
              <a:t>添加标题</a:t>
            </a:r>
            <a:endParaRPr lang="zh-CN" altLang="zh-CN" sz="1865" b="1">
              <a:solidFill>
                <a:srgbClr val="F2F2F2"/>
              </a:solidFill>
              <a:cs typeface="+mn-ea"/>
              <a:sym typeface="+mn-lt"/>
            </a:endParaRPr>
          </a:p>
        </p:txBody>
      </p:sp>
      <p:sp>
        <p:nvSpPr>
          <p:cNvPr id="32" name="文本2"/>
          <p:cNvSpPr>
            <a:spLocks noChangeArrowheads="1"/>
          </p:cNvSpPr>
          <p:nvPr/>
        </p:nvSpPr>
        <p:spPr bwMode="auto">
          <a:xfrm>
            <a:off x="4504267" y="3255433"/>
            <a:ext cx="5911851" cy="1193800"/>
          </a:xfrm>
          <a:prstGeom prst="roundRect">
            <a:avLst>
              <a:gd name="adj" fmla="val 11505"/>
            </a:avLst>
          </a:prstGeom>
          <a:noFill/>
          <a:ln w="15875">
            <a:solidFill>
              <a:schemeClr val="accent1"/>
            </a:solidFill>
            <a:round/>
          </a:ln>
          <a:extLst>
            <a:ext uri="{909E8E84-426E-40DD-AFC4-6F175D3DCCD1}">
              <a14:hiddenFill xmlns:a14="http://schemas.microsoft.com/office/drawing/2010/main">
                <a:solidFill>
                  <a:srgbClr val="FFFFFF"/>
                </a:solidFill>
              </a14:hiddenFill>
            </a:ext>
          </a:extLst>
        </p:spPr>
        <p:txBody>
          <a:bodyPr lIns="82824" tIns="41411" rIns="82824" bIns="41411" anchor="ctr"/>
          <a:lstStyle/>
          <a:p>
            <a:pPr>
              <a:lnSpc>
                <a:spcPct val="120000"/>
              </a:lnSpc>
            </a:pPr>
            <a:r>
              <a:rPr lang="zh-CN" altLang="en-US" sz="1600">
                <a:solidFill>
                  <a:srgbClr val="404040"/>
                </a:solidFill>
                <a:cs typeface="+mn-ea"/>
                <a:sym typeface="+mn-lt"/>
              </a:rPr>
              <a:t>您的内容打在这里，或者通过复制您的文本后，在此框中选择粘贴，并选择只保留文字。</a:t>
            </a:r>
            <a:endParaRPr lang="zh-CN" altLang="zh-CN" sz="1600">
              <a:solidFill>
                <a:srgbClr val="404040"/>
              </a:solidFill>
              <a:cs typeface="+mn-ea"/>
              <a:sym typeface="+mn-lt"/>
            </a:endParaRPr>
          </a:p>
        </p:txBody>
      </p:sp>
      <p:sp>
        <p:nvSpPr>
          <p:cNvPr id="33" name="标题2"/>
          <p:cNvSpPr>
            <a:spLocks noChangeArrowheads="1"/>
          </p:cNvSpPr>
          <p:nvPr/>
        </p:nvSpPr>
        <p:spPr bwMode="auto">
          <a:xfrm>
            <a:off x="3261784" y="3255433"/>
            <a:ext cx="1242483" cy="119380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14:hiddenLine>
            </a:ext>
          </a:extLst>
        </p:spPr>
        <p:txBody>
          <a:bodyPr lIns="82824" tIns="41411" rIns="82824" bIns="41411" anchor="ctr"/>
          <a:lstStyle/>
          <a:p>
            <a:pPr algn="ctr">
              <a:lnSpc>
                <a:spcPct val="120000"/>
              </a:lnSpc>
            </a:pPr>
            <a:r>
              <a:rPr lang="zh-CN" altLang="en-US" sz="1865" b="1">
                <a:solidFill>
                  <a:srgbClr val="F2F2F2"/>
                </a:solidFill>
                <a:cs typeface="+mn-ea"/>
                <a:sym typeface="+mn-lt"/>
              </a:rPr>
              <a:t>添加标题</a:t>
            </a:r>
            <a:endParaRPr lang="zh-CN" altLang="zh-CN" sz="1865" b="1">
              <a:solidFill>
                <a:srgbClr val="F2F2F2"/>
              </a:solidFill>
              <a:cs typeface="+mn-ea"/>
              <a:sym typeface="+mn-lt"/>
            </a:endParaRPr>
          </a:p>
        </p:txBody>
      </p:sp>
      <p:sp>
        <p:nvSpPr>
          <p:cNvPr id="34" name="文本3"/>
          <p:cNvSpPr>
            <a:spLocks noChangeArrowheads="1"/>
          </p:cNvSpPr>
          <p:nvPr/>
        </p:nvSpPr>
        <p:spPr bwMode="auto">
          <a:xfrm>
            <a:off x="4504267" y="4696885"/>
            <a:ext cx="5911851" cy="1181100"/>
          </a:xfrm>
          <a:prstGeom prst="roundRect">
            <a:avLst>
              <a:gd name="adj" fmla="val 11505"/>
            </a:avLst>
          </a:prstGeom>
          <a:noFill/>
          <a:ln w="15875">
            <a:solidFill>
              <a:schemeClr val="accent1"/>
            </a:solidFill>
            <a:round/>
          </a:ln>
          <a:extLst>
            <a:ext uri="{909E8E84-426E-40DD-AFC4-6F175D3DCCD1}">
              <a14:hiddenFill xmlns:a14="http://schemas.microsoft.com/office/drawing/2010/main">
                <a:solidFill>
                  <a:srgbClr val="FFFFFF"/>
                </a:solidFill>
              </a14:hiddenFill>
            </a:ext>
          </a:extLst>
        </p:spPr>
        <p:txBody>
          <a:bodyPr lIns="82824" tIns="41411" rIns="82824" bIns="41411" anchor="ctr"/>
          <a:lstStyle/>
          <a:p>
            <a:pPr>
              <a:lnSpc>
                <a:spcPct val="120000"/>
              </a:lnSpc>
            </a:pPr>
            <a:r>
              <a:rPr lang="zh-CN" altLang="en-US" sz="1600">
                <a:solidFill>
                  <a:srgbClr val="404040"/>
                </a:solidFill>
                <a:cs typeface="+mn-ea"/>
                <a:sym typeface="+mn-lt"/>
              </a:rPr>
              <a:t>您的内容打在这里，或者通过复制您的文本后，在此框中选择粘贴，并选择只保留文字。在此录入上述图表的综合描述说明。</a:t>
            </a:r>
            <a:endParaRPr lang="zh-CN" altLang="zh-CN" sz="1600">
              <a:solidFill>
                <a:srgbClr val="404040"/>
              </a:solidFill>
              <a:cs typeface="+mn-ea"/>
              <a:sym typeface="+mn-lt"/>
            </a:endParaRPr>
          </a:p>
        </p:txBody>
      </p:sp>
      <p:sp>
        <p:nvSpPr>
          <p:cNvPr id="35" name="标题3"/>
          <p:cNvSpPr>
            <a:spLocks noChangeArrowheads="1"/>
          </p:cNvSpPr>
          <p:nvPr/>
        </p:nvSpPr>
        <p:spPr bwMode="auto">
          <a:xfrm>
            <a:off x="3261784" y="4696885"/>
            <a:ext cx="1242483" cy="1181100"/>
          </a:xfrm>
          <a:prstGeom prst="roundRect">
            <a:avLst>
              <a:gd name="adj" fmla="val 11921"/>
            </a:avLst>
          </a:prstGeom>
          <a:solidFill>
            <a:schemeClr val="accent1"/>
          </a:solidFill>
          <a:ln>
            <a:noFill/>
          </a:ln>
          <a:extLst>
            <a:ext uri="{91240B29-F687-4F45-9708-019B960494DF}">
              <a14:hiddenLine xmlns:a14="http://schemas.microsoft.com/office/drawing/2010/main" w="25400">
                <a:solidFill>
                  <a:srgbClr val="000000"/>
                </a:solidFill>
                <a:round/>
              </a14:hiddenLine>
            </a:ext>
          </a:extLst>
        </p:spPr>
        <p:txBody>
          <a:bodyPr lIns="82824" tIns="41411" rIns="82824" bIns="41411" anchor="ctr"/>
          <a:lstStyle/>
          <a:p>
            <a:pPr algn="ctr">
              <a:lnSpc>
                <a:spcPct val="120000"/>
              </a:lnSpc>
            </a:pPr>
            <a:r>
              <a:rPr lang="zh-CN" altLang="en-US" sz="1865" b="1">
                <a:solidFill>
                  <a:srgbClr val="F2F2F2"/>
                </a:solidFill>
                <a:cs typeface="+mn-ea"/>
                <a:sym typeface="+mn-lt"/>
              </a:rPr>
              <a:t>添加标题</a:t>
            </a:r>
            <a:endParaRPr lang="zh-CN" altLang="zh-CN" sz="1865" b="1">
              <a:solidFill>
                <a:srgbClr val="F2F2F2"/>
              </a:solidFill>
              <a:cs typeface="+mn-ea"/>
              <a:sym typeface="+mn-lt"/>
            </a:endParaRPr>
          </a:p>
        </p:txBody>
      </p:sp>
      <p:sp>
        <p:nvSpPr>
          <p:cNvPr id="36" name="Oval 19"/>
          <p:cNvSpPr>
            <a:spLocks noChangeArrowheads="1"/>
          </p:cNvSpPr>
          <p:nvPr/>
        </p:nvSpPr>
        <p:spPr bwMode="auto">
          <a:xfrm>
            <a:off x="1481667" y="3255433"/>
            <a:ext cx="1191684" cy="11938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82824" tIns="41411" rIns="82824" bIns="41411" anchor="ctr"/>
          <a:lstStyle/>
          <a:p>
            <a:pPr algn="ctr">
              <a:lnSpc>
                <a:spcPct val="120000"/>
              </a:lnSpc>
            </a:pPr>
            <a:r>
              <a:rPr lang="zh-CN" altLang="en-US" sz="2535" b="1">
                <a:solidFill>
                  <a:schemeClr val="bg1"/>
                </a:solidFill>
                <a:cs typeface="+mn-ea"/>
                <a:sym typeface="+mn-lt"/>
              </a:rPr>
              <a:t>输入</a:t>
            </a:r>
            <a:endParaRPr lang="en-US" altLang="zh-CN" sz="2535" b="1">
              <a:solidFill>
                <a:schemeClr val="bg1"/>
              </a:solidFill>
              <a:cs typeface="+mn-ea"/>
              <a:sym typeface="+mn-lt"/>
            </a:endParaRPr>
          </a:p>
          <a:p>
            <a:pPr algn="ctr">
              <a:lnSpc>
                <a:spcPct val="120000"/>
              </a:lnSpc>
            </a:pPr>
            <a:r>
              <a:rPr lang="zh-CN" altLang="en-US" sz="2535" b="1">
                <a:solidFill>
                  <a:schemeClr val="bg1"/>
                </a:solidFill>
                <a:cs typeface="+mn-ea"/>
                <a:sym typeface="+mn-lt"/>
              </a:rPr>
              <a:t>标题</a:t>
            </a:r>
            <a:endParaRPr lang="zh-CN" altLang="en-US" sz="2535" b="1">
              <a:solidFill>
                <a:schemeClr val="bg1"/>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Freeform 2"/>
          <p:cNvSpPr>
            <a:spLocks noChangeArrowheads="1"/>
          </p:cNvSpPr>
          <p:nvPr/>
        </p:nvSpPr>
        <p:spPr bwMode="auto">
          <a:xfrm>
            <a:off x="2457452" y="1509185"/>
            <a:ext cx="5846233" cy="4929716"/>
          </a:xfrm>
          <a:custGeom>
            <a:gdLst>
              <a:gd name="T0" fmla="*/ 0 w 3668"/>
              <a:gd name="T1" fmla="*/ 2742 h 3785"/>
              <a:gd name="T2" fmla="*/ 253 w 3668"/>
              <a:gd name="T3" fmla="*/ 2556 h 3785"/>
              <a:gd name="T4" fmla="*/ 515 w 3668"/>
              <a:gd name="T5" fmla="*/ 2395 h 3785"/>
              <a:gd name="T6" fmla="*/ 798 w 3668"/>
              <a:gd name="T7" fmla="*/ 2223 h 3785"/>
              <a:gd name="T8" fmla="*/ 1152 w 3668"/>
              <a:gd name="T9" fmla="*/ 2000 h 3785"/>
              <a:gd name="T10" fmla="*/ 1587 w 3668"/>
              <a:gd name="T11" fmla="*/ 1728 h 3785"/>
              <a:gd name="T12" fmla="*/ 1869 w 3668"/>
              <a:gd name="T13" fmla="*/ 1525 h 3785"/>
              <a:gd name="T14" fmla="*/ 2061 w 3668"/>
              <a:gd name="T15" fmla="*/ 1394 h 3785"/>
              <a:gd name="T16" fmla="*/ 2324 w 3668"/>
              <a:gd name="T17" fmla="*/ 1182 h 3785"/>
              <a:gd name="T18" fmla="*/ 2557 w 3668"/>
              <a:gd name="T19" fmla="*/ 980 h 3785"/>
              <a:gd name="T20" fmla="*/ 2769 w 3668"/>
              <a:gd name="T21" fmla="*/ 768 h 3785"/>
              <a:gd name="T22" fmla="*/ 2941 w 3668"/>
              <a:gd name="T23" fmla="*/ 606 h 3785"/>
              <a:gd name="T24" fmla="*/ 3193 w 3668"/>
              <a:gd name="T25" fmla="*/ 353 h 3785"/>
              <a:gd name="T26" fmla="*/ 3011 w 3668"/>
              <a:gd name="T27" fmla="*/ 252 h 3785"/>
              <a:gd name="T28" fmla="*/ 3648 w 3668"/>
              <a:gd name="T29" fmla="*/ 0 h 3785"/>
              <a:gd name="T30" fmla="*/ 3668 w 3668"/>
              <a:gd name="T31" fmla="*/ 687 h 3785"/>
              <a:gd name="T32" fmla="*/ 3466 w 3668"/>
              <a:gd name="T33" fmla="*/ 525 h 3785"/>
              <a:gd name="T34" fmla="*/ 3213 w 3668"/>
              <a:gd name="T35" fmla="*/ 828 h 3785"/>
              <a:gd name="T36" fmla="*/ 2910 w 3668"/>
              <a:gd name="T37" fmla="*/ 1202 h 3785"/>
              <a:gd name="T38" fmla="*/ 2698 w 3668"/>
              <a:gd name="T39" fmla="*/ 1515 h 3785"/>
              <a:gd name="T40" fmla="*/ 2597 w 3668"/>
              <a:gd name="T41" fmla="*/ 1738 h 3785"/>
              <a:gd name="T42" fmla="*/ 2496 w 3668"/>
              <a:gd name="T43" fmla="*/ 1970 h 3785"/>
              <a:gd name="T44" fmla="*/ 2435 w 3668"/>
              <a:gd name="T45" fmla="*/ 2182 h 3785"/>
              <a:gd name="T46" fmla="*/ 2375 w 3668"/>
              <a:gd name="T47" fmla="*/ 2384 h 3785"/>
              <a:gd name="T48" fmla="*/ 2264 w 3668"/>
              <a:gd name="T49" fmla="*/ 2779 h 3785"/>
              <a:gd name="T50" fmla="*/ 2183 w 3668"/>
              <a:gd name="T51" fmla="*/ 3152 h 3785"/>
              <a:gd name="T52" fmla="*/ 2122 w 3668"/>
              <a:gd name="T53" fmla="*/ 3445 h 3785"/>
              <a:gd name="T54" fmla="*/ 2042 w 3668"/>
              <a:gd name="T55" fmla="*/ 3785 h 3785"/>
              <a:gd name="T56" fmla="*/ 0 w 3668"/>
              <a:gd name="T57" fmla="*/ 3785 h 3785"/>
              <a:gd name="T58" fmla="*/ 0 w 3668"/>
              <a:gd name="T59" fmla="*/ 2742 h 37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BFBFB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83831" tIns="41916" rIns="83831" bIns="41916" anchor="ctr"/>
          <a:lstStyle/>
          <a:p>
            <a:pPr algn="ctr"/>
            <a:endParaRPr lang="zh-CN" altLang="en-US" sz="1735" b="1">
              <a:solidFill>
                <a:srgbClr val="000000"/>
              </a:solidFill>
              <a:cs typeface="+mn-ea"/>
              <a:sym typeface="+mn-lt"/>
            </a:endParaRPr>
          </a:p>
        </p:txBody>
      </p:sp>
      <p:sp>
        <p:nvSpPr>
          <p:cNvPr id="4" name="圆角矩形 3"/>
          <p:cNvSpPr/>
          <p:nvPr/>
        </p:nvSpPr>
        <p:spPr>
          <a:xfrm>
            <a:off x="3987801" y="4637618"/>
            <a:ext cx="2120900" cy="391583"/>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fontAlgn="auto"/>
            <a:r>
              <a:rPr lang="en-US" altLang="zh-CN" sz="1735" noProof="1">
                <a:cs typeface="+mn-ea"/>
                <a:sym typeface="+mn-lt"/>
              </a:rPr>
              <a:t>2012</a:t>
            </a:r>
            <a:r>
              <a:rPr lang="zh-CN" altLang="en-US" sz="1735" noProof="1">
                <a:cs typeface="+mn-ea"/>
                <a:sym typeface="+mn-lt"/>
              </a:rPr>
              <a:t>年</a:t>
            </a:r>
            <a:r>
              <a:rPr lang="en-US" altLang="zh-CN" sz="1735" noProof="1">
                <a:cs typeface="+mn-ea"/>
                <a:sym typeface="+mn-lt"/>
              </a:rPr>
              <a:t>4</a:t>
            </a:r>
            <a:r>
              <a:rPr lang="zh-CN" altLang="en-US" sz="1735" noProof="1">
                <a:cs typeface="+mn-ea"/>
                <a:sym typeface="+mn-lt"/>
              </a:rPr>
              <a:t>月</a:t>
            </a:r>
            <a:endParaRPr lang="zh-CN" altLang="en-US" sz="1735" noProof="1">
              <a:cs typeface="+mn-ea"/>
              <a:sym typeface="+mn-lt"/>
            </a:endParaRPr>
          </a:p>
        </p:txBody>
      </p:sp>
      <p:sp>
        <p:nvSpPr>
          <p:cNvPr id="5" name="圆角矩形 4"/>
          <p:cNvSpPr/>
          <p:nvPr/>
        </p:nvSpPr>
        <p:spPr>
          <a:xfrm>
            <a:off x="4876801" y="3790951"/>
            <a:ext cx="2123017" cy="391583"/>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fontAlgn="auto"/>
            <a:r>
              <a:rPr lang="en-US" altLang="zh-CN" sz="1735" noProof="1">
                <a:cs typeface="+mn-ea"/>
                <a:sym typeface="+mn-lt"/>
              </a:rPr>
              <a:t>2013</a:t>
            </a:r>
            <a:r>
              <a:rPr lang="zh-CN" altLang="en-US" sz="1735" noProof="1">
                <a:cs typeface="+mn-ea"/>
                <a:sym typeface="+mn-lt"/>
              </a:rPr>
              <a:t>年</a:t>
            </a:r>
            <a:r>
              <a:rPr lang="en-US" altLang="zh-CN" sz="1735" noProof="1">
                <a:cs typeface="+mn-ea"/>
                <a:sym typeface="+mn-lt"/>
              </a:rPr>
              <a:t>5</a:t>
            </a:r>
            <a:r>
              <a:rPr lang="zh-CN" altLang="en-US" sz="1735" noProof="1">
                <a:cs typeface="+mn-ea"/>
                <a:sym typeface="+mn-lt"/>
              </a:rPr>
              <a:t>月</a:t>
            </a:r>
            <a:endParaRPr lang="zh-CN" altLang="en-US" sz="1735" noProof="1">
              <a:cs typeface="+mn-ea"/>
              <a:sym typeface="+mn-lt"/>
            </a:endParaRPr>
          </a:p>
        </p:txBody>
      </p:sp>
      <p:sp>
        <p:nvSpPr>
          <p:cNvPr id="6" name="圆角矩形 5"/>
          <p:cNvSpPr/>
          <p:nvPr/>
        </p:nvSpPr>
        <p:spPr>
          <a:xfrm>
            <a:off x="5539317" y="2973918"/>
            <a:ext cx="2123016"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fontAlgn="auto"/>
            <a:r>
              <a:rPr lang="en-US" altLang="zh-CN" sz="1735" noProof="1">
                <a:cs typeface="+mn-ea"/>
                <a:sym typeface="+mn-lt"/>
              </a:rPr>
              <a:t>2014</a:t>
            </a:r>
            <a:r>
              <a:rPr lang="zh-CN" altLang="en-US" sz="1735" noProof="1">
                <a:cs typeface="+mn-ea"/>
                <a:sym typeface="+mn-lt"/>
              </a:rPr>
              <a:t>年</a:t>
            </a:r>
            <a:r>
              <a:rPr lang="en-US" altLang="zh-CN" sz="1735" noProof="1">
                <a:cs typeface="+mn-ea"/>
                <a:sym typeface="+mn-lt"/>
              </a:rPr>
              <a:t>6</a:t>
            </a:r>
            <a:r>
              <a:rPr lang="zh-CN" altLang="en-US" sz="1735" noProof="1">
                <a:cs typeface="+mn-ea"/>
                <a:sym typeface="+mn-lt"/>
              </a:rPr>
              <a:t>月</a:t>
            </a:r>
            <a:endParaRPr lang="zh-CN" altLang="en-US" sz="1735" noProof="1">
              <a:cs typeface="+mn-ea"/>
              <a:sym typeface="+mn-lt"/>
            </a:endParaRPr>
          </a:p>
        </p:txBody>
      </p:sp>
      <p:sp>
        <p:nvSpPr>
          <p:cNvPr id="7" name="圆角矩形 6"/>
          <p:cNvSpPr/>
          <p:nvPr/>
        </p:nvSpPr>
        <p:spPr>
          <a:xfrm>
            <a:off x="6284385" y="2203451"/>
            <a:ext cx="2120900" cy="391583"/>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fontAlgn="auto"/>
            <a:r>
              <a:rPr lang="en-US" altLang="zh-CN" sz="1735" noProof="1">
                <a:cs typeface="+mn-ea"/>
                <a:sym typeface="+mn-lt"/>
              </a:rPr>
              <a:t>2016</a:t>
            </a:r>
            <a:r>
              <a:rPr lang="zh-CN" altLang="en-US" sz="1735" noProof="1">
                <a:cs typeface="+mn-ea"/>
                <a:sym typeface="+mn-lt"/>
              </a:rPr>
              <a:t>年</a:t>
            </a:r>
            <a:r>
              <a:rPr lang="en-US" altLang="zh-CN" sz="1735" noProof="1">
                <a:cs typeface="+mn-ea"/>
                <a:sym typeface="+mn-lt"/>
              </a:rPr>
              <a:t>12</a:t>
            </a:r>
            <a:r>
              <a:rPr lang="zh-CN" altLang="en-US" sz="1735" noProof="1">
                <a:cs typeface="+mn-ea"/>
                <a:sym typeface="+mn-lt"/>
              </a:rPr>
              <a:t>月</a:t>
            </a:r>
            <a:endParaRPr lang="zh-CN" altLang="en-US" sz="1735" noProof="1">
              <a:cs typeface="+mn-ea"/>
              <a:sym typeface="+mn-lt"/>
            </a:endParaRPr>
          </a:p>
        </p:txBody>
      </p:sp>
      <p:sp>
        <p:nvSpPr>
          <p:cNvPr id="9" name="圆角矩形 8"/>
          <p:cNvSpPr/>
          <p:nvPr/>
        </p:nvSpPr>
        <p:spPr>
          <a:xfrm>
            <a:off x="3145367" y="5412318"/>
            <a:ext cx="2120900"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fontAlgn="auto"/>
            <a:r>
              <a:rPr lang="en-US" altLang="zh-CN" sz="1735" noProof="1">
                <a:cs typeface="+mn-ea"/>
                <a:sym typeface="+mn-lt"/>
              </a:rPr>
              <a:t>2011</a:t>
            </a:r>
            <a:r>
              <a:rPr lang="zh-CN" altLang="en-US" sz="1735" noProof="1">
                <a:cs typeface="+mn-ea"/>
                <a:sym typeface="+mn-lt"/>
              </a:rPr>
              <a:t>年</a:t>
            </a:r>
            <a:r>
              <a:rPr lang="en-US" altLang="zh-CN" sz="1735" noProof="1">
                <a:cs typeface="+mn-ea"/>
                <a:sym typeface="+mn-lt"/>
              </a:rPr>
              <a:t>3</a:t>
            </a:r>
            <a:r>
              <a:rPr lang="zh-CN" altLang="en-US" sz="1735" noProof="1">
                <a:cs typeface="+mn-ea"/>
                <a:sym typeface="+mn-lt"/>
              </a:rPr>
              <a:t>月</a:t>
            </a:r>
            <a:endParaRPr lang="zh-CN" altLang="en-US" sz="1735" noProof="1">
              <a:cs typeface="+mn-ea"/>
              <a:sym typeface="+mn-lt"/>
            </a:endParaRPr>
          </a:p>
        </p:txBody>
      </p:sp>
      <p:sp>
        <p:nvSpPr>
          <p:cNvPr id="10" name="矩形 9"/>
          <p:cNvSpPr>
            <a:spLocks noChangeArrowheads="1"/>
          </p:cNvSpPr>
          <p:nvPr/>
        </p:nvSpPr>
        <p:spPr bwMode="auto">
          <a:xfrm>
            <a:off x="6284385" y="5386918"/>
            <a:ext cx="2103967" cy="577093"/>
          </a:xfrm>
          <a:prstGeom prst="rect">
            <a:avLst/>
          </a:prstGeom>
          <a:noFill/>
          <a:ln w="9525">
            <a:solidFill>
              <a:srgbClr val="01458E"/>
            </a:solidFill>
            <a:prstDash val="dash"/>
            <a:round/>
          </a:ln>
          <a:extLst>
            <a:ext uri="{909E8E84-426E-40DD-AFC4-6F175D3DCCD1}">
              <a14:hiddenFill xmlns:a14="http://schemas.microsoft.com/office/drawing/2010/main">
                <a:solidFill>
                  <a:srgbClr val="FFFFFF"/>
                </a:solidFill>
              </a14:hiddenFill>
            </a:ext>
          </a:extLst>
        </p:spPr>
        <p:txBody>
          <a:bodyPr lIns="83831" tIns="41916" rIns="83831" bIns="41916">
            <a:spAutoFit/>
          </a:bodyPr>
          <a:lstStyle/>
          <a:p>
            <a:pPr algn="ctr"/>
            <a:r>
              <a:rPr lang="zh-CN" altLang="en-US" sz="1600">
                <a:solidFill>
                  <a:srgbClr val="404040"/>
                </a:solidFill>
                <a:cs typeface="+mn-ea"/>
                <a:sym typeface="+mn-lt"/>
              </a:rPr>
              <a:t>单击此处添加文本</a:t>
            </a:r>
            <a:endParaRPr lang="en-US" altLang="zh-CN" sz="1600">
              <a:solidFill>
                <a:srgbClr val="404040"/>
              </a:solidFill>
              <a:cs typeface="+mn-ea"/>
              <a:sym typeface="+mn-lt"/>
            </a:endParaRPr>
          </a:p>
          <a:p>
            <a:pPr algn="ctr"/>
            <a:r>
              <a:rPr lang="zh-CN" altLang="en-US" sz="1600">
                <a:solidFill>
                  <a:srgbClr val="404040"/>
                </a:solidFill>
                <a:cs typeface="+mn-ea"/>
                <a:sym typeface="+mn-lt"/>
              </a:rPr>
              <a:t>单击此处添加文本</a:t>
            </a:r>
            <a:endParaRPr lang="zh-CN" altLang="en-US" sz="1600">
              <a:solidFill>
                <a:srgbClr val="404040"/>
              </a:solidFill>
              <a:cs typeface="+mn-ea"/>
              <a:sym typeface="+mn-lt"/>
            </a:endParaRPr>
          </a:p>
        </p:txBody>
      </p:sp>
      <p:sp>
        <p:nvSpPr>
          <p:cNvPr id="11" name="矩形 10"/>
          <p:cNvSpPr>
            <a:spLocks noChangeArrowheads="1"/>
          </p:cNvSpPr>
          <p:nvPr/>
        </p:nvSpPr>
        <p:spPr bwMode="auto">
          <a:xfrm>
            <a:off x="6845301" y="4555067"/>
            <a:ext cx="2103967" cy="577093"/>
          </a:xfrm>
          <a:prstGeom prst="rect">
            <a:avLst/>
          </a:prstGeom>
          <a:noFill/>
          <a:ln w="9525">
            <a:solidFill>
              <a:srgbClr val="01458E"/>
            </a:solidFill>
            <a:prstDash val="dash"/>
            <a:round/>
          </a:ln>
          <a:extLst>
            <a:ext uri="{909E8E84-426E-40DD-AFC4-6F175D3DCCD1}">
              <a14:hiddenFill xmlns:a14="http://schemas.microsoft.com/office/drawing/2010/main">
                <a:solidFill>
                  <a:srgbClr val="FFFFFF"/>
                </a:solidFill>
              </a14:hiddenFill>
            </a:ext>
          </a:extLst>
        </p:spPr>
        <p:txBody>
          <a:bodyPr lIns="83831" tIns="41916" rIns="83831" bIns="41916">
            <a:spAutoFit/>
          </a:bodyPr>
          <a:lstStyle/>
          <a:p>
            <a:pPr algn="ctr"/>
            <a:r>
              <a:rPr lang="zh-CN" altLang="en-US" sz="1600">
                <a:solidFill>
                  <a:srgbClr val="404040"/>
                </a:solidFill>
                <a:cs typeface="+mn-ea"/>
                <a:sym typeface="+mn-lt"/>
              </a:rPr>
              <a:t>单击此处添加文本</a:t>
            </a:r>
            <a:endParaRPr lang="en-US" altLang="zh-CN" sz="1600">
              <a:solidFill>
                <a:srgbClr val="404040"/>
              </a:solidFill>
              <a:cs typeface="+mn-ea"/>
              <a:sym typeface="+mn-lt"/>
            </a:endParaRPr>
          </a:p>
          <a:p>
            <a:pPr algn="ctr"/>
            <a:r>
              <a:rPr lang="zh-CN" altLang="en-US" sz="1600">
                <a:solidFill>
                  <a:srgbClr val="404040"/>
                </a:solidFill>
                <a:cs typeface="+mn-ea"/>
                <a:sym typeface="+mn-lt"/>
              </a:rPr>
              <a:t>单击此处添加文本</a:t>
            </a:r>
            <a:endParaRPr lang="zh-CN" altLang="en-US" sz="1600">
              <a:solidFill>
                <a:srgbClr val="404040"/>
              </a:solidFill>
              <a:cs typeface="+mn-ea"/>
              <a:sym typeface="+mn-lt"/>
            </a:endParaRPr>
          </a:p>
        </p:txBody>
      </p:sp>
      <p:sp>
        <p:nvSpPr>
          <p:cNvPr id="12" name="矩形 11"/>
          <p:cNvSpPr>
            <a:spLocks noChangeArrowheads="1"/>
          </p:cNvSpPr>
          <p:nvPr/>
        </p:nvSpPr>
        <p:spPr bwMode="auto">
          <a:xfrm>
            <a:off x="7389285" y="3723218"/>
            <a:ext cx="2103967" cy="577093"/>
          </a:xfrm>
          <a:prstGeom prst="rect">
            <a:avLst/>
          </a:prstGeom>
          <a:noFill/>
          <a:ln w="9525">
            <a:solidFill>
              <a:srgbClr val="01458E"/>
            </a:solidFill>
            <a:prstDash val="dash"/>
            <a:round/>
          </a:ln>
          <a:extLst>
            <a:ext uri="{909E8E84-426E-40DD-AFC4-6F175D3DCCD1}">
              <a14:hiddenFill xmlns:a14="http://schemas.microsoft.com/office/drawing/2010/main">
                <a:solidFill>
                  <a:srgbClr val="FFFFFF"/>
                </a:solidFill>
              </a14:hiddenFill>
            </a:ext>
          </a:extLst>
        </p:spPr>
        <p:txBody>
          <a:bodyPr lIns="83831" tIns="41916" rIns="83831" bIns="41916">
            <a:spAutoFit/>
          </a:bodyPr>
          <a:lstStyle/>
          <a:p>
            <a:pPr algn="ctr"/>
            <a:r>
              <a:rPr lang="zh-CN" altLang="en-US" sz="1600">
                <a:solidFill>
                  <a:srgbClr val="404040"/>
                </a:solidFill>
                <a:cs typeface="+mn-ea"/>
                <a:sym typeface="+mn-lt"/>
              </a:rPr>
              <a:t>单击此处添加文本</a:t>
            </a:r>
            <a:endParaRPr lang="en-US" altLang="zh-CN" sz="1600">
              <a:solidFill>
                <a:srgbClr val="404040"/>
              </a:solidFill>
              <a:cs typeface="+mn-ea"/>
              <a:sym typeface="+mn-lt"/>
            </a:endParaRPr>
          </a:p>
          <a:p>
            <a:pPr algn="ctr"/>
            <a:r>
              <a:rPr lang="zh-CN" altLang="en-US" sz="1600">
                <a:solidFill>
                  <a:srgbClr val="404040"/>
                </a:solidFill>
                <a:cs typeface="+mn-ea"/>
                <a:sym typeface="+mn-lt"/>
              </a:rPr>
              <a:t>单击此处添加文本</a:t>
            </a:r>
            <a:endParaRPr lang="zh-CN" altLang="en-US" sz="1600">
              <a:solidFill>
                <a:srgbClr val="404040"/>
              </a:solidFill>
              <a:cs typeface="+mn-ea"/>
              <a:sym typeface="+mn-lt"/>
            </a:endParaRPr>
          </a:p>
        </p:txBody>
      </p:sp>
      <p:sp>
        <p:nvSpPr>
          <p:cNvPr id="13" name="矩形 12"/>
          <p:cNvSpPr>
            <a:spLocks noChangeArrowheads="1"/>
          </p:cNvSpPr>
          <p:nvPr/>
        </p:nvSpPr>
        <p:spPr bwMode="auto">
          <a:xfrm>
            <a:off x="7897284" y="2891367"/>
            <a:ext cx="2106083" cy="577093"/>
          </a:xfrm>
          <a:prstGeom prst="rect">
            <a:avLst/>
          </a:prstGeom>
          <a:noFill/>
          <a:ln w="9525">
            <a:solidFill>
              <a:srgbClr val="01458E"/>
            </a:solidFill>
            <a:prstDash val="dash"/>
            <a:round/>
          </a:ln>
          <a:extLst>
            <a:ext uri="{909E8E84-426E-40DD-AFC4-6F175D3DCCD1}">
              <a14:hiddenFill xmlns:a14="http://schemas.microsoft.com/office/drawing/2010/main">
                <a:solidFill>
                  <a:srgbClr val="FFFFFF"/>
                </a:solidFill>
              </a14:hiddenFill>
            </a:ext>
          </a:extLst>
        </p:spPr>
        <p:txBody>
          <a:bodyPr lIns="83831" tIns="41916" rIns="83831" bIns="41916">
            <a:spAutoFit/>
          </a:bodyPr>
          <a:lstStyle/>
          <a:p>
            <a:pPr algn="ctr"/>
            <a:r>
              <a:rPr lang="zh-CN" altLang="en-US" sz="1600">
                <a:solidFill>
                  <a:srgbClr val="404040"/>
                </a:solidFill>
                <a:cs typeface="+mn-ea"/>
                <a:sym typeface="+mn-lt"/>
              </a:rPr>
              <a:t>单击此处添加文本</a:t>
            </a:r>
            <a:endParaRPr lang="en-US" altLang="zh-CN" sz="1600">
              <a:solidFill>
                <a:srgbClr val="404040"/>
              </a:solidFill>
              <a:cs typeface="+mn-ea"/>
              <a:sym typeface="+mn-lt"/>
            </a:endParaRPr>
          </a:p>
          <a:p>
            <a:pPr algn="ctr"/>
            <a:r>
              <a:rPr lang="zh-CN" altLang="en-US" sz="1600">
                <a:solidFill>
                  <a:srgbClr val="404040"/>
                </a:solidFill>
                <a:cs typeface="+mn-ea"/>
                <a:sym typeface="+mn-lt"/>
              </a:rPr>
              <a:t>单击此处添加文本</a:t>
            </a:r>
            <a:endParaRPr lang="zh-CN" altLang="en-US" sz="1600">
              <a:solidFill>
                <a:srgbClr val="404040"/>
              </a:solidFill>
              <a:cs typeface="+mn-ea"/>
              <a:sym typeface="+mn-lt"/>
            </a:endParaRPr>
          </a:p>
        </p:txBody>
      </p:sp>
      <p:sp>
        <p:nvSpPr>
          <p:cNvPr id="14" name="矩形 13"/>
          <p:cNvSpPr>
            <a:spLocks noChangeArrowheads="1"/>
          </p:cNvSpPr>
          <p:nvPr/>
        </p:nvSpPr>
        <p:spPr bwMode="auto">
          <a:xfrm>
            <a:off x="8695267" y="2135718"/>
            <a:ext cx="2106084" cy="577093"/>
          </a:xfrm>
          <a:prstGeom prst="rect">
            <a:avLst/>
          </a:prstGeom>
          <a:noFill/>
          <a:ln w="9525">
            <a:solidFill>
              <a:srgbClr val="01458E"/>
            </a:solidFill>
            <a:prstDash val="dash"/>
            <a:round/>
          </a:ln>
          <a:extLst>
            <a:ext uri="{909E8E84-426E-40DD-AFC4-6F175D3DCCD1}">
              <a14:hiddenFill xmlns:a14="http://schemas.microsoft.com/office/drawing/2010/main">
                <a:solidFill>
                  <a:srgbClr val="FFFFFF"/>
                </a:solidFill>
              </a14:hiddenFill>
            </a:ext>
          </a:extLst>
        </p:spPr>
        <p:txBody>
          <a:bodyPr lIns="83831" tIns="41916" rIns="83831" bIns="41916">
            <a:spAutoFit/>
          </a:bodyPr>
          <a:lstStyle/>
          <a:p>
            <a:pPr algn="ctr"/>
            <a:r>
              <a:rPr lang="zh-CN" altLang="en-US" sz="1600">
                <a:solidFill>
                  <a:srgbClr val="404040"/>
                </a:solidFill>
                <a:cs typeface="+mn-ea"/>
                <a:sym typeface="+mn-lt"/>
              </a:rPr>
              <a:t>单击此处添加文本</a:t>
            </a:r>
            <a:endParaRPr lang="en-US" altLang="zh-CN" sz="1600">
              <a:solidFill>
                <a:srgbClr val="404040"/>
              </a:solidFill>
              <a:cs typeface="+mn-ea"/>
              <a:sym typeface="+mn-lt"/>
            </a:endParaRPr>
          </a:p>
          <a:p>
            <a:pPr algn="ctr"/>
            <a:r>
              <a:rPr lang="zh-CN" altLang="en-US" sz="1600">
                <a:solidFill>
                  <a:srgbClr val="404040"/>
                </a:solidFill>
                <a:cs typeface="+mn-ea"/>
                <a:sym typeface="+mn-lt"/>
              </a:rPr>
              <a:t>单击此处添加文本</a:t>
            </a:r>
            <a:endParaRPr lang="zh-CN" altLang="en-US" sz="1600">
              <a:solidFill>
                <a:srgbClr val="404040"/>
              </a:solidFill>
              <a:cs typeface="+mn-ea"/>
              <a:sym typeface="+mn-lt"/>
            </a:endParaRPr>
          </a:p>
        </p:txBody>
      </p:sp>
      <p:sp>
        <p:nvSpPr>
          <p:cNvPr id="15" name="Content Placeholder 2"/>
          <p:cNvSpPr txBox="1">
            <a:spLocks noChangeArrowheads="1"/>
          </p:cNvSpPr>
          <p:nvPr/>
        </p:nvSpPr>
        <p:spPr bwMode="auto">
          <a:xfrm>
            <a:off x="1356784" y="2347385"/>
            <a:ext cx="3395133"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defRPr>
                <a:solidFill>
                  <a:schemeClr val="tx1"/>
                </a:solidFill>
                <a:latin typeface="Calibri"/>
                <a:ea typeface="宋体" panose="02010600030101010101" pitchFamily="2" charset="-122"/>
              </a:defRPr>
            </a:lvl6pPr>
            <a:lvl7pPr fontAlgn="base">
              <a:spcBef>
                <a:spcPct val="0"/>
              </a:spcBef>
              <a:spcAft>
                <a:spcPct val="0"/>
              </a:spcAft>
              <a:defRPr>
                <a:solidFill>
                  <a:schemeClr val="tx1"/>
                </a:solidFill>
                <a:latin typeface="Calibri"/>
                <a:ea typeface="宋体" panose="02010600030101010101" pitchFamily="2" charset="-122"/>
              </a:defRPr>
            </a:lvl7pPr>
            <a:lvl8pPr fontAlgn="base">
              <a:spcBef>
                <a:spcPct val="0"/>
              </a:spcBef>
              <a:spcAft>
                <a:spcPct val="0"/>
              </a:spcAft>
              <a:defRPr>
                <a:solidFill>
                  <a:schemeClr val="tx1"/>
                </a:solidFill>
                <a:latin typeface="Calibri"/>
                <a:ea typeface="宋体" panose="02010600030101010101" pitchFamily="2" charset="-122"/>
              </a:defRPr>
            </a:lvl8pPr>
            <a:lvl9pPr fontAlgn="base">
              <a:spcBef>
                <a:spcPct val="0"/>
              </a:spcBef>
              <a:spcAft>
                <a:spcPct val="0"/>
              </a:spcAft>
              <a:defRPr>
                <a:solidFill>
                  <a:schemeClr val="tx1"/>
                </a:solidFill>
                <a:latin typeface="Calibri"/>
                <a:ea typeface="宋体" panose="02010600030101010101" pitchFamily="2" charset="-122"/>
              </a:defRPr>
            </a:lvl9pPr>
          </a:lstStyle>
          <a:p>
            <a:pPr>
              <a:lnSpc>
                <a:spcPct val="130000"/>
              </a:lnSpc>
              <a:spcBef>
                <a:spcPts val="1335"/>
              </a:spcBef>
            </a:pPr>
            <a:r>
              <a:rPr lang="zh-CN" altLang="en-US" sz="1600">
                <a:solidFill>
                  <a:srgbClr val="404040"/>
                </a:solidFill>
                <a:latin typeface="+mn-lt"/>
                <a:ea typeface="+mn-ea"/>
                <a:cs typeface="+mn-ea"/>
                <a:sym typeface="+mn-lt"/>
              </a:rPr>
              <a:t>您的内容打在这里，或者通过复制您的文本后，在此框中选择粘贴，并选择只保留文字。在此录入上述图表的综合描述说明。</a:t>
            </a:r>
            <a:endParaRPr lang="en-US" altLang="en-US" sz="1600">
              <a:solidFill>
                <a:srgbClr val="404040"/>
              </a:solidFill>
              <a:latin typeface="+mn-lt"/>
              <a:ea typeface="+mn-ea"/>
              <a:cs typeface="+mn-ea"/>
              <a:sym typeface="+mn-lt"/>
            </a:endParaRPr>
          </a:p>
        </p:txBody>
      </p:sp>
      <p:sp>
        <p:nvSpPr>
          <p:cNvPr id="16" name="Title 13"/>
          <p:cNvSpPr txBox="1">
            <a:spLocks noChangeArrowheads="1"/>
          </p:cNvSpPr>
          <p:nvPr/>
        </p:nvSpPr>
        <p:spPr bwMode="auto">
          <a:xfrm>
            <a:off x="1386417" y="1841500"/>
            <a:ext cx="2885016" cy="58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p>
            <a:r>
              <a:rPr lang="zh-CN" altLang="en-US" sz="1865" b="1">
                <a:solidFill>
                  <a:schemeClr val="accent1"/>
                </a:solidFill>
                <a:cs typeface="+mn-ea"/>
                <a:sym typeface="+mn-lt"/>
              </a:rPr>
              <a:t>添加标题内容文字</a:t>
            </a:r>
            <a:endParaRPr lang="en-US" altLang="en-US" sz="1865" b="1">
              <a:solidFill>
                <a:schemeClr val="accent1"/>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0-#ppt_w/2"/>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1+#ppt_w/2"/>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1+#ppt_w/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0-#ppt_w/2"/>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1+#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0-#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1+#ppt_w/2"/>
                                          </p:val>
                                        </p:tav>
                                        <p:tav tm="100000">
                                          <p:val>
                                            <p:strVal val="#ppt_x"/>
                                          </p:val>
                                        </p:tav>
                                      </p:tavLst>
                                    </p:anim>
                                    <p:anim calcmode="lin" valueType="num">
                                      <p:cBhvr>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ppt_x</p:attrName>
                                        </p:attrNameLst>
                                      </p:cBhvr>
                                      <p:tavLst>
                                        <p:tav tm="0">
                                          <p:val>
                                            <p:strVal val="0-#ppt_w/2"/>
                                          </p:val>
                                        </p:tav>
                                        <p:tav tm="100000">
                                          <p:val>
                                            <p:strVal val="#ppt_x"/>
                                          </p:val>
                                        </p:tav>
                                      </p:tavLst>
                                    </p:anim>
                                    <p:anim calcmode="lin" valueType="num">
                                      <p:cBhvr>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1+#ppt_w/2"/>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nodeType="afterGroup">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3641139" y="1711477"/>
            <a:ext cx="6871352" cy="465118"/>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2135" noProof="1">
                <a:cs typeface="+mn-ea"/>
                <a:sym typeface="+mn-lt"/>
              </a:endParaRPr>
            </a:p>
          </p:txBody>
        </p:sp>
        <p:sp>
          <p:nvSpPr>
            <p:cNvPr id="5" name="TextBox 4"/>
            <p:cNvSpPr txBox="1"/>
            <p:nvPr/>
          </p:nvSpPr>
          <p:spPr>
            <a:xfrm>
              <a:off x="3033222" y="1474123"/>
              <a:ext cx="5688632" cy="333953"/>
            </a:xfrm>
            <a:prstGeom prst="rect">
              <a:avLst/>
            </a:prstGeom>
            <a:noFill/>
          </p:spPr>
          <p:txBody>
            <a:bodyPr>
              <a:spAutoFit/>
            </a:bodyPr>
            <a:lstStyle/>
            <a:p>
              <a:pPr fontAlgn="auto"/>
              <a:r>
                <a:rPr lang="zh-CN" altLang="en-US" sz="2135" noProof="1">
                  <a:solidFill>
                    <a:srgbClr val="F8F8F8"/>
                  </a:solidFill>
                  <a:cs typeface="+mn-ea"/>
                  <a:sym typeface="+mn-lt"/>
                </a:rPr>
                <a:t>单击此处添加标题</a:t>
              </a:r>
              <a:endParaRPr lang="zh-CN" altLang="en-US" sz="2135" noProof="1">
                <a:solidFill>
                  <a:srgbClr val="F8F8F8"/>
                </a:solidFill>
                <a:cs typeface="+mn-ea"/>
                <a:sym typeface="+mn-lt"/>
              </a:endParaRPr>
            </a:p>
          </p:txBody>
        </p:sp>
      </p:grpSp>
      <p:grpSp>
        <p:nvGrpSpPr>
          <p:cNvPr id="6" name="组合 5"/>
          <p:cNvGrpSpPr/>
          <p:nvPr/>
        </p:nvGrpSpPr>
        <p:grpSpPr>
          <a:xfrm>
            <a:off x="3641139" y="3975903"/>
            <a:ext cx="6871352" cy="465119"/>
            <a:chOff x="3002037" y="3922395"/>
            <a:chExt cx="7067433" cy="369332"/>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a:lstStyle/>
            <a:p>
              <a:endParaRPr lang="zh-CN" altLang="en-US" sz="2135" noProof="1">
                <a:cs typeface="+mn-ea"/>
                <a:sym typeface="+mn-lt"/>
              </a:endParaRPr>
            </a:p>
          </p:txBody>
        </p:sp>
        <p:sp>
          <p:nvSpPr>
            <p:cNvPr id="9" name="TextBox 8"/>
            <p:cNvSpPr txBox="1"/>
            <p:nvPr/>
          </p:nvSpPr>
          <p:spPr>
            <a:xfrm>
              <a:off x="3023808" y="3939647"/>
              <a:ext cx="4085844" cy="333953"/>
            </a:xfrm>
            <a:prstGeom prst="rect">
              <a:avLst/>
            </a:prstGeom>
            <a:noFill/>
          </p:spPr>
          <p:txBody>
            <a:bodyPr>
              <a:spAutoFit/>
            </a:bodyPr>
            <a:lstStyle/>
            <a:p>
              <a:pPr fontAlgn="auto"/>
              <a:r>
                <a:rPr lang="zh-CN" altLang="en-US" sz="2135" noProof="1">
                  <a:solidFill>
                    <a:srgbClr val="F8F8F8"/>
                  </a:solidFill>
                  <a:cs typeface="+mn-ea"/>
                  <a:sym typeface="+mn-lt"/>
                </a:rPr>
                <a:t>单击此处添加标题</a:t>
              </a:r>
              <a:endParaRPr lang="zh-CN" altLang="en-US" sz="2135" noProof="1">
                <a:solidFill>
                  <a:srgbClr val="F8F8F8"/>
                </a:solidFill>
                <a:cs typeface="+mn-ea"/>
                <a:sym typeface="+mn-lt"/>
              </a:endParaRPr>
            </a:p>
          </p:txBody>
        </p:sp>
      </p:grpSp>
      <p:sp>
        <p:nvSpPr>
          <p:cNvPr id="10" name="TextBox 9"/>
          <p:cNvSpPr txBox="1">
            <a:spLocks noChangeArrowheads="1"/>
          </p:cNvSpPr>
          <p:nvPr/>
        </p:nvSpPr>
        <p:spPr bwMode="auto">
          <a:xfrm>
            <a:off x="3640668" y="2421467"/>
            <a:ext cx="6872817"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pPr>
            <a:r>
              <a:rPr lang="zh-CN" altLang="en-US" sz="1600">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a:cs typeface="+mn-ea"/>
              <a:sym typeface="+mn-lt"/>
            </a:endParaRPr>
          </a:p>
        </p:txBody>
      </p:sp>
      <p:sp>
        <p:nvSpPr>
          <p:cNvPr id="11" name="TextBox 10"/>
          <p:cNvSpPr txBox="1">
            <a:spLocks noChangeArrowheads="1"/>
          </p:cNvSpPr>
          <p:nvPr/>
        </p:nvSpPr>
        <p:spPr bwMode="auto">
          <a:xfrm>
            <a:off x="3640668" y="4648200"/>
            <a:ext cx="6872817"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pPr>
            <a:r>
              <a:rPr lang="zh-CN" altLang="en-US" sz="1600">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600">
              <a:cs typeface="+mn-ea"/>
              <a:sym typeface="+mn-lt"/>
            </a:endParaRPr>
          </a:p>
        </p:txBody>
      </p:sp>
      <p:sp>
        <p:nvSpPr>
          <p:cNvPr id="12" name="等腰三角形 2"/>
          <p:cNvSpPr>
            <a:spLocks noChangeArrowheads="1"/>
          </p:cNvSpPr>
          <p:nvPr/>
        </p:nvSpPr>
        <p:spPr bwMode="auto">
          <a:xfrm rot="2747878">
            <a:off x="2029885" y="1655234"/>
            <a:ext cx="1322916" cy="1530351"/>
          </a:xfrm>
          <a:custGeom>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pPr algn="ctr"/>
            <a:endParaRPr lang="zh-CN" altLang="en-US" sz="1465">
              <a:solidFill>
                <a:srgbClr val="FFFFFF"/>
              </a:solidFill>
              <a:cs typeface="+mn-ea"/>
              <a:sym typeface="+mn-lt"/>
            </a:endParaRPr>
          </a:p>
        </p:txBody>
      </p:sp>
      <p:sp>
        <p:nvSpPr>
          <p:cNvPr id="13" name="TextBox 12"/>
          <p:cNvSpPr txBox="1">
            <a:spLocks noChangeArrowheads="1"/>
          </p:cNvSpPr>
          <p:nvPr/>
        </p:nvSpPr>
        <p:spPr bwMode="auto">
          <a:xfrm>
            <a:off x="2171700" y="2243667"/>
            <a:ext cx="857251"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lstStyle/>
          <a:p>
            <a:pPr algn="ctr"/>
            <a:r>
              <a:rPr lang="zh-CN" altLang="en-US" sz="2665" b="1">
                <a:solidFill>
                  <a:srgbClr val="FFFFFF"/>
                </a:solidFill>
                <a:cs typeface="+mn-ea"/>
                <a:sym typeface="+mn-lt"/>
              </a:rPr>
              <a:t>输入</a:t>
            </a:r>
            <a:endParaRPr lang="en-US" altLang="zh-CN" sz="2665" b="1">
              <a:solidFill>
                <a:srgbClr val="FFFFFF"/>
              </a:solidFill>
              <a:cs typeface="+mn-ea"/>
              <a:sym typeface="+mn-lt"/>
            </a:endParaRPr>
          </a:p>
          <a:p>
            <a:pPr algn="ctr"/>
            <a:r>
              <a:rPr lang="zh-CN" altLang="en-US" sz="2665" b="1">
                <a:solidFill>
                  <a:srgbClr val="FFFFFF"/>
                </a:solidFill>
                <a:cs typeface="+mn-ea"/>
                <a:sym typeface="+mn-lt"/>
              </a:rPr>
              <a:t>标题</a:t>
            </a:r>
            <a:endParaRPr lang="zh-CN" altLang="en-US" sz="2665" b="1">
              <a:solidFill>
                <a:srgbClr val="FFFFFF"/>
              </a:solidFill>
              <a:cs typeface="+mn-ea"/>
              <a:sym typeface="+mn-lt"/>
            </a:endParaRPr>
          </a:p>
        </p:txBody>
      </p:sp>
      <p:sp>
        <p:nvSpPr>
          <p:cNvPr id="14" name="等腰三角形 2"/>
          <p:cNvSpPr>
            <a:spLocks noChangeArrowheads="1"/>
          </p:cNvSpPr>
          <p:nvPr/>
        </p:nvSpPr>
        <p:spPr bwMode="auto">
          <a:xfrm rot="3036074">
            <a:off x="2029884" y="3981450"/>
            <a:ext cx="1322917" cy="1530351"/>
          </a:xfrm>
          <a:custGeom>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Lst>
            <a:cxnLst>
              <a:cxn ang="0">
                <a:pos x="T0" y="T1"/>
              </a:cxn>
              <a:cxn ang="0">
                <a:pos x="T2" y="T3"/>
              </a:cxn>
              <a:cxn ang="0">
                <a:pos x="T4" y="T5"/>
              </a:cxn>
              <a:cxn ang="0">
                <a:pos x="T6" y="T7"/>
              </a:cxn>
              <a:cxn ang="0">
                <a:pos x="T8" y="T9"/>
              </a:cxn>
              <a:cxn ang="0">
                <a:pos x="T10" y="T11"/>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pPr algn="ctr"/>
            <a:endParaRPr lang="zh-CN" altLang="en-US" sz="1465">
              <a:solidFill>
                <a:srgbClr val="FFFFFF"/>
              </a:solidFill>
              <a:cs typeface="+mn-ea"/>
              <a:sym typeface="+mn-lt"/>
            </a:endParaRPr>
          </a:p>
        </p:txBody>
      </p:sp>
      <p:sp>
        <p:nvSpPr>
          <p:cNvPr id="15" name="TextBox 14"/>
          <p:cNvSpPr txBox="1">
            <a:spLocks noChangeArrowheads="1"/>
          </p:cNvSpPr>
          <p:nvPr/>
        </p:nvSpPr>
        <p:spPr bwMode="auto">
          <a:xfrm>
            <a:off x="2171700" y="4561418"/>
            <a:ext cx="857251" cy="49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lstStyle/>
          <a:p>
            <a:pPr algn="ctr"/>
            <a:r>
              <a:rPr lang="zh-CN" altLang="en-US" sz="2665" b="1">
                <a:solidFill>
                  <a:srgbClr val="FFFFFF"/>
                </a:solidFill>
                <a:cs typeface="+mn-ea"/>
                <a:sym typeface="+mn-lt"/>
              </a:rPr>
              <a:t>输入</a:t>
            </a:r>
            <a:endParaRPr lang="en-US" altLang="zh-CN" sz="2665" b="1">
              <a:solidFill>
                <a:srgbClr val="FFFFFF"/>
              </a:solidFill>
              <a:cs typeface="+mn-ea"/>
              <a:sym typeface="+mn-lt"/>
            </a:endParaRPr>
          </a:p>
          <a:p>
            <a:pPr algn="ctr"/>
            <a:r>
              <a:rPr lang="zh-CN" altLang="en-US" sz="2665" b="1">
                <a:solidFill>
                  <a:srgbClr val="FFFFFF"/>
                </a:solidFill>
                <a:cs typeface="+mn-ea"/>
                <a:sym typeface="+mn-lt"/>
              </a:rPr>
              <a:t>标题</a:t>
            </a:r>
            <a:endParaRPr lang="zh-CN" altLang="en-US" sz="2665" b="1">
              <a:solidFill>
                <a:srgbClr val="FFFFFF"/>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nodeType="afterGroup">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3818467" y="1877485"/>
            <a:ext cx="2559051" cy="908049"/>
            <a:chOff x="3666731" y="1984470"/>
            <a:chExt cx="2636520" cy="1447800"/>
          </a:xfrm>
        </p:grpSpPr>
        <p:sp>
          <p:nvSpPr>
            <p:cNvPr id="4" name="任意多边形 3"/>
            <p:cNvSpPr/>
            <p:nvPr/>
          </p:nvSpPr>
          <p:spPr>
            <a:xfrm>
              <a:off x="3666731" y="1984470"/>
              <a:ext cx="2636520" cy="1447800"/>
            </a:xfrm>
            <a:custGeom>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535" b="1" noProof="1">
                <a:solidFill>
                  <a:schemeClr val="tx2">
                    <a:lumMod val="75000"/>
                  </a:schemeClr>
                </a:solidFill>
                <a:cs typeface="+mn-ea"/>
                <a:sym typeface="+mn-lt"/>
              </a:endParaRPr>
            </a:p>
          </p:txBody>
        </p:sp>
        <p:sp>
          <p:nvSpPr>
            <p:cNvPr id="28675" name="文本框 35"/>
            <p:cNvSpPr txBox="1">
              <a:spLocks noChangeArrowheads="1"/>
            </p:cNvSpPr>
            <p:nvPr/>
          </p:nvSpPr>
          <p:spPr bwMode="auto">
            <a:xfrm>
              <a:off x="3971726" y="2389405"/>
              <a:ext cx="2230360" cy="63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2000" b="1">
                  <a:solidFill>
                    <a:srgbClr val="F2F2F2"/>
                  </a:solidFill>
                  <a:cs typeface="+mn-ea"/>
                  <a:sym typeface="+mn-lt"/>
                </a:rPr>
                <a:t>输入标题</a:t>
              </a:r>
              <a:endParaRPr lang="zh-CN" altLang="en-US" sz="2000" b="1" baseline="-3000">
                <a:solidFill>
                  <a:srgbClr val="F2F2F2"/>
                </a:solidFill>
                <a:cs typeface="+mn-ea"/>
                <a:sym typeface="+mn-lt"/>
              </a:endParaRPr>
            </a:p>
          </p:txBody>
        </p:sp>
      </p:grpSp>
      <p:grpSp>
        <p:nvGrpSpPr>
          <p:cNvPr id="6" name="组合 5"/>
          <p:cNvGrpSpPr/>
          <p:nvPr/>
        </p:nvGrpSpPr>
        <p:grpSpPr>
          <a:xfrm>
            <a:off x="1682751" y="1877485"/>
            <a:ext cx="2556933" cy="908049"/>
            <a:chOff x="1436370" y="1984470"/>
            <a:chExt cx="2636520" cy="1447800"/>
          </a:xfrm>
        </p:grpSpPr>
        <p:sp>
          <p:nvSpPr>
            <p:cNvPr id="7" name="任意多边形 6"/>
            <p:cNvSpPr/>
            <p:nvPr/>
          </p:nvSpPr>
          <p:spPr>
            <a:xfrm>
              <a:off x="1436370" y="1984470"/>
              <a:ext cx="2636520" cy="1447800"/>
            </a:xfrm>
            <a:custGeom>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535" b="1" noProof="1">
                <a:solidFill>
                  <a:schemeClr val="tx2">
                    <a:lumMod val="75000"/>
                  </a:schemeClr>
                </a:solidFill>
                <a:cs typeface="+mn-ea"/>
                <a:sym typeface="+mn-lt"/>
              </a:endParaRPr>
            </a:p>
          </p:txBody>
        </p:sp>
        <p:sp>
          <p:nvSpPr>
            <p:cNvPr id="28678" name="文本框 43"/>
            <p:cNvSpPr txBox="1">
              <a:spLocks noChangeArrowheads="1"/>
            </p:cNvSpPr>
            <p:nvPr/>
          </p:nvSpPr>
          <p:spPr bwMode="auto">
            <a:xfrm>
              <a:off x="1709209" y="2364558"/>
              <a:ext cx="2293959" cy="68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2000" b="1">
                  <a:solidFill>
                    <a:srgbClr val="F2F2F2"/>
                  </a:solidFill>
                  <a:cs typeface="+mn-ea"/>
                  <a:sym typeface="+mn-lt"/>
                </a:rPr>
                <a:t>输入标题</a:t>
              </a:r>
              <a:endParaRPr lang="zh-CN" altLang="en-US" sz="2000" b="1" baseline="-3000">
                <a:solidFill>
                  <a:srgbClr val="F2F2F2"/>
                </a:solidFill>
                <a:cs typeface="+mn-ea"/>
                <a:sym typeface="+mn-lt"/>
              </a:endParaRPr>
            </a:p>
          </p:txBody>
        </p:sp>
      </p:grpSp>
      <p:grpSp>
        <p:nvGrpSpPr>
          <p:cNvPr id="10" name="组合 9"/>
          <p:cNvGrpSpPr/>
          <p:nvPr/>
        </p:nvGrpSpPr>
        <p:grpSpPr>
          <a:xfrm>
            <a:off x="8094134" y="1877485"/>
            <a:ext cx="2556933" cy="908049"/>
            <a:chOff x="8127453" y="1984470"/>
            <a:chExt cx="2636520" cy="1447800"/>
          </a:xfrm>
        </p:grpSpPr>
        <p:sp>
          <p:nvSpPr>
            <p:cNvPr id="11" name="任意多边形 10"/>
            <p:cNvSpPr/>
            <p:nvPr/>
          </p:nvSpPr>
          <p:spPr>
            <a:xfrm>
              <a:off x="8127453" y="1984470"/>
              <a:ext cx="2636520" cy="1447800"/>
            </a:xfrm>
            <a:custGeom>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535" b="1" noProof="1">
                <a:solidFill>
                  <a:schemeClr val="tx2">
                    <a:lumMod val="75000"/>
                  </a:schemeClr>
                </a:solidFill>
                <a:cs typeface="+mn-ea"/>
                <a:sym typeface="+mn-lt"/>
              </a:endParaRPr>
            </a:p>
          </p:txBody>
        </p:sp>
        <p:sp>
          <p:nvSpPr>
            <p:cNvPr id="28681" name="文本框 46"/>
            <p:cNvSpPr txBox="1">
              <a:spLocks noChangeArrowheads="1"/>
            </p:cNvSpPr>
            <p:nvPr/>
          </p:nvSpPr>
          <p:spPr bwMode="auto">
            <a:xfrm>
              <a:off x="8439017" y="2364558"/>
              <a:ext cx="2230361" cy="68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2000" b="1">
                  <a:solidFill>
                    <a:srgbClr val="F2F2F2"/>
                  </a:solidFill>
                  <a:cs typeface="+mn-ea"/>
                  <a:sym typeface="+mn-lt"/>
                </a:rPr>
                <a:t>输入标题</a:t>
              </a:r>
              <a:endParaRPr lang="zh-CN" altLang="en-US" sz="2000" b="1" baseline="-3000">
                <a:solidFill>
                  <a:srgbClr val="F2F2F2"/>
                </a:solidFill>
                <a:cs typeface="+mn-ea"/>
                <a:sym typeface="+mn-lt"/>
              </a:endParaRPr>
            </a:p>
          </p:txBody>
        </p:sp>
      </p:grpSp>
      <p:grpSp>
        <p:nvGrpSpPr>
          <p:cNvPr id="13" name="组合 12"/>
          <p:cNvGrpSpPr/>
          <p:nvPr/>
        </p:nvGrpSpPr>
        <p:grpSpPr>
          <a:xfrm>
            <a:off x="5956300" y="1877485"/>
            <a:ext cx="2556933" cy="908049"/>
            <a:chOff x="5897092" y="1984470"/>
            <a:chExt cx="2636520" cy="1447800"/>
          </a:xfrm>
        </p:grpSpPr>
        <p:sp>
          <p:nvSpPr>
            <p:cNvPr id="14" name="任意多边形 13"/>
            <p:cNvSpPr/>
            <p:nvPr/>
          </p:nvSpPr>
          <p:spPr>
            <a:xfrm>
              <a:off x="5897092" y="1984470"/>
              <a:ext cx="2636520" cy="1447800"/>
            </a:xfrm>
            <a:custGeom>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535" b="1" noProof="1">
                <a:solidFill>
                  <a:schemeClr val="tx2">
                    <a:lumMod val="75000"/>
                  </a:schemeClr>
                </a:solidFill>
                <a:cs typeface="+mn-ea"/>
                <a:sym typeface="+mn-lt"/>
              </a:endParaRPr>
            </a:p>
          </p:txBody>
        </p:sp>
        <p:sp>
          <p:nvSpPr>
            <p:cNvPr id="28684" name="文本框 49"/>
            <p:cNvSpPr txBox="1">
              <a:spLocks noChangeArrowheads="1"/>
            </p:cNvSpPr>
            <p:nvPr/>
          </p:nvSpPr>
          <p:spPr bwMode="auto">
            <a:xfrm>
              <a:off x="6227711" y="2364562"/>
              <a:ext cx="2205655" cy="68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2000" b="1">
                  <a:solidFill>
                    <a:srgbClr val="F2F2F2"/>
                  </a:solidFill>
                  <a:cs typeface="+mn-ea"/>
                  <a:sym typeface="+mn-lt"/>
                </a:rPr>
                <a:t>输入标题</a:t>
              </a:r>
              <a:endParaRPr lang="zh-CN" altLang="en-US" sz="2000" b="1" baseline="-3000">
                <a:solidFill>
                  <a:srgbClr val="F2F2F2"/>
                </a:solidFill>
                <a:cs typeface="+mn-ea"/>
                <a:sym typeface="+mn-lt"/>
              </a:endParaRPr>
            </a:p>
          </p:txBody>
        </p:sp>
      </p:grpSp>
      <p:sp>
        <p:nvSpPr>
          <p:cNvPr id="16" name="矩形 47"/>
          <p:cNvSpPr>
            <a:spLocks noChangeArrowheads="1"/>
          </p:cNvSpPr>
          <p:nvPr/>
        </p:nvSpPr>
        <p:spPr bwMode="auto">
          <a:xfrm>
            <a:off x="1416051" y="5473701"/>
            <a:ext cx="9385300"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lnSpc>
                <a:spcPct val="120000"/>
              </a:lnSpc>
              <a:buFont typeface="Arial" panose="020b0604020202020204" pitchFamily="34" charset="0"/>
              <a:buNone/>
            </a:pPr>
            <a:r>
              <a:rPr lang="zh-CN" altLang="en-US" sz="1465">
                <a:cs typeface="+mn-ea"/>
                <a:sym typeface="+mn-lt"/>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465">
              <a:cs typeface="+mn-ea"/>
              <a:sym typeface="+mn-lt"/>
            </a:endParaRPr>
          </a:p>
        </p:txBody>
      </p:sp>
      <p:sp>
        <p:nvSpPr>
          <p:cNvPr id="17" name="矩形 16"/>
          <p:cNvSpPr>
            <a:spLocks noChangeArrowheads="1"/>
          </p:cNvSpPr>
          <p:nvPr/>
        </p:nvSpPr>
        <p:spPr bwMode="auto">
          <a:xfrm>
            <a:off x="2179739" y="3062818"/>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1600" b="1">
                <a:cs typeface="+mn-ea"/>
                <a:sym typeface="+mn-lt"/>
              </a:rPr>
              <a:t>单击添加标题</a:t>
            </a:r>
            <a:endParaRPr lang="en-US" altLang="zh-CN" sz="1600" b="1">
              <a:cs typeface="+mn-ea"/>
              <a:sym typeface="+mn-lt"/>
            </a:endParaRPr>
          </a:p>
        </p:txBody>
      </p:sp>
      <p:sp>
        <p:nvSpPr>
          <p:cNvPr id="18" name="矩形 47"/>
          <p:cNvSpPr>
            <a:spLocks noChangeArrowheads="1"/>
          </p:cNvSpPr>
          <p:nvPr/>
        </p:nvSpPr>
        <p:spPr bwMode="auto">
          <a:xfrm>
            <a:off x="1940985" y="3541185"/>
            <a:ext cx="1907116"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lnSpc>
                <a:spcPct val="120000"/>
              </a:lnSpc>
              <a:buFont typeface="Arial" panose="020b0604020202020204" pitchFamily="34" charset="0"/>
              <a:buNone/>
            </a:pPr>
            <a:r>
              <a:rPr lang="zh-CN" altLang="en-US" sz="1465">
                <a:cs typeface="+mn-ea"/>
                <a:sym typeface="+mn-lt"/>
              </a:rPr>
              <a:t>在此录入上述图表的描述说明，在此录入上述图表的描述说明，在此录入上述图表的描述说明。</a:t>
            </a:r>
            <a:endParaRPr lang="zh-CN" altLang="en-US" sz="1465">
              <a:cs typeface="+mn-ea"/>
              <a:sym typeface="+mn-lt"/>
            </a:endParaRPr>
          </a:p>
        </p:txBody>
      </p:sp>
      <p:sp>
        <p:nvSpPr>
          <p:cNvPr id="19" name="矩形 18"/>
          <p:cNvSpPr>
            <a:spLocks noChangeArrowheads="1"/>
          </p:cNvSpPr>
          <p:nvPr/>
        </p:nvSpPr>
        <p:spPr bwMode="auto">
          <a:xfrm>
            <a:off x="4346147" y="3062818"/>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1600" b="1">
                <a:cs typeface="+mn-ea"/>
                <a:sym typeface="+mn-lt"/>
              </a:rPr>
              <a:t>单击添加标题</a:t>
            </a:r>
            <a:endParaRPr lang="en-US" altLang="zh-CN" sz="1600" b="1">
              <a:cs typeface="+mn-ea"/>
              <a:sym typeface="+mn-lt"/>
            </a:endParaRPr>
          </a:p>
        </p:txBody>
      </p:sp>
      <p:sp>
        <p:nvSpPr>
          <p:cNvPr id="20" name="矩形 47"/>
          <p:cNvSpPr>
            <a:spLocks noChangeArrowheads="1"/>
          </p:cNvSpPr>
          <p:nvPr/>
        </p:nvSpPr>
        <p:spPr bwMode="auto">
          <a:xfrm>
            <a:off x="4150785" y="3541185"/>
            <a:ext cx="1875367"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lnSpc>
                <a:spcPct val="120000"/>
              </a:lnSpc>
              <a:buFont typeface="Arial" panose="020b0604020202020204" pitchFamily="34" charset="0"/>
              <a:buNone/>
            </a:pPr>
            <a:r>
              <a:rPr lang="zh-CN" altLang="en-US" sz="1465">
                <a:cs typeface="+mn-ea"/>
                <a:sym typeface="+mn-lt"/>
              </a:rPr>
              <a:t>在此录入上述图表的描述说明，在此录入上述图表的描述说明，在此录入上述图表的描述说明。</a:t>
            </a:r>
            <a:endParaRPr lang="zh-CN" altLang="en-US" sz="1465">
              <a:cs typeface="+mn-ea"/>
              <a:sym typeface="+mn-lt"/>
            </a:endParaRPr>
          </a:p>
        </p:txBody>
      </p:sp>
      <p:sp>
        <p:nvSpPr>
          <p:cNvPr id="21" name="矩形 20"/>
          <p:cNvSpPr>
            <a:spLocks noChangeArrowheads="1"/>
          </p:cNvSpPr>
          <p:nvPr/>
        </p:nvSpPr>
        <p:spPr bwMode="auto">
          <a:xfrm>
            <a:off x="6513614" y="3062818"/>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1600" b="1">
                <a:cs typeface="+mn-ea"/>
                <a:sym typeface="+mn-lt"/>
              </a:rPr>
              <a:t>单击添加标题</a:t>
            </a:r>
            <a:endParaRPr lang="en-US" altLang="zh-CN" sz="1600" b="1">
              <a:cs typeface="+mn-ea"/>
              <a:sym typeface="+mn-lt"/>
            </a:endParaRPr>
          </a:p>
        </p:txBody>
      </p:sp>
      <p:sp>
        <p:nvSpPr>
          <p:cNvPr id="22" name="矩形 47"/>
          <p:cNvSpPr>
            <a:spLocks noChangeArrowheads="1"/>
          </p:cNvSpPr>
          <p:nvPr/>
        </p:nvSpPr>
        <p:spPr bwMode="auto">
          <a:xfrm>
            <a:off x="6328834" y="3541185"/>
            <a:ext cx="1892300"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lnSpc>
                <a:spcPct val="120000"/>
              </a:lnSpc>
              <a:buFont typeface="Arial" panose="020b0604020202020204" pitchFamily="34" charset="0"/>
              <a:buNone/>
            </a:pPr>
            <a:r>
              <a:rPr lang="zh-CN" altLang="en-US" sz="1465">
                <a:cs typeface="+mn-ea"/>
                <a:sym typeface="+mn-lt"/>
              </a:rPr>
              <a:t>在此录入上述图表的描述说明，在此录入上述图表的描述说明，在此录入上述图表的描述说明。</a:t>
            </a:r>
            <a:endParaRPr lang="zh-CN" altLang="en-US" sz="1465">
              <a:cs typeface="+mn-ea"/>
              <a:sym typeface="+mn-lt"/>
            </a:endParaRPr>
          </a:p>
        </p:txBody>
      </p:sp>
      <p:sp>
        <p:nvSpPr>
          <p:cNvPr id="23" name="矩形 22"/>
          <p:cNvSpPr>
            <a:spLocks noChangeArrowheads="1"/>
          </p:cNvSpPr>
          <p:nvPr/>
        </p:nvSpPr>
        <p:spPr bwMode="auto">
          <a:xfrm>
            <a:off x="8680023" y="3062818"/>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1600" b="1">
                <a:cs typeface="+mn-ea"/>
                <a:sym typeface="+mn-lt"/>
              </a:rPr>
              <a:t>单击添加标题</a:t>
            </a:r>
            <a:endParaRPr lang="en-US" altLang="zh-CN" sz="1600" b="1">
              <a:cs typeface="+mn-ea"/>
              <a:sym typeface="+mn-lt"/>
            </a:endParaRPr>
          </a:p>
        </p:txBody>
      </p:sp>
      <p:sp>
        <p:nvSpPr>
          <p:cNvPr id="24" name="矩形 47"/>
          <p:cNvSpPr>
            <a:spLocks noChangeArrowheads="1"/>
          </p:cNvSpPr>
          <p:nvPr/>
        </p:nvSpPr>
        <p:spPr bwMode="auto">
          <a:xfrm>
            <a:off x="8523818" y="3541185"/>
            <a:ext cx="1873249"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lnSpc>
                <a:spcPct val="120000"/>
              </a:lnSpc>
              <a:buFont typeface="Arial" panose="020b0604020202020204" pitchFamily="34" charset="0"/>
              <a:buNone/>
            </a:pPr>
            <a:r>
              <a:rPr lang="zh-CN" altLang="en-US" sz="1465">
                <a:cs typeface="+mn-ea"/>
                <a:sym typeface="+mn-lt"/>
              </a:rPr>
              <a:t>在此录入上述图表的描述说明，在此录入上述图表的描述说明，在此录入上述图表的描述说明。</a:t>
            </a:r>
            <a:endParaRPr lang="zh-CN" altLang="en-US" sz="1465">
              <a:cs typeface="+mn-ea"/>
              <a:sym typeface="+mn-lt"/>
            </a:endParaRPr>
          </a:p>
        </p:txBody>
      </p:sp>
      <p:cxnSp>
        <p:nvCxnSpPr>
          <p:cNvPr id="25" name="直接连接符 8"/>
          <p:cNvCxnSpPr/>
          <p:nvPr/>
        </p:nvCxnSpPr>
        <p:spPr>
          <a:xfrm>
            <a:off x="1428751" y="5350933"/>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nodeType="afterGroup">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nodeType="afterGroup">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nodeType="afterGroup">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nodeType="afterGroup">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a:spLocks noChangeArrowheads="1"/>
          </p:cNvSpPr>
          <p:nvPr/>
        </p:nvSpPr>
        <p:spPr bwMode="auto">
          <a:xfrm>
            <a:off x="7607300" y="1934634"/>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r>
              <a:rPr lang="zh-CN" altLang="en-US" sz="1600" b="1">
                <a:solidFill>
                  <a:schemeClr val="accent1"/>
                </a:solidFill>
                <a:cs typeface="+mn-ea"/>
                <a:sym typeface="+mn-lt"/>
              </a:rPr>
              <a:t>此处添加标题</a:t>
            </a:r>
            <a:endParaRPr lang="en-US" altLang="zh-CN" sz="1600" b="1">
              <a:solidFill>
                <a:schemeClr val="accent1"/>
              </a:solidFill>
              <a:cs typeface="+mn-ea"/>
              <a:sym typeface="+mn-lt"/>
            </a:endParaRPr>
          </a:p>
        </p:txBody>
      </p:sp>
      <p:sp>
        <p:nvSpPr>
          <p:cNvPr id="4" name="矩形 3"/>
          <p:cNvSpPr>
            <a:spLocks noChangeArrowheads="1"/>
          </p:cNvSpPr>
          <p:nvPr/>
        </p:nvSpPr>
        <p:spPr bwMode="auto">
          <a:xfrm>
            <a:off x="7594600" y="4112685"/>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r>
              <a:rPr lang="zh-CN" altLang="en-US" sz="1600" b="1">
                <a:solidFill>
                  <a:schemeClr val="accent1"/>
                </a:solidFill>
                <a:cs typeface="+mn-ea"/>
                <a:sym typeface="+mn-lt"/>
              </a:rPr>
              <a:t>此处添加标题</a:t>
            </a:r>
            <a:endParaRPr lang="en-US" altLang="zh-CN" sz="1600" b="1">
              <a:solidFill>
                <a:schemeClr val="accent1"/>
              </a:solidFill>
              <a:cs typeface="+mn-ea"/>
              <a:sym typeface="+mn-lt"/>
            </a:endParaRPr>
          </a:p>
        </p:txBody>
      </p:sp>
      <p:sp>
        <p:nvSpPr>
          <p:cNvPr id="5" name="矩形 4"/>
          <p:cNvSpPr>
            <a:spLocks noChangeArrowheads="1"/>
          </p:cNvSpPr>
          <p:nvPr/>
        </p:nvSpPr>
        <p:spPr bwMode="auto">
          <a:xfrm>
            <a:off x="2630162" y="2990851"/>
            <a:ext cx="1425372"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a:r>
              <a:rPr lang="zh-CN" altLang="en-US" sz="1600" b="1">
                <a:solidFill>
                  <a:schemeClr val="accent1"/>
                </a:solidFill>
                <a:cs typeface="+mn-ea"/>
                <a:sym typeface="+mn-lt"/>
              </a:rPr>
              <a:t>此处添加标题</a:t>
            </a:r>
            <a:endParaRPr lang="en-US" altLang="zh-CN" sz="1600" b="1">
              <a:solidFill>
                <a:schemeClr val="accent1"/>
              </a:solidFill>
              <a:cs typeface="+mn-ea"/>
              <a:sym typeface="+mn-lt"/>
            </a:endParaRPr>
          </a:p>
        </p:txBody>
      </p:sp>
      <p:sp>
        <p:nvSpPr>
          <p:cNvPr id="6" name="等腰三角形 5"/>
          <p:cNvSpPr>
            <a:spLocks noChangeAspect="1" noChangeArrowheads="1"/>
          </p:cNvSpPr>
          <p:nvPr/>
        </p:nvSpPr>
        <p:spPr bwMode="auto">
          <a:xfrm rot="5400000" flipV="1">
            <a:off x="7297209" y="2443692"/>
            <a:ext cx="241300" cy="205317"/>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ctr"/>
          <a:lstStyle/>
          <a:p>
            <a:pPr algn="ctr">
              <a:buFont typeface="Arial" panose="020b0604020202020204" pitchFamily="34" charset="0"/>
              <a:buNone/>
            </a:pPr>
            <a:endParaRPr lang="zh-CN" altLang="zh-CN" sz="2000">
              <a:solidFill>
                <a:srgbClr val="595959"/>
              </a:solidFill>
              <a:cs typeface="+mn-ea"/>
              <a:sym typeface="+mn-lt"/>
            </a:endParaRPr>
          </a:p>
        </p:txBody>
      </p:sp>
      <p:sp>
        <p:nvSpPr>
          <p:cNvPr id="7" name="矩形 47"/>
          <p:cNvSpPr>
            <a:spLocks noChangeArrowheads="1"/>
          </p:cNvSpPr>
          <p:nvPr/>
        </p:nvSpPr>
        <p:spPr bwMode="auto">
          <a:xfrm>
            <a:off x="7594600" y="2349500"/>
            <a:ext cx="282151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nSpc>
                <a:spcPct val="120000"/>
              </a:lnSpc>
              <a:buFont typeface="Arial" panose="020b0604020202020204" pitchFamily="34" charset="0"/>
              <a:buNone/>
            </a:pPr>
            <a:r>
              <a:rPr lang="zh-CN" altLang="en-US" sz="1465">
                <a:solidFill>
                  <a:srgbClr val="333333"/>
                </a:solidFill>
                <a:cs typeface="+mn-ea"/>
                <a:sym typeface="+mn-lt"/>
              </a:rPr>
              <a:t>您的内容打在这里，或者通过复制您的文本后，在此框中选择粘贴，并选择只保留文字。</a:t>
            </a:r>
            <a:endParaRPr lang="zh-CN" altLang="en-US" sz="1465">
              <a:solidFill>
                <a:srgbClr val="333333"/>
              </a:solidFill>
              <a:cs typeface="+mn-ea"/>
              <a:sym typeface="+mn-lt"/>
            </a:endParaRPr>
          </a:p>
        </p:txBody>
      </p:sp>
      <p:sp>
        <p:nvSpPr>
          <p:cNvPr id="9" name="等腰三角形 18"/>
          <p:cNvSpPr>
            <a:spLocks noChangeAspect="1" noChangeArrowheads="1"/>
          </p:cNvSpPr>
          <p:nvPr/>
        </p:nvSpPr>
        <p:spPr bwMode="auto">
          <a:xfrm rot="5400000" flipV="1">
            <a:off x="7298267" y="4627034"/>
            <a:ext cx="239184" cy="205317"/>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ctr"/>
          <a:lstStyle/>
          <a:p>
            <a:pPr algn="ctr">
              <a:buFont typeface="Arial" panose="020b0604020202020204" pitchFamily="34" charset="0"/>
              <a:buNone/>
            </a:pPr>
            <a:endParaRPr lang="zh-CN" altLang="zh-CN" sz="2000">
              <a:solidFill>
                <a:srgbClr val="595959"/>
              </a:solidFill>
              <a:cs typeface="+mn-ea"/>
              <a:sym typeface="+mn-lt"/>
            </a:endParaRPr>
          </a:p>
        </p:txBody>
      </p:sp>
      <p:sp>
        <p:nvSpPr>
          <p:cNvPr id="10" name="矩形 47"/>
          <p:cNvSpPr>
            <a:spLocks noChangeArrowheads="1"/>
          </p:cNvSpPr>
          <p:nvPr/>
        </p:nvSpPr>
        <p:spPr bwMode="auto">
          <a:xfrm>
            <a:off x="7594600" y="4531784"/>
            <a:ext cx="282151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nSpc>
                <a:spcPct val="120000"/>
              </a:lnSpc>
              <a:buFont typeface="Arial" panose="020b0604020202020204" pitchFamily="34" charset="0"/>
              <a:buNone/>
            </a:pPr>
            <a:r>
              <a:rPr lang="zh-CN" altLang="en-US" sz="1465">
                <a:solidFill>
                  <a:srgbClr val="333333"/>
                </a:solidFill>
                <a:cs typeface="+mn-ea"/>
                <a:sym typeface="+mn-lt"/>
              </a:rPr>
              <a:t>您的内容打在这里，或者通过复制您的文本后，在此框中选择粘贴，并选择只保留文字。</a:t>
            </a:r>
            <a:endParaRPr lang="zh-CN" altLang="en-US" sz="1465">
              <a:solidFill>
                <a:srgbClr val="333333"/>
              </a:solidFill>
              <a:cs typeface="+mn-ea"/>
              <a:sym typeface="+mn-lt"/>
            </a:endParaRPr>
          </a:p>
        </p:txBody>
      </p:sp>
      <p:sp>
        <p:nvSpPr>
          <p:cNvPr id="11" name="等腰三角形 18"/>
          <p:cNvSpPr>
            <a:spLocks noChangeAspect="1" noChangeArrowheads="1"/>
          </p:cNvSpPr>
          <p:nvPr/>
        </p:nvSpPr>
        <p:spPr bwMode="auto">
          <a:xfrm rot="16200000" flipH="1" flipV="1">
            <a:off x="4228043" y="3495676"/>
            <a:ext cx="239184" cy="207433"/>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fontAlgn="auto">
              <a:spcBef>
                <a:spcPct val="0"/>
              </a:spcBef>
              <a:buFont typeface="Arial" panose="020b0604020202020204" pitchFamily="34" charset="0"/>
              <a:buNone/>
            </a:pPr>
            <a:endParaRPr lang="zh-CN" altLang="zh-CN" sz="2000" noProof="1">
              <a:solidFill>
                <a:schemeClr val="accent3">
                  <a:lumMod val="75000"/>
                </a:schemeClr>
              </a:solidFill>
              <a:latin typeface="+mn-lt"/>
              <a:ea typeface="+mn-ea"/>
              <a:cs typeface="+mn-ea"/>
              <a:sym typeface="+mn-lt"/>
            </a:endParaRPr>
          </a:p>
        </p:txBody>
      </p:sp>
      <p:sp>
        <p:nvSpPr>
          <p:cNvPr id="12" name="矩形 47"/>
          <p:cNvSpPr>
            <a:spLocks noChangeArrowheads="1"/>
          </p:cNvSpPr>
          <p:nvPr/>
        </p:nvSpPr>
        <p:spPr bwMode="auto">
          <a:xfrm>
            <a:off x="1735667" y="3401484"/>
            <a:ext cx="2444751" cy="117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nSpc>
                <a:spcPct val="120000"/>
              </a:lnSpc>
              <a:buFont typeface="Arial" panose="020b0604020202020204" pitchFamily="34" charset="0"/>
              <a:buNone/>
            </a:pPr>
            <a:r>
              <a:rPr lang="zh-CN" altLang="en-US" sz="1465">
                <a:solidFill>
                  <a:srgbClr val="333333"/>
                </a:solidFill>
                <a:cs typeface="+mn-ea"/>
                <a:sym typeface="+mn-lt"/>
              </a:rPr>
              <a:t>您的内容打在这里，或者通过复制您的文本后，在此框中选择粘贴，并选择只保留文字。</a:t>
            </a:r>
            <a:endParaRPr lang="zh-CN" altLang="en-US" sz="1465">
              <a:solidFill>
                <a:srgbClr val="333333"/>
              </a:solidFill>
              <a:cs typeface="+mn-ea"/>
              <a:sym typeface="+mn-lt"/>
            </a:endParaRPr>
          </a:p>
        </p:txBody>
      </p:sp>
      <p:sp>
        <p:nvSpPr>
          <p:cNvPr id="13" name="形状 12"/>
          <p:cNvSpPr/>
          <p:nvPr/>
        </p:nvSpPr>
        <p:spPr>
          <a:xfrm>
            <a:off x="4595285" y="2918884"/>
            <a:ext cx="1866900" cy="1869016"/>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4" name="空心弧 13"/>
          <p:cNvSpPr/>
          <p:nvPr/>
        </p:nvSpPr>
        <p:spPr>
          <a:xfrm>
            <a:off x="5264152" y="4142318"/>
            <a:ext cx="1604433" cy="1604433"/>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5" name="空心弧 14"/>
          <p:cNvSpPr/>
          <p:nvPr/>
        </p:nvSpPr>
        <p:spPr>
          <a:xfrm>
            <a:off x="5264152" y="4142318"/>
            <a:ext cx="1604433" cy="1604433"/>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sz="2400">
              <a:cs typeface="+mn-ea"/>
              <a:sym typeface="+mn-lt"/>
            </a:endParaRPr>
          </a:p>
        </p:txBody>
      </p:sp>
      <p:sp>
        <p:nvSpPr>
          <p:cNvPr id="16" name="任意多边形 15"/>
          <p:cNvSpPr/>
          <p:nvPr/>
        </p:nvSpPr>
        <p:spPr>
          <a:xfrm rot="17307692">
            <a:off x="5621867" y="2400300"/>
            <a:ext cx="1619251" cy="874184"/>
          </a:xfrm>
          <a:custGeom>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endParaRPr lang="zh-CN" altLang="en-US" sz="2535" noProof="1">
              <a:solidFill>
                <a:schemeClr val="accent1">
                  <a:lumMod val="75000"/>
                </a:schemeClr>
              </a:solidFill>
              <a:cs typeface="+mn-ea"/>
              <a:sym typeface="+mn-lt"/>
            </a:endParaRPr>
          </a:p>
        </p:txBody>
      </p:sp>
      <p:sp>
        <p:nvSpPr>
          <p:cNvPr id="17" name="任意多边形 16"/>
          <p:cNvSpPr/>
          <p:nvPr/>
        </p:nvSpPr>
        <p:spPr>
          <a:xfrm rot="17307692">
            <a:off x="5224991" y="1950509"/>
            <a:ext cx="1064684" cy="745067"/>
          </a:xfrm>
          <a:custGeom>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auto"/>
            <a:endParaRPr lang="zh-CN" altLang="en-US" sz="2535" noProof="1">
              <a:solidFill>
                <a:schemeClr val="accent1">
                  <a:lumMod val="75000"/>
                </a:schemeClr>
              </a:solidFill>
              <a:cs typeface="+mn-ea"/>
              <a:sym typeface="+mn-lt"/>
            </a:endParaRPr>
          </a:p>
        </p:txBody>
      </p:sp>
      <p:sp>
        <p:nvSpPr>
          <p:cNvPr id="18" name="TextBox 17"/>
          <p:cNvSpPr txBox="1">
            <a:spLocks noChangeArrowheads="1"/>
          </p:cNvSpPr>
          <p:nvPr/>
        </p:nvSpPr>
        <p:spPr bwMode="auto">
          <a:xfrm>
            <a:off x="5778500" y="2252134"/>
            <a:ext cx="654346" cy="8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5065" b="1">
                <a:solidFill>
                  <a:schemeClr val="accent1"/>
                </a:solidFill>
                <a:cs typeface="+mn-ea"/>
                <a:sym typeface="+mn-lt"/>
              </a:rPr>
              <a:t>A</a:t>
            </a:r>
            <a:endParaRPr lang="zh-CN" altLang="en-US" sz="5065" b="1">
              <a:solidFill>
                <a:schemeClr val="accent1"/>
              </a:solidFill>
              <a:cs typeface="+mn-ea"/>
              <a:sym typeface="+mn-lt"/>
            </a:endParaRPr>
          </a:p>
        </p:txBody>
      </p:sp>
      <p:sp>
        <p:nvSpPr>
          <p:cNvPr id="19" name="TextBox 18"/>
          <p:cNvSpPr txBox="1">
            <a:spLocks noChangeArrowheads="1"/>
          </p:cNvSpPr>
          <p:nvPr/>
        </p:nvSpPr>
        <p:spPr bwMode="auto">
          <a:xfrm>
            <a:off x="5192184" y="3401485"/>
            <a:ext cx="654346" cy="8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5065" b="1">
                <a:solidFill>
                  <a:schemeClr val="accent2"/>
                </a:solidFill>
                <a:cs typeface="+mn-ea"/>
                <a:sym typeface="+mn-lt"/>
              </a:rPr>
              <a:t>B</a:t>
            </a:r>
            <a:endParaRPr lang="zh-CN" altLang="en-US" sz="5065" b="1">
              <a:solidFill>
                <a:schemeClr val="accent2"/>
              </a:solidFill>
              <a:cs typeface="+mn-ea"/>
              <a:sym typeface="+mn-lt"/>
            </a:endParaRPr>
          </a:p>
        </p:txBody>
      </p:sp>
      <p:sp>
        <p:nvSpPr>
          <p:cNvPr id="20" name="TextBox 19"/>
          <p:cNvSpPr txBox="1">
            <a:spLocks noChangeArrowheads="1"/>
          </p:cNvSpPr>
          <p:nvPr/>
        </p:nvSpPr>
        <p:spPr bwMode="auto">
          <a:xfrm>
            <a:off x="5761567" y="4544485"/>
            <a:ext cx="654346" cy="8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5065" b="1">
                <a:solidFill>
                  <a:schemeClr val="accent1"/>
                </a:solidFill>
                <a:cs typeface="+mn-ea"/>
                <a:sym typeface="+mn-lt"/>
              </a:rPr>
              <a:t>C</a:t>
            </a:r>
            <a:endParaRPr lang="zh-CN" altLang="en-US" sz="5065" b="1">
              <a:solidFill>
                <a:schemeClr val="accent1"/>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nodeType="afterGroup">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nodeType="afterGroup">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nodeType="afterGroup">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nodeType="afterGroup">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nodeType="afterGroup">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nodeType="afterGroup">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nodeType="afterGroup">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nodeType="afterGroup">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nodeType="afterGroup">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nodeType="afterGroup">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nodeType="afterGroup">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资源 1@4x331"/>
          <p:cNvPicPr>
            <a:picLocks noChangeAspect="1"/>
          </p:cNvPicPr>
          <p:nvPr/>
        </p:nvPicPr>
        <p:blipFill>
          <a:blip r:embed="rId2"/>
          <a:srcRect l="6465" t="19366" r="6881" b="17998"/>
          <a:stretch>
            <a:fillRect/>
          </a:stretch>
        </p:blipFill>
        <p:spPr>
          <a:xfrm>
            <a:off x="-5715" y="-59055"/>
            <a:ext cx="12202795" cy="6952615"/>
          </a:xfrm>
          <a:prstGeom prst="rect">
            <a:avLst/>
          </a:prstGeom>
        </p:spPr>
      </p:pic>
      <p:grpSp>
        <p:nvGrpSpPr>
          <p:cNvPr id="5" name="组合 4"/>
          <p:cNvGrpSpPr/>
          <p:nvPr/>
        </p:nvGrpSpPr>
        <p:grpSpPr>
          <a:xfrm>
            <a:off x="3620770" y="5403215"/>
            <a:ext cx="4707890" cy="473710"/>
            <a:chOff x="8130" y="8509"/>
            <a:chExt cx="7414" cy="746"/>
          </a:xfrm>
        </p:grpSpPr>
        <p:sp>
          <p:nvSpPr>
            <p:cNvPr id="2" name="矩形: 圆角 2"/>
            <p:cNvSpPr/>
            <p:nvPr/>
          </p:nvSpPr>
          <p:spPr>
            <a:xfrm>
              <a:off x="8281" y="8509"/>
              <a:ext cx="7114" cy="747"/>
            </a:xfrm>
            <a:prstGeom prst="roundRect">
              <a:avLst/>
            </a:prstGeom>
            <a:solidFill>
              <a:srgbClr val="175F26"/>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庞门正道标题体" panose="02010600030101010101" charset="-122"/>
                <a:ea typeface="庞门正道标题体" panose="02010600030101010101" charset="-122"/>
              </a:endParaRPr>
            </a:p>
          </p:txBody>
        </p:sp>
        <p:sp>
          <p:nvSpPr>
            <p:cNvPr id="4" name="文本框 3"/>
            <p:cNvSpPr txBox="1"/>
            <p:nvPr/>
          </p:nvSpPr>
          <p:spPr>
            <a:xfrm>
              <a:off x="8130" y="8509"/>
              <a:ext cx="7415" cy="608"/>
            </a:xfrm>
            <a:prstGeom prst="rect">
              <a:avLst/>
            </a:prstGeom>
            <a:noFill/>
          </p:spPr>
          <p:txBody>
            <a:bodyPr wrap="square" rtlCol="0">
              <a:spAutoFit/>
            </a:bodyPr>
            <a:lstStyle/>
            <a:p>
              <a:pPr algn="ctr">
                <a:lnSpc>
                  <a:spcPct val="120000"/>
                </a:lnSpc>
              </a:pPr>
              <a:r>
                <a:rPr lang="zh-CN" altLang="en-US" sz="1600" kern="100" spc="300">
                  <a:solidFill>
                    <a:schemeClr val="bg1"/>
                  </a:solidFill>
                  <a:latin typeface="庞门正道标题体" panose="02010600030101010101" charset="-122"/>
                  <a:ea typeface="庞门正道标题体" panose="02010600030101010101" charset="-122"/>
                </a:rPr>
                <a:t>工作汇报 </a:t>
              </a:r>
              <a:r>
                <a:rPr lang="en-US" altLang="zh-CN" sz="1600" kern="100" spc="300">
                  <a:solidFill>
                    <a:schemeClr val="bg1"/>
                  </a:solidFill>
                  <a:latin typeface="庞门正道标题体" panose="02010600030101010101" charset="-122"/>
                  <a:ea typeface="庞门正道标题体" panose="02010600030101010101" charset="-122"/>
                </a:rPr>
                <a:t>|  </a:t>
              </a:r>
              <a:r>
                <a:rPr lang="zh-CN" altLang="en-US" sz="1600" kern="100" spc="300">
                  <a:solidFill>
                    <a:schemeClr val="bg1"/>
                  </a:solidFill>
                  <a:latin typeface="庞门正道标题体" panose="02010600030101010101" charset="-122"/>
                  <a:ea typeface="庞门正道标题体" panose="02010600030101010101" charset="-122"/>
                </a:rPr>
                <a:t>活动策划  </a:t>
              </a:r>
              <a:r>
                <a:rPr lang="en-US" altLang="zh-CN" sz="1600" kern="100" spc="300">
                  <a:solidFill>
                    <a:schemeClr val="bg1"/>
                  </a:solidFill>
                  <a:latin typeface="庞门正道标题体" panose="02010600030101010101" charset="-122"/>
                  <a:ea typeface="庞门正道标题体" panose="02010600030101010101" charset="-122"/>
                </a:rPr>
                <a:t>|  </a:t>
              </a:r>
              <a:r>
                <a:rPr lang="zh-CN" altLang="en-US" sz="1600" kern="100" spc="300">
                  <a:solidFill>
                    <a:schemeClr val="bg1"/>
                  </a:solidFill>
                  <a:latin typeface="庞门正道标题体" panose="02010600030101010101" charset="-122"/>
                  <a:ea typeface="庞门正道标题体" panose="02010600030101010101" charset="-122"/>
                </a:rPr>
                <a:t>商业计划</a:t>
              </a:r>
              <a:endParaRPr lang="zh-CN" altLang="en-US" sz="1600" kern="100" spc="300">
                <a:solidFill>
                  <a:schemeClr val="bg1"/>
                </a:solidFill>
                <a:latin typeface="庞门正道标题体" panose="02010600030101010101" charset="-122"/>
                <a:ea typeface="庞门正道标题体" panose="02010600030101010101" charset="-122"/>
              </a:endParaRPr>
            </a:p>
          </p:txBody>
        </p:sp>
      </p:grpSp>
      <p:sp>
        <p:nvSpPr>
          <p:cNvPr id="6" name="文本框 5"/>
          <p:cNvSpPr txBox="1"/>
          <p:nvPr/>
        </p:nvSpPr>
        <p:spPr>
          <a:xfrm>
            <a:off x="1837055" y="3992880"/>
            <a:ext cx="8689975" cy="1322070"/>
          </a:xfrm>
          <a:prstGeom prst="rect">
            <a:avLst/>
          </a:prstGeom>
          <a:noFill/>
        </p:spPr>
        <p:txBody>
          <a:bodyPr wrap="square" rtlCol="0">
            <a:spAutoFit/>
          </a:bodyPr>
          <a:lstStyle/>
          <a:p>
            <a:pPr algn="ctr"/>
            <a:r>
              <a:rPr lang="zh-CN" altLang="en-US" sz="8000" kern="100" smtClean="0">
                <a:solidFill>
                  <a:schemeClr val="bg1"/>
                </a:solidFill>
                <a:latin typeface="庞门正道标题体" panose="02010600030101010101" charset="-122"/>
                <a:ea typeface="庞门正道标题体" panose="02010600030101010101" charset="-122"/>
              </a:rPr>
              <a:t>感谢您的观看</a:t>
            </a:r>
            <a:endParaRPr lang="zh-CN" altLang="en-US" sz="8000" kern="100">
              <a:solidFill>
                <a:schemeClr val="bg1"/>
              </a:solidFill>
              <a:latin typeface="庞门正道标题体" panose="02010600030101010101" charset="-122"/>
              <a:ea typeface="庞门正道标题体" panose="02010600030101010101" charset="-122"/>
            </a:endParaRPr>
          </a:p>
        </p:txBody>
      </p:sp>
      <p:sp>
        <p:nvSpPr>
          <p:cNvPr id="7" name="文本框 6"/>
          <p:cNvSpPr txBox="1"/>
          <p:nvPr/>
        </p:nvSpPr>
        <p:spPr>
          <a:xfrm>
            <a:off x="4220753" y="2885813"/>
            <a:ext cx="3921942" cy="1106805"/>
          </a:xfrm>
          <a:prstGeom prst="rect">
            <a:avLst/>
          </a:prstGeom>
          <a:noFill/>
        </p:spPr>
        <p:txBody>
          <a:bodyPr wrap="square" rtlCol="0">
            <a:spAutoFit/>
          </a:bodyPr>
          <a:lstStyle/>
          <a:p>
            <a:pPr algn="ctr"/>
            <a:r>
              <a:rPr lang="zh-CN" altLang="en-US" sz="6600" kern="100" smtClean="0">
                <a:solidFill>
                  <a:schemeClr val="bg1"/>
                </a:solidFill>
                <a:latin typeface="微软雅黑" panose="020b0503020204020204" charset="-122"/>
                <a:ea typeface="微软雅黑" panose="020b0503020204020204" charset="-122"/>
                <a:cs typeface="微软雅黑" panose="020b0503020204020204" charset="-122"/>
              </a:rPr>
              <a:t>２０１</a:t>
            </a:r>
            <a:r>
              <a:rPr lang="en-US" altLang="zh-CN" sz="6600" kern="100" smtClean="0">
                <a:solidFill>
                  <a:schemeClr val="bg1"/>
                </a:solidFill>
                <a:latin typeface="微软雅黑" panose="020b0503020204020204" charset="-122"/>
                <a:ea typeface="微软雅黑" panose="020b0503020204020204" charset="-122"/>
                <a:cs typeface="微软雅黑" panose="020b0503020204020204" charset="-122"/>
              </a:rPr>
              <a:t>8</a:t>
            </a:r>
            <a:endParaRPr lang="zh-CN" altLang="en-US" sz="6600" kern="1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nvSpPr>
        <p:spPr>
          <a:xfrm>
            <a:off x="2609215" y="6068060"/>
            <a:ext cx="7145020" cy="533400"/>
          </a:xfrm>
          <a:prstGeom prst="rect">
            <a:avLst/>
          </a:prstGeom>
        </p:spPr>
        <p:txBody>
          <a:bodyPr wrap="square">
            <a:spAutoFit/>
          </a:bodyPr>
          <a:lstStyle/>
          <a:p>
            <a:pPr algn="ctr" latinLnBrk="1">
              <a:lnSpc>
                <a:spcPct val="120000"/>
              </a:lnSpc>
              <a:spcBef>
                <a:spcPts val="300"/>
              </a:spcBef>
              <a:spcAft>
                <a:spcPts val="300"/>
              </a:spcAft>
            </a:pPr>
            <a:r>
              <a:rPr lang="en-US" altLang="zh-CN" sz="1200" kern="100">
                <a:solidFill>
                  <a:schemeClr val="bg1"/>
                </a:solidFill>
                <a:latin typeface="庞门正道标题体" panose="02010600030101010101" charset="-122"/>
                <a:ea typeface="庞门正道标题体" panose="02010600030101010101" charset="-122"/>
              </a:rPr>
              <a:t>Lorem ipsum dolor sit amet, conse ctetur adipisicing elit, sed do eiusmod tempor incididunt ut labore et dolore magna aliqua. Ut enim ad minim veniam</a:t>
            </a:r>
            <a:endParaRPr lang="en-US" altLang="zh-CN" sz="1200" kern="100" err="1">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750"/>
                                  </p:stCondLst>
                                  <p:childTnLst>
                                    <p:set>
                                      <p:cBhvr>
                                        <p:cTn id="6" dur="1" fill="hold">
                                          <p:stCondLst>
                                            <p:cond delay="0"/>
                                          </p:stCondLst>
                                        </p:cTn>
                                        <p:tgtEl>
                                          <p:spTgt spid="7"/>
                                        </p:tgtEl>
                                        <p:attrNameLst>
                                          <p:attrName>style.visibility</p:attrName>
                                        </p:attrNameLst>
                                      </p:cBhvr>
                                      <p:to>
                                        <p:strVal val="visible"/>
                                      </p:to>
                                    </p:set>
                                    <p:anim calcmode="lin" valueType="num">
                                      <p:cBhvr>
                                        <p:cTn id="7" dur="1500" fill="hold"/>
                                        <p:tgtEl>
                                          <p:spTgt spid="7"/>
                                        </p:tgtEl>
                                        <p:attrNameLst>
                                          <p:attrName>ppt_w</p:attrName>
                                        </p:attrNameLst>
                                      </p:cBhvr>
                                      <p:tavLst>
                                        <p:tav tm="0">
                                          <p:val>
                                            <p:strVal val="#ppt_w+.3"/>
                                          </p:val>
                                        </p:tav>
                                        <p:tav tm="100000">
                                          <p:val>
                                            <p:strVal val="#ppt_w"/>
                                          </p:val>
                                        </p:tav>
                                      </p:tavLst>
                                    </p:anim>
                                    <p:anim calcmode="lin" valueType="num">
                                      <p:cBhvr>
                                        <p:cTn id="8" dur="1500" fill="hold"/>
                                        <p:tgtEl>
                                          <p:spTgt spid="7"/>
                                        </p:tgtEl>
                                        <p:attrNameLst>
                                          <p:attrName>ppt_h</p:attrName>
                                        </p:attrNameLst>
                                      </p:cBhvr>
                                      <p:tavLst>
                                        <p:tav tm="0">
                                          <p:val>
                                            <p:strVal val="#ppt_h"/>
                                          </p:val>
                                        </p:tav>
                                        <p:tav tm="100000">
                                          <p:val>
                                            <p:strVal val="#ppt_h"/>
                                          </p:val>
                                        </p:tav>
                                      </p:tavLst>
                                    </p:anim>
                                    <p:animEffect transition="in" filter="fade">
                                      <p:cBhvr>
                                        <p:cTn id="9" dur="1500"/>
                                        <p:tgtEl>
                                          <p:spTgt spid="7"/>
                                        </p:tgtEl>
                                      </p:cBhvr>
                                    </p:animEffect>
                                  </p:childTnLst>
                                </p:cTn>
                              </p:par>
                              <p:par>
                                <p:cTn id="10" presetID="50" presetClass="entr" presetSubtype="0" decel="100000" fill="hold" grpId="0" nodeType="withEffect">
                                  <p:stCondLst>
                                    <p:cond delay="2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1500" fill="hold"/>
                                        <p:tgtEl>
                                          <p:spTgt spid="6"/>
                                        </p:tgtEl>
                                        <p:attrNameLst>
                                          <p:attrName>ppt_w</p:attrName>
                                        </p:attrNameLst>
                                      </p:cBhvr>
                                      <p:tavLst>
                                        <p:tav tm="0">
                                          <p:val>
                                            <p:strVal val="#ppt_w+.3"/>
                                          </p:val>
                                        </p:tav>
                                        <p:tav tm="100000">
                                          <p:val>
                                            <p:strVal val="#ppt_w"/>
                                          </p:val>
                                        </p:tav>
                                      </p:tavLst>
                                    </p:anim>
                                    <p:anim calcmode="lin" valueType="num">
                                      <p:cBhvr>
                                        <p:cTn id="13" dur="1500" fill="hold"/>
                                        <p:tgtEl>
                                          <p:spTgt spid="6"/>
                                        </p:tgtEl>
                                        <p:attrNameLst>
                                          <p:attrName>ppt_h</p:attrName>
                                        </p:attrNameLst>
                                      </p:cBhvr>
                                      <p:tavLst>
                                        <p:tav tm="0">
                                          <p:val>
                                            <p:strVal val="#ppt_h"/>
                                          </p:val>
                                        </p:tav>
                                        <p:tav tm="100000">
                                          <p:val>
                                            <p:strVal val="#ppt_h"/>
                                          </p:val>
                                        </p:tav>
                                      </p:tavLst>
                                    </p:anim>
                                    <p:animEffect transition="in" filter="fade">
                                      <p:cBhvr>
                                        <p:cTn id="14" dur="1500"/>
                                        <p:tgtEl>
                                          <p:spTgt spid="6"/>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500"/>
                                        <p:tgtEl>
                                          <p:spTgt spid="18"/>
                                        </p:tgtEl>
                                      </p:cBhvr>
                                    </p:animEffect>
                                  </p:childTnLst>
                                </p:cTn>
                              </p:par>
                            </p:childTnLst>
                          </p:cTn>
                        </p:par>
                      </p:childTnLst>
                    </p:cTn>
                  </p:par>
                  <p:par>
                    <p:cTn id="18" fill="hold" nodeType="clickPar">
                      <p:stCondLst>
                        <p:cond delay="indefinite"/>
                        <p:cond evt="onBegin" delay="0">
                          <p:tn val="17"/>
                        </p:cond>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资源 1@4x331"/>
          <p:cNvPicPr>
            <a:picLocks noChangeAspect="1"/>
          </p:cNvPicPr>
          <p:nvPr/>
        </p:nvPicPr>
        <p:blipFill>
          <a:blip r:embed="rId3"/>
          <a:srcRect l="30919" t="25107" r="6029" b="28705"/>
          <a:stretch>
            <a:fillRect/>
          </a:stretch>
        </p:blipFill>
        <p:spPr>
          <a:xfrm>
            <a:off x="-3175" y="-116205"/>
            <a:ext cx="12468860" cy="7090410"/>
          </a:xfrm>
          <a:prstGeom prst="rect">
            <a:avLst/>
          </a:prstGeom>
        </p:spPr>
      </p:pic>
      <p:sp>
        <p:nvSpPr>
          <p:cNvPr id="28" name="矩形 27"/>
          <p:cNvSpPr/>
          <p:nvPr/>
        </p:nvSpPr>
        <p:spPr>
          <a:xfrm>
            <a:off x="3742593" y="4113929"/>
            <a:ext cx="3184408" cy="615315"/>
          </a:xfrm>
          <a:prstGeom prst="rect">
            <a:avLst/>
          </a:prstGeom>
        </p:spPr>
        <p:txBody>
          <a:bodyPr wrap="square" lIns="0" tIns="0" rIns="0" bIns="0">
            <a:spAutoFit/>
          </a:bodyPr>
          <a:lstStyle/>
          <a:p>
            <a:r>
              <a:rPr lang="zh-CN" altLang="en-US" sz="4000" b="1">
                <a:solidFill>
                  <a:schemeClr val="bg1"/>
                </a:solidFill>
                <a:latin typeface="庞门正道标题体" panose="02010600030101010101" charset="-122"/>
                <a:ea typeface="庞门正道标题体" panose="02010600030101010101" charset="-122"/>
                <a:cs typeface="+mn-ea"/>
                <a:sym typeface="+mn-lt"/>
              </a:rPr>
              <a:t>输入您的标题</a:t>
            </a:r>
            <a:endParaRPr lang="zh-CN" altLang="en-US" sz="4000" b="1">
              <a:solidFill>
                <a:schemeClr val="bg1"/>
              </a:solidFill>
              <a:latin typeface="庞门正道标题体" panose="02010600030101010101" charset="-122"/>
              <a:ea typeface="庞门正道标题体" panose="02010600030101010101" charset="-122"/>
              <a:cs typeface="+mn-ea"/>
              <a:sym typeface="+mn-lt"/>
            </a:endParaRPr>
          </a:p>
        </p:txBody>
      </p:sp>
      <p:sp>
        <p:nvSpPr>
          <p:cNvPr id="29" name="TextBox 11"/>
          <p:cNvSpPr txBox="1"/>
          <p:nvPr/>
        </p:nvSpPr>
        <p:spPr>
          <a:xfrm>
            <a:off x="3685087"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0" name="TextBox 11"/>
          <p:cNvSpPr txBox="1"/>
          <p:nvPr/>
        </p:nvSpPr>
        <p:spPr>
          <a:xfrm>
            <a:off x="5397680"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1" name="TextBox 11"/>
          <p:cNvSpPr txBox="1"/>
          <p:nvPr/>
        </p:nvSpPr>
        <p:spPr>
          <a:xfrm>
            <a:off x="3685087"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2" name="TextBox 11"/>
          <p:cNvSpPr txBox="1"/>
          <p:nvPr/>
        </p:nvSpPr>
        <p:spPr>
          <a:xfrm>
            <a:off x="5397680"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3" name="矩形 259"/>
          <p:cNvSpPr>
            <a:spLocks noChangeArrowheads="1"/>
          </p:cNvSpPr>
          <p:nvPr/>
        </p:nvSpPr>
        <p:spPr bwMode="auto">
          <a:xfrm>
            <a:off x="479685" y="3364940"/>
            <a:ext cx="2466213"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a:buNone/>
            </a:pPr>
            <a:r>
              <a:rPr lang="en-US" altLang="zh-CN" sz="13800" cap="all" smtClean="0">
                <a:solidFill>
                  <a:schemeClr val="bg1"/>
                </a:solidFill>
                <a:latin typeface="庞门正道标题体" panose="02010600030101010101" charset="-122"/>
                <a:ea typeface="庞门正道标题体" panose="02010600030101010101" charset="-122"/>
                <a:cs typeface="+mn-ea"/>
                <a:sym typeface="+mn-lt"/>
              </a:rPr>
              <a:t>01</a:t>
            </a:r>
            <a:endParaRPr lang="en-US" altLang="zh-CN" sz="13800" cap="all" smtClean="0">
              <a:solidFill>
                <a:schemeClr val="bg1"/>
              </a:solidFill>
              <a:latin typeface="庞门正道标题体" panose="02010600030101010101" charset="-122"/>
              <a:ea typeface="庞门正道标题体" panose="02010600030101010101" charset="-122"/>
              <a:cs typeface="+mn-ea"/>
              <a:sym typeface="+mn-lt"/>
            </a:endParaRPr>
          </a:p>
          <a:p>
            <a:pPr algn="ctr">
              <a:buNone/>
            </a:pPr>
            <a:r>
              <a:rPr lang="en-US" altLang="zh-CN" cap="all">
                <a:solidFill>
                  <a:schemeClr val="bg1"/>
                </a:solidFill>
                <a:latin typeface="庞门正道标题体" panose="02010600030101010101" charset="-122"/>
                <a:ea typeface="庞门正道标题体" panose="02010600030101010101" charset="-122"/>
                <a:cs typeface="+mn-ea"/>
                <a:sym typeface="+mn-lt"/>
              </a:rPr>
              <a:t>chapter</a:t>
            </a:r>
            <a:endParaRPr lang="en-US" altLang="zh-CN" cap="all">
              <a:solidFill>
                <a:schemeClr val="bg1"/>
              </a:solidFill>
              <a:latin typeface="庞门正道标题体" panose="02010600030101010101" charset="-122"/>
              <a:ea typeface="庞门正道标题体" panose="02010600030101010101" charset="-122"/>
              <a:cs typeface="+mn-ea"/>
              <a:sym typeface="+mn-lt"/>
            </a:endParaRPr>
          </a:p>
        </p:txBody>
      </p:sp>
      <p:cxnSp>
        <p:nvCxnSpPr>
          <p:cNvPr id="34" name="直接连接符 33"/>
          <p:cNvCxnSpPr/>
          <p:nvPr/>
        </p:nvCxnSpPr>
        <p:spPr>
          <a:xfrm flipH="1">
            <a:off x="3166529" y="3581242"/>
            <a:ext cx="0" cy="2332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8758992" y="3032760"/>
            <a:ext cx="1669099" cy="1669099"/>
            <a:chOff x="8758992" y="2664460"/>
            <a:chExt cx="1669098" cy="1669098"/>
          </a:xfrm>
        </p:grpSpPr>
        <p:sp>
          <p:nvSpPr>
            <p:cNvPr id="3" name="任意多边形 43"/>
            <p:cNvSpPr/>
            <p:nvPr/>
          </p:nvSpPr>
          <p:spPr>
            <a:xfrm>
              <a:off x="8758992" y="2664460"/>
              <a:ext cx="1669098" cy="1669098"/>
            </a:xfrm>
            <a:custGeom>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4" name="组合 3"/>
            <p:cNvGrpSpPr/>
            <p:nvPr/>
          </p:nvGrpSpPr>
          <p:grpSpPr>
            <a:xfrm>
              <a:off x="9018231" y="2923699"/>
              <a:ext cx="1150620" cy="1150620"/>
              <a:chOff x="9018231" y="2923699"/>
              <a:chExt cx="1150620" cy="1150620"/>
            </a:xfrm>
          </p:grpSpPr>
          <p:sp>
            <p:nvSpPr>
              <p:cNvPr id="5" name="椭圆 4"/>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Freeform 61"/>
              <p:cNvSpPr>
                <a:spLocks noEditPoints="1"/>
              </p:cNvSpPr>
              <p:nvPr/>
            </p:nvSpPr>
            <p:spPr bwMode="auto">
              <a:xfrm>
                <a:off x="9432410" y="3337878"/>
                <a:ext cx="322263" cy="322263"/>
              </a:xfrm>
              <a:custGeom>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tx2"/>
                  </a:solidFill>
                  <a:cs typeface="+mn-ea"/>
                  <a:sym typeface="+mn-lt"/>
                </a:endParaRPr>
              </a:p>
            </p:txBody>
          </p:sp>
        </p:grpSp>
      </p:grpSp>
      <p:grpSp>
        <p:nvGrpSpPr>
          <p:cNvPr id="7" name="组合 6"/>
          <p:cNvGrpSpPr/>
          <p:nvPr/>
        </p:nvGrpSpPr>
        <p:grpSpPr>
          <a:xfrm>
            <a:off x="1763912" y="3032760"/>
            <a:ext cx="1669099" cy="1669099"/>
            <a:chOff x="1763911" y="2664460"/>
            <a:chExt cx="1669098" cy="1669098"/>
          </a:xfrm>
        </p:grpSpPr>
        <p:sp>
          <p:nvSpPr>
            <p:cNvPr id="8" name="任意多边形 48"/>
            <p:cNvSpPr/>
            <p:nvPr/>
          </p:nvSpPr>
          <p:spPr>
            <a:xfrm>
              <a:off x="1763911" y="2664460"/>
              <a:ext cx="1669098" cy="1669098"/>
            </a:xfrm>
            <a:custGeom>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9" name="组合 8"/>
            <p:cNvGrpSpPr/>
            <p:nvPr/>
          </p:nvGrpSpPr>
          <p:grpSpPr>
            <a:xfrm>
              <a:off x="2023150" y="2923699"/>
              <a:ext cx="1150620" cy="1150620"/>
              <a:chOff x="2023150" y="2923699"/>
              <a:chExt cx="1150620" cy="1150620"/>
            </a:xfrm>
          </p:grpSpPr>
          <p:sp>
            <p:nvSpPr>
              <p:cNvPr id="10" name="椭圆 9"/>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Freeform 82"/>
              <p:cNvSpPr>
                <a:spLocks noEditPoints="1"/>
              </p:cNvSpPr>
              <p:nvPr/>
            </p:nvSpPr>
            <p:spPr bwMode="auto">
              <a:xfrm>
                <a:off x="2487335" y="3337878"/>
                <a:ext cx="222250" cy="322263"/>
              </a:xfrm>
              <a:custGeom>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tx2"/>
                  </a:solidFill>
                  <a:cs typeface="+mn-ea"/>
                  <a:sym typeface="+mn-lt"/>
                </a:endParaRPr>
              </a:p>
            </p:txBody>
          </p:sp>
        </p:grpSp>
      </p:grpSp>
      <p:grpSp>
        <p:nvGrpSpPr>
          <p:cNvPr id="12" name="组合 11"/>
          <p:cNvGrpSpPr/>
          <p:nvPr/>
        </p:nvGrpSpPr>
        <p:grpSpPr>
          <a:xfrm>
            <a:off x="7010221" y="3032760"/>
            <a:ext cx="1669099" cy="1669099"/>
            <a:chOff x="7010221" y="2664460"/>
            <a:chExt cx="1669098" cy="1669098"/>
          </a:xfrm>
        </p:grpSpPr>
        <p:sp>
          <p:nvSpPr>
            <p:cNvPr id="13" name="任意多边形 53"/>
            <p:cNvSpPr/>
            <p:nvPr/>
          </p:nvSpPr>
          <p:spPr>
            <a:xfrm>
              <a:off x="7010221" y="2664460"/>
              <a:ext cx="1669098" cy="1669098"/>
            </a:xfrm>
            <a:custGeom>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4" name="组合 13"/>
            <p:cNvGrpSpPr/>
            <p:nvPr/>
          </p:nvGrpSpPr>
          <p:grpSpPr>
            <a:xfrm>
              <a:off x="7269460" y="2923699"/>
              <a:ext cx="1150620" cy="1150620"/>
              <a:chOff x="7269460" y="2923699"/>
              <a:chExt cx="1150620" cy="1150620"/>
            </a:xfrm>
          </p:grpSpPr>
          <p:sp>
            <p:nvSpPr>
              <p:cNvPr id="15" name="椭圆 14"/>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Freeform 84"/>
              <p:cNvSpPr>
                <a:spLocks noEditPoints="1"/>
              </p:cNvSpPr>
              <p:nvPr/>
            </p:nvSpPr>
            <p:spPr bwMode="auto">
              <a:xfrm>
                <a:off x="7683639" y="3337878"/>
                <a:ext cx="322263" cy="322263"/>
              </a:xfrm>
              <a:custGeom>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tx2"/>
                  </a:solidFill>
                  <a:cs typeface="+mn-ea"/>
                  <a:sym typeface="+mn-lt"/>
                </a:endParaRPr>
              </a:p>
            </p:txBody>
          </p:sp>
        </p:grpSp>
      </p:grpSp>
      <p:grpSp>
        <p:nvGrpSpPr>
          <p:cNvPr id="17" name="组合 16"/>
          <p:cNvGrpSpPr/>
          <p:nvPr/>
        </p:nvGrpSpPr>
        <p:grpSpPr>
          <a:xfrm>
            <a:off x="3512683" y="3032760"/>
            <a:ext cx="1669099" cy="1669099"/>
            <a:chOff x="3512681" y="2664460"/>
            <a:chExt cx="1669098" cy="1669098"/>
          </a:xfrm>
        </p:grpSpPr>
        <p:sp>
          <p:nvSpPr>
            <p:cNvPr id="18" name="任意多边形 58"/>
            <p:cNvSpPr/>
            <p:nvPr/>
          </p:nvSpPr>
          <p:spPr>
            <a:xfrm>
              <a:off x="3512681" y="2664460"/>
              <a:ext cx="1669098" cy="1669098"/>
            </a:xfrm>
            <a:custGeom>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9" name="组合 18"/>
            <p:cNvGrpSpPr/>
            <p:nvPr/>
          </p:nvGrpSpPr>
          <p:grpSpPr>
            <a:xfrm>
              <a:off x="3771920" y="2923699"/>
              <a:ext cx="1150620" cy="1150620"/>
              <a:chOff x="3771920" y="2923699"/>
              <a:chExt cx="1150620" cy="1150620"/>
            </a:xfrm>
          </p:grpSpPr>
          <p:sp>
            <p:nvSpPr>
              <p:cNvPr id="20" name="椭圆 19"/>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1" name="Freeform 96"/>
              <p:cNvSpPr>
                <a:spLocks noEditPoints="1"/>
              </p:cNvSpPr>
              <p:nvPr/>
            </p:nvSpPr>
            <p:spPr bwMode="auto">
              <a:xfrm>
                <a:off x="4186099" y="3337878"/>
                <a:ext cx="322263" cy="322263"/>
              </a:xfrm>
              <a:custGeom>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tx2"/>
                  </a:solidFill>
                  <a:cs typeface="+mn-ea"/>
                  <a:sym typeface="+mn-lt"/>
                </a:endParaRPr>
              </a:p>
            </p:txBody>
          </p:sp>
        </p:grpSp>
      </p:grpSp>
      <p:grpSp>
        <p:nvGrpSpPr>
          <p:cNvPr id="22" name="组合 21"/>
          <p:cNvGrpSpPr/>
          <p:nvPr/>
        </p:nvGrpSpPr>
        <p:grpSpPr>
          <a:xfrm>
            <a:off x="5261452" y="3032760"/>
            <a:ext cx="1669099" cy="1669099"/>
            <a:chOff x="5261451" y="2664460"/>
            <a:chExt cx="1669098" cy="1669098"/>
          </a:xfrm>
        </p:grpSpPr>
        <p:sp>
          <p:nvSpPr>
            <p:cNvPr id="23" name="任意多边形 63"/>
            <p:cNvSpPr/>
            <p:nvPr/>
          </p:nvSpPr>
          <p:spPr>
            <a:xfrm>
              <a:off x="5261451" y="2664460"/>
              <a:ext cx="1669098" cy="1669098"/>
            </a:xfrm>
            <a:custGeom>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4" name="组合 23"/>
            <p:cNvGrpSpPr/>
            <p:nvPr/>
          </p:nvGrpSpPr>
          <p:grpSpPr>
            <a:xfrm>
              <a:off x="5520690" y="2923699"/>
              <a:ext cx="1150620" cy="1150620"/>
              <a:chOff x="5520690" y="2923699"/>
              <a:chExt cx="1150620" cy="1150620"/>
            </a:xfrm>
          </p:grpSpPr>
          <p:sp>
            <p:nvSpPr>
              <p:cNvPr id="25" name="椭圆 24"/>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Freeform 112"/>
              <p:cNvSpPr>
                <a:spLocks noEditPoints="1"/>
              </p:cNvSpPr>
              <p:nvPr/>
            </p:nvSpPr>
            <p:spPr bwMode="auto">
              <a:xfrm>
                <a:off x="5934869" y="3337878"/>
                <a:ext cx="322263" cy="322263"/>
              </a:xfrm>
              <a:custGeom>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tx2"/>
                  </a:solidFill>
                  <a:cs typeface="+mn-ea"/>
                  <a:sym typeface="+mn-lt"/>
                </a:endParaRPr>
              </a:p>
            </p:txBody>
          </p:sp>
        </p:grpSp>
      </p:grpSp>
      <p:sp>
        <p:nvSpPr>
          <p:cNvPr id="44" name="矩形 47"/>
          <p:cNvSpPr>
            <a:spLocks noChangeArrowheads="1"/>
          </p:cNvSpPr>
          <p:nvPr/>
        </p:nvSpPr>
        <p:spPr bwMode="auto">
          <a:xfrm>
            <a:off x="1487488" y="1988841"/>
            <a:ext cx="2684043" cy="8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9" tIns="45725" rIns="91449" bIns="4572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buNone/>
            </a:pPr>
            <a:r>
              <a:rPr lang="zh-CN" altLang="en-US" sz="2000">
                <a:solidFill>
                  <a:schemeClr val="bg1">
                    <a:lumMod val="50000"/>
                  </a:schemeClr>
                </a:solidFill>
                <a:latin typeface="+mn-lt"/>
                <a:ea typeface="+mn-ea"/>
                <a:cs typeface="+mn-ea"/>
                <a:sym typeface="+mn-lt"/>
              </a:rPr>
              <a:t>单击此处输入标题</a:t>
            </a:r>
            <a:endParaRPr lang="en-US" altLang="zh-CN" sz="20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p:txBody>
      </p:sp>
      <p:sp>
        <p:nvSpPr>
          <p:cNvPr id="47" name="矩形 47"/>
          <p:cNvSpPr>
            <a:spLocks noChangeArrowheads="1"/>
          </p:cNvSpPr>
          <p:nvPr/>
        </p:nvSpPr>
        <p:spPr bwMode="auto">
          <a:xfrm>
            <a:off x="3219936" y="4869162"/>
            <a:ext cx="2684043" cy="8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9" tIns="45725" rIns="91449" bIns="4572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buNone/>
            </a:pPr>
            <a:r>
              <a:rPr lang="zh-CN" altLang="en-US" sz="2000">
                <a:solidFill>
                  <a:schemeClr val="bg1">
                    <a:lumMod val="50000"/>
                  </a:schemeClr>
                </a:solidFill>
                <a:latin typeface="+mn-lt"/>
                <a:ea typeface="+mn-ea"/>
                <a:cs typeface="+mn-ea"/>
                <a:sym typeface="+mn-lt"/>
              </a:rPr>
              <a:t>单击此处输入标题</a:t>
            </a:r>
            <a:endParaRPr lang="en-US" altLang="zh-CN" sz="20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p:txBody>
      </p:sp>
      <p:sp>
        <p:nvSpPr>
          <p:cNvPr id="50" name="矩形 47"/>
          <p:cNvSpPr>
            <a:spLocks noChangeArrowheads="1"/>
          </p:cNvSpPr>
          <p:nvPr/>
        </p:nvSpPr>
        <p:spPr bwMode="auto">
          <a:xfrm>
            <a:off x="4852117" y="1988841"/>
            <a:ext cx="2684043" cy="8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9" tIns="45725" rIns="91449" bIns="4572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buNone/>
            </a:pPr>
            <a:r>
              <a:rPr lang="zh-CN" altLang="en-US" sz="2000">
                <a:solidFill>
                  <a:schemeClr val="bg1">
                    <a:lumMod val="50000"/>
                  </a:schemeClr>
                </a:solidFill>
                <a:latin typeface="+mn-lt"/>
                <a:ea typeface="+mn-ea"/>
                <a:cs typeface="+mn-ea"/>
                <a:sym typeface="+mn-lt"/>
              </a:rPr>
              <a:t>单击此处输入标题</a:t>
            </a:r>
            <a:endParaRPr lang="en-US" altLang="zh-CN" sz="20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p:txBody>
      </p:sp>
      <p:sp>
        <p:nvSpPr>
          <p:cNvPr id="51" name="矩形 47"/>
          <p:cNvSpPr>
            <a:spLocks noChangeArrowheads="1"/>
          </p:cNvSpPr>
          <p:nvPr/>
        </p:nvSpPr>
        <p:spPr bwMode="auto">
          <a:xfrm>
            <a:off x="6676320" y="4869162"/>
            <a:ext cx="2684043" cy="8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9" tIns="45725" rIns="91449" bIns="4572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buNone/>
            </a:pPr>
            <a:r>
              <a:rPr lang="zh-CN" altLang="en-US" sz="2000">
                <a:solidFill>
                  <a:schemeClr val="bg1">
                    <a:lumMod val="50000"/>
                  </a:schemeClr>
                </a:solidFill>
                <a:latin typeface="+mn-lt"/>
                <a:ea typeface="+mn-ea"/>
                <a:cs typeface="+mn-ea"/>
                <a:sym typeface="+mn-lt"/>
              </a:rPr>
              <a:t>单击此处输入标题</a:t>
            </a:r>
            <a:endParaRPr lang="en-US" altLang="zh-CN" sz="20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p:txBody>
      </p:sp>
      <p:sp>
        <p:nvSpPr>
          <p:cNvPr id="52" name="矩形 47"/>
          <p:cNvSpPr>
            <a:spLocks noChangeArrowheads="1"/>
          </p:cNvSpPr>
          <p:nvPr/>
        </p:nvSpPr>
        <p:spPr bwMode="auto">
          <a:xfrm>
            <a:off x="8304245" y="1988841"/>
            <a:ext cx="2684043" cy="84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9" tIns="45725" rIns="91449" bIns="4572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buNone/>
            </a:pPr>
            <a:r>
              <a:rPr lang="zh-CN" altLang="en-US" sz="2000">
                <a:solidFill>
                  <a:schemeClr val="bg1">
                    <a:lumMod val="50000"/>
                  </a:schemeClr>
                </a:solidFill>
                <a:latin typeface="+mn-lt"/>
                <a:ea typeface="+mn-ea"/>
                <a:cs typeface="+mn-ea"/>
                <a:sym typeface="+mn-lt"/>
              </a:rPr>
              <a:t>单击此处输入标题</a:t>
            </a:r>
            <a:endParaRPr lang="en-US" altLang="zh-CN" sz="20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a:p>
            <a:pPr>
              <a:buNone/>
            </a:pPr>
            <a:r>
              <a:rPr lang="zh-CN" altLang="en-US" sz="1200">
                <a:solidFill>
                  <a:schemeClr val="bg1">
                    <a:lumMod val="50000"/>
                  </a:schemeClr>
                </a:solidFill>
                <a:latin typeface="+mn-lt"/>
                <a:ea typeface="+mn-ea"/>
                <a:cs typeface="+mn-ea"/>
                <a:sym typeface="+mn-lt"/>
              </a:rPr>
              <a:t>请在这里输入您的主要叙述内容</a:t>
            </a:r>
            <a:endParaRPr lang="en-US" altLang="zh-CN" sz="1200">
              <a:solidFill>
                <a:schemeClr val="bg1">
                  <a:lumMod val="50000"/>
                </a:schemeClr>
              </a:solidFill>
              <a:latin typeface="+mn-lt"/>
              <a:ea typeface="+mn-ea"/>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nodeType="afterGroup">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nodeType="afterGroup">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par>
                          <p:cTn id="38" fill="hold" nodeType="afterGroup">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nodeType="afterGroup">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50" grpId="0"/>
      <p:bldP spid="51" grpId="0"/>
      <p:bldP spid="5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1"/>
          <p:cNvGrpSpPr/>
          <p:nvPr/>
        </p:nvGrpSpPr>
        <p:grpSpPr>
          <a:xfrm>
            <a:off x="3928538" y="2536551"/>
            <a:ext cx="4330700" cy="2803332"/>
            <a:chExt cx="2046" cy="1324"/>
          </a:xfrm>
        </p:grpSpPr>
        <p:sp>
          <p:nvSpPr>
            <p:cNvPr id="24598" name="Freeform 22"/>
            <p:cNvSpPr/>
            <p:nvPr/>
          </p:nvSpPr>
          <p:spPr bwMode="auto">
            <a:xfrm>
              <a:off x="1023" y="0"/>
              <a:ext cx="664" cy="1324"/>
            </a:xfrm>
            <a:custGeom>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599" name="Freeform 23"/>
            <p:cNvSpPr/>
            <p:nvPr/>
          </p:nvSpPr>
          <p:spPr bwMode="auto">
            <a:xfrm>
              <a:off x="361" y="0"/>
              <a:ext cx="662" cy="1324"/>
            </a:xfrm>
            <a:custGeom>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0" name="Freeform 24"/>
            <p:cNvSpPr/>
            <p:nvPr/>
          </p:nvSpPr>
          <p:spPr bwMode="auto">
            <a:xfrm>
              <a:off x="593" y="233"/>
              <a:ext cx="430" cy="860"/>
            </a:xfrm>
            <a:custGeom>
              <a:gdLst>
                <a:gd name="T0" fmla="*/ 0 w 225"/>
                <a:gd name="T1" fmla="*/ 225 h 450"/>
                <a:gd name="T2" fmla="*/ 225 w 225"/>
                <a:gd name="T3" fmla="*/ 450 h 450"/>
                <a:gd name="T4" fmla="*/ 225 w 225"/>
                <a:gd name="T5" fmla="*/ 0 h 450"/>
                <a:gd name="T6" fmla="*/ 0 w 225"/>
                <a:gd name="T7" fmla="*/ 225 h 450"/>
              </a:gd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1" name="Freeform 25"/>
            <p:cNvSpPr/>
            <p:nvPr/>
          </p:nvSpPr>
          <p:spPr bwMode="auto">
            <a:xfrm>
              <a:off x="1023" y="233"/>
              <a:ext cx="430" cy="860"/>
            </a:xfrm>
            <a:custGeom>
              <a:gdLst>
                <a:gd name="T0" fmla="*/ 225 w 225"/>
                <a:gd name="T1" fmla="*/ 225 h 450"/>
                <a:gd name="T2" fmla="*/ 0 w 225"/>
                <a:gd name="T3" fmla="*/ 0 h 450"/>
                <a:gd name="T4" fmla="*/ 0 w 225"/>
                <a:gd name="T5" fmla="*/ 450 h 450"/>
                <a:gd name="T6" fmla="*/ 225 w 225"/>
                <a:gd name="T7" fmla="*/ 225 h 450"/>
              </a:gd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2"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3" name="Freeform 27"/>
            <p:cNvSpPr>
              <a:spLocks noEditPoints="1"/>
            </p:cNvSpPr>
            <p:nvPr/>
          </p:nvSpPr>
          <p:spPr bwMode="auto">
            <a:xfrm>
              <a:off x="924" y="561"/>
              <a:ext cx="201" cy="201"/>
            </a:xfrm>
            <a:custGeom>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4" name="Freeform 28"/>
            <p:cNvSpPr/>
            <p:nvPr/>
          </p:nvSpPr>
          <p:spPr bwMode="auto">
            <a:xfrm>
              <a:off x="0" y="861"/>
              <a:ext cx="1051" cy="232"/>
            </a:xfrm>
            <a:custGeom>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cxnLst>
                <a:cxn ang="0">
                  <a:pos x="T0" y="T1"/>
                </a:cxn>
                <a:cxn ang="0">
                  <a:pos x="T2" y="T3"/>
                </a:cxn>
                <a:cxn ang="0">
                  <a:pos x="T4" y="T5"/>
                </a:cxn>
                <a:cxn ang="0">
                  <a:pos x="T6" y="T7"/>
                </a:cxn>
                <a:cxn ang="0">
                  <a:pos x="T8" y="T9"/>
                </a:cxn>
                <a:cxn ang="0">
                  <a:pos x="T10" y="T11"/>
                </a:cxn>
              </a:cxnLst>
              <a:rect l="0" t="0" r="r" b="b"/>
              <a:pathLst>
                <a:path w="535" h="120">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5" name="Freeform 29"/>
            <p:cNvSpPr/>
            <p:nvPr/>
          </p:nvSpPr>
          <p:spPr bwMode="auto">
            <a:xfrm>
              <a:off x="0" y="1093"/>
              <a:ext cx="1051" cy="231"/>
            </a:xfrm>
            <a:custGeom>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cxnLst>
                <a:cxn ang="0">
                  <a:pos x="T0" y="T1"/>
                </a:cxn>
                <a:cxn ang="0">
                  <a:pos x="T2" y="T3"/>
                </a:cxn>
                <a:cxn ang="0">
                  <a:pos x="T4" y="T5"/>
                </a:cxn>
                <a:cxn ang="0">
                  <a:pos x="T6" y="T7"/>
                </a:cxn>
                <a:cxn ang="0">
                  <a:pos x="T8" y="T9"/>
                </a:cxn>
                <a:cxn ang="0">
                  <a:pos x="T10" y="T11"/>
                </a:cxn>
              </a:cxnLst>
              <a:rect l="0" t="0" r="r" b="b"/>
              <a:pathLst>
                <a:path w="535" h="120">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6" name="Freeform 30"/>
            <p:cNvSpPr/>
            <p:nvPr/>
          </p:nvSpPr>
          <p:spPr bwMode="auto">
            <a:xfrm>
              <a:off x="983" y="2"/>
              <a:ext cx="1063" cy="231"/>
            </a:xfrm>
            <a:custGeom>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cxnLst>
                <a:cxn ang="0">
                  <a:pos x="T0" y="T1"/>
                </a:cxn>
                <a:cxn ang="0">
                  <a:pos x="T2" y="T3"/>
                </a:cxn>
                <a:cxn ang="0">
                  <a:pos x="T4" y="T5"/>
                </a:cxn>
                <a:cxn ang="0">
                  <a:pos x="T6" y="T7"/>
                </a:cxn>
                <a:cxn ang="0">
                  <a:pos x="T8" y="T9"/>
                </a:cxn>
                <a:cxn ang="0">
                  <a:pos x="T10" y="T11"/>
                </a:cxn>
              </a:cxnLst>
              <a:rect l="0" t="0" r="r" b="b"/>
              <a:pathLst>
                <a:path w="535" h="120">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07" name="Freeform 31"/>
            <p:cNvSpPr/>
            <p:nvPr/>
          </p:nvSpPr>
          <p:spPr bwMode="auto">
            <a:xfrm>
              <a:off x="983" y="233"/>
              <a:ext cx="1063" cy="231"/>
            </a:xfrm>
            <a:custGeom>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cxnLst>
                <a:cxn ang="0">
                  <a:pos x="T0" y="T1"/>
                </a:cxn>
                <a:cxn ang="0">
                  <a:pos x="T2" y="T3"/>
                </a:cxn>
                <a:cxn ang="0">
                  <a:pos x="T4" y="T5"/>
                </a:cxn>
                <a:cxn ang="0">
                  <a:pos x="T6" y="T7"/>
                </a:cxn>
                <a:cxn ang="0">
                  <a:pos x="T8" y="T9"/>
                </a:cxn>
                <a:cxn ang="0">
                  <a:pos x="T10" y="T11"/>
                </a:cxn>
              </a:cxnLst>
              <a:rect l="0" t="0" r="r" b="b"/>
              <a:pathLst>
                <a:path w="535" h="120">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grpSp>
      <p:grpSp>
        <p:nvGrpSpPr>
          <p:cNvPr id="3" name="Group 32"/>
          <p:cNvGrpSpPr/>
          <p:nvPr/>
        </p:nvGrpSpPr>
        <p:grpSpPr>
          <a:xfrm flipH="1">
            <a:off x="9290051" y="4321452"/>
            <a:ext cx="262467" cy="330301"/>
            <a:chExt cx="127" cy="163"/>
          </a:xfrm>
          <a:solidFill>
            <a:schemeClr val="accent4"/>
          </a:solidFill>
        </p:grpSpPr>
        <p:sp>
          <p:nvSpPr>
            <p:cNvPr id="24609" name="Freeform 33"/>
            <p:cNvSpPr/>
            <p:nvPr/>
          </p:nvSpPr>
          <p:spPr bwMode="auto">
            <a:xfrm>
              <a:off x="0" y="0"/>
              <a:ext cx="127" cy="163"/>
            </a:xfrm>
            <a:custGeom>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10" name="Freeform 34"/>
            <p:cNvSpPr/>
            <p:nvPr/>
          </p:nvSpPr>
          <p:spPr bwMode="auto">
            <a:xfrm>
              <a:off x="80" y="95"/>
              <a:ext cx="47" cy="68"/>
            </a:xfrm>
            <a:custGeom>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11" name="Freeform 35"/>
            <p:cNvSpPr>
              <a:spLocks noEditPoints="1"/>
            </p:cNvSpPr>
            <p:nvPr/>
          </p:nvSpPr>
          <p:spPr bwMode="auto">
            <a:xfrm>
              <a:off x="46" y="34"/>
              <a:ext cx="79" cy="114"/>
            </a:xfrm>
            <a:custGeom>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12" name="Freeform 36"/>
            <p:cNvSpPr/>
            <p:nvPr/>
          </p:nvSpPr>
          <p:spPr bwMode="auto">
            <a:xfrm>
              <a:off x="24" y="46"/>
              <a:ext cx="49" cy="14"/>
            </a:xfrm>
            <a:custGeom>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13" name="Freeform 37"/>
            <p:cNvSpPr/>
            <p:nvPr/>
          </p:nvSpPr>
          <p:spPr bwMode="auto">
            <a:xfrm>
              <a:off x="24" y="73"/>
              <a:ext cx="32" cy="15"/>
            </a:xfrm>
            <a:custGeom>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grpSp>
      <p:sp>
        <p:nvSpPr>
          <p:cNvPr id="24614" name="Freeform 38"/>
          <p:cNvSpPr>
            <a:spLocks noEditPoints="1"/>
          </p:cNvSpPr>
          <p:nvPr/>
        </p:nvSpPr>
        <p:spPr bwMode="auto">
          <a:xfrm flipH="1">
            <a:off x="9169405" y="2595833"/>
            <a:ext cx="402167" cy="271019"/>
          </a:xfrm>
          <a:custGeom>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3"/>
          </a:solidFill>
          <a:ln>
            <a:noFill/>
          </a:ln>
        </p:spPr>
        <p:txBody>
          <a:bodyPr lIns="121944" tIns="60972" rIns="121944" bIns="60972"/>
          <a:lstStyle/>
          <a:p>
            <a:endParaRPr lang="zh-CN" altLang="en-US" sz="2400">
              <a:solidFill>
                <a:schemeClr val="bg1">
                  <a:lumMod val="50000"/>
                </a:schemeClr>
              </a:solidFill>
              <a:cs typeface="+mn-ea"/>
              <a:sym typeface="+mn-lt"/>
            </a:endParaRPr>
          </a:p>
        </p:txBody>
      </p:sp>
      <p:sp>
        <p:nvSpPr>
          <p:cNvPr id="24615" name="Rectangle 39"/>
          <p:cNvSpPr>
            <a:spLocks noChangeArrowheads="1"/>
          </p:cNvSpPr>
          <p:nvPr/>
        </p:nvSpPr>
        <p:spPr bwMode="auto">
          <a:xfrm>
            <a:off x="8401055" y="2989657"/>
            <a:ext cx="3456516" cy="45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44" tIns="60972" rIns="121944" bIns="60972">
            <a:spAutoFit/>
          </a:bodyPr>
          <a:lstStyle/>
          <a:p>
            <a:r>
              <a:rPr lang="zh-CN" altLang="en-US" sz="1065">
                <a:solidFill>
                  <a:schemeClr val="bg1">
                    <a:lumMod val="50000"/>
                  </a:schemeClr>
                </a:solidFill>
                <a:cs typeface="+mn-ea"/>
                <a:sym typeface="+mn-lt"/>
              </a:rPr>
              <a:t>单击此处添加本章节的简要内容单击此处添加本章节的简要内容单击此处添加本章节的简要内容</a:t>
            </a:r>
            <a:endParaRPr lang="zh-CN" altLang="en-US" sz="1065">
              <a:solidFill>
                <a:schemeClr val="bg1">
                  <a:lumMod val="50000"/>
                </a:schemeClr>
              </a:solidFill>
              <a:cs typeface="+mn-ea"/>
              <a:sym typeface="+mn-lt"/>
            </a:endParaRPr>
          </a:p>
        </p:txBody>
      </p:sp>
      <p:sp>
        <p:nvSpPr>
          <p:cNvPr id="24616" name="Text Box 40"/>
          <p:cNvSpPr txBox="1">
            <a:spLocks noChangeArrowheads="1"/>
          </p:cNvSpPr>
          <p:nvPr/>
        </p:nvSpPr>
        <p:spPr bwMode="auto">
          <a:xfrm>
            <a:off x="8401052" y="2430686"/>
            <a:ext cx="701523" cy="615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r>
              <a:rPr lang="zh-CN" altLang="zh-CN" sz="3200">
                <a:solidFill>
                  <a:schemeClr val="accent3"/>
                </a:solidFill>
                <a:cs typeface="+mn-ea"/>
                <a:sym typeface="+mn-lt"/>
              </a:rPr>
              <a:t>03</a:t>
            </a:r>
            <a:endParaRPr lang="zh-CN" altLang="zh-CN" sz="3200">
              <a:solidFill>
                <a:schemeClr val="accent3"/>
              </a:solidFill>
              <a:cs typeface="+mn-ea"/>
              <a:sym typeface="+mn-lt"/>
            </a:endParaRPr>
          </a:p>
        </p:txBody>
      </p:sp>
      <p:sp>
        <p:nvSpPr>
          <p:cNvPr id="24617" name="Rectangle 41"/>
          <p:cNvSpPr>
            <a:spLocks noChangeArrowheads="1"/>
          </p:cNvSpPr>
          <p:nvPr/>
        </p:nvSpPr>
        <p:spPr bwMode="auto">
          <a:xfrm>
            <a:off x="8401055" y="4742797"/>
            <a:ext cx="3456516" cy="615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44" tIns="60972" rIns="121944" bIns="60972">
            <a:spAutoFit/>
          </a:bodyPr>
          <a:lstStyle/>
          <a:p>
            <a:r>
              <a:rPr lang="zh-CN" altLang="en-US" sz="1065">
                <a:solidFill>
                  <a:schemeClr val="bg1">
                    <a:lumMod val="50000"/>
                  </a:schemeClr>
                </a:solidFill>
                <a:cs typeface="+mn-ea"/>
                <a:sym typeface="+mn-lt"/>
              </a:rPr>
              <a:t>单击此处添加本章节的简要内容单击此处添加本章节的简要内容单击此处添加本章节的简要内容单击此处添加本章节的简要内容</a:t>
            </a:r>
            <a:endParaRPr lang="zh-CN" altLang="en-US" sz="1065">
              <a:solidFill>
                <a:schemeClr val="bg1">
                  <a:lumMod val="50000"/>
                </a:schemeClr>
              </a:solidFill>
              <a:cs typeface="+mn-ea"/>
              <a:sym typeface="+mn-lt"/>
            </a:endParaRPr>
          </a:p>
        </p:txBody>
      </p:sp>
      <p:sp>
        <p:nvSpPr>
          <p:cNvPr id="24618" name="Text Box 42"/>
          <p:cNvSpPr txBox="1">
            <a:spLocks noChangeArrowheads="1"/>
          </p:cNvSpPr>
          <p:nvPr/>
        </p:nvSpPr>
        <p:spPr bwMode="auto">
          <a:xfrm>
            <a:off x="8401052" y="4183827"/>
            <a:ext cx="701523" cy="615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r>
              <a:rPr lang="zh-CN" altLang="zh-CN" sz="3200">
                <a:solidFill>
                  <a:schemeClr val="accent4"/>
                </a:solidFill>
                <a:cs typeface="+mn-ea"/>
                <a:sym typeface="+mn-lt"/>
              </a:rPr>
              <a:t>04</a:t>
            </a:r>
            <a:endParaRPr lang="zh-CN" altLang="zh-CN" sz="3200">
              <a:solidFill>
                <a:schemeClr val="accent4"/>
              </a:solidFill>
              <a:cs typeface="+mn-ea"/>
              <a:sym typeface="+mn-lt"/>
            </a:endParaRPr>
          </a:p>
        </p:txBody>
      </p:sp>
      <p:sp>
        <p:nvSpPr>
          <p:cNvPr id="24619" name="Rectangle 43"/>
          <p:cNvSpPr>
            <a:spLocks noChangeArrowheads="1"/>
          </p:cNvSpPr>
          <p:nvPr/>
        </p:nvSpPr>
        <p:spPr bwMode="auto">
          <a:xfrm>
            <a:off x="334434" y="4742797"/>
            <a:ext cx="3456517" cy="45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44" tIns="60972" rIns="121944" bIns="60972">
            <a:spAutoFit/>
          </a:bodyPr>
          <a:lstStyle/>
          <a:p>
            <a:pPr algn="r"/>
            <a:r>
              <a:rPr lang="zh-CN" altLang="en-US" sz="1065">
                <a:solidFill>
                  <a:schemeClr val="bg1">
                    <a:lumMod val="50000"/>
                  </a:schemeClr>
                </a:solidFill>
                <a:cs typeface="+mn-ea"/>
                <a:sym typeface="+mn-lt"/>
              </a:rPr>
              <a:t>单击此处添加本章节的简要内容单击此处添加本章节的简要内容单击此处添加本章节的简要内容</a:t>
            </a:r>
            <a:endParaRPr lang="zh-CN" altLang="en-US" sz="1065">
              <a:solidFill>
                <a:schemeClr val="bg1">
                  <a:lumMod val="50000"/>
                </a:schemeClr>
              </a:solidFill>
              <a:cs typeface="+mn-ea"/>
              <a:sym typeface="+mn-lt"/>
            </a:endParaRPr>
          </a:p>
        </p:txBody>
      </p:sp>
      <p:sp>
        <p:nvSpPr>
          <p:cNvPr id="24620" name="Text Box 44"/>
          <p:cNvSpPr txBox="1">
            <a:spLocks noChangeArrowheads="1"/>
          </p:cNvSpPr>
          <p:nvPr/>
        </p:nvSpPr>
        <p:spPr bwMode="auto">
          <a:xfrm>
            <a:off x="3121180" y="4183827"/>
            <a:ext cx="701523" cy="615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r"/>
            <a:r>
              <a:rPr lang="zh-CN" altLang="zh-CN" sz="3200">
                <a:solidFill>
                  <a:schemeClr val="accent2"/>
                </a:solidFill>
                <a:cs typeface="+mn-ea"/>
                <a:sym typeface="+mn-lt"/>
              </a:rPr>
              <a:t>02</a:t>
            </a:r>
            <a:endParaRPr lang="zh-CN" altLang="zh-CN" sz="3200">
              <a:solidFill>
                <a:schemeClr val="accent2"/>
              </a:solidFill>
              <a:cs typeface="+mn-ea"/>
              <a:sym typeface="+mn-lt"/>
            </a:endParaRPr>
          </a:p>
        </p:txBody>
      </p:sp>
      <p:grpSp>
        <p:nvGrpSpPr>
          <p:cNvPr id="4" name="Group 45"/>
          <p:cNvGrpSpPr/>
          <p:nvPr/>
        </p:nvGrpSpPr>
        <p:grpSpPr>
          <a:xfrm flipH="1">
            <a:off x="2671233" y="2581016"/>
            <a:ext cx="279400" cy="343005"/>
            <a:chExt cx="134" cy="163"/>
          </a:xfrm>
          <a:solidFill>
            <a:schemeClr val="accent1"/>
          </a:solidFill>
        </p:grpSpPr>
        <p:sp>
          <p:nvSpPr>
            <p:cNvPr id="24622" name="Freeform 46"/>
            <p:cNvSpPr>
              <a:spLocks noEditPoints="1"/>
            </p:cNvSpPr>
            <p:nvPr/>
          </p:nvSpPr>
          <p:spPr bwMode="auto">
            <a:xfrm>
              <a:off x="0" y="0"/>
              <a:ext cx="134" cy="163"/>
            </a:xfrm>
            <a:custGeom>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lumMod val="50000"/>
                  </a:schemeClr>
                </a:solidFill>
                <a:cs typeface="+mn-ea"/>
                <a:sym typeface="+mn-lt"/>
              </a:endParaRPr>
            </a:p>
          </p:txBody>
        </p:sp>
        <p:sp>
          <p:nvSpPr>
            <p:cNvPr id="24623"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chemeClr val="bg1">
                    <a:lumMod val="50000"/>
                  </a:schemeClr>
                </a:solidFill>
                <a:cs typeface="+mn-ea"/>
                <a:sym typeface="+mn-lt"/>
              </a:endParaRPr>
            </a:p>
          </p:txBody>
        </p:sp>
        <p:sp>
          <p:nvSpPr>
            <p:cNvPr id="24624"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chemeClr val="bg1">
                    <a:lumMod val="50000"/>
                  </a:schemeClr>
                </a:solidFill>
                <a:cs typeface="+mn-ea"/>
                <a:sym typeface="+mn-lt"/>
              </a:endParaRPr>
            </a:p>
          </p:txBody>
        </p:sp>
      </p:grpSp>
      <p:sp>
        <p:nvSpPr>
          <p:cNvPr id="24625" name="Rectangle 49"/>
          <p:cNvSpPr>
            <a:spLocks noChangeArrowheads="1"/>
          </p:cNvSpPr>
          <p:nvPr/>
        </p:nvSpPr>
        <p:spPr bwMode="auto">
          <a:xfrm>
            <a:off x="334434" y="2998127"/>
            <a:ext cx="3456517" cy="45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44" tIns="60972" rIns="121944" bIns="60972">
            <a:spAutoFit/>
          </a:bodyPr>
          <a:lstStyle/>
          <a:p>
            <a:pPr algn="r"/>
            <a:r>
              <a:rPr lang="zh-CN" altLang="en-US" sz="1065">
                <a:solidFill>
                  <a:schemeClr val="bg1">
                    <a:lumMod val="50000"/>
                  </a:schemeClr>
                </a:solidFill>
                <a:cs typeface="+mn-ea"/>
                <a:sym typeface="+mn-lt"/>
              </a:rPr>
              <a:t>单击此处添加本章节的简要内容单击此处添加本章节的简要内容单击此处添加本章节的简要内容</a:t>
            </a:r>
            <a:endParaRPr lang="zh-CN" altLang="en-US" sz="1065">
              <a:solidFill>
                <a:schemeClr val="bg1">
                  <a:lumMod val="50000"/>
                </a:schemeClr>
              </a:solidFill>
              <a:cs typeface="+mn-ea"/>
              <a:sym typeface="+mn-lt"/>
            </a:endParaRPr>
          </a:p>
        </p:txBody>
      </p:sp>
      <p:sp>
        <p:nvSpPr>
          <p:cNvPr id="24626" name="Text Box 50"/>
          <p:cNvSpPr txBox="1">
            <a:spLocks noChangeArrowheads="1"/>
          </p:cNvSpPr>
          <p:nvPr/>
        </p:nvSpPr>
        <p:spPr bwMode="auto">
          <a:xfrm>
            <a:off x="3121180" y="2439155"/>
            <a:ext cx="701523" cy="615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r"/>
            <a:r>
              <a:rPr lang="zh-CN" altLang="zh-CN" sz="3200">
                <a:solidFill>
                  <a:schemeClr val="accent1"/>
                </a:solidFill>
                <a:cs typeface="+mn-ea"/>
                <a:sym typeface="+mn-lt"/>
              </a:rPr>
              <a:t>01</a:t>
            </a:r>
            <a:endParaRPr lang="zh-CN" altLang="zh-CN" sz="3200">
              <a:solidFill>
                <a:schemeClr val="accent1"/>
              </a:solidFill>
              <a:cs typeface="+mn-ea"/>
              <a:sym typeface="+mn-lt"/>
            </a:endParaRPr>
          </a:p>
        </p:txBody>
      </p:sp>
      <p:sp>
        <p:nvSpPr>
          <p:cNvPr id="24627" name="Freeform 51"/>
          <p:cNvSpPr>
            <a:spLocks noEditPoints="1"/>
          </p:cNvSpPr>
          <p:nvPr/>
        </p:nvSpPr>
        <p:spPr bwMode="auto">
          <a:xfrm>
            <a:off x="2673352" y="4325688"/>
            <a:ext cx="311149" cy="323949"/>
          </a:xfrm>
          <a:custGeom>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accent2"/>
          </a:solidFill>
          <a:ln>
            <a:noFill/>
          </a:ln>
        </p:spPr>
        <p:txBody>
          <a:bodyPr lIns="121944" tIns="60972" rIns="121944" bIns="60972"/>
          <a:lstStyle/>
          <a:p>
            <a:endParaRPr lang="zh-CN" altLang="en-US" sz="2400">
              <a:solidFill>
                <a:schemeClr val="accent2"/>
              </a:solidFill>
              <a:cs typeface="+mn-ea"/>
              <a:sym typeface="+mn-lt"/>
            </a:endParaRPr>
          </a:p>
        </p:txBody>
      </p:sp>
      <p:sp>
        <p:nvSpPr>
          <p:cNvPr id="24628" name="Rectangle 52"/>
          <p:cNvSpPr>
            <a:spLocks noChangeArrowheads="1"/>
          </p:cNvSpPr>
          <p:nvPr/>
        </p:nvSpPr>
        <p:spPr bwMode="auto">
          <a:xfrm>
            <a:off x="4110526" y="4463313"/>
            <a:ext cx="836176" cy="28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ctr"/>
            <a:r>
              <a:rPr lang="zh-CN" altLang="zh-CN" sz="1065">
                <a:solidFill>
                  <a:schemeClr val="bg1"/>
                </a:solidFill>
                <a:cs typeface="+mn-ea"/>
                <a:sym typeface="+mn-lt"/>
              </a:rPr>
              <a:t>Option 01</a:t>
            </a:r>
            <a:endParaRPr lang="zh-CN" altLang="zh-CN" sz="1065">
              <a:solidFill>
                <a:schemeClr val="bg1"/>
              </a:solidFill>
              <a:cs typeface="+mn-ea"/>
              <a:sym typeface="+mn-lt"/>
            </a:endParaRPr>
          </a:p>
        </p:txBody>
      </p:sp>
      <p:sp>
        <p:nvSpPr>
          <p:cNvPr id="24629" name="Rectangle 53"/>
          <p:cNvSpPr>
            <a:spLocks noChangeArrowheads="1"/>
          </p:cNvSpPr>
          <p:nvPr/>
        </p:nvSpPr>
        <p:spPr bwMode="auto">
          <a:xfrm>
            <a:off x="4110526" y="4952413"/>
            <a:ext cx="836176" cy="28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ctr"/>
            <a:r>
              <a:rPr lang="zh-CN" altLang="zh-CN" sz="1065">
                <a:solidFill>
                  <a:schemeClr val="bg1"/>
                </a:solidFill>
                <a:cs typeface="+mn-ea"/>
                <a:sym typeface="+mn-lt"/>
              </a:rPr>
              <a:t>Option 02</a:t>
            </a:r>
            <a:endParaRPr lang="zh-CN" altLang="zh-CN" sz="1065">
              <a:solidFill>
                <a:schemeClr val="bg1"/>
              </a:solidFill>
              <a:cs typeface="+mn-ea"/>
              <a:sym typeface="+mn-lt"/>
            </a:endParaRPr>
          </a:p>
        </p:txBody>
      </p:sp>
      <p:sp>
        <p:nvSpPr>
          <p:cNvPr id="24630" name="Rectangle 54"/>
          <p:cNvSpPr>
            <a:spLocks noChangeArrowheads="1"/>
          </p:cNvSpPr>
          <p:nvPr/>
        </p:nvSpPr>
        <p:spPr bwMode="auto">
          <a:xfrm>
            <a:off x="7251659" y="2633949"/>
            <a:ext cx="836176" cy="28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ctr"/>
            <a:r>
              <a:rPr lang="zh-CN" altLang="zh-CN" sz="1065">
                <a:solidFill>
                  <a:schemeClr val="bg1"/>
                </a:solidFill>
                <a:cs typeface="+mn-ea"/>
                <a:sym typeface="+mn-lt"/>
              </a:rPr>
              <a:t>Option 03</a:t>
            </a:r>
            <a:endParaRPr lang="zh-CN" altLang="zh-CN" sz="1065">
              <a:solidFill>
                <a:schemeClr val="bg1"/>
              </a:solidFill>
              <a:cs typeface="+mn-ea"/>
              <a:sym typeface="+mn-lt"/>
            </a:endParaRPr>
          </a:p>
        </p:txBody>
      </p:sp>
      <p:sp>
        <p:nvSpPr>
          <p:cNvPr id="24631" name="Rectangle 55"/>
          <p:cNvSpPr>
            <a:spLocks noChangeArrowheads="1"/>
          </p:cNvSpPr>
          <p:nvPr/>
        </p:nvSpPr>
        <p:spPr bwMode="auto">
          <a:xfrm>
            <a:off x="7251659" y="3123049"/>
            <a:ext cx="836176" cy="28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44" tIns="60972" rIns="121944" bIns="60972">
            <a:spAutoFit/>
          </a:bodyPr>
          <a:lstStyle/>
          <a:p>
            <a:pPr algn="ctr"/>
            <a:r>
              <a:rPr lang="zh-CN" altLang="zh-CN" sz="1065">
                <a:solidFill>
                  <a:schemeClr val="bg1"/>
                </a:solidFill>
                <a:cs typeface="+mn-ea"/>
                <a:sym typeface="+mn-lt"/>
              </a:rPr>
              <a:t>Option 04</a:t>
            </a:r>
            <a:endParaRPr lang="zh-CN" altLang="zh-CN" sz="1065">
              <a:solidFill>
                <a:schemeClr val="bg1"/>
              </a:solidFill>
              <a:cs typeface="+mn-ea"/>
              <a:sym typeface="+mn-lt"/>
            </a:endParaRPr>
          </a:p>
        </p:txBody>
      </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625"/>
                                        </p:tgtEl>
                                        <p:attrNameLst>
                                          <p:attrName>style.visibility</p:attrName>
                                        </p:attrNameLst>
                                      </p:cBhvr>
                                      <p:to>
                                        <p:strVal val="visible"/>
                                      </p:to>
                                    </p:set>
                                    <p:animEffect transition="in" filter="fade">
                                      <p:cBhvr>
                                        <p:cTn id="17" dur="1000"/>
                                        <p:tgtEl>
                                          <p:spTgt spid="24625"/>
                                        </p:tgtEl>
                                      </p:cBhvr>
                                    </p:animEffect>
                                    <p:anim calcmode="lin" valueType="num">
                                      <p:cBhvr>
                                        <p:cTn id="18" dur="1000" fill="hold"/>
                                        <p:tgtEl>
                                          <p:spTgt spid="24625"/>
                                        </p:tgtEl>
                                        <p:attrNameLst>
                                          <p:attrName>ppt_x</p:attrName>
                                        </p:attrNameLst>
                                      </p:cBhvr>
                                      <p:tavLst>
                                        <p:tav tm="0">
                                          <p:val>
                                            <p:strVal val="#ppt_x"/>
                                          </p:val>
                                        </p:tav>
                                        <p:tav tm="100000">
                                          <p:val>
                                            <p:strVal val="#ppt_x"/>
                                          </p:val>
                                        </p:tav>
                                      </p:tavLst>
                                    </p:anim>
                                    <p:anim calcmode="lin" valueType="num">
                                      <p:cBhvr>
                                        <p:cTn id="19" dur="1000" fill="hold"/>
                                        <p:tgtEl>
                                          <p:spTgt spid="246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626"/>
                                        </p:tgtEl>
                                        <p:attrNameLst>
                                          <p:attrName>style.visibility</p:attrName>
                                        </p:attrNameLst>
                                      </p:cBhvr>
                                      <p:to>
                                        <p:strVal val="visible"/>
                                      </p:to>
                                    </p:set>
                                    <p:animEffect transition="in" filter="fade">
                                      <p:cBhvr>
                                        <p:cTn id="22" dur="1000"/>
                                        <p:tgtEl>
                                          <p:spTgt spid="24626"/>
                                        </p:tgtEl>
                                      </p:cBhvr>
                                    </p:animEffect>
                                    <p:anim calcmode="lin" valueType="num">
                                      <p:cBhvr>
                                        <p:cTn id="23" dur="1000" fill="hold"/>
                                        <p:tgtEl>
                                          <p:spTgt spid="24626"/>
                                        </p:tgtEl>
                                        <p:attrNameLst>
                                          <p:attrName>ppt_x</p:attrName>
                                        </p:attrNameLst>
                                      </p:cBhvr>
                                      <p:tavLst>
                                        <p:tav tm="0">
                                          <p:val>
                                            <p:strVal val="#ppt_x"/>
                                          </p:val>
                                        </p:tav>
                                        <p:tav tm="100000">
                                          <p:val>
                                            <p:strVal val="#ppt_x"/>
                                          </p:val>
                                        </p:tav>
                                      </p:tavLst>
                                    </p:anim>
                                    <p:anim calcmode="lin" valueType="num">
                                      <p:cBhvr>
                                        <p:cTn id="24" dur="1000" fill="hold"/>
                                        <p:tgtEl>
                                          <p:spTgt spid="24626"/>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4619"/>
                                        </p:tgtEl>
                                        <p:attrNameLst>
                                          <p:attrName>style.visibility</p:attrName>
                                        </p:attrNameLst>
                                      </p:cBhvr>
                                      <p:to>
                                        <p:strVal val="visible"/>
                                      </p:to>
                                    </p:set>
                                    <p:animEffect transition="in" filter="fade">
                                      <p:cBhvr>
                                        <p:cTn id="29" dur="1000"/>
                                        <p:tgtEl>
                                          <p:spTgt spid="24619"/>
                                        </p:tgtEl>
                                      </p:cBhvr>
                                    </p:animEffect>
                                    <p:anim calcmode="lin" valueType="num">
                                      <p:cBhvr>
                                        <p:cTn id="30" dur="1000" fill="hold"/>
                                        <p:tgtEl>
                                          <p:spTgt spid="24619"/>
                                        </p:tgtEl>
                                        <p:attrNameLst>
                                          <p:attrName>ppt_x</p:attrName>
                                        </p:attrNameLst>
                                      </p:cBhvr>
                                      <p:tavLst>
                                        <p:tav tm="0">
                                          <p:val>
                                            <p:strVal val="#ppt_x"/>
                                          </p:val>
                                        </p:tav>
                                        <p:tav tm="100000">
                                          <p:val>
                                            <p:strVal val="#ppt_x"/>
                                          </p:val>
                                        </p:tav>
                                      </p:tavLst>
                                    </p:anim>
                                    <p:anim calcmode="lin" valueType="num">
                                      <p:cBhvr>
                                        <p:cTn id="31" dur="1000" fill="hold"/>
                                        <p:tgtEl>
                                          <p:spTgt spid="246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620"/>
                                        </p:tgtEl>
                                        <p:attrNameLst>
                                          <p:attrName>style.visibility</p:attrName>
                                        </p:attrNameLst>
                                      </p:cBhvr>
                                      <p:to>
                                        <p:strVal val="visible"/>
                                      </p:to>
                                    </p:set>
                                    <p:animEffect transition="in" filter="fade">
                                      <p:cBhvr>
                                        <p:cTn id="34" dur="1000"/>
                                        <p:tgtEl>
                                          <p:spTgt spid="24620"/>
                                        </p:tgtEl>
                                      </p:cBhvr>
                                    </p:animEffect>
                                    <p:anim calcmode="lin" valueType="num">
                                      <p:cBhvr>
                                        <p:cTn id="35" dur="1000" fill="hold"/>
                                        <p:tgtEl>
                                          <p:spTgt spid="24620"/>
                                        </p:tgtEl>
                                        <p:attrNameLst>
                                          <p:attrName>ppt_x</p:attrName>
                                        </p:attrNameLst>
                                      </p:cBhvr>
                                      <p:tavLst>
                                        <p:tav tm="0">
                                          <p:val>
                                            <p:strVal val="#ppt_x"/>
                                          </p:val>
                                        </p:tav>
                                        <p:tav tm="100000">
                                          <p:val>
                                            <p:strVal val="#ppt_x"/>
                                          </p:val>
                                        </p:tav>
                                      </p:tavLst>
                                    </p:anim>
                                    <p:anim calcmode="lin" valueType="num">
                                      <p:cBhvr>
                                        <p:cTn id="36" dur="1000" fill="hold"/>
                                        <p:tgtEl>
                                          <p:spTgt spid="246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4627"/>
                                        </p:tgtEl>
                                        <p:attrNameLst>
                                          <p:attrName>style.visibility</p:attrName>
                                        </p:attrNameLst>
                                      </p:cBhvr>
                                      <p:to>
                                        <p:strVal val="visible"/>
                                      </p:to>
                                    </p:set>
                                    <p:animEffect transition="in" filter="fade">
                                      <p:cBhvr>
                                        <p:cTn id="39" dur="1000"/>
                                        <p:tgtEl>
                                          <p:spTgt spid="24627"/>
                                        </p:tgtEl>
                                      </p:cBhvr>
                                    </p:animEffect>
                                    <p:anim calcmode="lin" valueType="num">
                                      <p:cBhvr>
                                        <p:cTn id="40" dur="1000" fill="hold"/>
                                        <p:tgtEl>
                                          <p:spTgt spid="24627"/>
                                        </p:tgtEl>
                                        <p:attrNameLst>
                                          <p:attrName>ppt_x</p:attrName>
                                        </p:attrNameLst>
                                      </p:cBhvr>
                                      <p:tavLst>
                                        <p:tav tm="0">
                                          <p:val>
                                            <p:strVal val="#ppt_x"/>
                                          </p:val>
                                        </p:tav>
                                        <p:tav tm="100000">
                                          <p:val>
                                            <p:strVal val="#ppt_x"/>
                                          </p:val>
                                        </p:tav>
                                      </p:tavLst>
                                    </p:anim>
                                    <p:anim calcmode="lin" valueType="num">
                                      <p:cBhvr>
                                        <p:cTn id="41" dur="1000" fill="hold"/>
                                        <p:tgtEl>
                                          <p:spTgt spid="24627"/>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617"/>
                                        </p:tgtEl>
                                        <p:attrNameLst>
                                          <p:attrName>style.visibility</p:attrName>
                                        </p:attrNameLst>
                                      </p:cBhvr>
                                      <p:to>
                                        <p:strVal val="visible"/>
                                      </p:to>
                                    </p:set>
                                    <p:animEffect transition="in" filter="fade">
                                      <p:cBhvr>
                                        <p:cTn id="51" dur="1000"/>
                                        <p:tgtEl>
                                          <p:spTgt spid="24617"/>
                                        </p:tgtEl>
                                      </p:cBhvr>
                                    </p:animEffect>
                                    <p:anim calcmode="lin" valueType="num">
                                      <p:cBhvr>
                                        <p:cTn id="52" dur="1000" fill="hold"/>
                                        <p:tgtEl>
                                          <p:spTgt spid="24617"/>
                                        </p:tgtEl>
                                        <p:attrNameLst>
                                          <p:attrName>ppt_x</p:attrName>
                                        </p:attrNameLst>
                                      </p:cBhvr>
                                      <p:tavLst>
                                        <p:tav tm="0">
                                          <p:val>
                                            <p:strVal val="#ppt_x"/>
                                          </p:val>
                                        </p:tav>
                                        <p:tav tm="100000">
                                          <p:val>
                                            <p:strVal val="#ppt_x"/>
                                          </p:val>
                                        </p:tav>
                                      </p:tavLst>
                                    </p:anim>
                                    <p:anim calcmode="lin" valueType="num">
                                      <p:cBhvr>
                                        <p:cTn id="53" dur="1000" fill="hold"/>
                                        <p:tgtEl>
                                          <p:spTgt spid="246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4618"/>
                                        </p:tgtEl>
                                        <p:attrNameLst>
                                          <p:attrName>style.visibility</p:attrName>
                                        </p:attrNameLst>
                                      </p:cBhvr>
                                      <p:to>
                                        <p:strVal val="visible"/>
                                      </p:to>
                                    </p:set>
                                    <p:animEffect transition="in" filter="fade">
                                      <p:cBhvr>
                                        <p:cTn id="56" dur="1000"/>
                                        <p:tgtEl>
                                          <p:spTgt spid="24618"/>
                                        </p:tgtEl>
                                      </p:cBhvr>
                                    </p:animEffect>
                                    <p:anim calcmode="lin" valueType="num">
                                      <p:cBhvr>
                                        <p:cTn id="57" dur="1000" fill="hold"/>
                                        <p:tgtEl>
                                          <p:spTgt spid="24618"/>
                                        </p:tgtEl>
                                        <p:attrNameLst>
                                          <p:attrName>ppt_x</p:attrName>
                                        </p:attrNameLst>
                                      </p:cBhvr>
                                      <p:tavLst>
                                        <p:tav tm="0">
                                          <p:val>
                                            <p:strVal val="#ppt_x"/>
                                          </p:val>
                                        </p:tav>
                                        <p:tav tm="100000">
                                          <p:val>
                                            <p:strVal val="#ppt_x"/>
                                          </p:val>
                                        </p:tav>
                                      </p:tavLst>
                                    </p:anim>
                                    <p:anim calcmode="lin" valueType="num">
                                      <p:cBhvr>
                                        <p:cTn id="58" dur="1000" fill="hold"/>
                                        <p:tgtEl>
                                          <p:spTgt spid="246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17" grpId="0"/>
      <p:bldP spid="24618" grpId="0"/>
      <p:bldP spid="24619" grpId="0"/>
      <p:bldP spid="24620" grpId="0"/>
      <p:bldP spid="24625" grpId="0"/>
      <p:bldP spid="24626" grpId="0"/>
      <p:bldP spid="24627"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flipH="1">
            <a:off x="1294850" y="2055143"/>
            <a:ext cx="9796629" cy="3900534"/>
            <a:chOff x="1171444" y="2167131"/>
            <a:chExt cx="9796676" cy="3901436"/>
          </a:xfrm>
        </p:grpSpPr>
        <p:sp>
          <p:nvSpPr>
            <p:cNvPr id="6" name="矩形 5"/>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3" name="组合 34"/>
            <p:cNvGrpSpPr/>
            <p:nvPr/>
          </p:nvGrpSpPr>
          <p:grpSpPr>
            <a:xfrm>
              <a:off x="4990230" y="2167131"/>
              <a:ext cx="2007470" cy="2011082"/>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a:solidFill>
                    <a:schemeClr val="tx1"/>
                  </a:solidFill>
                  <a:latin typeface="+mn-lt"/>
                  <a:ea typeface="+mn-ea"/>
                  <a:cs typeface="+mn-ea"/>
                  <a:sym typeface="+mn-lt"/>
                </a:endParaRPr>
              </a:p>
            </p:txBody>
          </p:sp>
          <p:sp>
            <p:nvSpPr>
              <p:cNvPr id="10" name="Freeform 34"/>
              <p:cNvSpPr>
                <a:spLocks noEditPoints="1"/>
              </p:cNvSpPr>
              <p:nvPr/>
            </p:nvSpPr>
            <p:spPr bwMode="auto">
              <a:xfrm>
                <a:off x="266700" y="128587"/>
                <a:ext cx="638175" cy="868362"/>
              </a:xfrm>
              <a:custGeom>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4">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a:cs typeface="+mn-ea"/>
                  <a:sym typeface="+mn-lt"/>
                </a:endParaRPr>
              </a:p>
            </p:txBody>
          </p:sp>
        </p:grpSp>
        <p:grpSp>
          <p:nvGrpSpPr>
            <p:cNvPr id="4" name="组合 37"/>
            <p:cNvGrpSpPr/>
            <p:nvPr/>
          </p:nvGrpSpPr>
          <p:grpSpPr>
            <a:xfrm>
              <a:off x="8851398" y="2485469"/>
              <a:ext cx="1473702" cy="1476354"/>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a:solidFill>
                    <a:schemeClr val="tx1"/>
                  </a:solidFill>
                  <a:latin typeface="+mn-lt"/>
                  <a:ea typeface="+mn-ea"/>
                  <a:cs typeface="+mn-ea"/>
                  <a:sym typeface="+mn-lt"/>
                </a:endParaRPr>
              </a:p>
            </p:txBody>
          </p:sp>
          <p:sp>
            <p:nvSpPr>
              <p:cNvPr id="14" name="Freeform 35"/>
              <p:cNvSpPr>
                <a:spLocks noEditPoints="1"/>
              </p:cNvSpPr>
              <p:nvPr/>
            </p:nvSpPr>
            <p:spPr bwMode="auto">
              <a:xfrm>
                <a:off x="269875" y="169862"/>
                <a:ext cx="563563" cy="766762"/>
              </a:xfrm>
              <a:custGeom>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a:cs typeface="+mn-ea"/>
                  <a:sym typeface="+mn-lt"/>
                </a:endParaRPr>
              </a:p>
            </p:txBody>
          </p:sp>
        </p:grpSp>
        <p:grpSp>
          <p:nvGrpSpPr>
            <p:cNvPr id="5" name="组合 40"/>
            <p:cNvGrpSpPr/>
            <p:nvPr/>
          </p:nvGrpSpPr>
          <p:grpSpPr>
            <a:xfrm>
              <a:off x="1778680" y="2460754"/>
              <a:ext cx="1486602" cy="148723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a:solidFill>
                    <a:schemeClr val="tx1"/>
                  </a:solidFill>
                  <a:latin typeface="+mn-lt"/>
                  <a:ea typeface="+mn-ea"/>
                  <a:cs typeface="+mn-ea"/>
                  <a:sym typeface="+mn-lt"/>
                </a:endParaRPr>
              </a:p>
            </p:txBody>
          </p:sp>
          <p:sp>
            <p:nvSpPr>
              <p:cNvPr id="17" name="Freeform 36"/>
              <p:cNvSpPr>
                <a:spLocks noEditPoints="1"/>
              </p:cNvSpPr>
              <p:nvPr/>
            </p:nvSpPr>
            <p:spPr bwMode="auto">
              <a:xfrm>
                <a:off x="261937" y="217487"/>
                <a:ext cx="712788" cy="701675"/>
              </a:xfrm>
              <a:custGeom>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a:cs typeface="+mn-ea"/>
                  <a:sym typeface="+mn-lt"/>
                </a:endParaRPr>
              </a:p>
            </p:txBody>
          </p:sp>
        </p:grpSp>
        <p:grpSp>
          <p:nvGrpSpPr>
            <p:cNvPr id="7" name="组合 17"/>
            <p:cNvGrpSpPr/>
            <p:nvPr/>
          </p:nvGrpSpPr>
          <p:grpSpPr>
            <a:xfrm>
              <a:off x="1171444" y="4699850"/>
              <a:ext cx="9796676" cy="1368717"/>
              <a:chOff x="1137991" y="3631201"/>
              <a:chExt cx="9796676" cy="1368717"/>
            </a:xfrm>
          </p:grpSpPr>
          <p:sp>
            <p:nvSpPr>
              <p:cNvPr id="19" name="文本框 18"/>
              <p:cNvSpPr txBox="1"/>
              <p:nvPr/>
            </p:nvSpPr>
            <p:spPr>
              <a:xfrm>
                <a:off x="1137991" y="3631201"/>
                <a:ext cx="2771775" cy="338632"/>
              </a:xfrm>
              <a:prstGeom prst="rect">
                <a:avLst/>
              </a:prstGeom>
              <a:noFill/>
            </p:spPr>
            <p:txBody>
              <a:bodyPr wrap="square" rtlCol="0">
                <a:spAutoFit/>
              </a:bodyPr>
              <a:lstStyle/>
              <a:p>
                <a:pPr algn="ctr"/>
                <a:r>
                  <a:rPr lang="zh-CN" altLang="en-US" sz="1600" b="1">
                    <a:solidFill>
                      <a:schemeClr val="bg1">
                        <a:lumMod val="50000"/>
                      </a:schemeClr>
                    </a:solidFill>
                    <a:cs typeface="+mn-ea"/>
                    <a:sym typeface="+mn-lt"/>
                  </a:rPr>
                  <a:t>点击此处添加标题</a:t>
                </a:r>
                <a:endParaRPr lang="zh-CN" altLang="en-US" sz="1600" b="1">
                  <a:solidFill>
                    <a:schemeClr val="bg1">
                      <a:lumMod val="50000"/>
                    </a:schemeClr>
                  </a:solidFill>
                  <a:cs typeface="+mn-ea"/>
                  <a:sym typeface="+mn-lt"/>
                </a:endParaRPr>
              </a:p>
            </p:txBody>
          </p:sp>
          <p:sp>
            <p:nvSpPr>
              <p:cNvPr id="20" name="矩形 19"/>
              <p:cNvSpPr/>
              <p:nvPr/>
            </p:nvSpPr>
            <p:spPr>
              <a:xfrm>
                <a:off x="1219062" y="4168345"/>
                <a:ext cx="2609632" cy="831573"/>
              </a:xfrm>
              <a:prstGeom prst="rect">
                <a:avLst/>
              </a:prstGeom>
            </p:spPr>
            <p:txBody>
              <a:bodyPr wrap="square">
                <a:spAutoFit/>
              </a:bodyPr>
              <a:lstStyle/>
              <a:p>
                <a:pPr algn="ctr">
                  <a:lnSpc>
                    <a:spcPct val="150000"/>
                  </a:lnSpc>
                </a:pPr>
                <a:r>
                  <a:rPr lang="zh-CN" altLang="en-US" sz="1065">
                    <a:solidFill>
                      <a:schemeClr val="bg1">
                        <a:lumMod val="50000"/>
                      </a:schemeClr>
                    </a:solidFill>
                    <a:cs typeface="+mn-ea"/>
                    <a:sym typeface="+mn-lt"/>
                  </a:rPr>
                  <a:t>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sp>
            <p:nvSpPr>
              <p:cNvPr id="21" name="文本框 20"/>
              <p:cNvSpPr txBox="1"/>
              <p:nvPr/>
            </p:nvSpPr>
            <p:spPr>
              <a:xfrm>
                <a:off x="4619380" y="3631201"/>
                <a:ext cx="2771775" cy="338632"/>
              </a:xfrm>
              <a:prstGeom prst="rect">
                <a:avLst/>
              </a:prstGeom>
              <a:noFill/>
            </p:spPr>
            <p:txBody>
              <a:bodyPr wrap="square" rtlCol="0">
                <a:spAutoFit/>
              </a:bodyPr>
              <a:lstStyle/>
              <a:p>
                <a:pPr algn="ctr"/>
                <a:r>
                  <a:rPr lang="zh-CN" altLang="en-US" sz="1600" b="1">
                    <a:solidFill>
                      <a:schemeClr val="bg1">
                        <a:lumMod val="50000"/>
                      </a:schemeClr>
                    </a:solidFill>
                    <a:cs typeface="+mn-ea"/>
                    <a:sym typeface="+mn-lt"/>
                  </a:rPr>
                  <a:t>点击此处添加标题</a:t>
                </a:r>
                <a:endParaRPr lang="zh-CN" altLang="en-US" sz="1600" b="1">
                  <a:solidFill>
                    <a:schemeClr val="bg1">
                      <a:lumMod val="50000"/>
                    </a:schemeClr>
                  </a:solidFill>
                  <a:cs typeface="+mn-ea"/>
                  <a:sym typeface="+mn-lt"/>
                </a:endParaRPr>
              </a:p>
            </p:txBody>
          </p:sp>
          <p:sp>
            <p:nvSpPr>
              <p:cNvPr id="22" name="矩形 21"/>
              <p:cNvSpPr/>
              <p:nvPr/>
            </p:nvSpPr>
            <p:spPr>
              <a:xfrm>
                <a:off x="4700451" y="4168345"/>
                <a:ext cx="2609632" cy="831573"/>
              </a:xfrm>
              <a:prstGeom prst="rect">
                <a:avLst/>
              </a:prstGeom>
            </p:spPr>
            <p:txBody>
              <a:bodyPr wrap="square">
                <a:spAutoFit/>
              </a:bodyPr>
              <a:lstStyle/>
              <a:p>
                <a:pPr algn="ctr">
                  <a:lnSpc>
                    <a:spcPct val="150000"/>
                  </a:lnSpc>
                </a:pPr>
                <a:r>
                  <a:rPr lang="zh-CN" altLang="en-US" sz="1065">
                    <a:solidFill>
                      <a:schemeClr val="bg1">
                        <a:lumMod val="50000"/>
                      </a:schemeClr>
                    </a:solidFill>
                    <a:cs typeface="+mn-ea"/>
                    <a:sym typeface="+mn-lt"/>
                  </a:rPr>
                  <a:t>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sp>
            <p:nvSpPr>
              <p:cNvPr id="23" name="文本框 22"/>
              <p:cNvSpPr txBox="1"/>
              <p:nvPr/>
            </p:nvSpPr>
            <p:spPr>
              <a:xfrm>
                <a:off x="8162892" y="3631201"/>
                <a:ext cx="2771775" cy="338632"/>
              </a:xfrm>
              <a:prstGeom prst="rect">
                <a:avLst/>
              </a:prstGeom>
              <a:noFill/>
            </p:spPr>
            <p:txBody>
              <a:bodyPr wrap="square" rtlCol="0">
                <a:spAutoFit/>
              </a:bodyPr>
              <a:lstStyle/>
              <a:p>
                <a:pPr algn="ctr"/>
                <a:r>
                  <a:rPr lang="zh-CN" altLang="en-US" sz="1600" b="1">
                    <a:solidFill>
                      <a:schemeClr val="bg1">
                        <a:lumMod val="50000"/>
                      </a:schemeClr>
                    </a:solidFill>
                    <a:cs typeface="+mn-ea"/>
                    <a:sym typeface="+mn-lt"/>
                  </a:rPr>
                  <a:t>点击此处添加标题</a:t>
                </a:r>
                <a:endParaRPr lang="zh-CN" altLang="en-US" sz="1600" b="1">
                  <a:solidFill>
                    <a:schemeClr val="bg1">
                      <a:lumMod val="50000"/>
                    </a:schemeClr>
                  </a:solidFill>
                  <a:cs typeface="+mn-ea"/>
                  <a:sym typeface="+mn-lt"/>
                </a:endParaRPr>
              </a:p>
            </p:txBody>
          </p:sp>
          <p:sp>
            <p:nvSpPr>
              <p:cNvPr id="24" name="矩形 23"/>
              <p:cNvSpPr/>
              <p:nvPr/>
            </p:nvSpPr>
            <p:spPr>
              <a:xfrm>
                <a:off x="8243964" y="4168345"/>
                <a:ext cx="2609632" cy="831573"/>
              </a:xfrm>
              <a:prstGeom prst="rect">
                <a:avLst/>
              </a:prstGeom>
            </p:spPr>
            <p:txBody>
              <a:bodyPr wrap="square">
                <a:spAutoFit/>
              </a:bodyPr>
              <a:lstStyle/>
              <a:p>
                <a:pPr algn="ctr">
                  <a:lnSpc>
                    <a:spcPct val="150000"/>
                  </a:lnSpc>
                </a:pPr>
                <a:r>
                  <a:rPr lang="zh-CN" altLang="en-US" sz="1065">
                    <a:solidFill>
                      <a:schemeClr val="bg1">
                        <a:lumMod val="50000"/>
                      </a:schemeClr>
                    </a:solidFill>
                    <a:cs typeface="+mn-ea"/>
                    <a:sym typeface="+mn-lt"/>
                  </a:rPr>
                  <a:t>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gr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文本框 5"/>
          <p:cNvSpPr txBox="1"/>
          <p:nvPr/>
        </p:nvSpPr>
        <p:spPr>
          <a:xfrm>
            <a:off x="1981434" y="2250730"/>
            <a:ext cx="4571325"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a:solidFill>
                  <a:schemeClr val="bg1">
                    <a:lumMod val="50000"/>
                  </a:schemeClr>
                </a:solidFill>
                <a:cs typeface="+mn-ea"/>
                <a:sym typeface="+mn-lt"/>
              </a:rPr>
              <a:t>加入标题描述</a:t>
            </a:r>
            <a:endParaRPr lang="en-US" altLang="zh-CN" sz="1600" b="1">
              <a:solidFill>
                <a:schemeClr val="bg1">
                  <a:lumMod val="50000"/>
                </a:schemeClr>
              </a:solidFill>
              <a:cs typeface="+mn-ea"/>
              <a:sym typeface="+mn-lt"/>
            </a:endParaRPr>
          </a:p>
          <a:p>
            <a:r>
              <a:rPr lang="en-US" altLang="zh-CN" sz="1465">
                <a:solidFill>
                  <a:schemeClr val="bg1">
                    <a:lumMod val="50000"/>
                  </a:schemeClr>
                </a:solidFill>
                <a:cs typeface="+mn-ea"/>
                <a:sym typeface="+mn-lt"/>
              </a:rPr>
              <a:t> </a:t>
            </a:r>
            <a:r>
              <a:rPr lang="zh-CN" altLang="en-US" sz="1465">
                <a:solidFill>
                  <a:schemeClr val="bg1">
                    <a:lumMod val="50000"/>
                  </a:schemeClr>
                </a:solidFill>
                <a:cs typeface="+mn-ea"/>
                <a:sym typeface="+mn-lt"/>
              </a:rPr>
              <a:t>单击此处可编辑内容</a:t>
            </a:r>
            <a:r>
              <a:rPr lang="en-US" altLang="zh-CN" sz="1465">
                <a:solidFill>
                  <a:schemeClr val="bg1">
                    <a:lumMod val="50000"/>
                  </a:schemeClr>
                </a:solidFill>
                <a:cs typeface="+mn-ea"/>
                <a:sym typeface="+mn-lt"/>
              </a:rPr>
              <a:t>, consectetuer adipiscing elit. </a:t>
            </a:r>
            <a:endParaRPr lang="en-US" altLang="zh-CN" sz="1465">
              <a:solidFill>
                <a:schemeClr val="bg1">
                  <a:lumMod val="50000"/>
                </a:schemeClr>
              </a:solidFill>
              <a:cs typeface="+mn-ea"/>
              <a:sym typeface="+mn-lt"/>
            </a:endParaRPr>
          </a:p>
        </p:txBody>
      </p:sp>
      <p:sp>
        <p:nvSpPr>
          <p:cNvPr id="7" name="文本框 6"/>
          <p:cNvSpPr txBox="1"/>
          <p:nvPr/>
        </p:nvSpPr>
        <p:spPr>
          <a:xfrm>
            <a:off x="1981433" y="3153413"/>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a:solidFill>
                  <a:schemeClr val="bg1">
                    <a:lumMod val="50000"/>
                  </a:schemeClr>
                </a:solidFill>
                <a:cs typeface="+mn-ea"/>
                <a:sym typeface="+mn-lt"/>
              </a:rPr>
              <a:t>加入标题描述</a:t>
            </a:r>
            <a:endParaRPr lang="en-US" altLang="zh-CN" sz="1600" b="1">
              <a:solidFill>
                <a:schemeClr val="bg1">
                  <a:lumMod val="50000"/>
                </a:schemeClr>
              </a:solidFill>
              <a:cs typeface="+mn-ea"/>
              <a:sym typeface="+mn-lt"/>
            </a:endParaRPr>
          </a:p>
          <a:p>
            <a:pPr lvl="0"/>
            <a:r>
              <a:rPr lang="en-US" altLang="zh-CN" sz="1465">
                <a:solidFill>
                  <a:schemeClr val="bg1">
                    <a:lumMod val="50000"/>
                  </a:schemeClr>
                </a:solidFill>
                <a:cs typeface="+mn-ea"/>
                <a:sym typeface="+mn-lt"/>
              </a:rPr>
              <a:t> </a:t>
            </a:r>
            <a:r>
              <a:rPr lang="zh-CN" altLang="en-US" sz="1465">
                <a:solidFill>
                  <a:schemeClr val="bg1">
                    <a:lumMod val="50000"/>
                  </a:schemeClr>
                </a:solidFill>
                <a:cs typeface="+mn-ea"/>
                <a:sym typeface="+mn-lt"/>
              </a:rPr>
              <a:t>单击此处可编辑内容</a:t>
            </a:r>
            <a:r>
              <a:rPr lang="en-US" altLang="zh-CN" sz="1465">
                <a:solidFill>
                  <a:schemeClr val="bg1">
                    <a:lumMod val="50000"/>
                  </a:schemeClr>
                </a:solidFill>
                <a:cs typeface="+mn-ea"/>
                <a:sym typeface="+mn-lt"/>
              </a:rPr>
              <a:t>, consectetuer adipiscing elit. </a:t>
            </a:r>
            <a:endParaRPr lang="en-US" altLang="zh-CN" sz="1465">
              <a:solidFill>
                <a:schemeClr val="bg1">
                  <a:lumMod val="50000"/>
                </a:schemeClr>
              </a:solidFill>
              <a:cs typeface="+mn-ea"/>
              <a:sym typeface="+mn-lt"/>
            </a:endParaRPr>
          </a:p>
        </p:txBody>
      </p:sp>
      <p:sp>
        <p:nvSpPr>
          <p:cNvPr id="9" name="文本框 8"/>
          <p:cNvSpPr txBox="1"/>
          <p:nvPr/>
        </p:nvSpPr>
        <p:spPr>
          <a:xfrm>
            <a:off x="1981433" y="4056094"/>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a:solidFill>
                  <a:schemeClr val="bg1">
                    <a:lumMod val="50000"/>
                  </a:schemeClr>
                </a:solidFill>
                <a:cs typeface="+mn-ea"/>
                <a:sym typeface="+mn-lt"/>
              </a:rPr>
              <a:t>加入标题描述</a:t>
            </a:r>
            <a:endParaRPr lang="en-US" altLang="zh-CN" sz="1600" b="1">
              <a:solidFill>
                <a:schemeClr val="bg1">
                  <a:lumMod val="50000"/>
                </a:schemeClr>
              </a:solidFill>
              <a:cs typeface="+mn-ea"/>
              <a:sym typeface="+mn-lt"/>
            </a:endParaRPr>
          </a:p>
          <a:p>
            <a:pPr lvl="0"/>
            <a:r>
              <a:rPr lang="en-US" altLang="zh-CN" sz="1465">
                <a:solidFill>
                  <a:schemeClr val="bg1">
                    <a:lumMod val="50000"/>
                  </a:schemeClr>
                </a:solidFill>
                <a:cs typeface="+mn-ea"/>
                <a:sym typeface="+mn-lt"/>
              </a:rPr>
              <a:t> </a:t>
            </a:r>
            <a:r>
              <a:rPr lang="zh-CN" altLang="en-US" sz="1465">
                <a:solidFill>
                  <a:schemeClr val="bg1">
                    <a:lumMod val="50000"/>
                  </a:schemeClr>
                </a:solidFill>
                <a:cs typeface="+mn-ea"/>
                <a:sym typeface="+mn-lt"/>
              </a:rPr>
              <a:t>单击此处可编辑内容</a:t>
            </a:r>
            <a:r>
              <a:rPr lang="en-US" altLang="zh-CN" sz="1465">
                <a:solidFill>
                  <a:schemeClr val="bg1">
                    <a:lumMod val="50000"/>
                  </a:schemeClr>
                </a:solidFill>
                <a:cs typeface="+mn-ea"/>
                <a:sym typeface="+mn-lt"/>
              </a:rPr>
              <a:t>, consectetuer adipiscing elit. </a:t>
            </a:r>
            <a:endParaRPr lang="en-US" altLang="zh-CN" sz="1465">
              <a:solidFill>
                <a:schemeClr val="bg1">
                  <a:lumMod val="50000"/>
                </a:schemeClr>
              </a:solidFill>
              <a:cs typeface="+mn-ea"/>
              <a:sym typeface="+mn-lt"/>
            </a:endParaRPr>
          </a:p>
        </p:txBody>
      </p:sp>
      <p:sp>
        <p:nvSpPr>
          <p:cNvPr id="10" name="文本框 9"/>
          <p:cNvSpPr txBox="1"/>
          <p:nvPr/>
        </p:nvSpPr>
        <p:spPr>
          <a:xfrm>
            <a:off x="1981433" y="4958776"/>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a:solidFill>
                  <a:schemeClr val="bg1">
                    <a:lumMod val="50000"/>
                  </a:schemeClr>
                </a:solidFill>
                <a:cs typeface="+mn-ea"/>
                <a:sym typeface="+mn-lt"/>
              </a:rPr>
              <a:t>加入标题描述</a:t>
            </a:r>
            <a:endParaRPr lang="en-US" altLang="zh-CN" sz="1600" b="1">
              <a:solidFill>
                <a:schemeClr val="bg1">
                  <a:lumMod val="50000"/>
                </a:schemeClr>
              </a:solidFill>
              <a:cs typeface="+mn-ea"/>
              <a:sym typeface="+mn-lt"/>
            </a:endParaRPr>
          </a:p>
          <a:p>
            <a:pPr lvl="0"/>
            <a:r>
              <a:rPr lang="en-US" altLang="zh-CN" sz="1465">
                <a:solidFill>
                  <a:schemeClr val="bg1">
                    <a:lumMod val="50000"/>
                  </a:schemeClr>
                </a:solidFill>
                <a:cs typeface="+mn-ea"/>
                <a:sym typeface="+mn-lt"/>
              </a:rPr>
              <a:t> </a:t>
            </a:r>
            <a:r>
              <a:rPr lang="zh-CN" altLang="en-US" sz="1465">
                <a:solidFill>
                  <a:schemeClr val="bg1">
                    <a:lumMod val="50000"/>
                  </a:schemeClr>
                </a:solidFill>
                <a:cs typeface="+mn-ea"/>
                <a:sym typeface="+mn-lt"/>
              </a:rPr>
              <a:t>单击此处可编辑内容</a:t>
            </a:r>
            <a:r>
              <a:rPr lang="en-US" altLang="zh-CN" sz="1465">
                <a:solidFill>
                  <a:schemeClr val="bg1">
                    <a:lumMod val="50000"/>
                  </a:schemeClr>
                </a:solidFill>
                <a:cs typeface="+mn-ea"/>
                <a:sym typeface="+mn-lt"/>
              </a:rPr>
              <a:t>, consectetuer adipiscing elit. </a:t>
            </a:r>
            <a:endParaRPr lang="en-US" altLang="zh-CN" sz="1465">
              <a:solidFill>
                <a:schemeClr val="bg1">
                  <a:lumMod val="50000"/>
                </a:schemeClr>
              </a:solidFill>
              <a:cs typeface="+mn-ea"/>
              <a:sym typeface="+mn-lt"/>
            </a:endParaRPr>
          </a:p>
        </p:txBody>
      </p:sp>
      <p:grpSp>
        <p:nvGrpSpPr>
          <p:cNvPr id="2" name="组合 11"/>
          <p:cNvGrpSpPr/>
          <p:nvPr/>
        </p:nvGrpSpPr>
        <p:grpSpPr>
          <a:xfrm>
            <a:off x="6791535" y="2215073"/>
            <a:ext cx="3340904" cy="3340147"/>
            <a:chOff x="2601227" y="2771221"/>
            <a:chExt cx="2241550" cy="2241550"/>
          </a:xfrm>
        </p:grpSpPr>
        <p:sp>
          <p:nvSpPr>
            <p:cNvPr id="13" name="Freeform 22"/>
            <p:cNvSpPr/>
            <p:nvPr/>
          </p:nvSpPr>
          <p:spPr bwMode="auto">
            <a:xfrm>
              <a:off x="3774389" y="2771221"/>
              <a:ext cx="1068388" cy="1281113"/>
            </a:xfrm>
            <a:custGeom>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2"/>
            </a:solidFill>
            <a:ln w="6350">
              <a:noFill/>
            </a:ln>
          </p:spPr>
          <p:txBody>
            <a:bodyPr/>
            <a:lstStyle/>
            <a:p>
              <a:endParaRPr lang="zh-CN" altLang="en-US" sz="2400">
                <a:cs typeface="+mn-ea"/>
                <a:sym typeface="+mn-lt"/>
              </a:endParaRPr>
            </a:p>
          </p:txBody>
        </p:sp>
        <p:sp>
          <p:nvSpPr>
            <p:cNvPr id="14" name="Freeform 23"/>
            <p:cNvSpPr/>
            <p:nvPr/>
          </p:nvSpPr>
          <p:spPr bwMode="auto">
            <a:xfrm>
              <a:off x="3561664" y="3944384"/>
              <a:ext cx="1281113" cy="1068387"/>
            </a:xfrm>
            <a:custGeom>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a:lstStyle/>
            <a:p>
              <a:endParaRPr lang="zh-CN" altLang="en-US" sz="2400">
                <a:cs typeface="+mn-ea"/>
                <a:sym typeface="+mn-lt"/>
              </a:endParaRPr>
            </a:p>
          </p:txBody>
        </p:sp>
        <p:sp>
          <p:nvSpPr>
            <p:cNvPr id="15" name="Freeform 24"/>
            <p:cNvSpPr/>
            <p:nvPr/>
          </p:nvSpPr>
          <p:spPr bwMode="auto">
            <a:xfrm>
              <a:off x="2601227" y="3730071"/>
              <a:ext cx="1068387" cy="1282700"/>
            </a:xfrm>
            <a:custGeom>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4"/>
            </a:solidFill>
            <a:ln w="6350">
              <a:noFill/>
            </a:ln>
          </p:spPr>
          <p:txBody>
            <a:bodyPr/>
            <a:lstStyle/>
            <a:p>
              <a:endParaRPr lang="zh-CN" altLang="en-US" sz="2400">
                <a:cs typeface="+mn-ea"/>
                <a:sym typeface="+mn-lt"/>
              </a:endParaRPr>
            </a:p>
          </p:txBody>
        </p:sp>
        <p:sp>
          <p:nvSpPr>
            <p:cNvPr id="16" name="Freeform 25"/>
            <p:cNvSpPr/>
            <p:nvPr/>
          </p:nvSpPr>
          <p:spPr bwMode="auto">
            <a:xfrm>
              <a:off x="2601227" y="2771221"/>
              <a:ext cx="1277937" cy="1068388"/>
            </a:xfrm>
            <a:custGeom>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a:lstStyle/>
            <a:p>
              <a:endParaRPr lang="zh-CN" altLang="en-US" sz="2400">
                <a:cs typeface="+mn-ea"/>
                <a:sym typeface="+mn-lt"/>
              </a:endParaRPr>
            </a:p>
          </p:txBody>
        </p:sp>
        <p:sp>
          <p:nvSpPr>
            <p:cNvPr id="17" name="矩形 16"/>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cs typeface="+mn-ea"/>
                  <a:sym typeface="+mn-lt"/>
                </a:rPr>
                <a:t>01</a:t>
              </a:r>
              <a:endParaRPr lang="zh-CN" altLang="en-US" sz="3200" b="1">
                <a:cs typeface="+mn-ea"/>
                <a:sym typeface="+mn-lt"/>
              </a:endParaRPr>
            </a:p>
          </p:txBody>
        </p:sp>
        <p:sp>
          <p:nvSpPr>
            <p:cNvPr id="18" name="矩形 17"/>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bg1"/>
                  </a:solidFill>
                  <a:cs typeface="+mn-ea"/>
                  <a:sym typeface="+mn-lt"/>
                </a:rPr>
                <a:t>02</a:t>
              </a:r>
              <a:endParaRPr lang="zh-CN" altLang="en-US" sz="3200" b="1">
                <a:solidFill>
                  <a:schemeClr val="bg1"/>
                </a:solidFill>
                <a:cs typeface="+mn-ea"/>
                <a:sym typeface="+mn-lt"/>
              </a:endParaRPr>
            </a:p>
          </p:txBody>
        </p:sp>
        <p:sp>
          <p:nvSpPr>
            <p:cNvPr id="19" name="矩形 18"/>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bg1"/>
                  </a:solidFill>
                  <a:cs typeface="+mn-ea"/>
                  <a:sym typeface="+mn-lt"/>
                </a:rPr>
                <a:t>03</a:t>
              </a:r>
              <a:endParaRPr lang="zh-CN" altLang="en-US" sz="3200" b="1">
                <a:solidFill>
                  <a:schemeClr val="bg1"/>
                </a:solidFill>
                <a:cs typeface="+mn-ea"/>
                <a:sym typeface="+mn-lt"/>
              </a:endParaRPr>
            </a:p>
          </p:txBody>
        </p:sp>
        <p:sp>
          <p:nvSpPr>
            <p:cNvPr id="20" name="矩形 19"/>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cs typeface="+mn-ea"/>
                  <a:sym typeface="+mn-lt"/>
                </a:rPr>
                <a:t>04</a:t>
              </a:r>
              <a:endParaRPr lang="zh-CN" altLang="en-US" sz="3200" b="1">
                <a:cs typeface="+mn-ea"/>
                <a:sym typeface="+mn-lt"/>
              </a:endParaRPr>
            </a:p>
          </p:txBody>
        </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资源 1@4x331"/>
          <p:cNvPicPr>
            <a:picLocks noChangeAspect="1"/>
          </p:cNvPicPr>
          <p:nvPr/>
        </p:nvPicPr>
        <p:blipFill>
          <a:blip r:embed="rId2"/>
          <a:srcRect l="30919" t="25107" r="6029" b="28705"/>
          <a:stretch>
            <a:fillRect/>
          </a:stretch>
        </p:blipFill>
        <p:spPr>
          <a:xfrm>
            <a:off x="-3175" y="-116205"/>
            <a:ext cx="12468860" cy="7090410"/>
          </a:xfrm>
          <a:prstGeom prst="rect">
            <a:avLst/>
          </a:prstGeom>
        </p:spPr>
      </p:pic>
      <p:sp>
        <p:nvSpPr>
          <p:cNvPr id="28" name="矩形 27"/>
          <p:cNvSpPr/>
          <p:nvPr/>
        </p:nvSpPr>
        <p:spPr>
          <a:xfrm>
            <a:off x="3742593" y="4113929"/>
            <a:ext cx="3184408" cy="615315"/>
          </a:xfrm>
          <a:prstGeom prst="rect">
            <a:avLst/>
          </a:prstGeom>
        </p:spPr>
        <p:txBody>
          <a:bodyPr wrap="square" lIns="0" tIns="0" rIns="0" bIns="0">
            <a:spAutoFit/>
          </a:bodyPr>
          <a:lstStyle/>
          <a:p>
            <a:r>
              <a:rPr lang="zh-CN" altLang="en-US" sz="4000" b="1">
                <a:solidFill>
                  <a:schemeClr val="bg1"/>
                </a:solidFill>
                <a:latin typeface="庞门正道标题体" panose="02010600030101010101" charset="-122"/>
                <a:ea typeface="庞门正道标题体" panose="02010600030101010101" charset="-122"/>
                <a:cs typeface="+mn-ea"/>
                <a:sym typeface="+mn-lt"/>
              </a:rPr>
              <a:t>输入您的标题</a:t>
            </a:r>
            <a:endParaRPr lang="zh-CN" altLang="en-US" sz="4000" b="1">
              <a:solidFill>
                <a:schemeClr val="bg1"/>
              </a:solidFill>
              <a:latin typeface="庞门正道标题体" panose="02010600030101010101" charset="-122"/>
              <a:ea typeface="庞门正道标题体" panose="02010600030101010101" charset="-122"/>
              <a:cs typeface="+mn-ea"/>
              <a:sym typeface="+mn-lt"/>
            </a:endParaRPr>
          </a:p>
        </p:txBody>
      </p:sp>
      <p:sp>
        <p:nvSpPr>
          <p:cNvPr id="29" name="TextBox 11"/>
          <p:cNvSpPr txBox="1"/>
          <p:nvPr/>
        </p:nvSpPr>
        <p:spPr>
          <a:xfrm>
            <a:off x="3685087"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0" name="TextBox 11"/>
          <p:cNvSpPr txBox="1"/>
          <p:nvPr/>
        </p:nvSpPr>
        <p:spPr>
          <a:xfrm>
            <a:off x="5397680" y="4952315"/>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1" name="TextBox 11"/>
          <p:cNvSpPr txBox="1"/>
          <p:nvPr/>
        </p:nvSpPr>
        <p:spPr>
          <a:xfrm>
            <a:off x="3685087"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2" name="TextBox 11"/>
          <p:cNvSpPr txBox="1"/>
          <p:nvPr/>
        </p:nvSpPr>
        <p:spPr>
          <a:xfrm>
            <a:off x="5397680" y="5225146"/>
            <a:ext cx="1486304" cy="261610"/>
          </a:xfrm>
          <a:prstGeom prst="rect">
            <a:avLst/>
          </a:prstGeom>
          <a:noFill/>
        </p:spPr>
        <p:txBody>
          <a:bodyPr wrap="none" rtlCol="0">
            <a:spAutoFit/>
          </a:bodyPr>
          <a:lstStyle/>
          <a:p>
            <a:pPr marL="171450" lvl="1" indent="-171450">
              <a:buFont typeface="Arial" panose="020b0604020202020204" pitchFamily="34" charset="0"/>
              <a:buChar char="•"/>
            </a:pPr>
            <a:r>
              <a:rPr lang="zh-CN" altLang="en-US" sz="1100" smtClean="0">
                <a:solidFill>
                  <a:schemeClr val="bg1"/>
                </a:solidFill>
                <a:latin typeface="庞门正道标题体" panose="02010600030101010101" charset="-122"/>
                <a:ea typeface="庞门正道标题体" panose="02010600030101010101" charset="-122"/>
                <a:cs typeface="+mn-ea"/>
                <a:sym typeface="+mn-lt"/>
              </a:rPr>
              <a:t>添加</a:t>
            </a:r>
            <a:r>
              <a:rPr lang="zh-CN" altLang="en-US" sz="1100">
                <a:solidFill>
                  <a:schemeClr val="bg1"/>
                </a:solidFill>
                <a:latin typeface="庞门正道标题体" panose="02010600030101010101" charset="-122"/>
                <a:ea typeface="庞门正道标题体" panose="02010600030101010101" charset="-122"/>
                <a:cs typeface="+mn-ea"/>
                <a:sym typeface="+mn-lt"/>
              </a:rPr>
              <a:t>相关标题文字</a:t>
            </a:r>
            <a:endParaRPr lang="zh-CN" altLang="en-US" sz="1100">
              <a:solidFill>
                <a:schemeClr val="bg1"/>
              </a:solidFill>
              <a:latin typeface="庞门正道标题体" panose="02010600030101010101" charset="-122"/>
              <a:ea typeface="庞门正道标题体" panose="02010600030101010101" charset="-122"/>
              <a:cs typeface="+mn-ea"/>
              <a:sym typeface="+mn-lt"/>
            </a:endParaRPr>
          </a:p>
        </p:txBody>
      </p:sp>
      <p:sp>
        <p:nvSpPr>
          <p:cNvPr id="33" name="矩形 259"/>
          <p:cNvSpPr>
            <a:spLocks noChangeArrowheads="1"/>
          </p:cNvSpPr>
          <p:nvPr/>
        </p:nvSpPr>
        <p:spPr bwMode="auto">
          <a:xfrm>
            <a:off x="464695" y="3364940"/>
            <a:ext cx="2481203" cy="271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a:buNone/>
            </a:pPr>
            <a:r>
              <a:rPr lang="en-US" altLang="zh-CN" sz="13800" cap="all" smtClean="0">
                <a:solidFill>
                  <a:schemeClr val="bg1"/>
                </a:solidFill>
                <a:latin typeface="庞门正道标题体" panose="02010600030101010101" charset="-122"/>
                <a:ea typeface="庞门正道标题体" panose="02010600030101010101" charset="-122"/>
                <a:cs typeface="+mn-ea"/>
                <a:sym typeface="+mn-lt"/>
              </a:rPr>
              <a:t>02</a:t>
            </a:r>
            <a:endParaRPr lang="en-US" altLang="zh-CN" sz="13800" cap="all" smtClean="0">
              <a:solidFill>
                <a:schemeClr val="bg1"/>
              </a:solidFill>
              <a:latin typeface="庞门正道标题体" panose="02010600030101010101" charset="-122"/>
              <a:ea typeface="庞门正道标题体" panose="02010600030101010101" charset="-122"/>
              <a:cs typeface="+mn-ea"/>
              <a:sym typeface="+mn-lt"/>
            </a:endParaRPr>
          </a:p>
          <a:p>
            <a:pPr algn="ctr">
              <a:buNone/>
            </a:pPr>
            <a:r>
              <a:rPr lang="en-US" altLang="zh-CN" cap="all">
                <a:solidFill>
                  <a:schemeClr val="bg1"/>
                </a:solidFill>
                <a:latin typeface="庞门正道标题体" panose="02010600030101010101" charset="-122"/>
                <a:ea typeface="庞门正道标题体" panose="02010600030101010101" charset="-122"/>
                <a:cs typeface="+mn-ea"/>
                <a:sym typeface="+mn-lt"/>
              </a:rPr>
              <a:t>chapter</a:t>
            </a:r>
            <a:endParaRPr lang="en-US" altLang="zh-CN" cap="all">
              <a:solidFill>
                <a:schemeClr val="bg1"/>
              </a:solidFill>
              <a:latin typeface="庞门正道标题体" panose="02010600030101010101" charset="-122"/>
              <a:ea typeface="庞门正道标题体" panose="02010600030101010101" charset="-122"/>
              <a:cs typeface="+mn-ea"/>
              <a:sym typeface="+mn-lt"/>
            </a:endParaRPr>
          </a:p>
        </p:txBody>
      </p:sp>
      <p:cxnSp>
        <p:nvCxnSpPr>
          <p:cNvPr id="34" name="直接连接符 33"/>
          <p:cNvCxnSpPr/>
          <p:nvPr/>
        </p:nvCxnSpPr>
        <p:spPr>
          <a:xfrm flipH="1">
            <a:off x="3166529" y="3581242"/>
            <a:ext cx="0" cy="2332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13" name="直接连接符 12"/>
          <p:cNvCxnSpPr/>
          <p:nvPr/>
        </p:nvCxnSpPr>
        <p:spPr>
          <a:xfrm flipH="1">
            <a:off x="2004920" y="3430977"/>
            <a:ext cx="0" cy="66236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04921" y="4093336"/>
            <a:ext cx="22577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62709" y="4093336"/>
            <a:ext cx="225778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5"/>
          <p:cNvSpPr txBox="1">
            <a:spLocks noChangeArrowheads="1"/>
          </p:cNvSpPr>
          <p:nvPr/>
        </p:nvSpPr>
        <p:spPr bwMode="auto">
          <a:xfrm>
            <a:off x="2076869" y="3203148"/>
            <a:ext cx="2255671" cy="3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zh-CN" altLang="en-US" sz="1600" b="1">
                <a:solidFill>
                  <a:schemeClr val="bg1">
                    <a:lumMod val="50000"/>
                  </a:schemeClr>
                </a:solidFill>
                <a:latin typeface="+mn-lt"/>
                <a:ea typeface="+mn-ea"/>
                <a:cs typeface="+mn-ea"/>
                <a:sym typeface="+mn-lt"/>
              </a:rPr>
              <a:t>此处输入文本</a:t>
            </a:r>
            <a:endParaRPr lang="en-US" altLang="zh-CN" sz="1600" b="1">
              <a:solidFill>
                <a:schemeClr val="bg1">
                  <a:lumMod val="50000"/>
                </a:schemeClr>
              </a:solidFill>
              <a:latin typeface="+mn-lt"/>
              <a:ea typeface="+mn-ea"/>
              <a:cs typeface="+mn-ea"/>
              <a:sym typeface="+mn-lt"/>
            </a:endParaRPr>
          </a:p>
        </p:txBody>
      </p:sp>
      <p:cxnSp>
        <p:nvCxnSpPr>
          <p:cNvPr id="17" name="直接连接符 16"/>
          <p:cNvCxnSpPr/>
          <p:nvPr/>
        </p:nvCxnSpPr>
        <p:spPr>
          <a:xfrm flipH="1">
            <a:off x="4367283" y="4093341"/>
            <a:ext cx="0" cy="6813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520493" y="3334996"/>
            <a:ext cx="0" cy="7583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520497" y="4093336"/>
            <a:ext cx="22556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878392" y="4093341"/>
            <a:ext cx="0" cy="6813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776165" y="4093336"/>
            <a:ext cx="2257785"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32" name="文本框 31"/>
          <p:cNvSpPr txBox="1">
            <a:spLocks noChangeArrowheads="1"/>
          </p:cNvSpPr>
          <p:nvPr/>
        </p:nvSpPr>
        <p:spPr bwMode="auto">
          <a:xfrm>
            <a:off x="4285986" y="4221406"/>
            <a:ext cx="2255671" cy="3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zh-CN" altLang="en-US" sz="1600" b="1">
                <a:solidFill>
                  <a:schemeClr val="bg1">
                    <a:lumMod val="50000"/>
                  </a:schemeClr>
                </a:solidFill>
                <a:latin typeface="+mn-lt"/>
                <a:ea typeface="+mn-ea"/>
                <a:cs typeface="+mn-ea"/>
                <a:sym typeface="+mn-lt"/>
              </a:rPr>
              <a:t>此处输入文本</a:t>
            </a:r>
            <a:endParaRPr lang="en-US" altLang="zh-CN" sz="1600" b="1">
              <a:solidFill>
                <a:schemeClr val="bg1">
                  <a:lumMod val="50000"/>
                </a:schemeClr>
              </a:solidFill>
              <a:latin typeface="+mn-lt"/>
              <a:ea typeface="+mn-ea"/>
              <a:cs typeface="+mn-ea"/>
              <a:sym typeface="+mn-lt"/>
            </a:endParaRPr>
          </a:p>
        </p:txBody>
      </p:sp>
      <p:sp>
        <p:nvSpPr>
          <p:cNvPr id="33" name="文本框 32"/>
          <p:cNvSpPr txBox="1">
            <a:spLocks noChangeArrowheads="1"/>
          </p:cNvSpPr>
          <p:nvPr/>
        </p:nvSpPr>
        <p:spPr bwMode="auto">
          <a:xfrm>
            <a:off x="6520497" y="3203148"/>
            <a:ext cx="2255671" cy="3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zh-CN" altLang="en-US" sz="1600" b="1">
                <a:solidFill>
                  <a:schemeClr val="bg1">
                    <a:lumMod val="50000"/>
                  </a:schemeClr>
                </a:solidFill>
                <a:latin typeface="+mn-lt"/>
                <a:ea typeface="+mn-ea"/>
                <a:cs typeface="+mn-ea"/>
                <a:sym typeface="+mn-lt"/>
              </a:rPr>
              <a:t>此处输入文本</a:t>
            </a:r>
            <a:endParaRPr lang="en-US" altLang="zh-CN" sz="1600" b="1">
              <a:solidFill>
                <a:schemeClr val="bg1">
                  <a:lumMod val="50000"/>
                </a:schemeClr>
              </a:solidFill>
              <a:latin typeface="+mn-lt"/>
              <a:ea typeface="+mn-ea"/>
              <a:cs typeface="+mn-ea"/>
              <a:sym typeface="+mn-lt"/>
            </a:endParaRPr>
          </a:p>
        </p:txBody>
      </p:sp>
      <p:sp>
        <p:nvSpPr>
          <p:cNvPr id="34" name="文本框 33"/>
          <p:cNvSpPr txBox="1">
            <a:spLocks noChangeArrowheads="1"/>
          </p:cNvSpPr>
          <p:nvPr/>
        </p:nvSpPr>
        <p:spPr bwMode="auto">
          <a:xfrm>
            <a:off x="8776165" y="4221406"/>
            <a:ext cx="2257785" cy="4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zh-CN" altLang="en-US" sz="1865" b="1">
                <a:solidFill>
                  <a:schemeClr val="bg1">
                    <a:lumMod val="50000"/>
                  </a:schemeClr>
                </a:solidFill>
                <a:latin typeface="+mn-lt"/>
                <a:ea typeface="+mn-ea"/>
                <a:cs typeface="+mn-ea"/>
                <a:sym typeface="+mn-lt"/>
              </a:rPr>
              <a:t>此处输入文本</a:t>
            </a:r>
            <a:endParaRPr lang="en-US" altLang="zh-CN" sz="1865" b="1">
              <a:solidFill>
                <a:schemeClr val="bg1">
                  <a:lumMod val="50000"/>
                </a:schemeClr>
              </a:solidFill>
              <a:latin typeface="+mn-lt"/>
              <a:ea typeface="+mn-ea"/>
              <a:cs typeface="+mn-ea"/>
              <a:sym typeface="+mn-lt"/>
            </a:endParaRPr>
          </a:p>
        </p:txBody>
      </p:sp>
      <p:grpSp>
        <p:nvGrpSpPr>
          <p:cNvPr id="35" name="组合 34"/>
          <p:cNvGrpSpPr/>
          <p:nvPr/>
        </p:nvGrpSpPr>
        <p:grpSpPr>
          <a:xfrm>
            <a:off x="1583832" y="2572286"/>
            <a:ext cx="865451" cy="858694"/>
            <a:chOff x="1187624" y="1857800"/>
            <a:chExt cx="649288" cy="644219"/>
          </a:xfrm>
        </p:grpSpPr>
        <p:sp>
          <p:nvSpPr>
            <p:cNvPr id="36" name="椭圆 35"/>
            <p:cNvSpPr/>
            <p:nvPr/>
          </p:nvSpPr>
          <p:spPr>
            <a:xfrm>
              <a:off x="1187624" y="1857800"/>
              <a:ext cx="649288" cy="644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lumMod val="65000"/>
                  </a:schemeClr>
                </a:solidFill>
                <a:cs typeface="+mn-ea"/>
                <a:sym typeface="+mn-lt"/>
              </a:endParaRPr>
            </a:p>
          </p:txBody>
        </p:sp>
        <p:sp>
          <p:nvSpPr>
            <p:cNvPr id="37" name="文本框 5"/>
            <p:cNvSpPr txBox="1">
              <a:spLocks noChangeArrowheads="1"/>
            </p:cNvSpPr>
            <p:nvPr/>
          </p:nvSpPr>
          <p:spPr bwMode="auto">
            <a:xfrm>
              <a:off x="1187624" y="1923678"/>
              <a:ext cx="648072" cy="49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en-US" altLang="zh-CN" sz="3200" b="1">
                  <a:solidFill>
                    <a:schemeClr val="bg1"/>
                  </a:solidFill>
                  <a:latin typeface="+mn-lt"/>
                  <a:ea typeface="+mn-ea"/>
                  <a:cs typeface="+mn-ea"/>
                  <a:sym typeface="+mn-lt"/>
                </a:rPr>
                <a:t>01</a:t>
              </a:r>
              <a:endParaRPr lang="en-US" altLang="zh-CN" sz="3200" b="1">
                <a:solidFill>
                  <a:schemeClr val="bg1"/>
                </a:solidFill>
                <a:latin typeface="+mn-lt"/>
                <a:ea typeface="+mn-ea"/>
                <a:cs typeface="+mn-ea"/>
                <a:sym typeface="+mn-lt"/>
              </a:endParaRPr>
            </a:p>
          </p:txBody>
        </p:sp>
      </p:grpSp>
      <p:grpSp>
        <p:nvGrpSpPr>
          <p:cNvPr id="38" name="组合 37"/>
          <p:cNvGrpSpPr/>
          <p:nvPr/>
        </p:nvGrpSpPr>
        <p:grpSpPr>
          <a:xfrm>
            <a:off x="6093060" y="2572286"/>
            <a:ext cx="867565" cy="858694"/>
            <a:chOff x="4570588" y="1857800"/>
            <a:chExt cx="650875" cy="644219"/>
          </a:xfrm>
        </p:grpSpPr>
        <p:sp>
          <p:nvSpPr>
            <p:cNvPr id="39" name="椭圆 38"/>
            <p:cNvSpPr/>
            <p:nvPr/>
          </p:nvSpPr>
          <p:spPr>
            <a:xfrm>
              <a:off x="4570588" y="1857800"/>
              <a:ext cx="650875" cy="6442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lumMod val="65000"/>
                  </a:schemeClr>
                </a:solidFill>
                <a:cs typeface="+mn-ea"/>
                <a:sym typeface="+mn-lt"/>
              </a:endParaRPr>
            </a:p>
          </p:txBody>
        </p:sp>
        <p:sp>
          <p:nvSpPr>
            <p:cNvPr id="40" name="文本框 5"/>
            <p:cNvSpPr txBox="1">
              <a:spLocks noChangeArrowheads="1"/>
            </p:cNvSpPr>
            <p:nvPr/>
          </p:nvSpPr>
          <p:spPr bwMode="auto">
            <a:xfrm>
              <a:off x="4572000" y="1923678"/>
              <a:ext cx="648072" cy="49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en-US" altLang="zh-CN" sz="3200" b="1">
                  <a:solidFill>
                    <a:schemeClr val="bg1"/>
                  </a:solidFill>
                  <a:latin typeface="+mn-lt"/>
                  <a:ea typeface="+mn-ea"/>
                  <a:cs typeface="+mn-ea"/>
                  <a:sym typeface="+mn-lt"/>
                </a:rPr>
                <a:t>02</a:t>
              </a:r>
              <a:endParaRPr lang="en-US" altLang="zh-CN" sz="3200" b="1">
                <a:solidFill>
                  <a:schemeClr val="bg1"/>
                </a:solidFill>
                <a:latin typeface="+mn-lt"/>
                <a:ea typeface="+mn-ea"/>
                <a:cs typeface="+mn-ea"/>
                <a:sym typeface="+mn-lt"/>
              </a:endParaRPr>
            </a:p>
          </p:txBody>
        </p:sp>
      </p:grpSp>
      <p:grpSp>
        <p:nvGrpSpPr>
          <p:cNvPr id="41" name="组合 40"/>
          <p:cNvGrpSpPr/>
          <p:nvPr/>
        </p:nvGrpSpPr>
        <p:grpSpPr>
          <a:xfrm>
            <a:off x="3885760" y="4678731"/>
            <a:ext cx="865449" cy="860795"/>
            <a:chOff x="2914601" y="3438123"/>
            <a:chExt cx="649287" cy="645795"/>
          </a:xfrm>
        </p:grpSpPr>
        <p:sp>
          <p:nvSpPr>
            <p:cNvPr id="42" name="椭圆 41"/>
            <p:cNvSpPr/>
            <p:nvPr/>
          </p:nvSpPr>
          <p:spPr>
            <a:xfrm>
              <a:off x="2914601" y="3438123"/>
              <a:ext cx="649287" cy="645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lumMod val="65000"/>
                  </a:schemeClr>
                </a:solidFill>
                <a:cs typeface="+mn-ea"/>
                <a:sym typeface="+mn-lt"/>
              </a:endParaRPr>
            </a:p>
          </p:txBody>
        </p:sp>
        <p:sp>
          <p:nvSpPr>
            <p:cNvPr id="43" name="文本框 5"/>
            <p:cNvSpPr txBox="1">
              <a:spLocks noChangeArrowheads="1"/>
            </p:cNvSpPr>
            <p:nvPr/>
          </p:nvSpPr>
          <p:spPr bwMode="auto">
            <a:xfrm>
              <a:off x="2915816" y="3507854"/>
              <a:ext cx="648072" cy="49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en-US" altLang="zh-CN" sz="3200" b="1">
                  <a:solidFill>
                    <a:schemeClr val="bg1"/>
                  </a:solidFill>
                  <a:latin typeface="+mn-lt"/>
                  <a:ea typeface="+mn-ea"/>
                  <a:cs typeface="+mn-ea"/>
                  <a:sym typeface="+mn-lt"/>
                </a:rPr>
                <a:t>03</a:t>
              </a:r>
              <a:endParaRPr lang="en-US" altLang="zh-CN" sz="3200" b="1">
                <a:solidFill>
                  <a:schemeClr val="bg1"/>
                </a:solidFill>
                <a:latin typeface="+mn-lt"/>
                <a:ea typeface="+mn-ea"/>
                <a:cs typeface="+mn-ea"/>
                <a:sym typeface="+mn-lt"/>
              </a:endParaRPr>
            </a:p>
          </p:txBody>
        </p:sp>
      </p:grpSp>
      <p:grpSp>
        <p:nvGrpSpPr>
          <p:cNvPr id="44" name="组合 43"/>
          <p:cNvGrpSpPr/>
          <p:nvPr/>
        </p:nvGrpSpPr>
        <p:grpSpPr>
          <a:xfrm>
            <a:off x="8396869" y="4678731"/>
            <a:ext cx="865449" cy="860795"/>
            <a:chOff x="6298977" y="3438123"/>
            <a:chExt cx="649287" cy="645795"/>
          </a:xfrm>
        </p:grpSpPr>
        <p:sp>
          <p:nvSpPr>
            <p:cNvPr id="45" name="椭圆 44"/>
            <p:cNvSpPr/>
            <p:nvPr/>
          </p:nvSpPr>
          <p:spPr>
            <a:xfrm>
              <a:off x="6298977" y="3438123"/>
              <a:ext cx="649287" cy="645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lumMod val="65000"/>
                  </a:schemeClr>
                </a:solidFill>
                <a:cs typeface="+mn-ea"/>
                <a:sym typeface="+mn-lt"/>
              </a:endParaRPr>
            </a:p>
          </p:txBody>
        </p:sp>
        <p:sp>
          <p:nvSpPr>
            <p:cNvPr id="46" name="文本框 5"/>
            <p:cNvSpPr txBox="1">
              <a:spLocks noChangeArrowheads="1"/>
            </p:cNvSpPr>
            <p:nvPr/>
          </p:nvSpPr>
          <p:spPr bwMode="auto">
            <a:xfrm>
              <a:off x="6300192" y="3507854"/>
              <a:ext cx="648072" cy="49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1" tIns="60935" rIns="121871" bIns="60935">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lgn="ctr" eaLnBrk="1" hangingPunct="1">
                <a:lnSpc>
                  <a:spcPct val="120000"/>
                </a:lnSpc>
              </a:pPr>
              <a:r>
                <a:rPr lang="en-US" altLang="zh-CN" sz="3200" b="1">
                  <a:solidFill>
                    <a:schemeClr val="bg1"/>
                  </a:solidFill>
                  <a:latin typeface="+mn-lt"/>
                  <a:ea typeface="+mn-ea"/>
                  <a:cs typeface="+mn-ea"/>
                  <a:sym typeface="+mn-lt"/>
                </a:rPr>
                <a:t>04</a:t>
              </a:r>
              <a:endParaRPr lang="en-US" altLang="zh-CN" sz="3200" b="1">
                <a:solidFill>
                  <a:schemeClr val="bg1"/>
                </a:solidFill>
                <a:latin typeface="+mn-lt"/>
                <a:ea typeface="+mn-ea"/>
                <a:cs typeface="+mn-ea"/>
                <a:sym typeface="+mn-lt"/>
              </a:endParaRPr>
            </a:p>
          </p:txBody>
        </p:sp>
      </p:grpSp>
      <p:sp>
        <p:nvSpPr>
          <p:cNvPr id="66" name="Rectangle 39"/>
          <p:cNvSpPr>
            <a:spLocks noChangeArrowheads="1"/>
          </p:cNvSpPr>
          <p:nvPr userDrawn="1"/>
        </p:nvSpPr>
        <p:spPr bwMode="auto">
          <a:xfrm>
            <a:off x="2238543" y="237469"/>
            <a:ext cx="3704079" cy="41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665">
                <a:solidFill>
                  <a:schemeClr val="bg1"/>
                </a:solidFill>
                <a:latin typeface="庞门正道标题体" panose="02010600030101010101" charset="-122"/>
                <a:ea typeface="庞门正道标题体" panose="02010600030101010101" charset="-122"/>
              </a:rPr>
              <a:t>请更改标题文本</a:t>
            </a:r>
            <a:endParaRPr lang="zh-CN" altLang="en-US" sz="2665">
              <a:solidFill>
                <a:schemeClr val="bg1"/>
              </a:solidFill>
              <a:latin typeface="庞门正道标题体" panose="02010600030101010101" charset="-122"/>
              <a:ea typeface="庞门正道标题体" panose="02010600030101010101"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nodeType="afterGroup">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nodeType="afterGroup">
                            <p:stCondLst>
                              <p:cond delay="250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nodeType="afterGroup">
                            <p:stCondLst>
                              <p:cond delay="3000"/>
                            </p:stCondLst>
                            <p:childTnLst>
                              <p:par>
                                <p:cTn id="27" presetID="42"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nodeType="afterGroup">
                            <p:stCondLst>
                              <p:cond delay="4500"/>
                            </p:stCondLst>
                            <p:childTnLst>
                              <p:par>
                                <p:cTn id="37" presetID="1"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par>
                          <p:cTn id="39" fill="hold" nodeType="afterGroup">
                            <p:stCondLst>
                              <p:cond delay="4501"/>
                            </p:stCondLst>
                            <p:childTnLst>
                              <p:par>
                                <p:cTn id="40" presetID="22" presetClass="entr" presetSubtype="4" fill="hold"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par>
                          <p:cTn id="43" fill="hold" nodeType="afterGroup">
                            <p:stCondLst>
                              <p:cond delay="5001"/>
                            </p:stCondLst>
                            <p:childTnLst>
                              <p:par>
                                <p:cTn id="44" presetID="47" presetClass="entr" presetSubtype="0"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6001"/>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par>
                          <p:cTn id="53" fill="hold" nodeType="afterGroup">
                            <p:stCondLst>
                              <p:cond delay="6501"/>
                            </p:stCondLst>
                            <p:childTnLst>
                              <p:par>
                                <p:cTn id="54" presetID="1" presetClass="entr" presetSubtype="0"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childTnLst>
                                </p:cTn>
                              </p:par>
                            </p:childTnLst>
                          </p:cTn>
                        </p:par>
                        <p:par>
                          <p:cTn id="56" fill="hold" nodeType="afterGroup">
                            <p:stCondLst>
                              <p:cond delay="6502"/>
                            </p:stCondLst>
                            <p:childTnLst>
                              <p:par>
                                <p:cTn id="57" presetID="22" presetClass="entr" presetSubtype="1"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nodeType="afterGroup">
                            <p:stCondLst>
                              <p:cond delay="7002"/>
                            </p:stCondLst>
                            <p:childTnLst>
                              <p:par>
                                <p:cTn id="61" presetID="42" presetClass="entr" presetSubtype="0"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8002"/>
                            </p:stCondLst>
                            <p:childTnLst>
                              <p:par>
                                <p:cTn id="67" presetID="22" presetClass="entr" presetSubtype="8"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par>
                          <p:cTn id="70" fill="hold" nodeType="afterGroup">
                            <p:stCondLst>
                              <p:cond delay="8502"/>
                            </p:stCondLst>
                            <p:childTnLst>
                              <p:par>
                                <p:cTn id="71" presetID="1"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p:bldP spid="33" grpId="0"/>
      <p:bldP spid="34"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fontScheme name="kl3vkgpj">
      <a:majorFont>
        <a:latin typeface="Arial"/>
        <a:ea typeface="方正黑体_GBK"/>
        <a:cs typeface="Arial"/>
      </a:majorFont>
      <a:minorFont>
        <a:latin typeface="Arial"/>
        <a:ea typeface="方正黑体_GBK"/>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fontScheme name="kl3vkgpj">
      <a:majorFont>
        <a:latin typeface="Arial"/>
        <a:ea typeface="方正黑体_GBK"/>
        <a:cs typeface="Arial"/>
      </a:majorFont>
      <a:minorFont>
        <a:latin typeface="Arial"/>
        <a:ea typeface="方正黑体_GBK"/>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0.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6.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7.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8.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19.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20.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2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6.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7.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8.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ppt/theme/themeOverride9.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1D3A1C"/>
    </a:accent1>
    <a:accent2>
      <a:srgbClr val="8E5C29"/>
    </a:accent2>
    <a:accent3>
      <a:srgbClr val="0E3B1B"/>
    </a:accent3>
    <a:accent4>
      <a:srgbClr val="9D713E"/>
    </a:accent4>
    <a:accent5>
      <a:srgbClr val="1A5924"/>
    </a:accent5>
    <a:accent6>
      <a:srgbClr val="AC814F"/>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
  <PresentationFormat>宽屏</PresentationFormat>
  <Paragraphs>275</Paragraphs>
  <Slides>25</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25</vt:i4>
      </vt:variant>
    </vt:vector>
  </HeadingPairs>
  <TitlesOfParts>
    <vt:vector baseType="lpstr" size="38">
      <vt:lpstr>Arial</vt:lpstr>
      <vt:lpstr>方正黑体_GBK</vt:lpstr>
      <vt:lpstr>等线 Light</vt:lpstr>
      <vt:lpstr>等线</vt:lpstr>
      <vt:lpstr>Calibri Light</vt:lpstr>
      <vt:lpstr>Calibri</vt:lpstr>
      <vt:lpstr>庞门正道标题体</vt:lpstr>
      <vt:lpstr>微软雅黑</vt:lpstr>
      <vt:lpstr>仿宋_GB2312</vt:lpstr>
      <vt:lpstr>宋体</vt:lpstr>
      <vt:lpstr>Wingdings</vt:lpstr>
      <vt:lpstr>Bebas Neue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2</cp:revision>
  <dcterms:created xsi:type="dcterms:W3CDTF">2018-10-08T14:01:14Z</dcterms:created>
  <dcterms:modified xsi:type="dcterms:W3CDTF">2023-10-15T16:58:30Z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