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9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4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82" r:id="rId3"/>
    <p:sldId id="283" r:id="rId4"/>
    <p:sldId id="262" r:id="rId5"/>
    <p:sldId id="263" r:id="rId6"/>
    <p:sldId id="265" r:id="rId7"/>
    <p:sldId id="291" r:id="rId8"/>
    <p:sldId id="287" r:id="rId9"/>
    <p:sldId id="261" r:id="rId10"/>
    <p:sldId id="266" r:id="rId11"/>
    <p:sldId id="271" r:id="rId12"/>
    <p:sldId id="280" r:id="rId13"/>
    <p:sldId id="260" r:id="rId14"/>
    <p:sldId id="288" r:id="rId15"/>
    <p:sldId id="273" r:id="rId16"/>
    <p:sldId id="275" r:id="rId17"/>
    <p:sldId id="278" r:id="rId18"/>
    <p:sldId id="284" r:id="rId19"/>
    <p:sldId id="289" r:id="rId20"/>
    <p:sldId id="272" r:id="rId21"/>
    <p:sldId id="277" r:id="rId22"/>
    <p:sldId id="285" r:id="rId23"/>
    <p:sldId id="290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210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6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3BDC-43CE-9DEB-D1DDA6ECD689}"/>
            </c:ext>
          </c:extLst>
        </c:ser>
        <c:ser>
          <c:idx val="1"/>
          <c:order val="1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1.5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3BDC-43CE-9DEB-D1DDA6ECD689}"/>
            </c:ext>
          </c:extLst>
        </c:ser>
        <c:ser>
          <c:idx val="2"/>
          <c:order val="2"/>
          <c:spPr>
            <a:solidFill>
              <a:schemeClr val="accent1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3BDC-43CE-9DEB-D1DDA6ECD689}"/>
            </c:ext>
          </c:extLst>
        </c:ser>
        <c:ser>
          <c:idx val="3"/>
          <c:order val="3"/>
          <c:spPr>
            <a:solidFill>
              <a:schemeClr val="accent1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5-3BDC-43CE-9DEB-D1DDA6ECD6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12027392"/>
        <c:axId val="312037376"/>
      </c:barChart>
      <c:catAx>
        <c:axId val="312027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2037376"/>
        <c:crossesAt val="0"/>
        <c:auto val="1"/>
        <c:lblAlgn val="ctr"/>
        <c:lblOffset val="100"/>
        <c:noMultiLvlLbl val="0"/>
      </c:catAx>
      <c:valAx>
        <c:axId val="312037376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31202739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6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C18-4299-A470-5E9E00C6D6D1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0.30000000000000027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1C18-4299-A470-5E9E00C6D6D1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1C18-4299-A470-5E9E00C6D6D1}"/>
            </c:ext>
          </c:extLst>
        </c:ser>
        <c:ser>
          <c:idx val="2"/>
          <c:order val="2"/>
          <c:spPr>
            <a:solidFill>
              <a:schemeClr val="accent2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1C18-4299-A470-5E9E00C6D6D1}"/>
            </c:ext>
          </c:extLst>
        </c:ser>
        <c:ser>
          <c:idx val="3"/>
          <c:order val="3"/>
          <c:spPr>
            <a:solidFill>
              <a:schemeClr val="accent2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1.6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6-1C18-4299-A470-5E9E00C6D6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12061312"/>
        <c:axId val="312071296"/>
      </c:barChart>
      <c:catAx>
        <c:axId val="312061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2071296"/>
        <c:crossesAt val="0"/>
        <c:auto val="1"/>
        <c:lblAlgn val="ctr"/>
        <c:lblOffset val="100"/>
        <c:noMultiLvlLbl val="0"/>
      </c:catAx>
      <c:valAx>
        <c:axId val="312071296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31206131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913657031155E-2"/>
          <c:y val="0"/>
          <c:w val="0.94385468331620281"/>
          <c:h val="0.8630930950915546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C06-4C18-B33F-5196936C14AB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CC06-4C18-B33F-5196936C14AB}"/>
            </c:ext>
          </c:extLst>
        </c:ser>
        <c:ser>
          <c:idx val="1"/>
          <c:order val="1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2.6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CC06-4C18-B33F-5196936C14AB}"/>
            </c:ext>
          </c:extLst>
        </c:ser>
        <c:ser>
          <c:idx val="2"/>
          <c:order val="2"/>
          <c:spPr>
            <a:solidFill>
              <a:schemeClr val="accent3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CC06-4C18-B33F-5196936C14AB}"/>
            </c:ext>
          </c:extLst>
        </c:ser>
        <c:ser>
          <c:idx val="3"/>
          <c:order val="3"/>
          <c:spPr>
            <a:solidFill>
              <a:schemeClr val="accent3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1.8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6-CC06-4C18-B33F-5196936C1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12005376"/>
        <c:axId val="312006912"/>
      </c:barChart>
      <c:catAx>
        <c:axId val="312005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2006912"/>
        <c:crossesAt val="0"/>
        <c:auto val="1"/>
        <c:lblAlgn val="ctr"/>
        <c:lblOffset val="100"/>
        <c:noMultiLvlLbl val="0"/>
      </c:catAx>
      <c:valAx>
        <c:axId val="312006912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31200537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6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D10-4052-A717-D380B1238FE1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6D10-4052-A717-D380B1238FE1}"/>
            </c:ext>
          </c:extLst>
        </c:ser>
        <c:ser>
          <c:idx val="1"/>
          <c:order val="1"/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6D10-4052-A717-D380B1238FE1}"/>
            </c:ext>
          </c:extLst>
        </c:ser>
        <c:ser>
          <c:idx val="2"/>
          <c:order val="2"/>
          <c:spPr>
            <a:solidFill>
              <a:schemeClr val="accent4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6D10-4052-A717-D380B1238FE1}"/>
            </c:ext>
          </c:extLst>
        </c:ser>
        <c:ser>
          <c:idx val="3"/>
          <c:order val="3"/>
          <c:spPr>
            <a:solidFill>
              <a:schemeClr val="accent4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0.70000000000000051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6-6D10-4052-A717-D380B1238F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12170368"/>
        <c:axId val="312171904"/>
      </c:barChart>
      <c:catAx>
        <c:axId val="312170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2171904"/>
        <c:crossesAt val="0"/>
        <c:auto val="1"/>
        <c:lblAlgn val="ctr"/>
        <c:lblOffset val="100"/>
        <c:noMultiLvlLbl val="0"/>
      </c:catAx>
      <c:valAx>
        <c:axId val="312171904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31217036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6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53B44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0BC-48DD-99CF-DF83141901DE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70BC-48DD-99CF-DF83141901DE}"/>
            </c:ext>
          </c:extLst>
        </c:ser>
        <c:ser>
          <c:idx val="1"/>
          <c:order val="1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0.60000000000000053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70BC-48DD-99CF-DF83141901DE}"/>
            </c:ext>
          </c:extLst>
        </c:ser>
        <c:ser>
          <c:idx val="2"/>
          <c:order val="2"/>
          <c:spPr>
            <a:solidFill>
              <a:schemeClr val="accent5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70BC-48DD-99CF-DF83141901DE}"/>
            </c:ext>
          </c:extLst>
        </c:ser>
        <c:ser>
          <c:idx val="3"/>
          <c:order val="3"/>
          <c:spPr>
            <a:solidFill>
              <a:schemeClr val="accent5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0.9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6-70BC-48DD-99CF-DF8314190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12245248"/>
        <c:axId val="312251136"/>
      </c:barChart>
      <c:catAx>
        <c:axId val="312245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2251136"/>
        <c:crossesAt val="0"/>
        <c:auto val="1"/>
        <c:lblAlgn val="ctr"/>
        <c:lblOffset val="100"/>
        <c:noMultiLvlLbl val="0"/>
      </c:catAx>
      <c:valAx>
        <c:axId val="312251136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31224524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BC46A-87F8-417A-81FB-1BFF655C2E60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71EBC-6EAF-4D33-9BC0-2D922E74B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037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ADD49-AF98-4591-9710-FC94183C3A3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8651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43A0-81EF-464A-BF63-DD9AA2FDCD3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872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43A0-81EF-464A-BF63-DD9AA2FDCD3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8690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43A0-81EF-464A-BF63-DD9AA2FDCD3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0119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ADD49-AF98-4591-9710-FC94183C3A3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487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43A0-81EF-464A-BF63-DD9AA2FDCD3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9815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43A0-81EF-464A-BF63-DD9AA2FDCD3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438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43A0-81EF-464A-BF63-DD9AA2FDCD3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941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450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ADD49-AF98-4591-9710-FC94183C3A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5066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43A0-81EF-464A-BF63-DD9AA2FDCD3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247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ADD49-AF98-4591-9710-FC94183C3A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1448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43A0-81EF-464A-BF63-DD9AA2FDCD3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9895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9458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928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43A0-81EF-464A-BF63-DD9AA2FDCD3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713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43A0-81EF-464A-BF63-DD9AA2FDCD3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338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43A0-81EF-464A-BF63-DD9AA2FDCD3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128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6751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1ADD49-AF98-4591-9710-FC94183C3A3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4822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43A0-81EF-464A-BF63-DD9AA2FDCD3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18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543A0-81EF-464A-BF63-DD9AA2FDCD3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278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AF1212-18E0-4814-88A7-0E4E1406A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B9D0203-E570-4F40-9863-AAE15843D3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0BBB30-035C-4D96-82CD-5EA06EA8D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BEA7-D589-4193-8B7D-9D87061012B4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7861F1-2323-4C6C-9F3D-7E1B9BAB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47EBC9-09EF-4F27-B14A-480DCA3B0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B2BA-E3C2-48EE-BD89-046561566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291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0F9996-72ED-4404-8CA0-63986950D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7C25602-D7D9-4219-B740-572BDF93AF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7288A5-FC24-4071-BE84-36CCF038B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BEA7-D589-4193-8B7D-9D87061012B4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BDAEA0-BB59-4EA6-B644-3CFFEF3DE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5B51A1-4175-4689-9E5D-A05F0B622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B2BA-E3C2-48EE-BD89-046561566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30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DB1E7C1-7E55-4209-9E83-EE29F30C27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6F5E78C-B25C-4418-A882-417CB6D601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F3DA3D-7484-4970-B7B4-7660AC2B1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BEA7-D589-4193-8B7D-9D87061012B4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BB2386-048C-40B2-95D8-05614324C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091C25-18A4-43C7-A6F8-D9FF3D774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B2BA-E3C2-48EE-BD89-046561566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46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99851" y="6289575"/>
            <a:ext cx="40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DF20058A-C6D7-4652-A4A9-825FFE6C9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30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13">
            <a:extLst>
              <a:ext uri="{FF2B5EF4-FFF2-40B4-BE49-F238E27FC236}">
                <a16:creationId xmlns:a16="http://schemas.microsoft.com/office/drawing/2014/main" id="{95137D1A-7D0A-4D7E-9FE2-A81EB6173696}"/>
              </a:ext>
            </a:extLst>
          </p:cNvPr>
          <p:cNvSpPr/>
          <p:nvPr userDrawn="1"/>
        </p:nvSpPr>
        <p:spPr>
          <a:xfrm>
            <a:off x="4684" y="274680"/>
            <a:ext cx="1078421" cy="611239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399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39814D8-E432-4681-9FF6-1BA0BA49FCB6}"/>
              </a:ext>
            </a:extLst>
          </p:cNvPr>
          <p:cNvSpPr/>
          <p:nvPr userDrawn="1"/>
        </p:nvSpPr>
        <p:spPr>
          <a:xfrm>
            <a:off x="1283001" y="657830"/>
            <a:ext cx="3076483" cy="3074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3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398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420F932-4254-4BE4-A912-CED6B90CD229}"/>
              </a:ext>
            </a:extLst>
          </p:cNvPr>
          <p:cNvSpPr/>
          <p:nvPr userDrawn="1"/>
        </p:nvSpPr>
        <p:spPr>
          <a:xfrm>
            <a:off x="1283001" y="230800"/>
            <a:ext cx="2339102" cy="461537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51782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0046C4-5C0A-4F4C-A6B8-5BAE79490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EECF72-4C49-4286-BC6C-2263ED286C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8FBF75-F267-4040-95D9-7621EBEE3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BEA7-D589-4193-8B7D-9D87061012B4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829AA5-B340-4023-B7B1-391380739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40B8DA-BED6-4152-A339-E5622A1D9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B2BA-E3C2-48EE-BD89-046561566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381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C742E2-9817-4F87-9776-CBA88F753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73C7B3-4030-46FE-92BF-CFC0F1CA54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59CAC3-C240-4D92-A57B-A61F4FBD2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BEA7-D589-4193-8B7D-9D87061012B4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EAD645-FAAA-4635-AA0F-A84C4A214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62A7A7-E435-4460-B23E-AC4344837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B2BA-E3C2-48EE-BD89-046561566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803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D544F2-807D-45B4-9812-8CC0AF4E1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F7FE58-ED90-4BED-857A-9BFCD5AF22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C82DE8C-520B-461E-ACDF-46A4A03203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6CCCF02-FB07-4522-B80D-8D8C0213A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BEA7-D589-4193-8B7D-9D87061012B4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6FECC99-30B3-4361-8E12-7372FD905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F7AA492-76AF-47E3-BECC-53BD084DE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B2BA-E3C2-48EE-BD89-046561566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200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75C595-8759-4A05-938F-B1923E13E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F2471E0-CB11-423A-A33A-BF9E15B8F3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FD8D12F-D22E-4945-AFF6-4E001E5DD2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AEE28EC-FFAA-4815-8CED-F62288CEDE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1DED184-404F-42A8-A73B-D94802699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101CE83-317B-4CE0-A88B-DFC14E2CA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BEA7-D589-4193-8B7D-9D87061012B4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CA6C4FB-C3E5-4C28-8278-1A0537098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036955A-468B-4464-904E-AF09E7009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B2BA-E3C2-48EE-BD89-046561566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23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A7671F-BA51-4A38-A0A5-1DB69D961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6D8D8E7-1B14-4CE6-98F7-C8FB46C2B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BEA7-D589-4193-8B7D-9D87061012B4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AB25964-0E2B-4E2D-953F-3B3345CBB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F779D44-41CD-48C5-BA35-9ABF50F7E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B2BA-E3C2-48EE-BD89-046561566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690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07FA2C6-BED1-4776-8F1A-8FBC9932C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BEA7-D589-4193-8B7D-9D87061012B4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59ED8BD-445D-4376-B178-7AD273561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68BBBB-9E59-47E6-A029-B206C3892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B2BA-E3C2-48EE-BD89-046561566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364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3E14BC-0ADD-4DA8-8CD3-788D0E3D0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973EBE-C4EE-40E5-8C0E-B549C57FA5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BCEDC57-CB6A-4ED4-9E25-978A283F26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B2E2ECD-84F3-464E-B0D8-4E1C64A8F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BEA7-D589-4193-8B7D-9D87061012B4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0EA01B1-4FD1-47AA-858D-BA604AFF2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63E0FE-3620-47BB-80AA-2FFECFD1C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B2BA-E3C2-48EE-BD89-046561566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218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B69CAB-7048-4DD5-A6C9-087C4531E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1519F4B-7FA6-49C4-AFD2-E96F9E11A3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4705C67-D8AB-47A2-A309-6EF00C60FD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86C14C5-3F38-48F9-AC15-789CBDE15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BEA7-D589-4193-8B7D-9D87061012B4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916A82E-38B0-437E-B792-7F02E23A3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D1D0DD-B551-4988-ABAD-37766B2C3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8B2BA-E3C2-48EE-BD89-046561566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00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BC7A6C-FAD0-4302-8D90-F9C0FAEE9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673EA-DB00-421F-B718-50AE43F890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BDBB8F-0C43-4FB6-9AFF-A182FB4C30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BEA7-D589-4193-8B7D-9D87061012B4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B8ABBF-58E0-46FC-8424-69BC4B906B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1202EB-1193-4C56-AED5-29FAB5FD8A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8B2BA-E3C2-48EE-BD89-046561566D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95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notesSlide" Target="../notesSlides/notesSlide9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30.xml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tags" Target="../tags/tag48.xml"/><Relationship Id="rId18" Type="http://schemas.openxmlformats.org/officeDocument/2006/relationships/tags" Target="../tags/tag53.xml"/><Relationship Id="rId26" Type="http://schemas.openxmlformats.org/officeDocument/2006/relationships/tags" Target="../tags/tag61.xml"/><Relationship Id="rId3" Type="http://schemas.openxmlformats.org/officeDocument/2006/relationships/tags" Target="../tags/tag38.xml"/><Relationship Id="rId21" Type="http://schemas.openxmlformats.org/officeDocument/2006/relationships/tags" Target="../tags/tag56.xml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tags" Target="../tags/tag52.xml"/><Relationship Id="rId25" Type="http://schemas.openxmlformats.org/officeDocument/2006/relationships/tags" Target="../tags/tag60.xml"/><Relationship Id="rId2" Type="http://schemas.openxmlformats.org/officeDocument/2006/relationships/tags" Target="../tags/tag37.xml"/><Relationship Id="rId16" Type="http://schemas.openxmlformats.org/officeDocument/2006/relationships/tags" Target="../tags/tag51.xml"/><Relationship Id="rId20" Type="http://schemas.openxmlformats.org/officeDocument/2006/relationships/tags" Target="../tags/tag55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24" Type="http://schemas.openxmlformats.org/officeDocument/2006/relationships/tags" Target="../tags/tag59.xml"/><Relationship Id="rId5" Type="http://schemas.openxmlformats.org/officeDocument/2006/relationships/tags" Target="../tags/tag40.xml"/><Relationship Id="rId15" Type="http://schemas.openxmlformats.org/officeDocument/2006/relationships/tags" Target="../tags/tag50.xml"/><Relationship Id="rId23" Type="http://schemas.openxmlformats.org/officeDocument/2006/relationships/tags" Target="../tags/tag58.xml"/><Relationship Id="rId28" Type="http://schemas.openxmlformats.org/officeDocument/2006/relationships/notesSlide" Target="../notesSlides/notesSlide10.xml"/><Relationship Id="rId10" Type="http://schemas.openxmlformats.org/officeDocument/2006/relationships/tags" Target="../tags/tag45.xml"/><Relationship Id="rId19" Type="http://schemas.openxmlformats.org/officeDocument/2006/relationships/tags" Target="../tags/tag54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tags" Target="../tags/tag49.xml"/><Relationship Id="rId22" Type="http://schemas.openxmlformats.org/officeDocument/2006/relationships/tags" Target="../tags/tag57.xml"/><Relationship Id="rId27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tags" Target="../tags/tag74.xml"/><Relationship Id="rId18" Type="http://schemas.openxmlformats.org/officeDocument/2006/relationships/slideLayout" Target="../slideLayouts/slideLayout13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12" Type="http://schemas.openxmlformats.org/officeDocument/2006/relationships/tags" Target="../tags/tag73.xml"/><Relationship Id="rId17" Type="http://schemas.openxmlformats.org/officeDocument/2006/relationships/tags" Target="../tags/tag78.xml"/><Relationship Id="rId2" Type="http://schemas.openxmlformats.org/officeDocument/2006/relationships/tags" Target="../tags/tag63.xml"/><Relationship Id="rId16" Type="http://schemas.openxmlformats.org/officeDocument/2006/relationships/tags" Target="../tags/tag77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tags" Target="../tags/tag72.xml"/><Relationship Id="rId5" Type="http://schemas.openxmlformats.org/officeDocument/2006/relationships/tags" Target="../tags/tag66.xml"/><Relationship Id="rId15" Type="http://schemas.openxmlformats.org/officeDocument/2006/relationships/tags" Target="../tags/tag76.xml"/><Relationship Id="rId10" Type="http://schemas.openxmlformats.org/officeDocument/2006/relationships/tags" Target="../tags/tag71.xml"/><Relationship Id="rId19" Type="http://schemas.openxmlformats.org/officeDocument/2006/relationships/notesSlide" Target="../notesSlides/notesSlide14.xml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tags" Target="../tags/tag7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5" Type="http://schemas.openxmlformats.org/officeDocument/2006/relationships/tags" Target="../tags/tag83.xml"/><Relationship Id="rId10" Type="http://schemas.openxmlformats.org/officeDocument/2006/relationships/tags" Target="../tags/tag88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3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notesSlide" Target="../notesSlides/notesSlide4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1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22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7D99AE9-A1A0-4CC2-807F-C53A7270C3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" t="3246" b="156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96A4D9F-1D65-4C29-9FFE-F0B9F860AFD2}"/>
              </a:ext>
            </a:extLst>
          </p:cNvPr>
          <p:cNvSpPr/>
          <p:nvPr/>
        </p:nvSpPr>
        <p:spPr>
          <a:xfrm>
            <a:off x="0" y="2060295"/>
            <a:ext cx="9067800" cy="27023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667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E87A703-E74A-410C-BC57-E598AE647931}"/>
              </a:ext>
            </a:extLst>
          </p:cNvPr>
          <p:cNvCxnSpPr/>
          <p:nvPr/>
        </p:nvCxnSpPr>
        <p:spPr>
          <a:xfrm>
            <a:off x="914400" y="3641148"/>
            <a:ext cx="6282474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FDDD1D7F-10CE-4C62-8B3E-1B2EF9D9771C}"/>
              </a:ext>
            </a:extLst>
          </p:cNvPr>
          <p:cNvSpPr txBox="1"/>
          <p:nvPr/>
        </p:nvSpPr>
        <p:spPr>
          <a:xfrm>
            <a:off x="426453" y="2444902"/>
            <a:ext cx="7250704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600" b="1" spc="300" dirty="0">
                <a:latin typeface="+mn-ea"/>
                <a:cs typeface="+mn-ea"/>
              </a:rPr>
              <a:t>学术报告</a:t>
            </a:r>
            <a:r>
              <a:rPr lang="en-US" altLang="zh-CN" sz="6600" b="1" spc="300" dirty="0">
                <a:latin typeface="+mn-ea"/>
                <a:cs typeface="+mn-ea"/>
              </a:rPr>
              <a:t>PPT</a:t>
            </a:r>
            <a:r>
              <a:rPr lang="zh-CN" altLang="en-US" sz="6600" b="1" spc="300" dirty="0">
                <a:latin typeface="+mn-ea"/>
                <a:cs typeface="+mn-ea"/>
              </a:rPr>
              <a:t>模板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08C4BC9-8223-44B6-A066-3BAA80D7E39D}"/>
              </a:ext>
            </a:extLst>
          </p:cNvPr>
          <p:cNvGrpSpPr/>
          <p:nvPr/>
        </p:nvGrpSpPr>
        <p:grpSpPr>
          <a:xfrm>
            <a:off x="8399121" y="1428440"/>
            <a:ext cx="1733550" cy="1263709"/>
            <a:chOff x="7334250" y="2433607"/>
            <a:chExt cx="1733550" cy="1263709"/>
          </a:xfrm>
        </p:grpSpPr>
        <p:sp>
          <p:nvSpPr>
            <p:cNvPr id="12" name="剪去单角的矩形 6">
              <a:extLst>
                <a:ext uri="{FF2B5EF4-FFF2-40B4-BE49-F238E27FC236}">
                  <a16:creationId xmlns:a16="http://schemas.microsoft.com/office/drawing/2014/main" id="{EE6EB324-F036-456C-9790-4DCE4B9C1042}"/>
                </a:ext>
              </a:extLst>
            </p:cNvPr>
            <p:cNvSpPr/>
            <p:nvPr/>
          </p:nvSpPr>
          <p:spPr>
            <a:xfrm rot="10800000">
              <a:off x="7334250" y="2433607"/>
              <a:ext cx="1733550" cy="1263709"/>
            </a:xfrm>
            <a:prstGeom prst="snip1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667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BF58201-E0BE-41BE-AD7E-05B4DE7AD940}"/>
                </a:ext>
              </a:extLst>
            </p:cNvPr>
            <p:cNvSpPr txBox="1"/>
            <p:nvPr/>
          </p:nvSpPr>
          <p:spPr>
            <a:xfrm>
              <a:off x="7536089" y="2635049"/>
              <a:ext cx="14959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400" i="1" dirty="0" smtClean="0">
                  <a:solidFill>
                    <a:schemeClr val="bg1"/>
                  </a:solidFill>
                  <a:latin typeface="Century Gothic" panose="020B0502020202020204" pitchFamily="34" charset="0"/>
                  <a:cs typeface="+mn-ea"/>
                </a:rPr>
                <a:t>20XX</a:t>
              </a:r>
              <a:endParaRPr lang="zh-CN" altLang="en-US" sz="4400" i="1" dirty="0">
                <a:solidFill>
                  <a:schemeClr val="bg1"/>
                </a:solidFill>
                <a:latin typeface="Century Gothic" panose="020B0502020202020204" pitchFamily="34" charset="0"/>
                <a:cs typeface="+mn-ea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4372DE61-9DC9-400E-BB4B-86D5CF33A445}"/>
              </a:ext>
            </a:extLst>
          </p:cNvPr>
          <p:cNvSpPr txBox="1"/>
          <p:nvPr/>
        </p:nvSpPr>
        <p:spPr>
          <a:xfrm>
            <a:off x="874713" y="3691564"/>
            <a:ext cx="6154971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+mn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3018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264828" y="1481559"/>
            <a:ext cx="3571234" cy="4762708"/>
            <a:chOff x="4976828" y="2839546"/>
            <a:chExt cx="2201356" cy="3366702"/>
          </a:xfrm>
        </p:grpSpPr>
        <p:grpSp>
          <p:nvGrpSpPr>
            <p:cNvPr id="9" name="组合 8"/>
            <p:cNvGrpSpPr/>
            <p:nvPr/>
          </p:nvGrpSpPr>
          <p:grpSpPr>
            <a:xfrm>
              <a:off x="4976828" y="2839546"/>
              <a:ext cx="2201356" cy="3083837"/>
              <a:chOff x="5052698" y="2660650"/>
              <a:chExt cx="1883405" cy="2638425"/>
            </a:xfrm>
          </p:grpSpPr>
          <p:sp>
            <p:nvSpPr>
              <p:cNvPr id="11" name="MH_Other_1"/>
              <p:cNvSpPr>
                <a:spLocks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5375275" y="2881314"/>
                <a:ext cx="1238250" cy="1768475"/>
              </a:xfrm>
              <a:custGeom>
                <a:avLst/>
                <a:gdLst>
                  <a:gd name="T0" fmla="*/ 2147483646 w 585788"/>
                  <a:gd name="T1" fmla="*/ 0 h 835990"/>
                  <a:gd name="T2" fmla="*/ 2147483646 w 585788"/>
                  <a:gd name="T3" fmla="*/ 2147483646 h 835990"/>
                  <a:gd name="T4" fmla="*/ 2147483646 w 585788"/>
                  <a:gd name="T5" fmla="*/ 2147483646 h 835990"/>
                  <a:gd name="T6" fmla="*/ 2147483646 w 585788"/>
                  <a:gd name="T7" fmla="*/ 2147483646 h 835990"/>
                  <a:gd name="T8" fmla="*/ 2147483646 w 585788"/>
                  <a:gd name="T9" fmla="*/ 2147483646 h 835990"/>
                  <a:gd name="T10" fmla="*/ 2147483646 w 585788"/>
                  <a:gd name="T11" fmla="*/ 2147483646 h 835990"/>
                  <a:gd name="T12" fmla="*/ 2147483646 w 585788"/>
                  <a:gd name="T13" fmla="*/ 2147483646 h 835990"/>
                  <a:gd name="T14" fmla="*/ 2147483646 w 585788"/>
                  <a:gd name="T15" fmla="*/ 2147483646 h 835990"/>
                  <a:gd name="T16" fmla="*/ 2147483646 w 585788"/>
                  <a:gd name="T17" fmla="*/ 2147483646 h 835990"/>
                  <a:gd name="T18" fmla="*/ 2147483646 w 585788"/>
                  <a:gd name="T19" fmla="*/ 2147483646 h 835990"/>
                  <a:gd name="T20" fmla="*/ 2147483646 w 585788"/>
                  <a:gd name="T21" fmla="*/ 2147483646 h 835990"/>
                  <a:gd name="T22" fmla="*/ 2147483646 w 585788"/>
                  <a:gd name="T23" fmla="*/ 2147483646 h 835990"/>
                  <a:gd name="T24" fmla="*/ 2147483646 w 585788"/>
                  <a:gd name="T25" fmla="*/ 2147483646 h 835990"/>
                  <a:gd name="T26" fmla="*/ 2147483646 w 585788"/>
                  <a:gd name="T27" fmla="*/ 2147483646 h 835990"/>
                  <a:gd name="T28" fmla="*/ 2147483646 w 585788"/>
                  <a:gd name="T29" fmla="*/ 2147483646 h 835990"/>
                  <a:gd name="T30" fmla="*/ 2147483646 w 585788"/>
                  <a:gd name="T31" fmla="*/ 2147483646 h 835990"/>
                  <a:gd name="T32" fmla="*/ 2147483646 w 585788"/>
                  <a:gd name="T33" fmla="*/ 2147483646 h 835990"/>
                  <a:gd name="T34" fmla="*/ 2147483646 w 585788"/>
                  <a:gd name="T35" fmla="*/ 2147483646 h 835990"/>
                  <a:gd name="T36" fmla="*/ 2147483646 w 585788"/>
                  <a:gd name="T37" fmla="*/ 2147483646 h 835990"/>
                  <a:gd name="T38" fmla="*/ 2147483646 w 585788"/>
                  <a:gd name="T39" fmla="*/ 2147483646 h 835990"/>
                  <a:gd name="T40" fmla="*/ 0 w 585788"/>
                  <a:gd name="T41" fmla="*/ 2147483646 h 835990"/>
                  <a:gd name="T42" fmla="*/ 2147483646 w 585788"/>
                  <a:gd name="T43" fmla="*/ 0 h 83599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85788" h="835990">
                    <a:moveTo>
                      <a:pt x="292894" y="0"/>
                    </a:moveTo>
                    <a:cubicBezTo>
                      <a:pt x="454655" y="0"/>
                      <a:pt x="585788" y="130355"/>
                      <a:pt x="585788" y="291155"/>
                    </a:cubicBezTo>
                    <a:cubicBezTo>
                      <a:pt x="585788" y="351455"/>
                      <a:pt x="567348" y="407474"/>
                      <a:pt x="535766" y="453942"/>
                    </a:cubicBezTo>
                    <a:lnTo>
                      <a:pt x="500905" y="495944"/>
                    </a:lnTo>
                    <a:lnTo>
                      <a:pt x="482733" y="523214"/>
                    </a:lnTo>
                    <a:lnTo>
                      <a:pt x="458325" y="566455"/>
                    </a:lnTo>
                    <a:lnTo>
                      <a:pt x="440697" y="615462"/>
                    </a:lnTo>
                    <a:lnTo>
                      <a:pt x="429849" y="675999"/>
                    </a:lnTo>
                    <a:lnTo>
                      <a:pt x="429849" y="775453"/>
                    </a:lnTo>
                    <a:lnTo>
                      <a:pt x="423069" y="824459"/>
                    </a:lnTo>
                    <a:lnTo>
                      <a:pt x="408153" y="835990"/>
                    </a:lnTo>
                    <a:lnTo>
                      <a:pt x="184415" y="835990"/>
                    </a:lnTo>
                    <a:lnTo>
                      <a:pt x="162719" y="815811"/>
                    </a:lnTo>
                    <a:lnTo>
                      <a:pt x="160007" y="771129"/>
                    </a:lnTo>
                    <a:lnTo>
                      <a:pt x="155939" y="675999"/>
                    </a:lnTo>
                    <a:lnTo>
                      <a:pt x="145091" y="615462"/>
                    </a:lnTo>
                    <a:lnTo>
                      <a:pt x="124752" y="554924"/>
                    </a:lnTo>
                    <a:lnTo>
                      <a:pt x="88140" y="503035"/>
                    </a:lnTo>
                    <a:lnTo>
                      <a:pt x="71036" y="479261"/>
                    </a:lnTo>
                    <a:lnTo>
                      <a:pt x="50022" y="453942"/>
                    </a:lnTo>
                    <a:cubicBezTo>
                      <a:pt x="18440" y="407474"/>
                      <a:pt x="0" y="351455"/>
                      <a:pt x="0" y="291155"/>
                    </a:cubicBezTo>
                    <a:cubicBezTo>
                      <a:pt x="0" y="130355"/>
                      <a:pt x="131133" y="0"/>
                      <a:pt x="292894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endParaRPr lang="zh-CN" altLang="en-US" sz="1400">
                  <a:latin typeface="+mn-ea"/>
                  <a:cs typeface="+mn-ea"/>
                </a:endParaRPr>
              </a:p>
            </p:txBody>
          </p:sp>
          <p:sp>
            <p:nvSpPr>
              <p:cNvPr id="12" name="MH_Other_2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5411789" y="2916239"/>
                <a:ext cx="1165225" cy="1709737"/>
              </a:xfrm>
              <a:custGeom>
                <a:avLst/>
                <a:gdLst>
                  <a:gd name="connsiteX0" fmla="*/ 275266 w 550532"/>
                  <a:gd name="connsiteY0" fmla="*/ 0 h 808604"/>
                  <a:gd name="connsiteX1" fmla="*/ 550532 w 550532"/>
                  <a:gd name="connsiteY1" fmla="*/ 273138 h 808604"/>
                  <a:gd name="connsiteX2" fmla="*/ 503521 w 550532"/>
                  <a:gd name="connsiteY2" fmla="*/ 425852 h 808604"/>
                  <a:gd name="connsiteX3" fmla="*/ 488921 w 550532"/>
                  <a:gd name="connsiteY3" fmla="*/ 443411 h 808604"/>
                  <a:gd name="connsiteX4" fmla="*/ 429848 w 550532"/>
                  <a:gd name="connsiteY4" fmla="*/ 534745 h 808604"/>
                  <a:gd name="connsiteX5" fmla="*/ 414932 w 550532"/>
                  <a:gd name="connsiteY5" fmla="*/ 575103 h 808604"/>
                  <a:gd name="connsiteX6" fmla="*/ 401372 w 550532"/>
                  <a:gd name="connsiteY6" fmla="*/ 615461 h 808604"/>
                  <a:gd name="connsiteX7" fmla="*/ 397304 w 550532"/>
                  <a:gd name="connsiteY7" fmla="*/ 660144 h 808604"/>
                  <a:gd name="connsiteX8" fmla="*/ 394592 w 550532"/>
                  <a:gd name="connsiteY8" fmla="*/ 703384 h 808604"/>
                  <a:gd name="connsiteX9" fmla="*/ 394592 w 550532"/>
                  <a:gd name="connsiteY9" fmla="*/ 772570 h 808604"/>
                  <a:gd name="connsiteX10" fmla="*/ 386456 w 550532"/>
                  <a:gd name="connsiteY10" fmla="*/ 799956 h 808604"/>
                  <a:gd name="connsiteX11" fmla="*/ 379676 w 550532"/>
                  <a:gd name="connsiteY11" fmla="*/ 808604 h 808604"/>
                  <a:gd name="connsiteX12" fmla="*/ 173566 w 550532"/>
                  <a:gd name="connsiteY12" fmla="*/ 808604 h 808604"/>
                  <a:gd name="connsiteX13" fmla="*/ 164074 w 550532"/>
                  <a:gd name="connsiteY13" fmla="*/ 799956 h 808604"/>
                  <a:gd name="connsiteX14" fmla="*/ 160006 w 550532"/>
                  <a:gd name="connsiteY14" fmla="*/ 795632 h 808604"/>
                  <a:gd name="connsiteX15" fmla="*/ 160006 w 550532"/>
                  <a:gd name="connsiteY15" fmla="*/ 687529 h 808604"/>
                  <a:gd name="connsiteX16" fmla="*/ 149158 w 550532"/>
                  <a:gd name="connsiteY16" fmla="*/ 622668 h 808604"/>
                  <a:gd name="connsiteX17" fmla="*/ 138310 w 550532"/>
                  <a:gd name="connsiteY17" fmla="*/ 579427 h 808604"/>
                  <a:gd name="connsiteX18" fmla="*/ 113903 w 550532"/>
                  <a:gd name="connsiteY18" fmla="*/ 523214 h 808604"/>
                  <a:gd name="connsiteX19" fmla="*/ 61638 w 550532"/>
                  <a:gd name="connsiteY19" fmla="*/ 443443 h 808604"/>
                  <a:gd name="connsiteX20" fmla="*/ 47011 w 550532"/>
                  <a:gd name="connsiteY20" fmla="*/ 425852 h 808604"/>
                  <a:gd name="connsiteX21" fmla="*/ 0 w 550532"/>
                  <a:gd name="connsiteY21" fmla="*/ 273138 h 808604"/>
                  <a:gd name="connsiteX22" fmla="*/ 275266 w 550532"/>
                  <a:gd name="connsiteY22" fmla="*/ 0 h 808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50532" h="808604">
                    <a:moveTo>
                      <a:pt x="275266" y="0"/>
                    </a:moveTo>
                    <a:cubicBezTo>
                      <a:pt x="427291" y="0"/>
                      <a:pt x="550532" y="122288"/>
                      <a:pt x="550532" y="273138"/>
                    </a:cubicBezTo>
                    <a:cubicBezTo>
                      <a:pt x="550532" y="329707"/>
                      <a:pt x="533201" y="382259"/>
                      <a:pt x="503521" y="425852"/>
                    </a:cubicBezTo>
                    <a:lnTo>
                      <a:pt x="488921" y="443411"/>
                    </a:lnTo>
                    <a:lnTo>
                      <a:pt x="429848" y="534745"/>
                    </a:lnTo>
                    <a:lnTo>
                      <a:pt x="414932" y="575103"/>
                    </a:lnTo>
                    <a:lnTo>
                      <a:pt x="401372" y="615461"/>
                    </a:lnTo>
                    <a:lnTo>
                      <a:pt x="397304" y="660144"/>
                    </a:lnTo>
                    <a:lnTo>
                      <a:pt x="394592" y="703384"/>
                    </a:lnTo>
                    <a:lnTo>
                      <a:pt x="394592" y="772570"/>
                    </a:lnTo>
                    <a:lnTo>
                      <a:pt x="386456" y="799956"/>
                    </a:lnTo>
                    <a:lnTo>
                      <a:pt x="379676" y="808604"/>
                    </a:lnTo>
                    <a:lnTo>
                      <a:pt x="173566" y="808604"/>
                    </a:lnTo>
                    <a:lnTo>
                      <a:pt x="164074" y="799956"/>
                    </a:lnTo>
                    <a:lnTo>
                      <a:pt x="160006" y="795632"/>
                    </a:lnTo>
                    <a:lnTo>
                      <a:pt x="160006" y="687529"/>
                    </a:lnTo>
                    <a:lnTo>
                      <a:pt x="149158" y="622668"/>
                    </a:lnTo>
                    <a:lnTo>
                      <a:pt x="138310" y="579427"/>
                    </a:lnTo>
                    <a:lnTo>
                      <a:pt x="113903" y="523214"/>
                    </a:lnTo>
                    <a:lnTo>
                      <a:pt x="61638" y="443443"/>
                    </a:lnTo>
                    <a:lnTo>
                      <a:pt x="47011" y="425852"/>
                    </a:lnTo>
                    <a:cubicBezTo>
                      <a:pt x="17331" y="382259"/>
                      <a:pt x="0" y="329707"/>
                      <a:pt x="0" y="273138"/>
                    </a:cubicBezTo>
                    <a:cubicBezTo>
                      <a:pt x="0" y="122288"/>
                      <a:pt x="123241" y="0"/>
                      <a:pt x="275266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solidFill>
                  <a:schemeClr val="accent1">
                    <a:lumMod val="100000"/>
                  </a:schemeClr>
                </a:solidFill>
              </a:ln>
              <a:effectLst/>
            </p:spPr>
            <p:txBody>
              <a:bodyPr anchor="ctr"/>
              <a:lstStyle>
                <a:lvl1pPr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sz="1800">
                  <a:latin typeface="+mn-ea"/>
                  <a:ea typeface="+mn-ea"/>
                  <a:cs typeface="+mn-ea"/>
                </a:endParaRPr>
              </a:p>
            </p:txBody>
          </p:sp>
          <p:sp>
            <p:nvSpPr>
              <p:cNvPr id="13" name="MH_Other_3"/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5495925" y="2976564"/>
                <a:ext cx="996950" cy="1597025"/>
              </a:xfrm>
              <a:custGeom>
                <a:avLst/>
                <a:gdLst>
                  <a:gd name="T0" fmla="*/ 183260 w 997836"/>
                  <a:gd name="T1" fmla="*/ 100504 h 1597088"/>
                  <a:gd name="T2" fmla="*/ 118413 w 997836"/>
                  <a:gd name="T3" fmla="*/ 219276 h 1597088"/>
                  <a:gd name="T4" fmla="*/ 73304 w 997836"/>
                  <a:gd name="T5" fmla="*/ 365480 h 1597088"/>
                  <a:gd name="T6" fmla="*/ 73304 w 997836"/>
                  <a:gd name="T7" fmla="*/ 432476 h 1597088"/>
                  <a:gd name="T8" fmla="*/ 73304 w 997836"/>
                  <a:gd name="T9" fmla="*/ 499472 h 1597088"/>
                  <a:gd name="T10" fmla="*/ 73304 w 997836"/>
                  <a:gd name="T11" fmla="*/ 569536 h 1597088"/>
                  <a:gd name="T12" fmla="*/ 87399 w 997836"/>
                  <a:gd name="T13" fmla="*/ 645676 h 1597088"/>
                  <a:gd name="T14" fmla="*/ 132511 w 997836"/>
                  <a:gd name="T15" fmla="*/ 746180 h 1597088"/>
                  <a:gd name="T16" fmla="*/ 183260 w 997836"/>
                  <a:gd name="T17" fmla="*/ 840588 h 1597088"/>
                  <a:gd name="T18" fmla="*/ 228370 w 997836"/>
                  <a:gd name="T19" fmla="*/ 941092 h 1597088"/>
                  <a:gd name="T20" fmla="*/ 279118 w 997836"/>
                  <a:gd name="T21" fmla="*/ 1044644 h 1597088"/>
                  <a:gd name="T22" fmla="*/ 301673 w 997836"/>
                  <a:gd name="T23" fmla="*/ 1212144 h 1597088"/>
                  <a:gd name="T24" fmla="*/ 310129 w 997836"/>
                  <a:gd name="T25" fmla="*/ 1382692 h 1597088"/>
                  <a:gd name="T26" fmla="*/ 287575 w 997836"/>
                  <a:gd name="T27" fmla="*/ 1263920 h 1597088"/>
                  <a:gd name="T28" fmla="*/ 265020 w 997836"/>
                  <a:gd name="T29" fmla="*/ 1145148 h 1597088"/>
                  <a:gd name="T30" fmla="*/ 205813 w 997836"/>
                  <a:gd name="T31" fmla="*/ 1017232 h 1597088"/>
                  <a:gd name="T32" fmla="*/ 132511 w 997836"/>
                  <a:gd name="T33" fmla="*/ 907584 h 1597088"/>
                  <a:gd name="T34" fmla="*/ 73304 w 997836"/>
                  <a:gd name="T35" fmla="*/ 788812 h 1597088"/>
                  <a:gd name="T36" fmla="*/ 14090 w 997836"/>
                  <a:gd name="T37" fmla="*/ 670040 h 1597088"/>
                  <a:gd name="T38" fmla="*/ 0 w 997836"/>
                  <a:gd name="T39" fmla="*/ 575612 h 1597088"/>
                  <a:gd name="T40" fmla="*/ 0 w 997836"/>
                  <a:gd name="T41" fmla="*/ 499472 h 1597088"/>
                  <a:gd name="T42" fmla="*/ 14090 w 997836"/>
                  <a:gd name="T43" fmla="*/ 408112 h 1597088"/>
                  <a:gd name="T44" fmla="*/ 36649 w 997836"/>
                  <a:gd name="T45" fmla="*/ 328924 h 1597088"/>
                  <a:gd name="T46" fmla="*/ 104316 w 997836"/>
                  <a:gd name="T47" fmla="*/ 210152 h 1597088"/>
                  <a:gd name="T48" fmla="*/ 538496 w 997836"/>
                  <a:gd name="T49" fmla="*/ 0 h 1597088"/>
                  <a:gd name="T50" fmla="*/ 606161 w 997836"/>
                  <a:gd name="T51" fmla="*/ 24364 h 1597088"/>
                  <a:gd name="T52" fmla="*/ 671007 w 997836"/>
                  <a:gd name="T53" fmla="*/ 48728 h 1597088"/>
                  <a:gd name="T54" fmla="*/ 738671 w 997836"/>
                  <a:gd name="T55" fmla="*/ 85283 h 1597088"/>
                  <a:gd name="T56" fmla="*/ 797876 w 997836"/>
                  <a:gd name="T57" fmla="*/ 127916 h 1597088"/>
                  <a:gd name="T58" fmla="*/ 848625 w 997836"/>
                  <a:gd name="T59" fmla="*/ 176644 h 1597088"/>
                  <a:gd name="T60" fmla="*/ 899375 w 997836"/>
                  <a:gd name="T61" fmla="*/ 228420 h 1597088"/>
                  <a:gd name="T62" fmla="*/ 936024 w 997836"/>
                  <a:gd name="T63" fmla="*/ 295416 h 1597088"/>
                  <a:gd name="T64" fmla="*/ 967040 w 997836"/>
                  <a:gd name="T65" fmla="*/ 371556 h 1597088"/>
                  <a:gd name="T66" fmla="*/ 981136 w 997836"/>
                  <a:gd name="T67" fmla="*/ 465983 h 1597088"/>
                  <a:gd name="T68" fmla="*/ 981136 w 997836"/>
                  <a:gd name="T69" fmla="*/ 569535 h 1597088"/>
                  <a:gd name="T70" fmla="*/ 967040 w 997836"/>
                  <a:gd name="T71" fmla="*/ 651752 h 1597088"/>
                  <a:gd name="T72" fmla="*/ 944484 w 997836"/>
                  <a:gd name="T73" fmla="*/ 746179 h 1597088"/>
                  <a:gd name="T74" fmla="*/ 840168 w 997836"/>
                  <a:gd name="T75" fmla="*/ 916727 h 1597088"/>
                  <a:gd name="T76" fmla="*/ 730213 w 997836"/>
                  <a:gd name="T77" fmla="*/ 1093371 h 1597088"/>
                  <a:gd name="T78" fmla="*/ 693561 w 997836"/>
                  <a:gd name="T79" fmla="*/ 1212144 h 1597088"/>
                  <a:gd name="T80" fmla="*/ 679465 w 997836"/>
                  <a:gd name="T81" fmla="*/ 1349203 h 1597088"/>
                  <a:gd name="T82" fmla="*/ 671007 w 997836"/>
                  <a:gd name="T83" fmla="*/ 1467975 h 1597088"/>
                  <a:gd name="T84" fmla="*/ 665368 w 997836"/>
                  <a:gd name="T85" fmla="*/ 1595891 h 1597088"/>
                  <a:gd name="T86" fmla="*/ 310127 w 997836"/>
                  <a:gd name="T87" fmla="*/ 1595891 h 1597088"/>
                  <a:gd name="T88" fmla="*/ 442639 w 997836"/>
                  <a:gd name="T89" fmla="*/ 1519751 h 1597088"/>
                  <a:gd name="T90" fmla="*/ 479290 w 997836"/>
                  <a:gd name="T91" fmla="*/ 1129908 h 1597088"/>
                  <a:gd name="T92" fmla="*/ 515942 w 997836"/>
                  <a:gd name="T93" fmla="*/ 1011136 h 1597088"/>
                  <a:gd name="T94" fmla="*/ 583605 w 997836"/>
                  <a:gd name="T95" fmla="*/ 874090 h 1597088"/>
                  <a:gd name="T96" fmla="*/ 671007 w 997836"/>
                  <a:gd name="T97" fmla="*/ 746179 h 1597088"/>
                  <a:gd name="T98" fmla="*/ 752767 w 997836"/>
                  <a:gd name="T99" fmla="*/ 618263 h 1597088"/>
                  <a:gd name="T100" fmla="*/ 803516 w 997836"/>
                  <a:gd name="T101" fmla="*/ 465983 h 1597088"/>
                  <a:gd name="T102" fmla="*/ 797876 w 997836"/>
                  <a:gd name="T103" fmla="*/ 322828 h 1597088"/>
                  <a:gd name="T104" fmla="*/ 738671 w 997836"/>
                  <a:gd name="T105" fmla="*/ 194912 h 1597088"/>
                  <a:gd name="T106" fmla="*/ 693561 w 997836"/>
                  <a:gd name="T107" fmla="*/ 134012 h 1597088"/>
                  <a:gd name="T108" fmla="*/ 642815 w 997836"/>
                  <a:gd name="T109" fmla="*/ 85283 h 1597088"/>
                  <a:gd name="T110" fmla="*/ 589245 w 997836"/>
                  <a:gd name="T111" fmla="*/ 42632 h 159708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997836" h="1597088">
                    <a:moveTo>
                      <a:pt x="186378" y="100580"/>
                    </a:moveTo>
                    <a:lnTo>
                      <a:pt x="120429" y="219447"/>
                    </a:lnTo>
                    <a:lnTo>
                      <a:pt x="74551" y="365746"/>
                    </a:lnTo>
                    <a:lnTo>
                      <a:pt x="74551" y="432799"/>
                    </a:lnTo>
                    <a:lnTo>
                      <a:pt x="74551" y="499852"/>
                    </a:lnTo>
                    <a:lnTo>
                      <a:pt x="74551" y="569954"/>
                    </a:lnTo>
                    <a:lnTo>
                      <a:pt x="88888" y="646151"/>
                    </a:lnTo>
                    <a:lnTo>
                      <a:pt x="134766" y="746731"/>
                    </a:lnTo>
                    <a:lnTo>
                      <a:pt x="186378" y="841215"/>
                    </a:lnTo>
                    <a:lnTo>
                      <a:pt x="232256" y="941795"/>
                    </a:lnTo>
                    <a:lnTo>
                      <a:pt x="283868" y="1045423"/>
                    </a:lnTo>
                    <a:lnTo>
                      <a:pt x="306807" y="1213056"/>
                    </a:lnTo>
                    <a:lnTo>
                      <a:pt x="315409" y="1383737"/>
                    </a:lnTo>
                    <a:lnTo>
                      <a:pt x="292470" y="1264870"/>
                    </a:lnTo>
                    <a:lnTo>
                      <a:pt x="269531" y="1146003"/>
                    </a:lnTo>
                    <a:lnTo>
                      <a:pt x="209317" y="1017992"/>
                    </a:lnTo>
                    <a:lnTo>
                      <a:pt x="134766" y="908268"/>
                    </a:lnTo>
                    <a:lnTo>
                      <a:pt x="74551" y="789401"/>
                    </a:lnTo>
                    <a:lnTo>
                      <a:pt x="14337" y="670534"/>
                    </a:lnTo>
                    <a:lnTo>
                      <a:pt x="0" y="576049"/>
                    </a:lnTo>
                    <a:lnTo>
                      <a:pt x="0" y="499852"/>
                    </a:lnTo>
                    <a:lnTo>
                      <a:pt x="14337" y="408416"/>
                    </a:lnTo>
                    <a:lnTo>
                      <a:pt x="37276" y="329171"/>
                    </a:lnTo>
                    <a:lnTo>
                      <a:pt x="106092" y="210304"/>
                    </a:lnTo>
                    <a:lnTo>
                      <a:pt x="186378" y="100580"/>
                    </a:lnTo>
                    <a:close/>
                    <a:moveTo>
                      <a:pt x="547662" y="0"/>
                    </a:moveTo>
                    <a:lnTo>
                      <a:pt x="616479" y="24383"/>
                    </a:lnTo>
                    <a:lnTo>
                      <a:pt x="682428" y="48766"/>
                    </a:lnTo>
                    <a:lnTo>
                      <a:pt x="751244" y="85340"/>
                    </a:lnTo>
                    <a:lnTo>
                      <a:pt x="811458" y="128011"/>
                    </a:lnTo>
                    <a:lnTo>
                      <a:pt x="863071" y="176777"/>
                    </a:lnTo>
                    <a:lnTo>
                      <a:pt x="914683" y="228591"/>
                    </a:lnTo>
                    <a:lnTo>
                      <a:pt x="951958" y="295644"/>
                    </a:lnTo>
                    <a:lnTo>
                      <a:pt x="983499" y="371841"/>
                    </a:lnTo>
                    <a:lnTo>
                      <a:pt x="997836" y="466325"/>
                    </a:lnTo>
                    <a:lnTo>
                      <a:pt x="997836" y="569953"/>
                    </a:lnTo>
                    <a:lnTo>
                      <a:pt x="983499" y="652246"/>
                    </a:lnTo>
                    <a:lnTo>
                      <a:pt x="960560" y="746730"/>
                    </a:lnTo>
                    <a:lnTo>
                      <a:pt x="854469" y="917411"/>
                    </a:lnTo>
                    <a:lnTo>
                      <a:pt x="742642" y="1094188"/>
                    </a:lnTo>
                    <a:lnTo>
                      <a:pt x="705366" y="1213056"/>
                    </a:lnTo>
                    <a:lnTo>
                      <a:pt x="691030" y="1350210"/>
                    </a:lnTo>
                    <a:lnTo>
                      <a:pt x="682428" y="1469077"/>
                    </a:lnTo>
                    <a:lnTo>
                      <a:pt x="676693" y="1597088"/>
                    </a:lnTo>
                    <a:lnTo>
                      <a:pt x="315407" y="1597088"/>
                    </a:lnTo>
                    <a:lnTo>
                      <a:pt x="450173" y="1520891"/>
                    </a:lnTo>
                    <a:lnTo>
                      <a:pt x="487448" y="1130763"/>
                    </a:lnTo>
                    <a:lnTo>
                      <a:pt x="524724" y="1011896"/>
                    </a:lnTo>
                    <a:lnTo>
                      <a:pt x="593540" y="874741"/>
                    </a:lnTo>
                    <a:lnTo>
                      <a:pt x="682428" y="746730"/>
                    </a:lnTo>
                    <a:lnTo>
                      <a:pt x="765581" y="618719"/>
                    </a:lnTo>
                    <a:lnTo>
                      <a:pt x="817193" y="466325"/>
                    </a:lnTo>
                    <a:lnTo>
                      <a:pt x="811458" y="323075"/>
                    </a:lnTo>
                    <a:lnTo>
                      <a:pt x="751244" y="195064"/>
                    </a:lnTo>
                    <a:lnTo>
                      <a:pt x="705366" y="134107"/>
                    </a:lnTo>
                    <a:lnTo>
                      <a:pt x="653754" y="85340"/>
                    </a:lnTo>
                    <a:lnTo>
                      <a:pt x="599275" y="42670"/>
                    </a:lnTo>
                    <a:lnTo>
                      <a:pt x="54766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400">
                  <a:latin typeface="+mn-ea"/>
                  <a:cs typeface="+mn-ea"/>
                </a:endParaRPr>
              </a:p>
            </p:txBody>
          </p:sp>
          <p:sp>
            <p:nvSpPr>
              <p:cNvPr id="14" name="MH_Other_4"/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759451" y="4625975"/>
                <a:ext cx="481013" cy="673100"/>
              </a:xfrm>
              <a:custGeom>
                <a:avLst/>
                <a:gdLst>
                  <a:gd name="T0" fmla="*/ 2147483646 w 168"/>
                  <a:gd name="T1" fmla="*/ 0 h 221"/>
                  <a:gd name="T2" fmla="*/ 2147483646 w 168"/>
                  <a:gd name="T3" fmla="*/ 2147483646 h 221"/>
                  <a:gd name="T4" fmla="*/ 2147483646 w 168"/>
                  <a:gd name="T5" fmla="*/ 2147483646 h 221"/>
                  <a:gd name="T6" fmla="*/ 2147483646 w 168"/>
                  <a:gd name="T7" fmla="*/ 2147483646 h 221"/>
                  <a:gd name="T8" fmla="*/ 2147483646 w 168"/>
                  <a:gd name="T9" fmla="*/ 2147483646 h 221"/>
                  <a:gd name="T10" fmla="*/ 2147483646 w 168"/>
                  <a:gd name="T11" fmla="*/ 2147483646 h 221"/>
                  <a:gd name="T12" fmla="*/ 0 w 168"/>
                  <a:gd name="T13" fmla="*/ 2147483646 h 221"/>
                  <a:gd name="T14" fmla="*/ 2147483646 w 168"/>
                  <a:gd name="T15" fmla="*/ 2147483646 h 221"/>
                  <a:gd name="T16" fmla="*/ 2147483646 w 168"/>
                  <a:gd name="T17" fmla="*/ 2147483646 h 221"/>
                  <a:gd name="T18" fmla="*/ 0 w 168"/>
                  <a:gd name="T19" fmla="*/ 2147483646 h 221"/>
                  <a:gd name="T20" fmla="*/ 2147483646 w 168"/>
                  <a:gd name="T21" fmla="*/ 2147483646 h 221"/>
                  <a:gd name="T22" fmla="*/ 2147483646 w 168"/>
                  <a:gd name="T23" fmla="*/ 2147483646 h 221"/>
                  <a:gd name="T24" fmla="*/ 2147483646 w 168"/>
                  <a:gd name="T25" fmla="*/ 2147483646 h 221"/>
                  <a:gd name="T26" fmla="*/ 2147483646 w 168"/>
                  <a:gd name="T27" fmla="*/ 2147483646 h 221"/>
                  <a:gd name="T28" fmla="*/ 2147483646 w 168"/>
                  <a:gd name="T29" fmla="*/ 2147483646 h 221"/>
                  <a:gd name="T30" fmla="*/ 2147483646 w 168"/>
                  <a:gd name="T31" fmla="*/ 2147483646 h 221"/>
                  <a:gd name="T32" fmla="*/ 2147483646 w 168"/>
                  <a:gd name="T33" fmla="*/ 2147483646 h 221"/>
                  <a:gd name="T34" fmla="*/ 2147483646 w 168"/>
                  <a:gd name="T35" fmla="*/ 2147483646 h 221"/>
                  <a:gd name="T36" fmla="*/ 2147483646 w 168"/>
                  <a:gd name="T37" fmla="*/ 2147483646 h 221"/>
                  <a:gd name="T38" fmla="*/ 2147483646 w 168"/>
                  <a:gd name="T39" fmla="*/ 2147483646 h 221"/>
                  <a:gd name="T40" fmla="*/ 2147483646 w 168"/>
                  <a:gd name="T41" fmla="*/ 2147483646 h 221"/>
                  <a:gd name="T42" fmla="*/ 2147483646 w 168"/>
                  <a:gd name="T43" fmla="*/ 2147483646 h 221"/>
                  <a:gd name="T44" fmla="*/ 2147483646 w 168"/>
                  <a:gd name="T45" fmla="*/ 2147483646 h 221"/>
                  <a:gd name="T46" fmla="*/ 2147483646 w 168"/>
                  <a:gd name="T47" fmla="*/ 2147483646 h 221"/>
                  <a:gd name="T48" fmla="*/ 2147483646 w 168"/>
                  <a:gd name="T49" fmla="*/ 2147483646 h 221"/>
                  <a:gd name="T50" fmla="*/ 2147483646 w 168"/>
                  <a:gd name="T51" fmla="*/ 2147483646 h 221"/>
                  <a:gd name="T52" fmla="*/ 2147483646 w 168"/>
                  <a:gd name="T53" fmla="*/ 2147483646 h 221"/>
                  <a:gd name="T54" fmla="*/ 2147483646 w 168"/>
                  <a:gd name="T55" fmla="*/ 2147483646 h 221"/>
                  <a:gd name="T56" fmla="*/ 2147483646 w 168"/>
                  <a:gd name="T57" fmla="*/ 2147483646 h 221"/>
                  <a:gd name="T58" fmla="*/ 2147483646 w 168"/>
                  <a:gd name="T59" fmla="*/ 2147483646 h 221"/>
                  <a:gd name="T60" fmla="*/ 2147483646 w 168"/>
                  <a:gd name="T61" fmla="*/ 2147483646 h 221"/>
                  <a:gd name="T62" fmla="*/ 2147483646 w 168"/>
                  <a:gd name="T63" fmla="*/ 2147483646 h 221"/>
                  <a:gd name="T64" fmla="*/ 2147483646 w 168"/>
                  <a:gd name="T65" fmla="*/ 2147483646 h 221"/>
                  <a:gd name="T66" fmla="*/ 2147483646 w 168"/>
                  <a:gd name="T67" fmla="*/ 2147483646 h 221"/>
                  <a:gd name="T68" fmla="*/ 2147483646 w 168"/>
                  <a:gd name="T69" fmla="*/ 2147483646 h 221"/>
                  <a:gd name="T70" fmla="*/ 2147483646 w 168"/>
                  <a:gd name="T71" fmla="*/ 2147483646 h 221"/>
                  <a:gd name="T72" fmla="*/ 2147483646 w 168"/>
                  <a:gd name="T73" fmla="*/ 2147483646 h 221"/>
                  <a:gd name="T74" fmla="*/ 2147483646 w 168"/>
                  <a:gd name="T75" fmla="*/ 2147483646 h 221"/>
                  <a:gd name="T76" fmla="*/ 2147483646 w 168"/>
                  <a:gd name="T77" fmla="*/ 2147483646 h 221"/>
                  <a:gd name="T78" fmla="*/ 2147483646 w 168"/>
                  <a:gd name="T79" fmla="*/ 2147483646 h 221"/>
                  <a:gd name="T80" fmla="*/ 2147483646 w 168"/>
                  <a:gd name="T81" fmla="*/ 2147483646 h 22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68"/>
                  <a:gd name="T124" fmla="*/ 0 h 221"/>
                  <a:gd name="T125" fmla="*/ 168 w 168"/>
                  <a:gd name="T126" fmla="*/ 221 h 22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68" h="221">
                    <a:moveTo>
                      <a:pt x="167" y="8"/>
                    </a:moveTo>
                    <a:lnTo>
                      <a:pt x="159" y="0"/>
                    </a:lnTo>
                    <a:lnTo>
                      <a:pt x="5" y="0"/>
                    </a:lnTo>
                    <a:lnTo>
                      <a:pt x="2" y="11"/>
                    </a:lnTo>
                    <a:lnTo>
                      <a:pt x="2" y="22"/>
                    </a:lnTo>
                    <a:lnTo>
                      <a:pt x="10" y="16"/>
                    </a:lnTo>
                    <a:lnTo>
                      <a:pt x="10" y="11"/>
                    </a:lnTo>
                    <a:lnTo>
                      <a:pt x="96" y="11"/>
                    </a:lnTo>
                    <a:lnTo>
                      <a:pt x="96" y="16"/>
                    </a:lnTo>
                    <a:lnTo>
                      <a:pt x="10" y="16"/>
                    </a:lnTo>
                    <a:lnTo>
                      <a:pt x="2" y="22"/>
                    </a:lnTo>
                    <a:lnTo>
                      <a:pt x="23" y="33"/>
                    </a:lnTo>
                    <a:lnTo>
                      <a:pt x="0" y="44"/>
                    </a:lnTo>
                    <a:lnTo>
                      <a:pt x="0" y="55"/>
                    </a:lnTo>
                    <a:lnTo>
                      <a:pt x="10" y="53"/>
                    </a:lnTo>
                    <a:lnTo>
                      <a:pt x="10" y="44"/>
                    </a:lnTo>
                    <a:lnTo>
                      <a:pt x="96" y="44"/>
                    </a:lnTo>
                    <a:lnTo>
                      <a:pt x="96" y="53"/>
                    </a:lnTo>
                    <a:lnTo>
                      <a:pt x="10" y="53"/>
                    </a:lnTo>
                    <a:lnTo>
                      <a:pt x="0" y="55"/>
                    </a:lnTo>
                    <a:lnTo>
                      <a:pt x="20" y="67"/>
                    </a:lnTo>
                    <a:lnTo>
                      <a:pt x="2" y="78"/>
                    </a:lnTo>
                    <a:lnTo>
                      <a:pt x="2" y="95"/>
                    </a:lnTo>
                    <a:lnTo>
                      <a:pt x="10" y="89"/>
                    </a:lnTo>
                    <a:lnTo>
                      <a:pt x="10" y="78"/>
                    </a:lnTo>
                    <a:lnTo>
                      <a:pt x="96" y="78"/>
                    </a:lnTo>
                    <a:lnTo>
                      <a:pt x="96" y="89"/>
                    </a:lnTo>
                    <a:lnTo>
                      <a:pt x="10" y="89"/>
                    </a:lnTo>
                    <a:lnTo>
                      <a:pt x="2" y="95"/>
                    </a:lnTo>
                    <a:lnTo>
                      <a:pt x="20" y="106"/>
                    </a:lnTo>
                    <a:lnTo>
                      <a:pt x="2" y="117"/>
                    </a:lnTo>
                    <a:lnTo>
                      <a:pt x="2" y="128"/>
                    </a:lnTo>
                    <a:lnTo>
                      <a:pt x="10" y="122"/>
                    </a:lnTo>
                    <a:lnTo>
                      <a:pt x="10" y="117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" y="122"/>
                    </a:lnTo>
                    <a:lnTo>
                      <a:pt x="2" y="128"/>
                    </a:lnTo>
                    <a:lnTo>
                      <a:pt x="20" y="136"/>
                    </a:lnTo>
                    <a:lnTo>
                      <a:pt x="2" y="145"/>
                    </a:lnTo>
                    <a:lnTo>
                      <a:pt x="2" y="164"/>
                    </a:lnTo>
                    <a:lnTo>
                      <a:pt x="10" y="156"/>
                    </a:lnTo>
                    <a:lnTo>
                      <a:pt x="10" y="147"/>
                    </a:lnTo>
                    <a:lnTo>
                      <a:pt x="96" y="147"/>
                    </a:lnTo>
                    <a:lnTo>
                      <a:pt x="96" y="156"/>
                    </a:lnTo>
                    <a:lnTo>
                      <a:pt x="10" y="156"/>
                    </a:lnTo>
                    <a:lnTo>
                      <a:pt x="2" y="164"/>
                    </a:lnTo>
                    <a:lnTo>
                      <a:pt x="18" y="175"/>
                    </a:lnTo>
                    <a:lnTo>
                      <a:pt x="18" y="200"/>
                    </a:lnTo>
                    <a:lnTo>
                      <a:pt x="36" y="189"/>
                    </a:lnTo>
                    <a:lnTo>
                      <a:pt x="36" y="181"/>
                    </a:lnTo>
                    <a:lnTo>
                      <a:pt x="96" y="181"/>
                    </a:lnTo>
                    <a:lnTo>
                      <a:pt x="96" y="189"/>
                    </a:lnTo>
                    <a:lnTo>
                      <a:pt x="36" y="189"/>
                    </a:lnTo>
                    <a:lnTo>
                      <a:pt x="18" y="200"/>
                    </a:lnTo>
                    <a:lnTo>
                      <a:pt x="55" y="200"/>
                    </a:lnTo>
                    <a:lnTo>
                      <a:pt x="55" y="220"/>
                    </a:lnTo>
                    <a:lnTo>
                      <a:pt x="65" y="206"/>
                    </a:lnTo>
                    <a:lnTo>
                      <a:pt x="65" y="200"/>
                    </a:lnTo>
                    <a:lnTo>
                      <a:pt x="96" y="200"/>
                    </a:lnTo>
                    <a:lnTo>
                      <a:pt x="96" y="206"/>
                    </a:lnTo>
                    <a:lnTo>
                      <a:pt x="65" y="206"/>
                    </a:lnTo>
                    <a:lnTo>
                      <a:pt x="55" y="220"/>
                    </a:lnTo>
                    <a:lnTo>
                      <a:pt x="107" y="220"/>
                    </a:lnTo>
                    <a:lnTo>
                      <a:pt x="107" y="200"/>
                    </a:lnTo>
                    <a:lnTo>
                      <a:pt x="141" y="200"/>
                    </a:lnTo>
                    <a:lnTo>
                      <a:pt x="141" y="175"/>
                    </a:lnTo>
                    <a:lnTo>
                      <a:pt x="167" y="164"/>
                    </a:lnTo>
                    <a:lnTo>
                      <a:pt x="167" y="147"/>
                    </a:lnTo>
                    <a:lnTo>
                      <a:pt x="144" y="139"/>
                    </a:lnTo>
                    <a:lnTo>
                      <a:pt x="167" y="131"/>
                    </a:lnTo>
                    <a:lnTo>
                      <a:pt x="167" y="117"/>
                    </a:lnTo>
                    <a:lnTo>
                      <a:pt x="144" y="108"/>
                    </a:lnTo>
                    <a:lnTo>
                      <a:pt x="167" y="97"/>
                    </a:lnTo>
                    <a:lnTo>
                      <a:pt x="167" y="81"/>
                    </a:lnTo>
                    <a:lnTo>
                      <a:pt x="146" y="72"/>
                    </a:lnTo>
                    <a:lnTo>
                      <a:pt x="167" y="61"/>
                    </a:lnTo>
                    <a:lnTo>
                      <a:pt x="167" y="47"/>
                    </a:lnTo>
                    <a:lnTo>
                      <a:pt x="144" y="36"/>
                    </a:lnTo>
                    <a:lnTo>
                      <a:pt x="167" y="25"/>
                    </a:lnTo>
                    <a:lnTo>
                      <a:pt x="167" y="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latin typeface="+mn-ea"/>
                  <a:cs typeface="+mn-ea"/>
                </a:endParaRPr>
              </a:p>
            </p:txBody>
          </p:sp>
          <p:cxnSp>
            <p:nvCxnSpPr>
              <p:cNvPr id="15" name="MH_Other_5"/>
              <p:cNvCxnSpPr/>
              <p:nvPr>
                <p:custDataLst>
                  <p:tags r:id="rId5"/>
                </p:custDataLst>
              </p:nvPr>
            </p:nvCxnSpPr>
            <p:spPr>
              <a:xfrm rot="3600000">
                <a:off x="6823937" y="3190207"/>
                <a:ext cx="0" cy="173037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MH_Other_6"/>
              <p:cNvCxnSpPr/>
              <p:nvPr>
                <p:custDataLst>
                  <p:tags r:id="rId6"/>
                </p:custDataLst>
              </p:nvPr>
            </p:nvCxnSpPr>
            <p:spPr>
              <a:xfrm rot="1200000">
                <a:off x="6412954" y="2660650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MH_Other_7"/>
              <p:cNvCxnSpPr/>
              <p:nvPr>
                <p:custDataLst>
                  <p:tags r:id="rId7"/>
                </p:custDataLst>
              </p:nvPr>
            </p:nvCxnSpPr>
            <p:spPr>
              <a:xfrm rot="20400000">
                <a:off x="5632916" y="2660651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MH_Other_8"/>
              <p:cNvCxnSpPr/>
              <p:nvPr>
                <p:custDataLst>
                  <p:tags r:id="rId8"/>
                </p:custDataLst>
              </p:nvPr>
            </p:nvCxnSpPr>
            <p:spPr>
              <a:xfrm rot="18000000">
                <a:off x="5207164" y="3189230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MH_Other_9"/>
              <p:cNvCxnSpPr/>
              <p:nvPr>
                <p:custDataLst>
                  <p:tags r:id="rId9"/>
                </p:custDataLst>
              </p:nvPr>
            </p:nvCxnSpPr>
            <p:spPr>
              <a:xfrm rot="15600000">
                <a:off x="5139217" y="3882914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MH_Other_10"/>
              <p:cNvCxnSpPr/>
              <p:nvPr>
                <p:custDataLst>
                  <p:tags r:id="rId10"/>
                </p:custDataLst>
              </p:nvPr>
            </p:nvCxnSpPr>
            <p:spPr>
              <a:xfrm rot="6000000" flipH="1">
                <a:off x="6849584" y="3852866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5753606" y="5923383"/>
              <a:ext cx="778525" cy="282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+mn-ea"/>
                  <a:cs typeface="+mn-ea"/>
                </a:rPr>
                <a:t>Idea</a:t>
              </a:r>
              <a:endParaRPr lang="zh-CN" altLang="en-US" sz="1400" dirty="0">
                <a:latin typeface="+mn-ea"/>
                <a:cs typeface="+mn-ea"/>
              </a:endParaRPr>
            </a:p>
          </p:txBody>
        </p:sp>
      </p:grpSp>
      <p:sp>
        <p:nvSpPr>
          <p:cNvPr id="22" name="TextBox 23">
            <a:extLst>
              <a:ext uri="{FF2B5EF4-FFF2-40B4-BE49-F238E27FC236}">
                <a16:creationId xmlns:a16="http://schemas.microsoft.com/office/drawing/2014/main" id="{E2069C66-3327-4FE0-836F-E48A43121794}"/>
              </a:ext>
            </a:extLst>
          </p:cNvPr>
          <p:cNvSpPr txBox="1"/>
          <p:nvPr/>
        </p:nvSpPr>
        <p:spPr>
          <a:xfrm>
            <a:off x="1220730" y="2260409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TextBox 24">
            <a:extLst>
              <a:ext uri="{FF2B5EF4-FFF2-40B4-BE49-F238E27FC236}">
                <a16:creationId xmlns:a16="http://schemas.microsoft.com/office/drawing/2014/main" id="{A9CC0C91-F9D5-44E2-96D9-BB8747D82F9C}"/>
              </a:ext>
            </a:extLst>
          </p:cNvPr>
          <p:cNvSpPr txBox="1"/>
          <p:nvPr/>
        </p:nvSpPr>
        <p:spPr>
          <a:xfrm>
            <a:off x="1210928" y="1956273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41FF10-31E8-4CFE-BA36-A6D20EBBD927}"/>
              </a:ext>
            </a:extLst>
          </p:cNvPr>
          <p:cNvSpPr txBox="1"/>
          <p:nvPr/>
        </p:nvSpPr>
        <p:spPr>
          <a:xfrm>
            <a:off x="1236966" y="3400150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57C175A-EBFF-4F62-9839-2AA1190D37C5}"/>
              </a:ext>
            </a:extLst>
          </p:cNvPr>
          <p:cNvSpPr txBox="1"/>
          <p:nvPr/>
        </p:nvSpPr>
        <p:spPr>
          <a:xfrm>
            <a:off x="1227164" y="3096014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TextBox 23">
            <a:extLst>
              <a:ext uri="{FF2B5EF4-FFF2-40B4-BE49-F238E27FC236}">
                <a16:creationId xmlns:a16="http://schemas.microsoft.com/office/drawing/2014/main" id="{AA0AC71E-848D-409E-A9DE-E7EF2783D758}"/>
              </a:ext>
            </a:extLst>
          </p:cNvPr>
          <p:cNvSpPr txBox="1"/>
          <p:nvPr/>
        </p:nvSpPr>
        <p:spPr>
          <a:xfrm>
            <a:off x="1248089" y="4850609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4">
            <a:extLst>
              <a:ext uri="{FF2B5EF4-FFF2-40B4-BE49-F238E27FC236}">
                <a16:creationId xmlns:a16="http://schemas.microsoft.com/office/drawing/2014/main" id="{8BEA349C-0238-4BF2-B451-2FAC66D5A959}"/>
              </a:ext>
            </a:extLst>
          </p:cNvPr>
          <p:cNvSpPr txBox="1"/>
          <p:nvPr/>
        </p:nvSpPr>
        <p:spPr>
          <a:xfrm>
            <a:off x="1238287" y="4546473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23">
            <a:extLst>
              <a:ext uri="{FF2B5EF4-FFF2-40B4-BE49-F238E27FC236}">
                <a16:creationId xmlns:a16="http://schemas.microsoft.com/office/drawing/2014/main" id="{5EE1D5D9-7DBC-438E-8B8A-D8F344A34625}"/>
              </a:ext>
            </a:extLst>
          </p:cNvPr>
          <p:cNvSpPr txBox="1"/>
          <p:nvPr/>
        </p:nvSpPr>
        <p:spPr>
          <a:xfrm>
            <a:off x="8719188" y="2260409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TextBox 24">
            <a:extLst>
              <a:ext uri="{FF2B5EF4-FFF2-40B4-BE49-F238E27FC236}">
                <a16:creationId xmlns:a16="http://schemas.microsoft.com/office/drawing/2014/main" id="{7CB34FD4-5144-41FF-80C3-7B2C661DB2F7}"/>
              </a:ext>
            </a:extLst>
          </p:cNvPr>
          <p:cNvSpPr txBox="1"/>
          <p:nvPr/>
        </p:nvSpPr>
        <p:spPr>
          <a:xfrm>
            <a:off x="8709386" y="1956273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TextBox 23">
            <a:extLst>
              <a:ext uri="{FF2B5EF4-FFF2-40B4-BE49-F238E27FC236}">
                <a16:creationId xmlns:a16="http://schemas.microsoft.com/office/drawing/2014/main" id="{EA4EFFE6-27F3-4487-A99E-523D0A2E3A7E}"/>
              </a:ext>
            </a:extLst>
          </p:cNvPr>
          <p:cNvSpPr txBox="1"/>
          <p:nvPr/>
        </p:nvSpPr>
        <p:spPr>
          <a:xfrm>
            <a:off x="8735424" y="3400150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TextBox 24">
            <a:extLst>
              <a:ext uri="{FF2B5EF4-FFF2-40B4-BE49-F238E27FC236}">
                <a16:creationId xmlns:a16="http://schemas.microsoft.com/office/drawing/2014/main" id="{0BB514B8-AF8E-4BF0-A990-B74FDCC8561B}"/>
              </a:ext>
            </a:extLst>
          </p:cNvPr>
          <p:cNvSpPr txBox="1"/>
          <p:nvPr/>
        </p:nvSpPr>
        <p:spPr>
          <a:xfrm>
            <a:off x="8725622" y="3096014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TextBox 23">
            <a:extLst>
              <a:ext uri="{FF2B5EF4-FFF2-40B4-BE49-F238E27FC236}">
                <a16:creationId xmlns:a16="http://schemas.microsoft.com/office/drawing/2014/main" id="{3A07CE8E-B1EB-4B60-9D29-61AC916F6CC3}"/>
              </a:ext>
            </a:extLst>
          </p:cNvPr>
          <p:cNvSpPr txBox="1"/>
          <p:nvPr/>
        </p:nvSpPr>
        <p:spPr>
          <a:xfrm>
            <a:off x="8746547" y="4850609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TextBox 24">
            <a:extLst>
              <a:ext uri="{FF2B5EF4-FFF2-40B4-BE49-F238E27FC236}">
                <a16:creationId xmlns:a16="http://schemas.microsoft.com/office/drawing/2014/main" id="{37F6CE4B-17FC-4CF8-AE08-0A9D3416DC62}"/>
              </a:ext>
            </a:extLst>
          </p:cNvPr>
          <p:cNvSpPr txBox="1"/>
          <p:nvPr/>
        </p:nvSpPr>
        <p:spPr>
          <a:xfrm>
            <a:off x="8736745" y="4546473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0502273"/>
      </p:ext>
    </p:extLst>
  </p:cSld>
  <p:clrMapOvr>
    <a:masterClrMapping/>
  </p:clrMapOvr>
  <p:transition spd="slow" advTm="42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837687" y="1685950"/>
            <a:ext cx="10447851" cy="5163443"/>
            <a:chOff x="837687" y="1685950"/>
            <a:chExt cx="10447851" cy="5163443"/>
          </a:xfrm>
        </p:grpSpPr>
        <p:sp>
          <p:nvSpPr>
            <p:cNvPr id="2" name="MH_Other_1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1694359" y="2462975"/>
              <a:ext cx="421535" cy="426235"/>
            </a:xfrm>
            <a:custGeom>
              <a:avLst/>
              <a:gdLst>
                <a:gd name="T0" fmla="*/ 2147483646 w 30"/>
                <a:gd name="T1" fmla="*/ 2147483646 h 30"/>
                <a:gd name="T2" fmla="*/ 2147483646 w 30"/>
                <a:gd name="T3" fmla="*/ 2147483646 h 30"/>
                <a:gd name="T4" fmla="*/ 2147483646 w 30"/>
                <a:gd name="T5" fmla="*/ 2147483646 h 30"/>
                <a:gd name="T6" fmla="*/ 0 w 30"/>
                <a:gd name="T7" fmla="*/ 2147483646 h 30"/>
                <a:gd name="T8" fmla="*/ 0 w 30"/>
                <a:gd name="T9" fmla="*/ 2147483646 h 30"/>
                <a:gd name="T10" fmla="*/ 2147483646 w 30"/>
                <a:gd name="T11" fmla="*/ 0 h 30"/>
                <a:gd name="T12" fmla="*/ 2147483646 w 30"/>
                <a:gd name="T13" fmla="*/ 0 h 30"/>
                <a:gd name="T14" fmla="*/ 2147483646 w 30"/>
                <a:gd name="T15" fmla="*/ 2147483646 h 30"/>
                <a:gd name="T16" fmla="*/ 2147483646 w 30"/>
                <a:gd name="T17" fmla="*/ 2147483646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0" h="30">
                  <a:moveTo>
                    <a:pt x="30" y="27"/>
                  </a:moveTo>
                  <a:cubicBezTo>
                    <a:pt x="30" y="28"/>
                    <a:pt x="28" y="30"/>
                    <a:pt x="26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0" y="2"/>
                    <a:pt x="30" y="3"/>
                  </a:cubicBezTo>
                  <a:cubicBezTo>
                    <a:pt x="30" y="27"/>
                    <a:pt x="30" y="27"/>
                    <a:pt x="30" y="27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" name="MH_Other_4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1058864" y="2218792"/>
              <a:ext cx="10226674" cy="4630601"/>
            </a:xfrm>
            <a:custGeom>
              <a:avLst/>
              <a:gdLst>
                <a:gd name="T0" fmla="*/ 262287250 w 10001"/>
                <a:gd name="T1" fmla="*/ 0 h 12408"/>
                <a:gd name="T2" fmla="*/ 2147483646 w 10001"/>
                <a:gd name="T3" fmla="*/ 0 h 12408"/>
                <a:gd name="T4" fmla="*/ 2147483646 w 10001"/>
                <a:gd name="T5" fmla="*/ 2147483646 h 12408"/>
                <a:gd name="T6" fmla="*/ 2147483646 w 10001"/>
                <a:gd name="T7" fmla="*/ 2147483646 h 12408"/>
                <a:gd name="T8" fmla="*/ 2147483646 w 10001"/>
                <a:gd name="T9" fmla="*/ 2147483646 h 12408"/>
                <a:gd name="T10" fmla="*/ 2147483646 w 10001"/>
                <a:gd name="T11" fmla="*/ 2147483646 h 12408"/>
                <a:gd name="T12" fmla="*/ 262287250 w 10001"/>
                <a:gd name="T13" fmla="*/ 2147483646 h 12408"/>
                <a:gd name="T14" fmla="*/ 0 w 10001"/>
                <a:gd name="T15" fmla="*/ 2147483646 h 124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001" h="12408">
                  <a:moveTo>
                    <a:pt x="1" y="0"/>
                  </a:moveTo>
                  <a:lnTo>
                    <a:pt x="9287" y="0"/>
                  </a:lnTo>
                  <a:cubicBezTo>
                    <a:pt x="9689" y="0"/>
                    <a:pt x="10001" y="547"/>
                    <a:pt x="10001" y="1250"/>
                  </a:cubicBezTo>
                  <a:lnTo>
                    <a:pt x="10001" y="4688"/>
                  </a:lnTo>
                  <a:cubicBezTo>
                    <a:pt x="10001" y="5391"/>
                    <a:pt x="9689" y="5938"/>
                    <a:pt x="9287" y="5938"/>
                  </a:cubicBezTo>
                  <a:lnTo>
                    <a:pt x="715" y="5938"/>
                  </a:lnTo>
                  <a:cubicBezTo>
                    <a:pt x="336" y="5938"/>
                    <a:pt x="1" y="6484"/>
                    <a:pt x="1" y="7188"/>
                  </a:cubicBezTo>
                  <a:cubicBezTo>
                    <a:pt x="1" y="10000"/>
                    <a:pt x="0" y="12408"/>
                    <a:pt x="0" y="12408"/>
                  </a:cubicBezTo>
                </a:path>
              </a:pathLst>
            </a:custGeom>
            <a:noFill/>
            <a:ln w="111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" name="MH_Other_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807185" y="2111957"/>
              <a:ext cx="236624" cy="238190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5" name="MH_Other_6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847930" y="2154267"/>
              <a:ext cx="155137" cy="15357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6" name="MH_Other_10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9564147" y="2111957"/>
              <a:ext cx="236624" cy="238190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7" name="MH_Other_1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604890" y="2154267"/>
              <a:ext cx="155137" cy="15357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MH_Other_12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5629727" y="2462975"/>
              <a:ext cx="408997" cy="426235"/>
            </a:xfrm>
            <a:custGeom>
              <a:avLst/>
              <a:gdLst>
                <a:gd name="T0" fmla="*/ 2147483646 w 29"/>
                <a:gd name="T1" fmla="*/ 2147483646 h 30"/>
                <a:gd name="T2" fmla="*/ 2147483646 w 29"/>
                <a:gd name="T3" fmla="*/ 2147483646 h 30"/>
                <a:gd name="T4" fmla="*/ 2147483646 w 29"/>
                <a:gd name="T5" fmla="*/ 2147483646 h 30"/>
                <a:gd name="T6" fmla="*/ 0 w 29"/>
                <a:gd name="T7" fmla="*/ 2147483646 h 30"/>
                <a:gd name="T8" fmla="*/ 0 w 29"/>
                <a:gd name="T9" fmla="*/ 2147483646 h 30"/>
                <a:gd name="T10" fmla="*/ 2147483646 w 29"/>
                <a:gd name="T11" fmla="*/ 0 h 30"/>
                <a:gd name="T12" fmla="*/ 2147483646 w 29"/>
                <a:gd name="T13" fmla="*/ 0 h 30"/>
                <a:gd name="T14" fmla="*/ 2147483646 w 29"/>
                <a:gd name="T15" fmla="*/ 2147483646 h 30"/>
                <a:gd name="T16" fmla="*/ 2147483646 w 29"/>
                <a:gd name="T17" fmla="*/ 2147483646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30">
                  <a:moveTo>
                    <a:pt x="29" y="27"/>
                  </a:moveTo>
                  <a:cubicBezTo>
                    <a:pt x="29" y="28"/>
                    <a:pt x="28" y="30"/>
                    <a:pt x="26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3"/>
                  </a:cubicBezTo>
                  <a:cubicBezTo>
                    <a:pt x="29" y="27"/>
                    <a:pt x="29" y="27"/>
                    <a:pt x="29" y="27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" name="MH_Other_1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742554" y="2111957"/>
              <a:ext cx="242891" cy="238190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MH_Other_16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784864" y="2154267"/>
              <a:ext cx="159838" cy="15357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1" name="MH_Other_17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3732117" y="4654185"/>
              <a:ext cx="421534" cy="427802"/>
            </a:xfrm>
            <a:custGeom>
              <a:avLst/>
              <a:gdLst>
                <a:gd name="T0" fmla="*/ 2147483646 w 30"/>
                <a:gd name="T1" fmla="*/ 2147483646 h 30"/>
                <a:gd name="T2" fmla="*/ 2147483646 w 30"/>
                <a:gd name="T3" fmla="*/ 2147483646 h 30"/>
                <a:gd name="T4" fmla="*/ 2147483646 w 30"/>
                <a:gd name="T5" fmla="*/ 2147483646 h 30"/>
                <a:gd name="T6" fmla="*/ 0 w 30"/>
                <a:gd name="T7" fmla="*/ 2147483646 h 30"/>
                <a:gd name="T8" fmla="*/ 0 w 30"/>
                <a:gd name="T9" fmla="*/ 2147483646 h 30"/>
                <a:gd name="T10" fmla="*/ 2147483646 w 30"/>
                <a:gd name="T11" fmla="*/ 0 h 30"/>
                <a:gd name="T12" fmla="*/ 2147483646 w 30"/>
                <a:gd name="T13" fmla="*/ 0 h 30"/>
                <a:gd name="T14" fmla="*/ 2147483646 w 30"/>
                <a:gd name="T15" fmla="*/ 2147483646 h 30"/>
                <a:gd name="T16" fmla="*/ 2147483646 w 30"/>
                <a:gd name="T17" fmla="*/ 2147483646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0" h="30">
                  <a:moveTo>
                    <a:pt x="30" y="27"/>
                  </a:moveTo>
                  <a:cubicBezTo>
                    <a:pt x="30" y="28"/>
                    <a:pt x="29" y="30"/>
                    <a:pt x="27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2"/>
                    <a:pt x="30" y="3"/>
                  </a:cubicBezTo>
                  <a:cubicBezTo>
                    <a:pt x="30" y="27"/>
                    <a:pt x="30" y="27"/>
                    <a:pt x="30" y="27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" name="MH_Other_20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844945" y="4304735"/>
              <a:ext cx="236623" cy="236622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3" name="MH_Other_21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885687" y="4345479"/>
              <a:ext cx="166106" cy="15513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4" name="MH_Other_22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7717630" y="4654185"/>
              <a:ext cx="404296" cy="427802"/>
            </a:xfrm>
            <a:custGeom>
              <a:avLst/>
              <a:gdLst>
                <a:gd name="T0" fmla="*/ 2147483646 w 29"/>
                <a:gd name="T1" fmla="*/ 2147483646 h 30"/>
                <a:gd name="T2" fmla="*/ 2147483646 w 29"/>
                <a:gd name="T3" fmla="*/ 2147483646 h 30"/>
                <a:gd name="T4" fmla="*/ 2147483646 w 29"/>
                <a:gd name="T5" fmla="*/ 2147483646 h 30"/>
                <a:gd name="T6" fmla="*/ 0 w 29"/>
                <a:gd name="T7" fmla="*/ 2147483646 h 30"/>
                <a:gd name="T8" fmla="*/ 0 w 29"/>
                <a:gd name="T9" fmla="*/ 2147483646 h 30"/>
                <a:gd name="T10" fmla="*/ 2147483646 w 29"/>
                <a:gd name="T11" fmla="*/ 0 h 30"/>
                <a:gd name="T12" fmla="*/ 2147483646 w 29"/>
                <a:gd name="T13" fmla="*/ 0 h 30"/>
                <a:gd name="T14" fmla="*/ 2147483646 w 29"/>
                <a:gd name="T15" fmla="*/ 2147483646 h 30"/>
                <a:gd name="T16" fmla="*/ 2147483646 w 29"/>
                <a:gd name="T17" fmla="*/ 2147483646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30">
                  <a:moveTo>
                    <a:pt x="29" y="27"/>
                  </a:moveTo>
                  <a:cubicBezTo>
                    <a:pt x="29" y="28"/>
                    <a:pt x="28" y="30"/>
                    <a:pt x="26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3"/>
                  </a:cubicBezTo>
                  <a:cubicBezTo>
                    <a:pt x="29" y="27"/>
                    <a:pt x="29" y="27"/>
                    <a:pt x="29" y="27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5" name="MH_Other_25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830457" y="4304735"/>
              <a:ext cx="238190" cy="236622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6" name="MH_Other_26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7872767" y="4345479"/>
              <a:ext cx="153570" cy="15513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7" name="MH_SubTitle_1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213989" y="1685950"/>
              <a:ext cx="1387127" cy="46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latin typeface="+mn-lt"/>
                  <a:ea typeface="+mn-ea"/>
                  <a:cs typeface="+mn-ea"/>
                </a:rPr>
                <a:t>A</a:t>
              </a:r>
              <a:endParaRPr lang="zh-CN" altLang="en-US" sz="2000" b="1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8" name="MH_SubTitle_2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5116972" y="1685950"/>
              <a:ext cx="1449509" cy="46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latin typeface="+mn-lt"/>
                  <a:ea typeface="+mn-ea"/>
                  <a:cs typeface="+mn-ea"/>
                </a:rPr>
                <a:t>B</a:t>
              </a:r>
              <a:endParaRPr lang="zh-CN" altLang="en-US" sz="2000" b="1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9" name="MH_SubTitle_3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8928577" y="1685950"/>
              <a:ext cx="1464191" cy="46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latin typeface="+mn-lt"/>
                  <a:ea typeface="+mn-ea"/>
                  <a:cs typeface="+mn-ea"/>
                </a:rPr>
                <a:t>C</a:t>
              </a:r>
              <a:endParaRPr lang="zh-CN" altLang="en-US" sz="2000" b="1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0" name="MH_SubTitle_5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221299" y="3818955"/>
              <a:ext cx="1471529" cy="47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latin typeface="+mn-lt"/>
                  <a:ea typeface="+mn-ea"/>
                  <a:cs typeface="+mn-ea"/>
                </a:rPr>
                <a:t>D</a:t>
              </a:r>
              <a:endParaRPr lang="zh-CN" altLang="en-US" sz="2000" b="1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1" name="MH_SubTitle_4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7206030" y="3818955"/>
              <a:ext cx="1449513" cy="47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latin typeface="+mn-lt"/>
                  <a:ea typeface="+mn-ea"/>
                  <a:cs typeface="+mn-ea"/>
                </a:rPr>
                <a:t>E</a:t>
              </a:r>
              <a:endParaRPr lang="zh-CN" altLang="en-US" sz="2000" b="1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2" name="MH_Text_1"/>
            <p:cNvSpPr txBox="1"/>
            <p:nvPr>
              <p:custDataLst>
                <p:tags r:id="rId21"/>
              </p:custDataLst>
            </p:nvPr>
          </p:nvSpPr>
          <p:spPr>
            <a:xfrm>
              <a:off x="837687" y="3070178"/>
              <a:ext cx="2175619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b="1" dirty="0" smtClean="0">
                  <a:cs typeface="+mn-ea"/>
                </a:rPr>
                <a:t>XXXX</a:t>
              </a:r>
              <a:endParaRPr lang="zh-CN" altLang="en-US" b="1" dirty="0">
                <a:cs typeface="+mn-ea"/>
              </a:endParaRPr>
            </a:p>
          </p:txBody>
        </p:sp>
        <p:sp>
          <p:nvSpPr>
            <p:cNvPr id="23" name="MH_Other_12"/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9477959" y="2462975"/>
              <a:ext cx="408997" cy="426235"/>
            </a:xfrm>
            <a:custGeom>
              <a:avLst/>
              <a:gdLst>
                <a:gd name="T0" fmla="*/ 2147483646 w 29"/>
                <a:gd name="T1" fmla="*/ 2147483646 h 30"/>
                <a:gd name="T2" fmla="*/ 2147483646 w 29"/>
                <a:gd name="T3" fmla="*/ 2147483646 h 30"/>
                <a:gd name="T4" fmla="*/ 2147483646 w 29"/>
                <a:gd name="T5" fmla="*/ 2147483646 h 30"/>
                <a:gd name="T6" fmla="*/ 0 w 29"/>
                <a:gd name="T7" fmla="*/ 2147483646 h 30"/>
                <a:gd name="T8" fmla="*/ 0 w 29"/>
                <a:gd name="T9" fmla="*/ 2147483646 h 30"/>
                <a:gd name="T10" fmla="*/ 2147483646 w 29"/>
                <a:gd name="T11" fmla="*/ 0 h 30"/>
                <a:gd name="T12" fmla="*/ 2147483646 w 29"/>
                <a:gd name="T13" fmla="*/ 0 h 30"/>
                <a:gd name="T14" fmla="*/ 2147483646 w 29"/>
                <a:gd name="T15" fmla="*/ 2147483646 h 30"/>
                <a:gd name="T16" fmla="*/ 2147483646 w 29"/>
                <a:gd name="T17" fmla="*/ 2147483646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30">
                  <a:moveTo>
                    <a:pt x="29" y="27"/>
                  </a:moveTo>
                  <a:cubicBezTo>
                    <a:pt x="29" y="28"/>
                    <a:pt x="28" y="30"/>
                    <a:pt x="26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0" y="28"/>
                    <a:pt x="0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3"/>
                  </a:cubicBezTo>
                  <a:cubicBezTo>
                    <a:pt x="29" y="27"/>
                    <a:pt x="29" y="27"/>
                    <a:pt x="29" y="27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4" name="MH_Text_1"/>
            <p:cNvSpPr txBox="1"/>
            <p:nvPr>
              <p:custDataLst>
                <p:tags r:id="rId23"/>
              </p:custDataLst>
            </p:nvPr>
          </p:nvSpPr>
          <p:spPr>
            <a:xfrm>
              <a:off x="4776189" y="3070178"/>
              <a:ext cx="2175619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b="1" dirty="0" smtClean="0">
                  <a:cs typeface="+mn-ea"/>
                </a:rPr>
                <a:t>XXXX</a:t>
              </a:r>
              <a:endParaRPr lang="zh-CN" altLang="en-US" b="1" dirty="0">
                <a:cs typeface="+mn-ea"/>
              </a:endParaRPr>
            </a:p>
          </p:txBody>
        </p:sp>
        <p:sp>
          <p:nvSpPr>
            <p:cNvPr id="25" name="MH_Text_1"/>
            <p:cNvSpPr txBox="1"/>
            <p:nvPr>
              <p:custDataLst>
                <p:tags r:id="rId24"/>
              </p:custDataLst>
            </p:nvPr>
          </p:nvSpPr>
          <p:spPr>
            <a:xfrm>
              <a:off x="8597487" y="3070178"/>
              <a:ext cx="2175619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b="1" dirty="0" smtClean="0">
                  <a:cs typeface="+mn-ea"/>
                </a:rPr>
                <a:t>XXXX</a:t>
              </a:r>
              <a:endParaRPr lang="zh-CN" altLang="en-US" b="1" dirty="0">
                <a:cs typeface="+mn-ea"/>
              </a:endParaRPr>
            </a:p>
          </p:txBody>
        </p:sp>
        <p:sp>
          <p:nvSpPr>
            <p:cNvPr id="26" name="MH_Text_1"/>
            <p:cNvSpPr txBox="1"/>
            <p:nvPr>
              <p:custDataLst>
                <p:tags r:id="rId25"/>
              </p:custDataLst>
            </p:nvPr>
          </p:nvSpPr>
          <p:spPr>
            <a:xfrm>
              <a:off x="2873481" y="5306259"/>
              <a:ext cx="2175619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b="1" dirty="0" smtClean="0">
                  <a:cs typeface="+mn-ea"/>
                </a:rPr>
                <a:t>XXXX</a:t>
              </a:r>
              <a:endParaRPr lang="zh-CN" altLang="en-US" b="1" dirty="0">
                <a:cs typeface="+mn-ea"/>
              </a:endParaRPr>
            </a:p>
          </p:txBody>
        </p:sp>
        <p:sp>
          <p:nvSpPr>
            <p:cNvPr id="27" name="MH_Text_1"/>
            <p:cNvSpPr txBox="1"/>
            <p:nvPr>
              <p:custDataLst>
                <p:tags r:id="rId26"/>
              </p:custDataLst>
            </p:nvPr>
          </p:nvSpPr>
          <p:spPr>
            <a:xfrm>
              <a:off x="6831968" y="5306259"/>
              <a:ext cx="2175619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b="1" dirty="0" smtClean="0">
                  <a:cs typeface="+mn-ea"/>
                </a:rPr>
                <a:t>XXXX</a:t>
              </a:r>
              <a:endParaRPr lang="zh-CN" altLang="en-US" b="1" dirty="0">
                <a:cs typeface="+mn-ea"/>
              </a:endParaRPr>
            </a:p>
          </p:txBody>
        </p:sp>
        <p:sp>
          <p:nvSpPr>
            <p:cNvPr id="28" name="KSO_Shape"/>
            <p:cNvSpPr/>
            <p:nvPr/>
          </p:nvSpPr>
          <p:spPr>
            <a:xfrm>
              <a:off x="5711784" y="2531115"/>
              <a:ext cx="304428" cy="289714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29" name="KSO_Shape"/>
            <p:cNvSpPr>
              <a:spLocks/>
            </p:cNvSpPr>
            <p:nvPr/>
          </p:nvSpPr>
          <p:spPr bwMode="auto">
            <a:xfrm flipH="1">
              <a:off x="3779029" y="4724888"/>
              <a:ext cx="327710" cy="300401"/>
            </a:xfrm>
            <a:custGeom>
              <a:avLst/>
              <a:gdLst>
                <a:gd name="T0" fmla="*/ 2147483646 w 269"/>
                <a:gd name="T1" fmla="*/ 0 h 247"/>
                <a:gd name="T2" fmla="*/ 2147483646 w 269"/>
                <a:gd name="T3" fmla="*/ 0 h 247"/>
                <a:gd name="T4" fmla="*/ 2147483646 w 269"/>
                <a:gd name="T5" fmla="*/ 2147483646 h 247"/>
                <a:gd name="T6" fmla="*/ 2147483646 w 269"/>
                <a:gd name="T7" fmla="*/ 2147483646 h 247"/>
                <a:gd name="T8" fmla="*/ 2147483646 w 269"/>
                <a:gd name="T9" fmla="*/ 2147483646 h 247"/>
                <a:gd name="T10" fmla="*/ 2147483646 w 269"/>
                <a:gd name="T11" fmla="*/ 2147483646 h 247"/>
                <a:gd name="T12" fmla="*/ 2147483646 w 269"/>
                <a:gd name="T13" fmla="*/ 2147483646 h 247"/>
                <a:gd name="T14" fmla="*/ 2147483646 w 269"/>
                <a:gd name="T15" fmla="*/ 2147483646 h 247"/>
                <a:gd name="T16" fmla="*/ 2147483646 w 269"/>
                <a:gd name="T17" fmla="*/ 2147483646 h 247"/>
                <a:gd name="T18" fmla="*/ 2147483646 w 269"/>
                <a:gd name="T19" fmla="*/ 2147483646 h 247"/>
                <a:gd name="T20" fmla="*/ 2147483646 w 269"/>
                <a:gd name="T21" fmla="*/ 2147483646 h 247"/>
                <a:gd name="T22" fmla="*/ 2147483646 w 269"/>
                <a:gd name="T23" fmla="*/ 2147483646 h 247"/>
                <a:gd name="T24" fmla="*/ 2147483646 w 269"/>
                <a:gd name="T25" fmla="*/ 2147483646 h 247"/>
                <a:gd name="T26" fmla="*/ 2147483646 w 269"/>
                <a:gd name="T27" fmla="*/ 2147483646 h 247"/>
                <a:gd name="T28" fmla="*/ 2147483646 w 269"/>
                <a:gd name="T29" fmla="*/ 2147483646 h 247"/>
                <a:gd name="T30" fmla="*/ 2147483646 w 269"/>
                <a:gd name="T31" fmla="*/ 2147483646 h 247"/>
                <a:gd name="T32" fmla="*/ 2147483646 w 269"/>
                <a:gd name="T33" fmla="*/ 2147483646 h 247"/>
                <a:gd name="T34" fmla="*/ 2147483646 w 269"/>
                <a:gd name="T35" fmla="*/ 2147483646 h 247"/>
                <a:gd name="T36" fmla="*/ 2147483646 w 269"/>
                <a:gd name="T37" fmla="*/ 2147483646 h 247"/>
                <a:gd name="T38" fmla="*/ 2147483646 w 269"/>
                <a:gd name="T39" fmla="*/ 2147483646 h 247"/>
                <a:gd name="T40" fmla="*/ 2147483646 w 269"/>
                <a:gd name="T41" fmla="*/ 2147483646 h 247"/>
                <a:gd name="T42" fmla="*/ 2147483646 w 269"/>
                <a:gd name="T43" fmla="*/ 2147483646 h 247"/>
                <a:gd name="T44" fmla="*/ 2147483646 w 269"/>
                <a:gd name="T45" fmla="*/ 2147483646 h 247"/>
                <a:gd name="T46" fmla="*/ 2147483646 w 269"/>
                <a:gd name="T47" fmla="*/ 2147483646 h 247"/>
                <a:gd name="T48" fmla="*/ 2147483646 w 269"/>
                <a:gd name="T49" fmla="*/ 2147483646 h 247"/>
                <a:gd name="T50" fmla="*/ 2147483646 w 269"/>
                <a:gd name="T51" fmla="*/ 2147483646 h 247"/>
                <a:gd name="T52" fmla="*/ 2147483646 w 269"/>
                <a:gd name="T53" fmla="*/ 2147483646 h 247"/>
                <a:gd name="T54" fmla="*/ 2147483646 w 269"/>
                <a:gd name="T55" fmla="*/ 2147483646 h 247"/>
                <a:gd name="T56" fmla="*/ 2147483646 w 269"/>
                <a:gd name="T57" fmla="*/ 2147483646 h 247"/>
                <a:gd name="T58" fmla="*/ 2147483646 w 269"/>
                <a:gd name="T59" fmla="*/ 2147483646 h 247"/>
                <a:gd name="T60" fmla="*/ 2147483646 w 269"/>
                <a:gd name="T61" fmla="*/ 2147483646 h 247"/>
                <a:gd name="T62" fmla="*/ 2147483646 w 269"/>
                <a:gd name="T63" fmla="*/ 2147483646 h 247"/>
                <a:gd name="T64" fmla="*/ 2147483646 w 269"/>
                <a:gd name="T65" fmla="*/ 2147483646 h 247"/>
                <a:gd name="T66" fmla="*/ 2147483646 w 269"/>
                <a:gd name="T67" fmla="*/ 2147483646 h 247"/>
                <a:gd name="T68" fmla="*/ 2147483646 w 269"/>
                <a:gd name="T69" fmla="*/ 2147483646 h 247"/>
                <a:gd name="T70" fmla="*/ 2147483646 w 269"/>
                <a:gd name="T71" fmla="*/ 2147483646 h 247"/>
                <a:gd name="T72" fmla="*/ 2147483646 w 269"/>
                <a:gd name="T73" fmla="*/ 0 h 2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69" h="247">
                  <a:moveTo>
                    <a:pt x="195" y="0"/>
                  </a:moveTo>
                  <a:cubicBezTo>
                    <a:pt x="194" y="0"/>
                    <a:pt x="193" y="0"/>
                    <a:pt x="192" y="0"/>
                  </a:cubicBezTo>
                  <a:cubicBezTo>
                    <a:pt x="164" y="1"/>
                    <a:pt x="145" y="24"/>
                    <a:pt x="144" y="24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0" y="172"/>
                    <a:pt x="0" y="208"/>
                    <a:pt x="21" y="230"/>
                  </a:cubicBezTo>
                  <a:cubicBezTo>
                    <a:pt x="32" y="241"/>
                    <a:pt x="46" y="247"/>
                    <a:pt x="60" y="247"/>
                  </a:cubicBezTo>
                  <a:cubicBezTo>
                    <a:pt x="75" y="247"/>
                    <a:pt x="89" y="241"/>
                    <a:pt x="99" y="230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35" y="91"/>
                    <a:pt x="238" y="63"/>
                    <a:pt x="223" y="47"/>
                  </a:cubicBezTo>
                  <a:cubicBezTo>
                    <a:pt x="216" y="40"/>
                    <a:pt x="207" y="37"/>
                    <a:pt x="197" y="37"/>
                  </a:cubicBezTo>
                  <a:cubicBezTo>
                    <a:pt x="185" y="37"/>
                    <a:pt x="171" y="42"/>
                    <a:pt x="161" y="53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3" y="174"/>
                    <a:pt x="43" y="179"/>
                    <a:pt x="46" y="182"/>
                  </a:cubicBezTo>
                  <a:cubicBezTo>
                    <a:pt x="48" y="183"/>
                    <a:pt x="50" y="184"/>
                    <a:pt x="52" y="184"/>
                  </a:cubicBezTo>
                  <a:cubicBezTo>
                    <a:pt x="54" y="184"/>
                    <a:pt x="56" y="183"/>
                    <a:pt x="57" y="182"/>
                  </a:cubicBezTo>
                  <a:cubicBezTo>
                    <a:pt x="172" y="65"/>
                    <a:pt x="172" y="65"/>
                    <a:pt x="172" y="65"/>
                  </a:cubicBezTo>
                  <a:cubicBezTo>
                    <a:pt x="179" y="57"/>
                    <a:pt x="189" y="53"/>
                    <a:pt x="197" y="53"/>
                  </a:cubicBezTo>
                  <a:cubicBezTo>
                    <a:pt x="203" y="53"/>
                    <a:pt x="208" y="55"/>
                    <a:pt x="211" y="59"/>
                  </a:cubicBezTo>
                  <a:cubicBezTo>
                    <a:pt x="221" y="68"/>
                    <a:pt x="218" y="86"/>
                    <a:pt x="205" y="99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81" y="227"/>
                    <a:pt x="70" y="231"/>
                    <a:pt x="60" y="231"/>
                  </a:cubicBezTo>
                  <a:cubicBezTo>
                    <a:pt x="50" y="231"/>
                    <a:pt x="40" y="227"/>
                    <a:pt x="32" y="219"/>
                  </a:cubicBezTo>
                  <a:cubicBezTo>
                    <a:pt x="17" y="203"/>
                    <a:pt x="17" y="177"/>
                    <a:pt x="32" y="162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71" y="17"/>
                    <a:pt x="193" y="16"/>
                  </a:cubicBezTo>
                  <a:cubicBezTo>
                    <a:pt x="194" y="16"/>
                    <a:pt x="194" y="16"/>
                    <a:pt x="195" y="16"/>
                  </a:cubicBezTo>
                  <a:cubicBezTo>
                    <a:pt x="208" y="16"/>
                    <a:pt x="221" y="23"/>
                    <a:pt x="234" y="36"/>
                  </a:cubicBezTo>
                  <a:cubicBezTo>
                    <a:pt x="247" y="49"/>
                    <a:pt x="253" y="63"/>
                    <a:pt x="253" y="77"/>
                  </a:cubicBezTo>
                  <a:cubicBezTo>
                    <a:pt x="252" y="99"/>
                    <a:pt x="234" y="115"/>
                    <a:pt x="234" y="116"/>
                  </a:cubicBezTo>
                  <a:cubicBezTo>
                    <a:pt x="165" y="186"/>
                    <a:pt x="165" y="186"/>
                    <a:pt x="165" y="186"/>
                  </a:cubicBezTo>
                  <a:cubicBezTo>
                    <a:pt x="162" y="189"/>
                    <a:pt x="162" y="194"/>
                    <a:pt x="165" y="198"/>
                  </a:cubicBezTo>
                  <a:cubicBezTo>
                    <a:pt x="167" y="199"/>
                    <a:pt x="169" y="200"/>
                    <a:pt x="171" y="200"/>
                  </a:cubicBezTo>
                  <a:cubicBezTo>
                    <a:pt x="173" y="200"/>
                    <a:pt x="175" y="199"/>
                    <a:pt x="176" y="198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5" y="127"/>
                    <a:pt x="267" y="107"/>
                    <a:pt x="269" y="78"/>
                  </a:cubicBezTo>
                  <a:cubicBezTo>
                    <a:pt x="269" y="59"/>
                    <a:pt x="261" y="41"/>
                    <a:pt x="245" y="24"/>
                  </a:cubicBezTo>
                  <a:cubicBezTo>
                    <a:pt x="229" y="8"/>
                    <a:pt x="212" y="0"/>
                    <a:pt x="1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ea typeface="+mn-ea"/>
                <a:cs typeface="+mn-ea"/>
              </a:endParaRPr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1770489" y="2550603"/>
              <a:ext cx="269273" cy="270226"/>
            </a:xfrm>
            <a:custGeom>
              <a:avLst/>
              <a:gdLst>
                <a:gd name="T0" fmla="*/ 1572253 w 2913"/>
                <a:gd name="T1" fmla="*/ 556386 h 2922"/>
                <a:gd name="T2" fmla="*/ 1238334 w 2913"/>
                <a:gd name="T3" fmla="*/ 222431 h 2922"/>
                <a:gd name="T4" fmla="*/ 1405293 w 2913"/>
                <a:gd name="T5" fmla="*/ 54838 h 2922"/>
                <a:gd name="T6" fmla="*/ 1606138 w 2913"/>
                <a:gd name="T7" fmla="*/ 54838 h 2922"/>
                <a:gd name="T8" fmla="*/ 1739212 w 2913"/>
                <a:gd name="T9" fmla="*/ 188543 h 2922"/>
                <a:gd name="T10" fmla="*/ 1739212 w 2913"/>
                <a:gd name="T11" fmla="*/ 389408 h 2922"/>
                <a:gd name="T12" fmla="*/ 1572253 w 2913"/>
                <a:gd name="T13" fmla="*/ 556386 h 2922"/>
                <a:gd name="T14" fmla="*/ 602533 w 2913"/>
                <a:gd name="T15" fmla="*/ 1526209 h 2922"/>
                <a:gd name="T16" fmla="*/ 268614 w 2913"/>
                <a:gd name="T17" fmla="*/ 1192255 h 2922"/>
                <a:gd name="T18" fmla="*/ 1176109 w 2913"/>
                <a:gd name="T19" fmla="*/ 291440 h 2922"/>
                <a:gd name="T20" fmla="*/ 1510028 w 2913"/>
                <a:gd name="T21" fmla="*/ 625395 h 2922"/>
                <a:gd name="T22" fmla="*/ 602533 w 2913"/>
                <a:gd name="T23" fmla="*/ 1526209 h 2922"/>
                <a:gd name="T24" fmla="*/ 0 w 2913"/>
                <a:gd name="T25" fmla="*/ 1800397 h 2922"/>
                <a:gd name="T26" fmla="*/ 203309 w 2913"/>
                <a:gd name="T27" fmla="*/ 1257567 h 2922"/>
                <a:gd name="T28" fmla="*/ 534147 w 2913"/>
                <a:gd name="T29" fmla="*/ 1588441 h 2922"/>
                <a:gd name="T30" fmla="*/ 0 w 2913"/>
                <a:gd name="T31" fmla="*/ 1800397 h 292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913" h="2922">
                  <a:moveTo>
                    <a:pt x="2552" y="903"/>
                  </a:moveTo>
                  <a:cubicBezTo>
                    <a:pt x="2010" y="361"/>
                    <a:pt x="2010" y="361"/>
                    <a:pt x="2010" y="361"/>
                  </a:cubicBezTo>
                  <a:cubicBezTo>
                    <a:pt x="2281" y="89"/>
                    <a:pt x="2281" y="89"/>
                    <a:pt x="2281" y="89"/>
                  </a:cubicBezTo>
                  <a:cubicBezTo>
                    <a:pt x="2371" y="0"/>
                    <a:pt x="2517" y="0"/>
                    <a:pt x="2607" y="89"/>
                  </a:cubicBezTo>
                  <a:cubicBezTo>
                    <a:pt x="2823" y="306"/>
                    <a:pt x="2823" y="306"/>
                    <a:pt x="2823" y="306"/>
                  </a:cubicBezTo>
                  <a:cubicBezTo>
                    <a:pt x="2913" y="396"/>
                    <a:pt x="2913" y="542"/>
                    <a:pt x="2823" y="632"/>
                  </a:cubicBezTo>
                  <a:lnTo>
                    <a:pt x="2552" y="903"/>
                  </a:lnTo>
                  <a:close/>
                  <a:moveTo>
                    <a:pt x="978" y="2477"/>
                  </a:moveTo>
                  <a:cubicBezTo>
                    <a:pt x="436" y="1935"/>
                    <a:pt x="436" y="1935"/>
                    <a:pt x="436" y="1935"/>
                  </a:cubicBezTo>
                  <a:cubicBezTo>
                    <a:pt x="1909" y="473"/>
                    <a:pt x="1909" y="473"/>
                    <a:pt x="1909" y="473"/>
                  </a:cubicBezTo>
                  <a:cubicBezTo>
                    <a:pt x="2451" y="1015"/>
                    <a:pt x="2451" y="1015"/>
                    <a:pt x="2451" y="1015"/>
                  </a:cubicBezTo>
                  <a:lnTo>
                    <a:pt x="978" y="2477"/>
                  </a:lnTo>
                  <a:close/>
                  <a:moveTo>
                    <a:pt x="0" y="2922"/>
                  </a:moveTo>
                  <a:cubicBezTo>
                    <a:pt x="330" y="2041"/>
                    <a:pt x="330" y="2041"/>
                    <a:pt x="330" y="2041"/>
                  </a:cubicBezTo>
                  <a:cubicBezTo>
                    <a:pt x="867" y="2578"/>
                    <a:pt x="867" y="2578"/>
                    <a:pt x="867" y="2578"/>
                  </a:cubicBezTo>
                  <a:lnTo>
                    <a:pt x="0" y="29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ea typeface="+mn-ea"/>
                <a:cs typeface="+mn-ea"/>
              </a:endParaRPr>
            </a:p>
          </p:txBody>
        </p:sp>
        <p:sp>
          <p:nvSpPr>
            <p:cNvPr id="31" name="KSO_Shape"/>
            <p:cNvSpPr/>
            <p:nvPr/>
          </p:nvSpPr>
          <p:spPr>
            <a:xfrm>
              <a:off x="9538043" y="2578460"/>
              <a:ext cx="304428" cy="192297"/>
            </a:xfrm>
            <a:custGeom>
              <a:avLst/>
              <a:gdLst/>
              <a:ahLst/>
              <a:cxnLst/>
              <a:rect l="l" t="t" r="r" b="b"/>
              <a:pathLst>
                <a:path w="683211" h="432048">
                  <a:moveTo>
                    <a:pt x="512137" y="280189"/>
                  </a:moveTo>
                  <a:cubicBezTo>
                    <a:pt x="588167" y="280189"/>
                    <a:pt x="653655" y="340557"/>
                    <a:pt x="683040" y="427518"/>
                  </a:cubicBezTo>
                  <a:lnTo>
                    <a:pt x="683211" y="432048"/>
                  </a:lnTo>
                  <a:lnTo>
                    <a:pt x="518050" y="432048"/>
                  </a:lnTo>
                  <a:lnTo>
                    <a:pt x="517720" y="423301"/>
                  </a:lnTo>
                  <a:cubicBezTo>
                    <a:pt x="501526" y="375376"/>
                    <a:pt x="479652" y="331635"/>
                    <a:pt x="452572" y="294062"/>
                  </a:cubicBezTo>
                  <a:cubicBezTo>
                    <a:pt x="471023" y="284776"/>
                    <a:pt x="491179" y="280189"/>
                    <a:pt x="512137" y="280189"/>
                  </a:cubicBezTo>
                  <a:close/>
                  <a:moveTo>
                    <a:pt x="242652" y="216651"/>
                  </a:moveTo>
                  <a:cubicBezTo>
                    <a:pt x="350494" y="216651"/>
                    <a:pt x="443383" y="302276"/>
                    <a:pt x="485063" y="425622"/>
                  </a:cubicBezTo>
                  <a:lnTo>
                    <a:pt x="485305" y="432048"/>
                  </a:lnTo>
                  <a:lnTo>
                    <a:pt x="0" y="432048"/>
                  </a:lnTo>
                  <a:lnTo>
                    <a:pt x="242" y="425623"/>
                  </a:lnTo>
                  <a:cubicBezTo>
                    <a:pt x="41922" y="302276"/>
                    <a:pt x="134811" y="216651"/>
                    <a:pt x="242652" y="216651"/>
                  </a:cubicBezTo>
                  <a:close/>
                  <a:moveTo>
                    <a:pt x="512137" y="127447"/>
                  </a:moveTo>
                  <a:cubicBezTo>
                    <a:pt x="549644" y="127447"/>
                    <a:pt x="580050" y="157437"/>
                    <a:pt x="580050" y="194431"/>
                  </a:cubicBezTo>
                  <a:cubicBezTo>
                    <a:pt x="580050" y="231425"/>
                    <a:pt x="549644" y="261414"/>
                    <a:pt x="512137" y="261414"/>
                  </a:cubicBezTo>
                  <a:cubicBezTo>
                    <a:pt x="474630" y="261414"/>
                    <a:pt x="444224" y="231425"/>
                    <a:pt x="444224" y="194431"/>
                  </a:cubicBezTo>
                  <a:cubicBezTo>
                    <a:pt x="444224" y="157437"/>
                    <a:pt x="474630" y="127447"/>
                    <a:pt x="512137" y="127447"/>
                  </a:cubicBezTo>
                  <a:close/>
                  <a:moveTo>
                    <a:pt x="242652" y="0"/>
                  </a:moveTo>
                  <a:cubicBezTo>
                    <a:pt x="295853" y="0"/>
                    <a:pt x="338980" y="42537"/>
                    <a:pt x="338980" y="95010"/>
                  </a:cubicBezTo>
                  <a:cubicBezTo>
                    <a:pt x="338980" y="147482"/>
                    <a:pt x="295853" y="190020"/>
                    <a:pt x="242652" y="190020"/>
                  </a:cubicBezTo>
                  <a:cubicBezTo>
                    <a:pt x="189452" y="190020"/>
                    <a:pt x="146324" y="147482"/>
                    <a:pt x="146324" y="95010"/>
                  </a:cubicBezTo>
                  <a:cubicBezTo>
                    <a:pt x="146324" y="42537"/>
                    <a:pt x="189452" y="0"/>
                    <a:pt x="2426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7775554" y="4676447"/>
              <a:ext cx="260309" cy="384693"/>
            </a:xfrm>
            <a:custGeom>
              <a:avLst/>
              <a:gdLst/>
              <a:ahLst/>
              <a:cxnLst/>
              <a:rect l="0" t="0" r="r" b="b"/>
              <a:pathLst>
                <a:path w="1646238" h="2433638">
                  <a:moveTo>
                    <a:pt x="577732" y="161925"/>
                  </a:moveTo>
                  <a:lnTo>
                    <a:pt x="586070" y="162719"/>
                  </a:lnTo>
                  <a:lnTo>
                    <a:pt x="593614" y="163910"/>
                  </a:lnTo>
                  <a:lnTo>
                    <a:pt x="597585" y="164703"/>
                  </a:lnTo>
                  <a:lnTo>
                    <a:pt x="601953" y="165894"/>
                  </a:lnTo>
                  <a:lnTo>
                    <a:pt x="605526" y="167482"/>
                  </a:lnTo>
                  <a:lnTo>
                    <a:pt x="609100" y="169069"/>
                  </a:lnTo>
                  <a:lnTo>
                    <a:pt x="612674" y="171053"/>
                  </a:lnTo>
                  <a:lnTo>
                    <a:pt x="616247" y="173435"/>
                  </a:lnTo>
                  <a:lnTo>
                    <a:pt x="619821" y="176610"/>
                  </a:lnTo>
                  <a:lnTo>
                    <a:pt x="623394" y="179388"/>
                  </a:lnTo>
                  <a:lnTo>
                    <a:pt x="626968" y="182563"/>
                  </a:lnTo>
                  <a:lnTo>
                    <a:pt x="630145" y="186135"/>
                  </a:lnTo>
                  <a:lnTo>
                    <a:pt x="633321" y="190103"/>
                  </a:lnTo>
                  <a:lnTo>
                    <a:pt x="636498" y="194469"/>
                  </a:lnTo>
                  <a:lnTo>
                    <a:pt x="639674" y="199232"/>
                  </a:lnTo>
                  <a:lnTo>
                    <a:pt x="642454" y="204788"/>
                  </a:lnTo>
                  <a:lnTo>
                    <a:pt x="645233" y="210344"/>
                  </a:lnTo>
                  <a:lnTo>
                    <a:pt x="648013" y="216297"/>
                  </a:lnTo>
                  <a:lnTo>
                    <a:pt x="650792" y="222647"/>
                  </a:lnTo>
                  <a:lnTo>
                    <a:pt x="653969" y="229394"/>
                  </a:lnTo>
                  <a:lnTo>
                    <a:pt x="656351" y="237332"/>
                  </a:lnTo>
                  <a:lnTo>
                    <a:pt x="658733" y="245269"/>
                  </a:lnTo>
                  <a:lnTo>
                    <a:pt x="838208" y="927100"/>
                  </a:lnTo>
                  <a:lnTo>
                    <a:pt x="840193" y="928291"/>
                  </a:lnTo>
                  <a:lnTo>
                    <a:pt x="841781" y="933450"/>
                  </a:lnTo>
                  <a:lnTo>
                    <a:pt x="899356" y="921941"/>
                  </a:lnTo>
                  <a:lnTo>
                    <a:pt x="911665" y="922338"/>
                  </a:lnTo>
                  <a:lnTo>
                    <a:pt x="923180" y="923529"/>
                  </a:lnTo>
                  <a:lnTo>
                    <a:pt x="935489" y="924719"/>
                  </a:lnTo>
                  <a:lnTo>
                    <a:pt x="946607" y="926704"/>
                  </a:lnTo>
                  <a:lnTo>
                    <a:pt x="957725" y="929482"/>
                  </a:lnTo>
                  <a:lnTo>
                    <a:pt x="969240" y="932657"/>
                  </a:lnTo>
                  <a:lnTo>
                    <a:pt x="979960" y="936229"/>
                  </a:lnTo>
                  <a:lnTo>
                    <a:pt x="991078" y="939800"/>
                  </a:lnTo>
                  <a:lnTo>
                    <a:pt x="1001402" y="944166"/>
                  </a:lnTo>
                  <a:lnTo>
                    <a:pt x="1011726" y="948929"/>
                  </a:lnTo>
                  <a:lnTo>
                    <a:pt x="1022049" y="954485"/>
                  </a:lnTo>
                  <a:lnTo>
                    <a:pt x="1031976" y="960438"/>
                  </a:lnTo>
                  <a:lnTo>
                    <a:pt x="1041506" y="966788"/>
                  </a:lnTo>
                  <a:lnTo>
                    <a:pt x="1051432" y="973535"/>
                  </a:lnTo>
                  <a:lnTo>
                    <a:pt x="1060565" y="980679"/>
                  </a:lnTo>
                  <a:lnTo>
                    <a:pt x="1069697" y="988616"/>
                  </a:lnTo>
                  <a:lnTo>
                    <a:pt x="1076050" y="994172"/>
                  </a:lnTo>
                  <a:lnTo>
                    <a:pt x="1081212" y="999729"/>
                  </a:lnTo>
                  <a:lnTo>
                    <a:pt x="1086374" y="1005682"/>
                  </a:lnTo>
                  <a:lnTo>
                    <a:pt x="1090345" y="1012032"/>
                  </a:lnTo>
                  <a:lnTo>
                    <a:pt x="1126478" y="1071960"/>
                  </a:lnTo>
                  <a:lnTo>
                    <a:pt x="1183258" y="1074341"/>
                  </a:lnTo>
                  <a:lnTo>
                    <a:pt x="1184847" y="1075532"/>
                  </a:lnTo>
                  <a:lnTo>
                    <a:pt x="1199538" y="1077913"/>
                  </a:lnTo>
                  <a:lnTo>
                    <a:pt x="1214230" y="1081088"/>
                  </a:lnTo>
                  <a:lnTo>
                    <a:pt x="1228524" y="1085057"/>
                  </a:lnTo>
                  <a:lnTo>
                    <a:pt x="1242818" y="1089422"/>
                  </a:lnTo>
                  <a:lnTo>
                    <a:pt x="1256716" y="1094582"/>
                  </a:lnTo>
                  <a:lnTo>
                    <a:pt x="1271010" y="1100932"/>
                  </a:lnTo>
                  <a:lnTo>
                    <a:pt x="1284510" y="1106885"/>
                  </a:lnTo>
                  <a:lnTo>
                    <a:pt x="1298011" y="1114029"/>
                  </a:lnTo>
                  <a:lnTo>
                    <a:pt x="1310717" y="1121172"/>
                  </a:lnTo>
                  <a:lnTo>
                    <a:pt x="1323820" y="1129507"/>
                  </a:lnTo>
                  <a:lnTo>
                    <a:pt x="1336129" y="1137444"/>
                  </a:lnTo>
                  <a:lnTo>
                    <a:pt x="1348041" y="1146175"/>
                  </a:lnTo>
                  <a:lnTo>
                    <a:pt x="1359953" y="1155700"/>
                  </a:lnTo>
                  <a:lnTo>
                    <a:pt x="1371071" y="1165225"/>
                  </a:lnTo>
                  <a:lnTo>
                    <a:pt x="1381792" y="1175147"/>
                  </a:lnTo>
                  <a:lnTo>
                    <a:pt x="1392115" y="1185863"/>
                  </a:lnTo>
                  <a:lnTo>
                    <a:pt x="1408792" y="1204119"/>
                  </a:lnTo>
                  <a:lnTo>
                    <a:pt x="1424278" y="1223566"/>
                  </a:lnTo>
                  <a:lnTo>
                    <a:pt x="1439763" y="1243410"/>
                  </a:lnTo>
                  <a:lnTo>
                    <a:pt x="1454058" y="1263254"/>
                  </a:lnTo>
                  <a:lnTo>
                    <a:pt x="1467955" y="1283891"/>
                  </a:lnTo>
                  <a:lnTo>
                    <a:pt x="1480264" y="1305322"/>
                  </a:lnTo>
                  <a:lnTo>
                    <a:pt x="1492970" y="1327150"/>
                  </a:lnTo>
                  <a:lnTo>
                    <a:pt x="1504088" y="1348582"/>
                  </a:lnTo>
                  <a:lnTo>
                    <a:pt x="1505279" y="1351360"/>
                  </a:lnTo>
                  <a:lnTo>
                    <a:pt x="1506471" y="1352154"/>
                  </a:lnTo>
                  <a:lnTo>
                    <a:pt x="1508059" y="1352550"/>
                  </a:lnTo>
                  <a:lnTo>
                    <a:pt x="1518780" y="1353344"/>
                  </a:lnTo>
                  <a:lnTo>
                    <a:pt x="1528309" y="1355329"/>
                  </a:lnTo>
                  <a:lnTo>
                    <a:pt x="1537839" y="1357710"/>
                  </a:lnTo>
                  <a:lnTo>
                    <a:pt x="1546971" y="1360885"/>
                  </a:lnTo>
                  <a:lnTo>
                    <a:pt x="1555707" y="1364457"/>
                  </a:lnTo>
                  <a:lnTo>
                    <a:pt x="1563648" y="1368822"/>
                  </a:lnTo>
                  <a:lnTo>
                    <a:pt x="1571590" y="1373982"/>
                  </a:lnTo>
                  <a:lnTo>
                    <a:pt x="1578737" y="1379935"/>
                  </a:lnTo>
                  <a:lnTo>
                    <a:pt x="1585487" y="1385888"/>
                  </a:lnTo>
                  <a:lnTo>
                    <a:pt x="1591840" y="1392238"/>
                  </a:lnTo>
                  <a:lnTo>
                    <a:pt x="1597796" y="1398985"/>
                  </a:lnTo>
                  <a:lnTo>
                    <a:pt x="1603752" y="1406525"/>
                  </a:lnTo>
                  <a:lnTo>
                    <a:pt x="1608914" y="1413669"/>
                  </a:lnTo>
                  <a:lnTo>
                    <a:pt x="1613678" y="1421607"/>
                  </a:lnTo>
                  <a:lnTo>
                    <a:pt x="1618046" y="1429544"/>
                  </a:lnTo>
                  <a:lnTo>
                    <a:pt x="1622017" y="1437879"/>
                  </a:lnTo>
                  <a:lnTo>
                    <a:pt x="1625988" y="1446213"/>
                  </a:lnTo>
                  <a:lnTo>
                    <a:pt x="1629561" y="1454547"/>
                  </a:lnTo>
                  <a:lnTo>
                    <a:pt x="1632738" y="1463279"/>
                  </a:lnTo>
                  <a:lnTo>
                    <a:pt x="1635517" y="1471613"/>
                  </a:lnTo>
                  <a:lnTo>
                    <a:pt x="1637900" y="1479947"/>
                  </a:lnTo>
                  <a:lnTo>
                    <a:pt x="1639885" y="1488282"/>
                  </a:lnTo>
                  <a:lnTo>
                    <a:pt x="1641473" y="1497013"/>
                  </a:lnTo>
                  <a:lnTo>
                    <a:pt x="1643062" y="1504950"/>
                  </a:lnTo>
                  <a:lnTo>
                    <a:pt x="1644253" y="1512491"/>
                  </a:lnTo>
                  <a:lnTo>
                    <a:pt x="1645047" y="1520429"/>
                  </a:lnTo>
                  <a:lnTo>
                    <a:pt x="1645841" y="1527969"/>
                  </a:lnTo>
                  <a:lnTo>
                    <a:pt x="1646238" y="1534716"/>
                  </a:lnTo>
                  <a:lnTo>
                    <a:pt x="1646238" y="1541463"/>
                  </a:lnTo>
                  <a:lnTo>
                    <a:pt x="1646238" y="1548210"/>
                  </a:lnTo>
                  <a:lnTo>
                    <a:pt x="1645841" y="1553766"/>
                  </a:lnTo>
                  <a:lnTo>
                    <a:pt x="1645444" y="1558925"/>
                  </a:lnTo>
                  <a:lnTo>
                    <a:pt x="1643458" y="1570832"/>
                  </a:lnTo>
                  <a:lnTo>
                    <a:pt x="1642267" y="1583532"/>
                  </a:lnTo>
                  <a:lnTo>
                    <a:pt x="1641473" y="1595835"/>
                  </a:lnTo>
                  <a:lnTo>
                    <a:pt x="1640679" y="1608535"/>
                  </a:lnTo>
                  <a:lnTo>
                    <a:pt x="1634723" y="1749029"/>
                  </a:lnTo>
                  <a:lnTo>
                    <a:pt x="1628370" y="1889126"/>
                  </a:lnTo>
                  <a:lnTo>
                    <a:pt x="1627973" y="1902222"/>
                  </a:lnTo>
                  <a:lnTo>
                    <a:pt x="1626385" y="1915716"/>
                  </a:lnTo>
                  <a:lnTo>
                    <a:pt x="1625194" y="1928416"/>
                  </a:lnTo>
                  <a:lnTo>
                    <a:pt x="1623208" y="1941910"/>
                  </a:lnTo>
                  <a:lnTo>
                    <a:pt x="1621223" y="1954610"/>
                  </a:lnTo>
                  <a:lnTo>
                    <a:pt x="1618840" y="1968104"/>
                  </a:lnTo>
                  <a:lnTo>
                    <a:pt x="1616061" y="1980804"/>
                  </a:lnTo>
                  <a:lnTo>
                    <a:pt x="1612884" y="1993504"/>
                  </a:lnTo>
                  <a:lnTo>
                    <a:pt x="1604546" y="2026444"/>
                  </a:lnTo>
                  <a:lnTo>
                    <a:pt x="1595414" y="2058988"/>
                  </a:lnTo>
                  <a:lnTo>
                    <a:pt x="1586281" y="2091532"/>
                  </a:lnTo>
                  <a:lnTo>
                    <a:pt x="1577148" y="2123679"/>
                  </a:lnTo>
                  <a:lnTo>
                    <a:pt x="1579134" y="2125663"/>
                  </a:lnTo>
                  <a:lnTo>
                    <a:pt x="1617252" y="2294732"/>
                  </a:lnTo>
                  <a:lnTo>
                    <a:pt x="1571590" y="2303463"/>
                  </a:lnTo>
                  <a:lnTo>
                    <a:pt x="1487411" y="2318147"/>
                  </a:lnTo>
                  <a:lnTo>
                    <a:pt x="1251951" y="2359026"/>
                  </a:lnTo>
                  <a:lnTo>
                    <a:pt x="1000608" y="2402285"/>
                  </a:lnTo>
                  <a:lnTo>
                    <a:pt x="897370" y="2420541"/>
                  </a:lnTo>
                  <a:lnTo>
                    <a:pt x="824310" y="2433638"/>
                  </a:lnTo>
                  <a:lnTo>
                    <a:pt x="785398" y="2236391"/>
                  </a:lnTo>
                  <a:lnTo>
                    <a:pt x="781030" y="2228851"/>
                  </a:lnTo>
                  <a:lnTo>
                    <a:pt x="776662" y="2221707"/>
                  </a:lnTo>
                  <a:lnTo>
                    <a:pt x="771897" y="2214563"/>
                  </a:lnTo>
                  <a:lnTo>
                    <a:pt x="767133" y="2207816"/>
                  </a:lnTo>
                  <a:lnTo>
                    <a:pt x="761574" y="2201069"/>
                  </a:lnTo>
                  <a:lnTo>
                    <a:pt x="756015" y="2194719"/>
                  </a:lnTo>
                  <a:lnTo>
                    <a:pt x="750456" y="2188369"/>
                  </a:lnTo>
                  <a:lnTo>
                    <a:pt x="744897" y="2182416"/>
                  </a:lnTo>
                  <a:lnTo>
                    <a:pt x="738544" y="2176463"/>
                  </a:lnTo>
                  <a:lnTo>
                    <a:pt x="732191" y="2170907"/>
                  </a:lnTo>
                  <a:lnTo>
                    <a:pt x="725441" y="2165351"/>
                  </a:lnTo>
                  <a:lnTo>
                    <a:pt x="719088" y="2159794"/>
                  </a:lnTo>
                  <a:lnTo>
                    <a:pt x="711940" y="2155032"/>
                  </a:lnTo>
                  <a:lnTo>
                    <a:pt x="704396" y="2149873"/>
                  </a:lnTo>
                  <a:lnTo>
                    <a:pt x="697249" y="2145507"/>
                  </a:lnTo>
                  <a:lnTo>
                    <a:pt x="689705" y="2141141"/>
                  </a:lnTo>
                  <a:lnTo>
                    <a:pt x="678984" y="2135585"/>
                  </a:lnTo>
                  <a:lnTo>
                    <a:pt x="668660" y="2130029"/>
                  </a:lnTo>
                  <a:lnTo>
                    <a:pt x="648807" y="2118519"/>
                  </a:lnTo>
                  <a:lnTo>
                    <a:pt x="630145" y="2106216"/>
                  </a:lnTo>
                  <a:lnTo>
                    <a:pt x="611482" y="2093119"/>
                  </a:lnTo>
                  <a:lnTo>
                    <a:pt x="593217" y="2080022"/>
                  </a:lnTo>
                  <a:lnTo>
                    <a:pt x="576144" y="2065735"/>
                  </a:lnTo>
                  <a:lnTo>
                    <a:pt x="559070" y="2051447"/>
                  </a:lnTo>
                  <a:lnTo>
                    <a:pt x="543187" y="2035969"/>
                  </a:lnTo>
                  <a:lnTo>
                    <a:pt x="526907" y="2020491"/>
                  </a:lnTo>
                  <a:lnTo>
                    <a:pt x="511422" y="2004616"/>
                  </a:lnTo>
                  <a:lnTo>
                    <a:pt x="496333" y="1988344"/>
                  </a:lnTo>
                  <a:lnTo>
                    <a:pt x="481245" y="1971676"/>
                  </a:lnTo>
                  <a:lnTo>
                    <a:pt x="466951" y="1954610"/>
                  </a:lnTo>
                  <a:lnTo>
                    <a:pt x="452259" y="1937147"/>
                  </a:lnTo>
                  <a:lnTo>
                    <a:pt x="424067" y="1902222"/>
                  </a:lnTo>
                  <a:lnTo>
                    <a:pt x="418111" y="1894285"/>
                  </a:lnTo>
                  <a:lnTo>
                    <a:pt x="412552" y="1886744"/>
                  </a:lnTo>
                  <a:lnTo>
                    <a:pt x="401435" y="1870472"/>
                  </a:lnTo>
                  <a:lnTo>
                    <a:pt x="391508" y="1853804"/>
                  </a:lnTo>
                  <a:lnTo>
                    <a:pt x="381978" y="1837532"/>
                  </a:lnTo>
                  <a:lnTo>
                    <a:pt x="372846" y="1820069"/>
                  </a:lnTo>
                  <a:lnTo>
                    <a:pt x="364110" y="1803401"/>
                  </a:lnTo>
                  <a:lnTo>
                    <a:pt x="356169" y="1785541"/>
                  </a:lnTo>
                  <a:lnTo>
                    <a:pt x="348228" y="1768079"/>
                  </a:lnTo>
                  <a:lnTo>
                    <a:pt x="332345" y="1733551"/>
                  </a:lnTo>
                  <a:lnTo>
                    <a:pt x="324404" y="1716485"/>
                  </a:lnTo>
                  <a:lnTo>
                    <a:pt x="316065" y="1699022"/>
                  </a:lnTo>
                  <a:lnTo>
                    <a:pt x="307727" y="1682354"/>
                  </a:lnTo>
                  <a:lnTo>
                    <a:pt x="298991" y="1666082"/>
                  </a:lnTo>
                  <a:lnTo>
                    <a:pt x="289462" y="1649413"/>
                  </a:lnTo>
                  <a:lnTo>
                    <a:pt x="279535" y="1633935"/>
                  </a:lnTo>
                  <a:lnTo>
                    <a:pt x="275962" y="1624410"/>
                  </a:lnTo>
                  <a:lnTo>
                    <a:pt x="271594" y="1614885"/>
                  </a:lnTo>
                  <a:lnTo>
                    <a:pt x="266829" y="1605360"/>
                  </a:lnTo>
                  <a:lnTo>
                    <a:pt x="261667" y="1595835"/>
                  </a:lnTo>
                  <a:lnTo>
                    <a:pt x="256505" y="1586310"/>
                  </a:lnTo>
                  <a:lnTo>
                    <a:pt x="250946" y="1577182"/>
                  </a:lnTo>
                  <a:lnTo>
                    <a:pt x="239431" y="1558132"/>
                  </a:lnTo>
                  <a:lnTo>
                    <a:pt x="227122" y="1539479"/>
                  </a:lnTo>
                  <a:lnTo>
                    <a:pt x="214813" y="1521619"/>
                  </a:lnTo>
                  <a:lnTo>
                    <a:pt x="190592" y="1486694"/>
                  </a:lnTo>
                  <a:lnTo>
                    <a:pt x="185827" y="1479154"/>
                  </a:lnTo>
                  <a:lnTo>
                    <a:pt x="181063" y="1470422"/>
                  </a:lnTo>
                  <a:lnTo>
                    <a:pt x="170342" y="1450579"/>
                  </a:lnTo>
                  <a:lnTo>
                    <a:pt x="164783" y="1441054"/>
                  </a:lnTo>
                  <a:lnTo>
                    <a:pt x="159224" y="1431132"/>
                  </a:lnTo>
                  <a:lnTo>
                    <a:pt x="156444" y="1427163"/>
                  </a:lnTo>
                  <a:lnTo>
                    <a:pt x="153268" y="1423194"/>
                  </a:lnTo>
                  <a:lnTo>
                    <a:pt x="149694" y="1419622"/>
                  </a:lnTo>
                  <a:lnTo>
                    <a:pt x="146518" y="1416447"/>
                  </a:lnTo>
                  <a:lnTo>
                    <a:pt x="143738" y="1413272"/>
                  </a:lnTo>
                  <a:lnTo>
                    <a:pt x="140959" y="1409304"/>
                  </a:lnTo>
                  <a:lnTo>
                    <a:pt x="138576" y="1404541"/>
                  </a:lnTo>
                  <a:lnTo>
                    <a:pt x="136591" y="1398985"/>
                  </a:lnTo>
                  <a:lnTo>
                    <a:pt x="134209" y="1393429"/>
                  </a:lnTo>
                  <a:lnTo>
                    <a:pt x="132620" y="1387475"/>
                  </a:lnTo>
                  <a:lnTo>
                    <a:pt x="129047" y="1373982"/>
                  </a:lnTo>
                  <a:lnTo>
                    <a:pt x="125870" y="1360488"/>
                  </a:lnTo>
                  <a:lnTo>
                    <a:pt x="122694" y="1346994"/>
                  </a:lnTo>
                  <a:lnTo>
                    <a:pt x="120311" y="1335485"/>
                  </a:lnTo>
                  <a:lnTo>
                    <a:pt x="117532" y="1325563"/>
                  </a:lnTo>
                  <a:lnTo>
                    <a:pt x="109194" y="1300560"/>
                  </a:lnTo>
                  <a:lnTo>
                    <a:pt x="100458" y="1276350"/>
                  </a:lnTo>
                  <a:lnTo>
                    <a:pt x="95296" y="1264047"/>
                  </a:lnTo>
                  <a:lnTo>
                    <a:pt x="90531" y="1252538"/>
                  </a:lnTo>
                  <a:lnTo>
                    <a:pt x="85767" y="1241425"/>
                  </a:lnTo>
                  <a:lnTo>
                    <a:pt x="80208" y="1229916"/>
                  </a:lnTo>
                  <a:lnTo>
                    <a:pt x="77031" y="1223566"/>
                  </a:lnTo>
                  <a:lnTo>
                    <a:pt x="73458" y="1217216"/>
                  </a:lnTo>
                  <a:lnTo>
                    <a:pt x="65119" y="1203722"/>
                  </a:lnTo>
                  <a:lnTo>
                    <a:pt x="55987" y="1190625"/>
                  </a:lnTo>
                  <a:lnTo>
                    <a:pt x="46457" y="1177132"/>
                  </a:lnTo>
                  <a:lnTo>
                    <a:pt x="26207" y="1150938"/>
                  </a:lnTo>
                  <a:lnTo>
                    <a:pt x="6353" y="1125538"/>
                  </a:lnTo>
                  <a:lnTo>
                    <a:pt x="3574" y="1121172"/>
                  </a:lnTo>
                  <a:lnTo>
                    <a:pt x="1589" y="1116410"/>
                  </a:lnTo>
                  <a:lnTo>
                    <a:pt x="397" y="1111250"/>
                  </a:lnTo>
                  <a:lnTo>
                    <a:pt x="0" y="1106091"/>
                  </a:lnTo>
                  <a:lnTo>
                    <a:pt x="0" y="1100535"/>
                  </a:lnTo>
                  <a:lnTo>
                    <a:pt x="794" y="1094582"/>
                  </a:lnTo>
                  <a:lnTo>
                    <a:pt x="1986" y="1088629"/>
                  </a:lnTo>
                  <a:lnTo>
                    <a:pt x="3574" y="1083072"/>
                  </a:lnTo>
                  <a:lnTo>
                    <a:pt x="5559" y="1077516"/>
                  </a:lnTo>
                  <a:lnTo>
                    <a:pt x="8339" y="1071960"/>
                  </a:lnTo>
                  <a:lnTo>
                    <a:pt x="11118" y="1066404"/>
                  </a:lnTo>
                  <a:lnTo>
                    <a:pt x="14295" y="1061641"/>
                  </a:lnTo>
                  <a:lnTo>
                    <a:pt x="17868" y="1056879"/>
                  </a:lnTo>
                  <a:lnTo>
                    <a:pt x="21045" y="1052910"/>
                  </a:lnTo>
                  <a:lnTo>
                    <a:pt x="24618" y="1048941"/>
                  </a:lnTo>
                  <a:lnTo>
                    <a:pt x="28192" y="1045766"/>
                  </a:lnTo>
                  <a:lnTo>
                    <a:pt x="33751" y="1041400"/>
                  </a:lnTo>
                  <a:lnTo>
                    <a:pt x="39310" y="1037432"/>
                  </a:lnTo>
                  <a:lnTo>
                    <a:pt x="45663" y="1034257"/>
                  </a:lnTo>
                  <a:lnTo>
                    <a:pt x="52016" y="1031479"/>
                  </a:lnTo>
                  <a:lnTo>
                    <a:pt x="58369" y="1029097"/>
                  </a:lnTo>
                  <a:lnTo>
                    <a:pt x="64722" y="1027113"/>
                  </a:lnTo>
                  <a:lnTo>
                    <a:pt x="71869" y="1025922"/>
                  </a:lnTo>
                  <a:lnTo>
                    <a:pt x="78619" y="1024732"/>
                  </a:lnTo>
                  <a:lnTo>
                    <a:pt x="85767" y="1023938"/>
                  </a:lnTo>
                  <a:lnTo>
                    <a:pt x="92517" y="1023541"/>
                  </a:lnTo>
                  <a:lnTo>
                    <a:pt x="100061" y="1023938"/>
                  </a:lnTo>
                  <a:lnTo>
                    <a:pt x="107208" y="1024335"/>
                  </a:lnTo>
                  <a:lnTo>
                    <a:pt x="114355" y="1024732"/>
                  </a:lnTo>
                  <a:lnTo>
                    <a:pt x="121503" y="1025922"/>
                  </a:lnTo>
                  <a:lnTo>
                    <a:pt x="129047" y="1027510"/>
                  </a:lnTo>
                  <a:lnTo>
                    <a:pt x="136194" y="1029097"/>
                  </a:lnTo>
                  <a:lnTo>
                    <a:pt x="143341" y="1031082"/>
                  </a:lnTo>
                  <a:lnTo>
                    <a:pt x="150488" y="1033066"/>
                  </a:lnTo>
                  <a:lnTo>
                    <a:pt x="157636" y="1035844"/>
                  </a:lnTo>
                  <a:lnTo>
                    <a:pt x="164783" y="1038622"/>
                  </a:lnTo>
                  <a:lnTo>
                    <a:pt x="171533" y="1041400"/>
                  </a:lnTo>
                  <a:lnTo>
                    <a:pt x="177886" y="1044972"/>
                  </a:lnTo>
                  <a:lnTo>
                    <a:pt x="185033" y="1048544"/>
                  </a:lnTo>
                  <a:lnTo>
                    <a:pt x="191386" y="1052116"/>
                  </a:lnTo>
                  <a:lnTo>
                    <a:pt x="197739" y="1055688"/>
                  </a:lnTo>
                  <a:lnTo>
                    <a:pt x="203695" y="1059657"/>
                  </a:lnTo>
                  <a:lnTo>
                    <a:pt x="209651" y="1064022"/>
                  </a:lnTo>
                  <a:lnTo>
                    <a:pt x="215210" y="1067991"/>
                  </a:lnTo>
                  <a:lnTo>
                    <a:pt x="220769" y="1072754"/>
                  </a:lnTo>
                  <a:lnTo>
                    <a:pt x="225534" y="1077516"/>
                  </a:lnTo>
                  <a:lnTo>
                    <a:pt x="230299" y="1081882"/>
                  </a:lnTo>
                  <a:lnTo>
                    <a:pt x="235064" y="1086644"/>
                  </a:lnTo>
                  <a:lnTo>
                    <a:pt x="239828" y="1092200"/>
                  </a:lnTo>
                  <a:lnTo>
                    <a:pt x="244593" y="1097757"/>
                  </a:lnTo>
                  <a:lnTo>
                    <a:pt x="252932" y="1109663"/>
                  </a:lnTo>
                  <a:lnTo>
                    <a:pt x="260873" y="1121966"/>
                  </a:lnTo>
                  <a:lnTo>
                    <a:pt x="268814" y="1135063"/>
                  </a:lnTo>
                  <a:lnTo>
                    <a:pt x="283903" y="1160463"/>
                  </a:lnTo>
                  <a:lnTo>
                    <a:pt x="291447" y="1173163"/>
                  </a:lnTo>
                  <a:lnTo>
                    <a:pt x="299388" y="1185069"/>
                  </a:lnTo>
                  <a:lnTo>
                    <a:pt x="306139" y="1195785"/>
                  </a:lnTo>
                  <a:lnTo>
                    <a:pt x="312889" y="1206897"/>
                  </a:lnTo>
                  <a:lnTo>
                    <a:pt x="327580" y="1230710"/>
                  </a:lnTo>
                  <a:lnTo>
                    <a:pt x="342272" y="1255713"/>
                  </a:lnTo>
                  <a:lnTo>
                    <a:pt x="357757" y="1281113"/>
                  </a:lnTo>
                  <a:lnTo>
                    <a:pt x="365699" y="1293416"/>
                  </a:lnTo>
                  <a:lnTo>
                    <a:pt x="373640" y="1305719"/>
                  </a:lnTo>
                  <a:lnTo>
                    <a:pt x="382375" y="1317229"/>
                  </a:lnTo>
                  <a:lnTo>
                    <a:pt x="390714" y="1328738"/>
                  </a:lnTo>
                  <a:lnTo>
                    <a:pt x="399846" y="1339454"/>
                  </a:lnTo>
                  <a:lnTo>
                    <a:pt x="409376" y="1348979"/>
                  </a:lnTo>
                  <a:lnTo>
                    <a:pt x="418905" y="1358504"/>
                  </a:lnTo>
                  <a:lnTo>
                    <a:pt x="423670" y="1362472"/>
                  </a:lnTo>
                  <a:lnTo>
                    <a:pt x="428832" y="1366441"/>
                  </a:lnTo>
                  <a:lnTo>
                    <a:pt x="437171" y="1372791"/>
                  </a:lnTo>
                  <a:lnTo>
                    <a:pt x="445112" y="1378744"/>
                  </a:lnTo>
                  <a:lnTo>
                    <a:pt x="453450" y="1383904"/>
                  </a:lnTo>
                  <a:lnTo>
                    <a:pt x="462186" y="1388666"/>
                  </a:lnTo>
                  <a:lnTo>
                    <a:pt x="470921" y="1392635"/>
                  </a:lnTo>
                  <a:lnTo>
                    <a:pt x="479260" y="1396207"/>
                  </a:lnTo>
                  <a:lnTo>
                    <a:pt x="488789" y="1399382"/>
                  </a:lnTo>
                  <a:lnTo>
                    <a:pt x="497525" y="1402160"/>
                  </a:lnTo>
                  <a:lnTo>
                    <a:pt x="506657" y="1404144"/>
                  </a:lnTo>
                  <a:lnTo>
                    <a:pt x="516187" y="1405732"/>
                  </a:lnTo>
                  <a:lnTo>
                    <a:pt x="525716" y="1407319"/>
                  </a:lnTo>
                  <a:lnTo>
                    <a:pt x="535246" y="1408113"/>
                  </a:lnTo>
                  <a:lnTo>
                    <a:pt x="545172" y="1408113"/>
                  </a:lnTo>
                  <a:lnTo>
                    <a:pt x="555099" y="1407716"/>
                  </a:lnTo>
                  <a:lnTo>
                    <a:pt x="565423" y="1406922"/>
                  </a:lnTo>
                  <a:lnTo>
                    <a:pt x="575746" y="1404938"/>
                  </a:lnTo>
                  <a:lnTo>
                    <a:pt x="578923" y="1404541"/>
                  </a:lnTo>
                  <a:lnTo>
                    <a:pt x="582497" y="1402954"/>
                  </a:lnTo>
                  <a:lnTo>
                    <a:pt x="586467" y="1401366"/>
                  </a:lnTo>
                  <a:lnTo>
                    <a:pt x="590041" y="1398985"/>
                  </a:lnTo>
                  <a:lnTo>
                    <a:pt x="594012" y="1395810"/>
                  </a:lnTo>
                  <a:lnTo>
                    <a:pt x="597585" y="1392635"/>
                  </a:lnTo>
                  <a:lnTo>
                    <a:pt x="601556" y="1389460"/>
                  </a:lnTo>
                  <a:lnTo>
                    <a:pt x="604335" y="1385491"/>
                  </a:lnTo>
                  <a:lnTo>
                    <a:pt x="609894" y="1379141"/>
                  </a:lnTo>
                  <a:lnTo>
                    <a:pt x="614659" y="1372394"/>
                  </a:lnTo>
                  <a:lnTo>
                    <a:pt x="619424" y="1365647"/>
                  </a:lnTo>
                  <a:lnTo>
                    <a:pt x="623394" y="1358900"/>
                  </a:lnTo>
                  <a:lnTo>
                    <a:pt x="627762" y="1352154"/>
                  </a:lnTo>
                  <a:lnTo>
                    <a:pt x="631336" y="1344613"/>
                  </a:lnTo>
                  <a:lnTo>
                    <a:pt x="634512" y="1337469"/>
                  </a:lnTo>
                  <a:lnTo>
                    <a:pt x="637292" y="1330325"/>
                  </a:lnTo>
                  <a:lnTo>
                    <a:pt x="640071" y="1323182"/>
                  </a:lnTo>
                  <a:lnTo>
                    <a:pt x="642057" y="1315244"/>
                  </a:lnTo>
                  <a:lnTo>
                    <a:pt x="644042" y="1307704"/>
                  </a:lnTo>
                  <a:lnTo>
                    <a:pt x="645233" y="1299766"/>
                  </a:lnTo>
                  <a:lnTo>
                    <a:pt x="646424" y="1291829"/>
                  </a:lnTo>
                  <a:lnTo>
                    <a:pt x="647218" y="1283891"/>
                  </a:lnTo>
                  <a:lnTo>
                    <a:pt x="647616" y="1275557"/>
                  </a:lnTo>
                  <a:lnTo>
                    <a:pt x="648013" y="1267619"/>
                  </a:lnTo>
                  <a:lnTo>
                    <a:pt x="647616" y="1259682"/>
                  </a:lnTo>
                  <a:lnTo>
                    <a:pt x="647218" y="1252538"/>
                  </a:lnTo>
                  <a:lnTo>
                    <a:pt x="646424" y="1245394"/>
                  </a:lnTo>
                  <a:lnTo>
                    <a:pt x="645233" y="1237457"/>
                  </a:lnTo>
                  <a:lnTo>
                    <a:pt x="466951" y="280988"/>
                  </a:lnTo>
                  <a:lnTo>
                    <a:pt x="465362" y="271463"/>
                  </a:lnTo>
                  <a:lnTo>
                    <a:pt x="464568" y="263128"/>
                  </a:lnTo>
                  <a:lnTo>
                    <a:pt x="464568" y="254397"/>
                  </a:lnTo>
                  <a:lnTo>
                    <a:pt x="464965" y="246857"/>
                  </a:lnTo>
                  <a:lnTo>
                    <a:pt x="465759" y="239316"/>
                  </a:lnTo>
                  <a:lnTo>
                    <a:pt x="467348" y="232569"/>
                  </a:lnTo>
                  <a:lnTo>
                    <a:pt x="468936" y="225822"/>
                  </a:lnTo>
                  <a:lnTo>
                    <a:pt x="471318" y="219869"/>
                  </a:lnTo>
                  <a:lnTo>
                    <a:pt x="473701" y="214313"/>
                  </a:lnTo>
                  <a:lnTo>
                    <a:pt x="476480" y="209153"/>
                  </a:lnTo>
                  <a:lnTo>
                    <a:pt x="479657" y="204391"/>
                  </a:lnTo>
                  <a:lnTo>
                    <a:pt x="482833" y="199628"/>
                  </a:lnTo>
                  <a:lnTo>
                    <a:pt x="486407" y="195263"/>
                  </a:lnTo>
                  <a:lnTo>
                    <a:pt x="490775" y="191691"/>
                  </a:lnTo>
                  <a:lnTo>
                    <a:pt x="494348" y="188119"/>
                  </a:lnTo>
                  <a:lnTo>
                    <a:pt x="498319" y="184944"/>
                  </a:lnTo>
                  <a:lnTo>
                    <a:pt x="502289" y="182166"/>
                  </a:lnTo>
                  <a:lnTo>
                    <a:pt x="506657" y="179785"/>
                  </a:lnTo>
                  <a:lnTo>
                    <a:pt x="514201" y="175419"/>
                  </a:lnTo>
                  <a:lnTo>
                    <a:pt x="522143" y="171450"/>
                  </a:lnTo>
                  <a:lnTo>
                    <a:pt x="528893" y="169069"/>
                  </a:lnTo>
                  <a:lnTo>
                    <a:pt x="534849" y="167482"/>
                  </a:lnTo>
                  <a:lnTo>
                    <a:pt x="539614" y="166291"/>
                  </a:lnTo>
                  <a:lnTo>
                    <a:pt x="543981" y="165497"/>
                  </a:lnTo>
                  <a:lnTo>
                    <a:pt x="552320" y="163910"/>
                  </a:lnTo>
                  <a:lnTo>
                    <a:pt x="561055" y="162719"/>
                  </a:lnTo>
                  <a:lnTo>
                    <a:pt x="569393" y="162322"/>
                  </a:lnTo>
                  <a:lnTo>
                    <a:pt x="577732" y="161925"/>
                  </a:lnTo>
                  <a:close/>
                  <a:moveTo>
                    <a:pt x="576263" y="0"/>
                  </a:moveTo>
                  <a:lnTo>
                    <a:pt x="594539" y="397"/>
                  </a:lnTo>
                  <a:lnTo>
                    <a:pt x="612419" y="1589"/>
                  </a:lnTo>
                  <a:lnTo>
                    <a:pt x="630298" y="3973"/>
                  </a:lnTo>
                  <a:lnTo>
                    <a:pt x="647780" y="7151"/>
                  </a:lnTo>
                  <a:lnTo>
                    <a:pt x="664864" y="10727"/>
                  </a:lnTo>
                  <a:lnTo>
                    <a:pt x="681551" y="15098"/>
                  </a:lnTo>
                  <a:lnTo>
                    <a:pt x="697841" y="20263"/>
                  </a:lnTo>
                  <a:lnTo>
                    <a:pt x="714131" y="26620"/>
                  </a:lnTo>
                  <a:lnTo>
                    <a:pt x="729626" y="33374"/>
                  </a:lnTo>
                  <a:lnTo>
                    <a:pt x="745122" y="41321"/>
                  </a:lnTo>
                  <a:lnTo>
                    <a:pt x="759822" y="50062"/>
                  </a:lnTo>
                  <a:lnTo>
                    <a:pt x="774920" y="59200"/>
                  </a:lnTo>
                  <a:lnTo>
                    <a:pt x="788826" y="69530"/>
                  </a:lnTo>
                  <a:lnTo>
                    <a:pt x="803130" y="80655"/>
                  </a:lnTo>
                  <a:lnTo>
                    <a:pt x="816638" y="92575"/>
                  </a:lnTo>
                  <a:lnTo>
                    <a:pt x="830147" y="105289"/>
                  </a:lnTo>
                  <a:lnTo>
                    <a:pt x="842464" y="118798"/>
                  </a:lnTo>
                  <a:lnTo>
                    <a:pt x="854780" y="132307"/>
                  </a:lnTo>
                  <a:lnTo>
                    <a:pt x="865508" y="146610"/>
                  </a:lnTo>
                  <a:lnTo>
                    <a:pt x="876235" y="160516"/>
                  </a:lnTo>
                  <a:lnTo>
                    <a:pt x="885374" y="175615"/>
                  </a:lnTo>
                  <a:lnTo>
                    <a:pt x="894115" y="190315"/>
                  </a:lnTo>
                  <a:lnTo>
                    <a:pt x="901664" y="205811"/>
                  </a:lnTo>
                  <a:lnTo>
                    <a:pt x="908815" y="221306"/>
                  </a:lnTo>
                  <a:lnTo>
                    <a:pt x="915172" y="237596"/>
                  </a:lnTo>
                  <a:lnTo>
                    <a:pt x="920337" y="253886"/>
                  </a:lnTo>
                  <a:lnTo>
                    <a:pt x="924708" y="270574"/>
                  </a:lnTo>
                  <a:lnTo>
                    <a:pt x="928284" y="287658"/>
                  </a:lnTo>
                  <a:lnTo>
                    <a:pt x="931462" y="304743"/>
                  </a:lnTo>
                  <a:lnTo>
                    <a:pt x="933449" y="322622"/>
                  </a:lnTo>
                  <a:lnTo>
                    <a:pt x="934641" y="340502"/>
                  </a:lnTo>
                  <a:lnTo>
                    <a:pt x="935038" y="359175"/>
                  </a:lnTo>
                  <a:lnTo>
                    <a:pt x="934641" y="377452"/>
                  </a:lnTo>
                  <a:lnTo>
                    <a:pt x="933449" y="395331"/>
                  </a:lnTo>
                  <a:lnTo>
                    <a:pt x="931462" y="413211"/>
                  </a:lnTo>
                  <a:lnTo>
                    <a:pt x="928284" y="430693"/>
                  </a:lnTo>
                  <a:lnTo>
                    <a:pt x="924708" y="447777"/>
                  </a:lnTo>
                  <a:lnTo>
                    <a:pt x="920337" y="464465"/>
                  </a:lnTo>
                  <a:lnTo>
                    <a:pt x="915172" y="480755"/>
                  </a:lnTo>
                  <a:lnTo>
                    <a:pt x="908815" y="496647"/>
                  </a:lnTo>
                  <a:lnTo>
                    <a:pt x="901664" y="512540"/>
                  </a:lnTo>
                  <a:lnTo>
                    <a:pt x="894115" y="527638"/>
                  </a:lnTo>
                  <a:lnTo>
                    <a:pt x="885374" y="543134"/>
                  </a:lnTo>
                  <a:lnTo>
                    <a:pt x="876235" y="557437"/>
                  </a:lnTo>
                  <a:lnTo>
                    <a:pt x="865508" y="572138"/>
                  </a:lnTo>
                  <a:lnTo>
                    <a:pt x="854780" y="585647"/>
                  </a:lnTo>
                  <a:lnTo>
                    <a:pt x="842464" y="599553"/>
                  </a:lnTo>
                  <a:lnTo>
                    <a:pt x="830147" y="612664"/>
                  </a:lnTo>
                  <a:lnTo>
                    <a:pt x="830147" y="613061"/>
                  </a:lnTo>
                  <a:lnTo>
                    <a:pt x="822201" y="620611"/>
                  </a:lnTo>
                  <a:lnTo>
                    <a:pt x="813857" y="628160"/>
                  </a:lnTo>
                  <a:lnTo>
                    <a:pt x="805911" y="634914"/>
                  </a:lnTo>
                  <a:lnTo>
                    <a:pt x="797964" y="641668"/>
                  </a:lnTo>
                  <a:lnTo>
                    <a:pt x="791607" y="619419"/>
                  </a:lnTo>
                  <a:lnTo>
                    <a:pt x="785250" y="597963"/>
                  </a:lnTo>
                  <a:lnTo>
                    <a:pt x="778496" y="576111"/>
                  </a:lnTo>
                  <a:lnTo>
                    <a:pt x="771344" y="553861"/>
                  </a:lnTo>
                  <a:lnTo>
                    <a:pt x="780880" y="543928"/>
                  </a:lnTo>
                  <a:lnTo>
                    <a:pt x="790018" y="533201"/>
                  </a:lnTo>
                  <a:lnTo>
                    <a:pt x="798759" y="522473"/>
                  </a:lnTo>
                  <a:lnTo>
                    <a:pt x="806705" y="511745"/>
                  </a:lnTo>
                  <a:lnTo>
                    <a:pt x="813857" y="500223"/>
                  </a:lnTo>
                  <a:lnTo>
                    <a:pt x="820611" y="488701"/>
                  </a:lnTo>
                  <a:lnTo>
                    <a:pt x="826571" y="476782"/>
                  </a:lnTo>
                  <a:lnTo>
                    <a:pt x="831736" y="464862"/>
                  </a:lnTo>
                  <a:lnTo>
                    <a:pt x="836504" y="452545"/>
                  </a:lnTo>
                  <a:lnTo>
                    <a:pt x="840477" y="439831"/>
                  </a:lnTo>
                  <a:lnTo>
                    <a:pt x="844053" y="427117"/>
                  </a:lnTo>
                  <a:lnTo>
                    <a:pt x="846834" y="414005"/>
                  </a:lnTo>
                  <a:lnTo>
                    <a:pt x="849218" y="400894"/>
                  </a:lnTo>
                  <a:lnTo>
                    <a:pt x="850807" y="386988"/>
                  </a:lnTo>
                  <a:lnTo>
                    <a:pt x="851602" y="373479"/>
                  </a:lnTo>
                  <a:lnTo>
                    <a:pt x="851999" y="359175"/>
                  </a:lnTo>
                  <a:lnTo>
                    <a:pt x="851602" y="344872"/>
                  </a:lnTo>
                  <a:lnTo>
                    <a:pt x="850807" y="330966"/>
                  </a:lnTo>
                  <a:lnTo>
                    <a:pt x="849218" y="317457"/>
                  </a:lnTo>
                  <a:lnTo>
                    <a:pt x="846834" y="303948"/>
                  </a:lnTo>
                  <a:lnTo>
                    <a:pt x="844053" y="291234"/>
                  </a:lnTo>
                  <a:lnTo>
                    <a:pt x="840477" y="278123"/>
                  </a:lnTo>
                  <a:lnTo>
                    <a:pt x="836504" y="265806"/>
                  </a:lnTo>
                  <a:lnTo>
                    <a:pt x="831736" y="253092"/>
                  </a:lnTo>
                  <a:lnTo>
                    <a:pt x="826571" y="241172"/>
                  </a:lnTo>
                  <a:lnTo>
                    <a:pt x="820611" y="229253"/>
                  </a:lnTo>
                  <a:lnTo>
                    <a:pt x="813460" y="217730"/>
                  </a:lnTo>
                  <a:lnTo>
                    <a:pt x="806308" y="206605"/>
                  </a:lnTo>
                  <a:lnTo>
                    <a:pt x="798759" y="195481"/>
                  </a:lnTo>
                  <a:lnTo>
                    <a:pt x="789621" y="185150"/>
                  </a:lnTo>
                  <a:lnTo>
                    <a:pt x="780880" y="174820"/>
                  </a:lnTo>
                  <a:lnTo>
                    <a:pt x="770947" y="164092"/>
                  </a:lnTo>
                  <a:lnTo>
                    <a:pt x="760617" y="154556"/>
                  </a:lnTo>
                  <a:lnTo>
                    <a:pt x="750287" y="145021"/>
                  </a:lnTo>
                  <a:lnTo>
                    <a:pt x="739559" y="136677"/>
                  </a:lnTo>
                  <a:lnTo>
                    <a:pt x="728434" y="129128"/>
                  </a:lnTo>
                  <a:lnTo>
                    <a:pt x="717310" y="121976"/>
                  </a:lnTo>
                  <a:lnTo>
                    <a:pt x="705788" y="114825"/>
                  </a:lnTo>
                  <a:lnTo>
                    <a:pt x="693868" y="108865"/>
                  </a:lnTo>
                  <a:lnTo>
                    <a:pt x="682346" y="103700"/>
                  </a:lnTo>
                  <a:lnTo>
                    <a:pt x="669632" y="98932"/>
                  </a:lnTo>
                  <a:lnTo>
                    <a:pt x="657315" y="94959"/>
                  </a:lnTo>
                  <a:lnTo>
                    <a:pt x="644204" y="91383"/>
                  </a:lnTo>
                  <a:lnTo>
                    <a:pt x="631490" y="88204"/>
                  </a:lnTo>
                  <a:lnTo>
                    <a:pt x="617584" y="86218"/>
                  </a:lnTo>
                  <a:lnTo>
                    <a:pt x="604472" y="84628"/>
                  </a:lnTo>
                  <a:lnTo>
                    <a:pt x="590169" y="83436"/>
                  </a:lnTo>
                  <a:lnTo>
                    <a:pt x="576263" y="83436"/>
                  </a:lnTo>
                  <a:lnTo>
                    <a:pt x="561960" y="83436"/>
                  </a:lnTo>
                  <a:lnTo>
                    <a:pt x="548451" y="84628"/>
                  </a:lnTo>
                  <a:lnTo>
                    <a:pt x="534545" y="86218"/>
                  </a:lnTo>
                  <a:lnTo>
                    <a:pt x="521434" y="88204"/>
                  </a:lnTo>
                  <a:lnTo>
                    <a:pt x="507925" y="91383"/>
                  </a:lnTo>
                  <a:lnTo>
                    <a:pt x="495211" y="94959"/>
                  </a:lnTo>
                  <a:lnTo>
                    <a:pt x="482497" y="98932"/>
                  </a:lnTo>
                  <a:lnTo>
                    <a:pt x="470578" y="103700"/>
                  </a:lnTo>
                  <a:lnTo>
                    <a:pt x="458658" y="108865"/>
                  </a:lnTo>
                  <a:lnTo>
                    <a:pt x="446341" y="114825"/>
                  </a:lnTo>
                  <a:lnTo>
                    <a:pt x="435217" y="121976"/>
                  </a:lnTo>
                  <a:lnTo>
                    <a:pt x="423694" y="129128"/>
                  </a:lnTo>
                  <a:lnTo>
                    <a:pt x="412967" y="136677"/>
                  </a:lnTo>
                  <a:lnTo>
                    <a:pt x="401842" y="145021"/>
                  </a:lnTo>
                  <a:lnTo>
                    <a:pt x="391512" y="154556"/>
                  </a:lnTo>
                  <a:lnTo>
                    <a:pt x="381579" y="164092"/>
                  </a:lnTo>
                  <a:lnTo>
                    <a:pt x="381182" y="164092"/>
                  </a:lnTo>
                  <a:lnTo>
                    <a:pt x="371249" y="174820"/>
                  </a:lnTo>
                  <a:lnTo>
                    <a:pt x="362111" y="185150"/>
                  </a:lnTo>
                  <a:lnTo>
                    <a:pt x="353767" y="195481"/>
                  </a:lnTo>
                  <a:lnTo>
                    <a:pt x="345821" y="207003"/>
                  </a:lnTo>
                  <a:lnTo>
                    <a:pt x="338669" y="218128"/>
                  </a:lnTo>
                  <a:lnTo>
                    <a:pt x="331915" y="229253"/>
                  </a:lnTo>
                  <a:lnTo>
                    <a:pt x="325955" y="241172"/>
                  </a:lnTo>
                  <a:lnTo>
                    <a:pt x="320790" y="253092"/>
                  </a:lnTo>
                  <a:lnTo>
                    <a:pt x="315625" y="265806"/>
                  </a:lnTo>
                  <a:lnTo>
                    <a:pt x="311652" y="278123"/>
                  </a:lnTo>
                  <a:lnTo>
                    <a:pt x="308473" y="291234"/>
                  </a:lnTo>
                  <a:lnTo>
                    <a:pt x="305692" y="303948"/>
                  </a:lnTo>
                  <a:lnTo>
                    <a:pt x="303308" y="317457"/>
                  </a:lnTo>
                  <a:lnTo>
                    <a:pt x="301719" y="330966"/>
                  </a:lnTo>
                  <a:lnTo>
                    <a:pt x="300924" y="345269"/>
                  </a:lnTo>
                  <a:lnTo>
                    <a:pt x="300527" y="359175"/>
                  </a:lnTo>
                  <a:lnTo>
                    <a:pt x="300924" y="373479"/>
                  </a:lnTo>
                  <a:lnTo>
                    <a:pt x="301719" y="386988"/>
                  </a:lnTo>
                  <a:lnTo>
                    <a:pt x="303308" y="400894"/>
                  </a:lnTo>
                  <a:lnTo>
                    <a:pt x="305692" y="414005"/>
                  </a:lnTo>
                  <a:lnTo>
                    <a:pt x="308473" y="427514"/>
                  </a:lnTo>
                  <a:lnTo>
                    <a:pt x="311652" y="440228"/>
                  </a:lnTo>
                  <a:lnTo>
                    <a:pt x="315625" y="452545"/>
                  </a:lnTo>
                  <a:lnTo>
                    <a:pt x="320790" y="464862"/>
                  </a:lnTo>
                  <a:lnTo>
                    <a:pt x="325955" y="476782"/>
                  </a:lnTo>
                  <a:lnTo>
                    <a:pt x="331915" y="489098"/>
                  </a:lnTo>
                  <a:lnTo>
                    <a:pt x="338669" y="500223"/>
                  </a:lnTo>
                  <a:lnTo>
                    <a:pt x="345821" y="511745"/>
                  </a:lnTo>
                  <a:lnTo>
                    <a:pt x="353767" y="522870"/>
                  </a:lnTo>
                  <a:lnTo>
                    <a:pt x="362111" y="533201"/>
                  </a:lnTo>
                  <a:lnTo>
                    <a:pt x="371249" y="543928"/>
                  </a:lnTo>
                  <a:lnTo>
                    <a:pt x="381182" y="554258"/>
                  </a:lnTo>
                  <a:lnTo>
                    <a:pt x="387539" y="560218"/>
                  </a:lnTo>
                  <a:lnTo>
                    <a:pt x="393896" y="566575"/>
                  </a:lnTo>
                  <a:lnTo>
                    <a:pt x="400650" y="572138"/>
                  </a:lnTo>
                  <a:lnTo>
                    <a:pt x="407405" y="577700"/>
                  </a:lnTo>
                  <a:lnTo>
                    <a:pt x="414159" y="582468"/>
                  </a:lnTo>
                  <a:lnTo>
                    <a:pt x="420913" y="587633"/>
                  </a:lnTo>
                  <a:lnTo>
                    <a:pt x="428065" y="592401"/>
                  </a:lnTo>
                  <a:lnTo>
                    <a:pt x="435614" y="597169"/>
                  </a:lnTo>
                  <a:lnTo>
                    <a:pt x="442368" y="601142"/>
                  </a:lnTo>
                  <a:lnTo>
                    <a:pt x="449917" y="605115"/>
                  </a:lnTo>
                  <a:lnTo>
                    <a:pt x="457069" y="608691"/>
                  </a:lnTo>
                  <a:lnTo>
                    <a:pt x="465015" y="612267"/>
                  </a:lnTo>
                  <a:lnTo>
                    <a:pt x="472564" y="615445"/>
                  </a:lnTo>
                  <a:lnTo>
                    <a:pt x="480113" y="618227"/>
                  </a:lnTo>
                  <a:lnTo>
                    <a:pt x="488457" y="621008"/>
                  </a:lnTo>
                  <a:lnTo>
                    <a:pt x="496403" y="623789"/>
                  </a:lnTo>
                  <a:lnTo>
                    <a:pt x="498787" y="634914"/>
                  </a:lnTo>
                  <a:lnTo>
                    <a:pt x="501171" y="645642"/>
                  </a:lnTo>
                  <a:lnTo>
                    <a:pt x="505541" y="667891"/>
                  </a:lnTo>
                  <a:lnTo>
                    <a:pt x="508720" y="690141"/>
                  </a:lnTo>
                  <a:lnTo>
                    <a:pt x="511501" y="712788"/>
                  </a:lnTo>
                  <a:lnTo>
                    <a:pt x="498390" y="710404"/>
                  </a:lnTo>
                  <a:lnTo>
                    <a:pt x="484881" y="707226"/>
                  </a:lnTo>
                  <a:lnTo>
                    <a:pt x="472167" y="703253"/>
                  </a:lnTo>
                  <a:lnTo>
                    <a:pt x="459453" y="699279"/>
                  </a:lnTo>
                  <a:lnTo>
                    <a:pt x="446739" y="694909"/>
                  </a:lnTo>
                  <a:lnTo>
                    <a:pt x="434819" y="690141"/>
                  </a:lnTo>
                  <a:lnTo>
                    <a:pt x="422503" y="684579"/>
                  </a:lnTo>
                  <a:lnTo>
                    <a:pt x="410583" y="678619"/>
                  </a:lnTo>
                  <a:lnTo>
                    <a:pt x="398664" y="671864"/>
                  </a:lnTo>
                  <a:lnTo>
                    <a:pt x="387142" y="665110"/>
                  </a:lnTo>
                  <a:lnTo>
                    <a:pt x="376017" y="657561"/>
                  </a:lnTo>
                  <a:lnTo>
                    <a:pt x="364892" y="649615"/>
                  </a:lnTo>
                  <a:lnTo>
                    <a:pt x="354164" y="641271"/>
                  </a:lnTo>
                  <a:lnTo>
                    <a:pt x="343040" y="632133"/>
                  </a:lnTo>
                  <a:lnTo>
                    <a:pt x="332709" y="622994"/>
                  </a:lnTo>
                  <a:lnTo>
                    <a:pt x="322379" y="612664"/>
                  </a:lnTo>
                  <a:lnTo>
                    <a:pt x="309665" y="599553"/>
                  </a:lnTo>
                  <a:lnTo>
                    <a:pt x="297746" y="585647"/>
                  </a:lnTo>
                  <a:lnTo>
                    <a:pt x="286621" y="572138"/>
                  </a:lnTo>
                  <a:lnTo>
                    <a:pt x="276291" y="557437"/>
                  </a:lnTo>
                  <a:lnTo>
                    <a:pt x="267153" y="543134"/>
                  </a:lnTo>
                  <a:lnTo>
                    <a:pt x="258412" y="527638"/>
                  </a:lnTo>
                  <a:lnTo>
                    <a:pt x="250465" y="512540"/>
                  </a:lnTo>
                  <a:lnTo>
                    <a:pt x="243711" y="496647"/>
                  </a:lnTo>
                  <a:lnTo>
                    <a:pt x="237751" y="480755"/>
                  </a:lnTo>
                  <a:lnTo>
                    <a:pt x="231792" y="464465"/>
                  </a:lnTo>
                  <a:lnTo>
                    <a:pt x="227421" y="447777"/>
                  </a:lnTo>
                  <a:lnTo>
                    <a:pt x="223845" y="430693"/>
                  </a:lnTo>
                  <a:lnTo>
                    <a:pt x="221064" y="413211"/>
                  </a:lnTo>
                  <a:lnTo>
                    <a:pt x="219078" y="395331"/>
                  </a:lnTo>
                  <a:lnTo>
                    <a:pt x="217886" y="377452"/>
                  </a:lnTo>
                  <a:lnTo>
                    <a:pt x="217488" y="359175"/>
                  </a:lnTo>
                  <a:lnTo>
                    <a:pt x="217886" y="340502"/>
                  </a:lnTo>
                  <a:lnTo>
                    <a:pt x="219078" y="322622"/>
                  </a:lnTo>
                  <a:lnTo>
                    <a:pt x="221064" y="304743"/>
                  </a:lnTo>
                  <a:lnTo>
                    <a:pt x="223845" y="287658"/>
                  </a:lnTo>
                  <a:lnTo>
                    <a:pt x="227421" y="270574"/>
                  </a:lnTo>
                  <a:lnTo>
                    <a:pt x="231792" y="253886"/>
                  </a:lnTo>
                  <a:lnTo>
                    <a:pt x="237751" y="237596"/>
                  </a:lnTo>
                  <a:lnTo>
                    <a:pt x="243711" y="221306"/>
                  </a:lnTo>
                  <a:lnTo>
                    <a:pt x="250465" y="205811"/>
                  </a:lnTo>
                  <a:lnTo>
                    <a:pt x="258412" y="190315"/>
                  </a:lnTo>
                  <a:lnTo>
                    <a:pt x="267153" y="175615"/>
                  </a:lnTo>
                  <a:lnTo>
                    <a:pt x="276291" y="160516"/>
                  </a:lnTo>
                  <a:lnTo>
                    <a:pt x="286621" y="146610"/>
                  </a:lnTo>
                  <a:lnTo>
                    <a:pt x="297746" y="132307"/>
                  </a:lnTo>
                  <a:lnTo>
                    <a:pt x="309665" y="118798"/>
                  </a:lnTo>
                  <a:lnTo>
                    <a:pt x="322379" y="105289"/>
                  </a:lnTo>
                  <a:lnTo>
                    <a:pt x="335491" y="92575"/>
                  </a:lnTo>
                  <a:lnTo>
                    <a:pt x="349397" y="80655"/>
                  </a:lnTo>
                  <a:lnTo>
                    <a:pt x="363303" y="69530"/>
                  </a:lnTo>
                  <a:lnTo>
                    <a:pt x="378003" y="59200"/>
                  </a:lnTo>
                  <a:lnTo>
                    <a:pt x="392307" y="50062"/>
                  </a:lnTo>
                  <a:lnTo>
                    <a:pt x="407405" y="41321"/>
                  </a:lnTo>
                  <a:lnTo>
                    <a:pt x="422900" y="33374"/>
                  </a:lnTo>
                  <a:lnTo>
                    <a:pt x="438395" y="26620"/>
                  </a:lnTo>
                  <a:lnTo>
                    <a:pt x="454288" y="20263"/>
                  </a:lnTo>
                  <a:lnTo>
                    <a:pt x="470975" y="15098"/>
                  </a:lnTo>
                  <a:lnTo>
                    <a:pt x="487662" y="10727"/>
                  </a:lnTo>
                  <a:lnTo>
                    <a:pt x="504747" y="7151"/>
                  </a:lnTo>
                  <a:lnTo>
                    <a:pt x="522228" y="3973"/>
                  </a:lnTo>
                  <a:lnTo>
                    <a:pt x="539710" y="1589"/>
                  </a:lnTo>
                  <a:lnTo>
                    <a:pt x="557589" y="397"/>
                  </a:lnTo>
                  <a:lnTo>
                    <a:pt x="57626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+mn-ea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2409580"/>
      </p:ext>
    </p:extLst>
  </p:cSld>
  <p:clrMapOvr>
    <a:masterClrMapping/>
  </p:clrMapOvr>
  <p:transition spd="slow" advTm="42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888356" y="1168124"/>
            <a:ext cx="8536800" cy="3626626"/>
            <a:chOff x="2470480" y="1595925"/>
            <a:chExt cx="7753635" cy="3293920"/>
          </a:xfrm>
        </p:grpSpPr>
        <p:sp>
          <p:nvSpPr>
            <p:cNvPr id="2" name="Freeform 381"/>
            <p:cNvSpPr>
              <a:spLocks noEditPoints="1"/>
            </p:cNvSpPr>
            <p:nvPr/>
          </p:nvSpPr>
          <p:spPr bwMode="auto">
            <a:xfrm>
              <a:off x="5841679" y="1929070"/>
              <a:ext cx="1144587" cy="1103709"/>
            </a:xfrm>
            <a:custGeom>
              <a:avLst/>
              <a:gdLst>
                <a:gd name="T0" fmla="*/ 138 w 280"/>
                <a:gd name="T1" fmla="*/ 237 h 270"/>
                <a:gd name="T2" fmla="*/ 165 w 280"/>
                <a:gd name="T3" fmla="*/ 210 h 270"/>
                <a:gd name="T4" fmla="*/ 73 w 280"/>
                <a:gd name="T5" fmla="*/ 210 h 270"/>
                <a:gd name="T6" fmla="*/ 61 w 280"/>
                <a:gd name="T7" fmla="*/ 237 h 270"/>
                <a:gd name="T8" fmla="*/ 133 w 280"/>
                <a:gd name="T9" fmla="*/ 243 h 270"/>
                <a:gd name="T10" fmla="*/ 101 w 280"/>
                <a:gd name="T11" fmla="*/ 207 h 270"/>
                <a:gd name="T12" fmla="*/ 181 w 280"/>
                <a:gd name="T13" fmla="*/ 207 h 270"/>
                <a:gd name="T14" fmla="*/ 147 w 280"/>
                <a:gd name="T15" fmla="*/ 242 h 270"/>
                <a:gd name="T16" fmla="*/ 202 w 280"/>
                <a:gd name="T17" fmla="*/ 253 h 270"/>
                <a:gd name="T18" fmla="*/ 202 w 280"/>
                <a:gd name="T19" fmla="*/ 219 h 270"/>
                <a:gd name="T20" fmla="*/ 222 w 280"/>
                <a:gd name="T21" fmla="*/ 200 h 270"/>
                <a:gd name="T22" fmla="*/ 64 w 280"/>
                <a:gd name="T23" fmla="*/ 166 h 270"/>
                <a:gd name="T24" fmla="*/ 79 w 280"/>
                <a:gd name="T25" fmla="*/ 197 h 270"/>
                <a:gd name="T26" fmla="*/ 71 w 280"/>
                <a:gd name="T27" fmla="*/ 156 h 270"/>
                <a:gd name="T28" fmla="*/ 184 w 280"/>
                <a:gd name="T29" fmla="*/ 196 h 270"/>
                <a:gd name="T30" fmla="*/ 221 w 280"/>
                <a:gd name="T31" fmla="*/ 191 h 270"/>
                <a:gd name="T32" fmla="*/ 230 w 280"/>
                <a:gd name="T33" fmla="*/ 100 h 270"/>
                <a:gd name="T34" fmla="*/ 214 w 280"/>
                <a:gd name="T35" fmla="*/ 148 h 270"/>
                <a:gd name="T36" fmla="*/ 248 w 280"/>
                <a:gd name="T37" fmla="*/ 177 h 270"/>
                <a:gd name="T38" fmla="*/ 231 w 280"/>
                <a:gd name="T39" fmla="*/ 101 h 270"/>
                <a:gd name="T40" fmla="*/ 14 w 280"/>
                <a:gd name="T41" fmla="*/ 137 h 270"/>
                <a:gd name="T42" fmla="*/ 38 w 280"/>
                <a:gd name="T43" fmla="*/ 171 h 270"/>
                <a:gd name="T44" fmla="*/ 61 w 280"/>
                <a:gd name="T45" fmla="*/ 156 h 270"/>
                <a:gd name="T46" fmla="*/ 51 w 280"/>
                <a:gd name="T47" fmla="*/ 101 h 270"/>
                <a:gd name="T48" fmla="*/ 179 w 280"/>
                <a:gd name="T49" fmla="*/ 133 h 270"/>
                <a:gd name="T50" fmla="*/ 111 w 280"/>
                <a:gd name="T51" fmla="*/ 160 h 270"/>
                <a:gd name="T52" fmla="*/ 139 w 280"/>
                <a:gd name="T53" fmla="*/ 94 h 270"/>
                <a:gd name="T54" fmla="*/ 208 w 280"/>
                <a:gd name="T55" fmla="*/ 133 h 270"/>
                <a:gd name="T56" fmla="*/ 221 w 280"/>
                <a:gd name="T57" fmla="*/ 97 h 270"/>
                <a:gd name="T58" fmla="*/ 60 w 280"/>
                <a:gd name="T59" fmla="*/ 96 h 270"/>
                <a:gd name="T60" fmla="*/ 69 w 280"/>
                <a:gd name="T61" fmla="*/ 133 h 270"/>
                <a:gd name="T62" fmla="*/ 93 w 280"/>
                <a:gd name="T63" fmla="*/ 87 h 270"/>
                <a:gd name="T64" fmla="*/ 87 w 280"/>
                <a:gd name="T65" fmla="*/ 114 h 270"/>
                <a:gd name="T66" fmla="*/ 105 w 280"/>
                <a:gd name="T67" fmla="*/ 201 h 270"/>
                <a:gd name="T68" fmla="*/ 174 w 280"/>
                <a:gd name="T69" fmla="*/ 201 h 270"/>
                <a:gd name="T70" fmla="*/ 191 w 280"/>
                <a:gd name="T71" fmla="*/ 114 h 270"/>
                <a:gd name="T72" fmla="*/ 139 w 280"/>
                <a:gd name="T73" fmla="*/ 50 h 270"/>
                <a:gd name="T74" fmla="*/ 116 w 280"/>
                <a:gd name="T75" fmla="*/ 78 h 270"/>
                <a:gd name="T76" fmla="*/ 142 w 280"/>
                <a:gd name="T77" fmla="*/ 50 h 270"/>
                <a:gd name="T78" fmla="*/ 147 w 280"/>
                <a:gd name="T79" fmla="*/ 46 h 270"/>
                <a:gd name="T80" fmla="*/ 181 w 280"/>
                <a:gd name="T81" fmla="*/ 81 h 270"/>
                <a:gd name="T82" fmla="*/ 222 w 280"/>
                <a:gd name="T83" fmla="*/ 71 h 270"/>
                <a:gd name="T84" fmla="*/ 200 w 280"/>
                <a:gd name="T85" fmla="*/ 50 h 270"/>
                <a:gd name="T86" fmla="*/ 97 w 280"/>
                <a:gd name="T87" fmla="*/ 30 h 270"/>
                <a:gd name="T88" fmla="*/ 57 w 280"/>
                <a:gd name="T89" fmla="*/ 87 h 270"/>
                <a:gd name="T90" fmla="*/ 103 w 280"/>
                <a:gd name="T91" fmla="*/ 78 h 270"/>
                <a:gd name="T92" fmla="*/ 131 w 280"/>
                <a:gd name="T93" fmla="*/ 42 h 270"/>
                <a:gd name="T94" fmla="*/ 222 w 280"/>
                <a:gd name="T95" fmla="*/ 21 h 270"/>
                <a:gd name="T96" fmla="*/ 230 w 280"/>
                <a:gd name="T97" fmla="*/ 91 h 270"/>
                <a:gd name="T98" fmla="*/ 276 w 280"/>
                <a:gd name="T99" fmla="*/ 159 h 270"/>
                <a:gd name="T100" fmla="*/ 231 w 280"/>
                <a:gd name="T101" fmla="*/ 207 h 270"/>
                <a:gd name="T102" fmla="*/ 245 w 280"/>
                <a:gd name="T103" fmla="*/ 243 h 270"/>
                <a:gd name="T104" fmla="*/ 206 w 280"/>
                <a:gd name="T105" fmla="*/ 266 h 270"/>
                <a:gd name="T106" fmla="*/ 138 w 280"/>
                <a:gd name="T107" fmla="*/ 248 h 270"/>
                <a:gd name="T108" fmla="*/ 51 w 280"/>
                <a:gd name="T109" fmla="*/ 239 h 270"/>
                <a:gd name="T110" fmla="*/ 29 w 280"/>
                <a:gd name="T111" fmla="*/ 187 h 270"/>
                <a:gd name="T112" fmla="*/ 2 w 280"/>
                <a:gd name="T113" fmla="*/ 129 h 270"/>
                <a:gd name="T114" fmla="*/ 48 w 280"/>
                <a:gd name="T115" fmla="*/ 67 h 270"/>
                <a:gd name="T116" fmla="*/ 119 w 280"/>
                <a:gd name="T117" fmla="*/ 26 h 270"/>
                <a:gd name="T118" fmla="*/ 172 w 280"/>
                <a:gd name="T119" fmla="*/ 2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0" h="270">
                  <a:moveTo>
                    <a:pt x="116" y="209"/>
                  </a:moveTo>
                  <a:lnTo>
                    <a:pt x="115" y="209"/>
                  </a:lnTo>
                  <a:lnTo>
                    <a:pt x="114" y="211"/>
                  </a:lnTo>
                  <a:lnTo>
                    <a:pt x="114" y="212"/>
                  </a:lnTo>
                  <a:lnTo>
                    <a:pt x="126" y="226"/>
                  </a:lnTo>
                  <a:lnTo>
                    <a:pt x="138" y="237"/>
                  </a:lnTo>
                  <a:lnTo>
                    <a:pt x="139" y="238"/>
                  </a:lnTo>
                  <a:lnTo>
                    <a:pt x="142" y="237"/>
                  </a:lnTo>
                  <a:lnTo>
                    <a:pt x="153" y="226"/>
                  </a:lnTo>
                  <a:lnTo>
                    <a:pt x="165" y="212"/>
                  </a:lnTo>
                  <a:lnTo>
                    <a:pt x="166" y="211"/>
                  </a:lnTo>
                  <a:lnTo>
                    <a:pt x="165" y="210"/>
                  </a:lnTo>
                  <a:lnTo>
                    <a:pt x="163" y="209"/>
                  </a:lnTo>
                  <a:lnTo>
                    <a:pt x="116" y="209"/>
                  </a:lnTo>
                  <a:close/>
                  <a:moveTo>
                    <a:pt x="79" y="203"/>
                  </a:moveTo>
                  <a:lnTo>
                    <a:pt x="77" y="203"/>
                  </a:lnTo>
                  <a:lnTo>
                    <a:pt x="75" y="205"/>
                  </a:lnTo>
                  <a:lnTo>
                    <a:pt x="73" y="210"/>
                  </a:lnTo>
                  <a:lnTo>
                    <a:pt x="69" y="212"/>
                  </a:lnTo>
                  <a:lnTo>
                    <a:pt x="64" y="215"/>
                  </a:lnTo>
                  <a:lnTo>
                    <a:pt x="59" y="217"/>
                  </a:lnTo>
                  <a:lnTo>
                    <a:pt x="57" y="219"/>
                  </a:lnTo>
                  <a:lnTo>
                    <a:pt x="57" y="220"/>
                  </a:lnTo>
                  <a:lnTo>
                    <a:pt x="61" y="237"/>
                  </a:lnTo>
                  <a:lnTo>
                    <a:pt x="70" y="248"/>
                  </a:lnTo>
                  <a:lnTo>
                    <a:pt x="82" y="256"/>
                  </a:lnTo>
                  <a:lnTo>
                    <a:pt x="97" y="258"/>
                  </a:lnTo>
                  <a:lnTo>
                    <a:pt x="114" y="254"/>
                  </a:lnTo>
                  <a:lnTo>
                    <a:pt x="131" y="244"/>
                  </a:lnTo>
                  <a:lnTo>
                    <a:pt x="133" y="243"/>
                  </a:lnTo>
                  <a:lnTo>
                    <a:pt x="133" y="242"/>
                  </a:lnTo>
                  <a:lnTo>
                    <a:pt x="131" y="240"/>
                  </a:lnTo>
                  <a:lnTo>
                    <a:pt x="119" y="228"/>
                  </a:lnTo>
                  <a:lnTo>
                    <a:pt x="106" y="211"/>
                  </a:lnTo>
                  <a:lnTo>
                    <a:pt x="103" y="209"/>
                  </a:lnTo>
                  <a:lnTo>
                    <a:pt x="101" y="207"/>
                  </a:lnTo>
                  <a:lnTo>
                    <a:pt x="98" y="207"/>
                  </a:lnTo>
                  <a:lnTo>
                    <a:pt x="88" y="206"/>
                  </a:lnTo>
                  <a:lnTo>
                    <a:pt x="79" y="203"/>
                  </a:lnTo>
                  <a:close/>
                  <a:moveTo>
                    <a:pt x="220" y="198"/>
                  </a:moveTo>
                  <a:lnTo>
                    <a:pt x="202" y="203"/>
                  </a:lnTo>
                  <a:lnTo>
                    <a:pt x="181" y="207"/>
                  </a:lnTo>
                  <a:lnTo>
                    <a:pt x="179" y="207"/>
                  </a:lnTo>
                  <a:lnTo>
                    <a:pt x="176" y="209"/>
                  </a:lnTo>
                  <a:lnTo>
                    <a:pt x="174" y="211"/>
                  </a:lnTo>
                  <a:lnTo>
                    <a:pt x="161" y="228"/>
                  </a:lnTo>
                  <a:lnTo>
                    <a:pt x="148" y="240"/>
                  </a:lnTo>
                  <a:lnTo>
                    <a:pt x="147" y="242"/>
                  </a:lnTo>
                  <a:lnTo>
                    <a:pt x="147" y="243"/>
                  </a:lnTo>
                  <a:lnTo>
                    <a:pt x="148" y="244"/>
                  </a:lnTo>
                  <a:lnTo>
                    <a:pt x="163" y="253"/>
                  </a:lnTo>
                  <a:lnTo>
                    <a:pt x="177" y="257"/>
                  </a:lnTo>
                  <a:lnTo>
                    <a:pt x="191" y="257"/>
                  </a:lnTo>
                  <a:lnTo>
                    <a:pt x="202" y="253"/>
                  </a:lnTo>
                  <a:lnTo>
                    <a:pt x="203" y="252"/>
                  </a:lnTo>
                  <a:lnTo>
                    <a:pt x="204" y="251"/>
                  </a:lnTo>
                  <a:lnTo>
                    <a:pt x="203" y="249"/>
                  </a:lnTo>
                  <a:lnTo>
                    <a:pt x="198" y="239"/>
                  </a:lnTo>
                  <a:lnTo>
                    <a:pt x="198" y="228"/>
                  </a:lnTo>
                  <a:lnTo>
                    <a:pt x="202" y="219"/>
                  </a:lnTo>
                  <a:lnTo>
                    <a:pt x="209" y="211"/>
                  </a:lnTo>
                  <a:lnTo>
                    <a:pt x="221" y="207"/>
                  </a:lnTo>
                  <a:lnTo>
                    <a:pt x="222" y="206"/>
                  </a:lnTo>
                  <a:lnTo>
                    <a:pt x="223" y="205"/>
                  </a:lnTo>
                  <a:lnTo>
                    <a:pt x="222" y="201"/>
                  </a:lnTo>
                  <a:lnTo>
                    <a:pt x="222" y="200"/>
                  </a:lnTo>
                  <a:lnTo>
                    <a:pt x="221" y="198"/>
                  </a:lnTo>
                  <a:lnTo>
                    <a:pt x="220" y="198"/>
                  </a:lnTo>
                  <a:close/>
                  <a:moveTo>
                    <a:pt x="69" y="155"/>
                  </a:moveTo>
                  <a:lnTo>
                    <a:pt x="68" y="155"/>
                  </a:lnTo>
                  <a:lnTo>
                    <a:pt x="68" y="156"/>
                  </a:lnTo>
                  <a:lnTo>
                    <a:pt x="64" y="166"/>
                  </a:lnTo>
                  <a:lnTo>
                    <a:pt x="64" y="168"/>
                  </a:lnTo>
                  <a:lnTo>
                    <a:pt x="65" y="170"/>
                  </a:lnTo>
                  <a:lnTo>
                    <a:pt x="73" y="177"/>
                  </a:lnTo>
                  <a:lnTo>
                    <a:pt x="78" y="186"/>
                  </a:lnTo>
                  <a:lnTo>
                    <a:pt x="79" y="196"/>
                  </a:lnTo>
                  <a:lnTo>
                    <a:pt x="79" y="197"/>
                  </a:lnTo>
                  <a:lnTo>
                    <a:pt x="80" y="198"/>
                  </a:lnTo>
                  <a:lnTo>
                    <a:pt x="93" y="201"/>
                  </a:lnTo>
                  <a:lnTo>
                    <a:pt x="94" y="200"/>
                  </a:lnTo>
                  <a:lnTo>
                    <a:pt x="96" y="198"/>
                  </a:lnTo>
                  <a:lnTo>
                    <a:pt x="96" y="196"/>
                  </a:lnTo>
                  <a:lnTo>
                    <a:pt x="71" y="156"/>
                  </a:lnTo>
                  <a:lnTo>
                    <a:pt x="70" y="155"/>
                  </a:lnTo>
                  <a:lnTo>
                    <a:pt x="69" y="155"/>
                  </a:lnTo>
                  <a:close/>
                  <a:moveTo>
                    <a:pt x="209" y="155"/>
                  </a:moveTo>
                  <a:lnTo>
                    <a:pt x="208" y="155"/>
                  </a:lnTo>
                  <a:lnTo>
                    <a:pt x="207" y="156"/>
                  </a:lnTo>
                  <a:lnTo>
                    <a:pt x="184" y="196"/>
                  </a:lnTo>
                  <a:lnTo>
                    <a:pt x="184" y="198"/>
                  </a:lnTo>
                  <a:lnTo>
                    <a:pt x="185" y="200"/>
                  </a:lnTo>
                  <a:lnTo>
                    <a:pt x="186" y="201"/>
                  </a:lnTo>
                  <a:lnTo>
                    <a:pt x="204" y="197"/>
                  </a:lnTo>
                  <a:lnTo>
                    <a:pt x="220" y="192"/>
                  </a:lnTo>
                  <a:lnTo>
                    <a:pt x="221" y="191"/>
                  </a:lnTo>
                  <a:lnTo>
                    <a:pt x="221" y="189"/>
                  </a:lnTo>
                  <a:lnTo>
                    <a:pt x="218" y="173"/>
                  </a:lnTo>
                  <a:lnTo>
                    <a:pt x="212" y="156"/>
                  </a:lnTo>
                  <a:lnTo>
                    <a:pt x="211" y="155"/>
                  </a:lnTo>
                  <a:lnTo>
                    <a:pt x="209" y="155"/>
                  </a:lnTo>
                  <a:close/>
                  <a:moveTo>
                    <a:pt x="230" y="100"/>
                  </a:moveTo>
                  <a:lnTo>
                    <a:pt x="229" y="101"/>
                  </a:lnTo>
                  <a:lnTo>
                    <a:pt x="227" y="103"/>
                  </a:lnTo>
                  <a:lnTo>
                    <a:pt x="222" y="120"/>
                  </a:lnTo>
                  <a:lnTo>
                    <a:pt x="214" y="140"/>
                  </a:lnTo>
                  <a:lnTo>
                    <a:pt x="214" y="143"/>
                  </a:lnTo>
                  <a:lnTo>
                    <a:pt x="214" y="148"/>
                  </a:lnTo>
                  <a:lnTo>
                    <a:pt x="222" y="168"/>
                  </a:lnTo>
                  <a:lnTo>
                    <a:pt x="227" y="186"/>
                  </a:lnTo>
                  <a:lnTo>
                    <a:pt x="229" y="187"/>
                  </a:lnTo>
                  <a:lnTo>
                    <a:pt x="230" y="187"/>
                  </a:lnTo>
                  <a:lnTo>
                    <a:pt x="231" y="187"/>
                  </a:lnTo>
                  <a:lnTo>
                    <a:pt x="248" y="177"/>
                  </a:lnTo>
                  <a:lnTo>
                    <a:pt x="259" y="164"/>
                  </a:lnTo>
                  <a:lnTo>
                    <a:pt x="266" y="151"/>
                  </a:lnTo>
                  <a:lnTo>
                    <a:pt x="266" y="137"/>
                  </a:lnTo>
                  <a:lnTo>
                    <a:pt x="259" y="124"/>
                  </a:lnTo>
                  <a:lnTo>
                    <a:pt x="249" y="111"/>
                  </a:lnTo>
                  <a:lnTo>
                    <a:pt x="231" y="101"/>
                  </a:lnTo>
                  <a:lnTo>
                    <a:pt x="230" y="100"/>
                  </a:lnTo>
                  <a:close/>
                  <a:moveTo>
                    <a:pt x="50" y="100"/>
                  </a:moveTo>
                  <a:lnTo>
                    <a:pt x="48" y="100"/>
                  </a:lnTo>
                  <a:lnTo>
                    <a:pt x="31" y="111"/>
                  </a:lnTo>
                  <a:lnTo>
                    <a:pt x="19" y="124"/>
                  </a:lnTo>
                  <a:lnTo>
                    <a:pt x="14" y="137"/>
                  </a:lnTo>
                  <a:lnTo>
                    <a:pt x="14" y="151"/>
                  </a:lnTo>
                  <a:lnTo>
                    <a:pt x="19" y="164"/>
                  </a:lnTo>
                  <a:lnTo>
                    <a:pt x="31" y="177"/>
                  </a:lnTo>
                  <a:lnTo>
                    <a:pt x="33" y="177"/>
                  </a:lnTo>
                  <a:lnTo>
                    <a:pt x="34" y="175"/>
                  </a:lnTo>
                  <a:lnTo>
                    <a:pt x="38" y="171"/>
                  </a:lnTo>
                  <a:lnTo>
                    <a:pt x="43" y="169"/>
                  </a:lnTo>
                  <a:lnTo>
                    <a:pt x="48" y="168"/>
                  </a:lnTo>
                  <a:lnTo>
                    <a:pt x="55" y="168"/>
                  </a:lnTo>
                  <a:lnTo>
                    <a:pt x="56" y="166"/>
                  </a:lnTo>
                  <a:lnTo>
                    <a:pt x="57" y="165"/>
                  </a:lnTo>
                  <a:lnTo>
                    <a:pt x="61" y="156"/>
                  </a:lnTo>
                  <a:lnTo>
                    <a:pt x="64" y="148"/>
                  </a:lnTo>
                  <a:lnTo>
                    <a:pt x="65" y="143"/>
                  </a:lnTo>
                  <a:lnTo>
                    <a:pt x="64" y="140"/>
                  </a:lnTo>
                  <a:lnTo>
                    <a:pt x="57" y="120"/>
                  </a:lnTo>
                  <a:lnTo>
                    <a:pt x="52" y="103"/>
                  </a:lnTo>
                  <a:lnTo>
                    <a:pt x="51" y="101"/>
                  </a:lnTo>
                  <a:lnTo>
                    <a:pt x="50" y="100"/>
                  </a:lnTo>
                  <a:close/>
                  <a:moveTo>
                    <a:pt x="139" y="94"/>
                  </a:moveTo>
                  <a:lnTo>
                    <a:pt x="154" y="96"/>
                  </a:lnTo>
                  <a:lnTo>
                    <a:pt x="167" y="105"/>
                  </a:lnTo>
                  <a:lnTo>
                    <a:pt x="175" y="118"/>
                  </a:lnTo>
                  <a:lnTo>
                    <a:pt x="179" y="133"/>
                  </a:lnTo>
                  <a:lnTo>
                    <a:pt x="175" y="148"/>
                  </a:lnTo>
                  <a:lnTo>
                    <a:pt x="167" y="160"/>
                  </a:lnTo>
                  <a:lnTo>
                    <a:pt x="154" y="169"/>
                  </a:lnTo>
                  <a:lnTo>
                    <a:pt x="139" y="171"/>
                  </a:lnTo>
                  <a:lnTo>
                    <a:pt x="124" y="169"/>
                  </a:lnTo>
                  <a:lnTo>
                    <a:pt x="111" y="160"/>
                  </a:lnTo>
                  <a:lnTo>
                    <a:pt x="102" y="148"/>
                  </a:lnTo>
                  <a:lnTo>
                    <a:pt x="100" y="133"/>
                  </a:lnTo>
                  <a:lnTo>
                    <a:pt x="102" y="118"/>
                  </a:lnTo>
                  <a:lnTo>
                    <a:pt x="111" y="105"/>
                  </a:lnTo>
                  <a:lnTo>
                    <a:pt x="124" y="96"/>
                  </a:lnTo>
                  <a:lnTo>
                    <a:pt x="139" y="94"/>
                  </a:lnTo>
                  <a:close/>
                  <a:moveTo>
                    <a:pt x="186" y="87"/>
                  </a:moveTo>
                  <a:lnTo>
                    <a:pt x="185" y="87"/>
                  </a:lnTo>
                  <a:lnTo>
                    <a:pt x="184" y="88"/>
                  </a:lnTo>
                  <a:lnTo>
                    <a:pt x="184" y="91"/>
                  </a:lnTo>
                  <a:lnTo>
                    <a:pt x="207" y="132"/>
                  </a:lnTo>
                  <a:lnTo>
                    <a:pt x="208" y="133"/>
                  </a:lnTo>
                  <a:lnTo>
                    <a:pt x="209" y="133"/>
                  </a:lnTo>
                  <a:lnTo>
                    <a:pt x="211" y="132"/>
                  </a:lnTo>
                  <a:lnTo>
                    <a:pt x="212" y="131"/>
                  </a:lnTo>
                  <a:lnTo>
                    <a:pt x="217" y="114"/>
                  </a:lnTo>
                  <a:lnTo>
                    <a:pt x="221" y="99"/>
                  </a:lnTo>
                  <a:lnTo>
                    <a:pt x="221" y="97"/>
                  </a:lnTo>
                  <a:lnTo>
                    <a:pt x="220" y="95"/>
                  </a:lnTo>
                  <a:lnTo>
                    <a:pt x="204" y="91"/>
                  </a:lnTo>
                  <a:lnTo>
                    <a:pt x="186" y="87"/>
                  </a:lnTo>
                  <a:close/>
                  <a:moveTo>
                    <a:pt x="93" y="87"/>
                  </a:moveTo>
                  <a:lnTo>
                    <a:pt x="75" y="91"/>
                  </a:lnTo>
                  <a:lnTo>
                    <a:pt x="60" y="96"/>
                  </a:lnTo>
                  <a:lnTo>
                    <a:pt x="59" y="96"/>
                  </a:lnTo>
                  <a:lnTo>
                    <a:pt x="57" y="99"/>
                  </a:lnTo>
                  <a:lnTo>
                    <a:pt x="61" y="114"/>
                  </a:lnTo>
                  <a:lnTo>
                    <a:pt x="68" y="132"/>
                  </a:lnTo>
                  <a:lnTo>
                    <a:pt x="68" y="132"/>
                  </a:lnTo>
                  <a:lnTo>
                    <a:pt x="69" y="133"/>
                  </a:lnTo>
                  <a:lnTo>
                    <a:pt x="70" y="133"/>
                  </a:lnTo>
                  <a:lnTo>
                    <a:pt x="71" y="132"/>
                  </a:lnTo>
                  <a:lnTo>
                    <a:pt x="96" y="91"/>
                  </a:lnTo>
                  <a:lnTo>
                    <a:pt x="96" y="88"/>
                  </a:lnTo>
                  <a:lnTo>
                    <a:pt x="94" y="87"/>
                  </a:lnTo>
                  <a:lnTo>
                    <a:pt x="93" y="87"/>
                  </a:lnTo>
                  <a:close/>
                  <a:moveTo>
                    <a:pt x="139" y="83"/>
                  </a:moveTo>
                  <a:lnTo>
                    <a:pt x="111" y="85"/>
                  </a:lnTo>
                  <a:lnTo>
                    <a:pt x="108" y="86"/>
                  </a:lnTo>
                  <a:lnTo>
                    <a:pt x="105" y="87"/>
                  </a:lnTo>
                  <a:lnTo>
                    <a:pt x="102" y="90"/>
                  </a:lnTo>
                  <a:lnTo>
                    <a:pt x="87" y="114"/>
                  </a:lnTo>
                  <a:lnTo>
                    <a:pt x="74" y="138"/>
                  </a:lnTo>
                  <a:lnTo>
                    <a:pt x="73" y="143"/>
                  </a:lnTo>
                  <a:lnTo>
                    <a:pt x="74" y="148"/>
                  </a:lnTo>
                  <a:lnTo>
                    <a:pt x="87" y="174"/>
                  </a:lnTo>
                  <a:lnTo>
                    <a:pt x="102" y="198"/>
                  </a:lnTo>
                  <a:lnTo>
                    <a:pt x="105" y="201"/>
                  </a:lnTo>
                  <a:lnTo>
                    <a:pt x="108" y="202"/>
                  </a:lnTo>
                  <a:lnTo>
                    <a:pt x="111" y="202"/>
                  </a:lnTo>
                  <a:lnTo>
                    <a:pt x="139" y="203"/>
                  </a:lnTo>
                  <a:lnTo>
                    <a:pt x="168" y="202"/>
                  </a:lnTo>
                  <a:lnTo>
                    <a:pt x="171" y="202"/>
                  </a:lnTo>
                  <a:lnTo>
                    <a:pt x="174" y="201"/>
                  </a:lnTo>
                  <a:lnTo>
                    <a:pt x="176" y="198"/>
                  </a:lnTo>
                  <a:lnTo>
                    <a:pt x="191" y="174"/>
                  </a:lnTo>
                  <a:lnTo>
                    <a:pt x="204" y="148"/>
                  </a:lnTo>
                  <a:lnTo>
                    <a:pt x="206" y="143"/>
                  </a:lnTo>
                  <a:lnTo>
                    <a:pt x="204" y="138"/>
                  </a:lnTo>
                  <a:lnTo>
                    <a:pt x="191" y="114"/>
                  </a:lnTo>
                  <a:lnTo>
                    <a:pt x="176" y="90"/>
                  </a:lnTo>
                  <a:lnTo>
                    <a:pt x="174" y="87"/>
                  </a:lnTo>
                  <a:lnTo>
                    <a:pt x="171" y="86"/>
                  </a:lnTo>
                  <a:lnTo>
                    <a:pt x="168" y="85"/>
                  </a:lnTo>
                  <a:lnTo>
                    <a:pt x="139" y="83"/>
                  </a:lnTo>
                  <a:close/>
                  <a:moveTo>
                    <a:pt x="139" y="50"/>
                  </a:moveTo>
                  <a:lnTo>
                    <a:pt x="138" y="50"/>
                  </a:lnTo>
                  <a:lnTo>
                    <a:pt x="126" y="62"/>
                  </a:lnTo>
                  <a:lnTo>
                    <a:pt x="114" y="74"/>
                  </a:lnTo>
                  <a:lnTo>
                    <a:pt x="114" y="77"/>
                  </a:lnTo>
                  <a:lnTo>
                    <a:pt x="115" y="78"/>
                  </a:lnTo>
                  <a:lnTo>
                    <a:pt x="116" y="78"/>
                  </a:lnTo>
                  <a:lnTo>
                    <a:pt x="163" y="80"/>
                  </a:lnTo>
                  <a:lnTo>
                    <a:pt x="165" y="78"/>
                  </a:lnTo>
                  <a:lnTo>
                    <a:pt x="166" y="77"/>
                  </a:lnTo>
                  <a:lnTo>
                    <a:pt x="165" y="74"/>
                  </a:lnTo>
                  <a:lnTo>
                    <a:pt x="153" y="62"/>
                  </a:lnTo>
                  <a:lnTo>
                    <a:pt x="142" y="50"/>
                  </a:lnTo>
                  <a:lnTo>
                    <a:pt x="139" y="50"/>
                  </a:lnTo>
                  <a:close/>
                  <a:moveTo>
                    <a:pt x="170" y="32"/>
                  </a:moveTo>
                  <a:lnTo>
                    <a:pt x="160" y="36"/>
                  </a:lnTo>
                  <a:lnTo>
                    <a:pt x="148" y="42"/>
                  </a:lnTo>
                  <a:lnTo>
                    <a:pt x="147" y="44"/>
                  </a:lnTo>
                  <a:lnTo>
                    <a:pt x="147" y="46"/>
                  </a:lnTo>
                  <a:lnTo>
                    <a:pt x="148" y="48"/>
                  </a:lnTo>
                  <a:lnTo>
                    <a:pt x="161" y="60"/>
                  </a:lnTo>
                  <a:lnTo>
                    <a:pt x="174" y="76"/>
                  </a:lnTo>
                  <a:lnTo>
                    <a:pt x="176" y="78"/>
                  </a:lnTo>
                  <a:lnTo>
                    <a:pt x="179" y="80"/>
                  </a:lnTo>
                  <a:lnTo>
                    <a:pt x="181" y="81"/>
                  </a:lnTo>
                  <a:lnTo>
                    <a:pt x="202" y="83"/>
                  </a:lnTo>
                  <a:lnTo>
                    <a:pt x="218" y="88"/>
                  </a:lnTo>
                  <a:lnTo>
                    <a:pt x="221" y="88"/>
                  </a:lnTo>
                  <a:lnTo>
                    <a:pt x="222" y="87"/>
                  </a:lnTo>
                  <a:lnTo>
                    <a:pt x="222" y="86"/>
                  </a:lnTo>
                  <a:lnTo>
                    <a:pt x="222" y="71"/>
                  </a:lnTo>
                  <a:lnTo>
                    <a:pt x="220" y="58"/>
                  </a:lnTo>
                  <a:lnTo>
                    <a:pt x="216" y="46"/>
                  </a:lnTo>
                  <a:lnTo>
                    <a:pt x="214" y="46"/>
                  </a:lnTo>
                  <a:lnTo>
                    <a:pt x="213" y="45"/>
                  </a:lnTo>
                  <a:lnTo>
                    <a:pt x="212" y="46"/>
                  </a:lnTo>
                  <a:lnTo>
                    <a:pt x="200" y="50"/>
                  </a:lnTo>
                  <a:lnTo>
                    <a:pt x="189" y="49"/>
                  </a:lnTo>
                  <a:lnTo>
                    <a:pt x="180" y="44"/>
                  </a:lnTo>
                  <a:lnTo>
                    <a:pt x="174" y="34"/>
                  </a:lnTo>
                  <a:lnTo>
                    <a:pt x="172" y="32"/>
                  </a:lnTo>
                  <a:lnTo>
                    <a:pt x="170" y="32"/>
                  </a:lnTo>
                  <a:close/>
                  <a:moveTo>
                    <a:pt x="97" y="30"/>
                  </a:moveTo>
                  <a:lnTo>
                    <a:pt x="83" y="31"/>
                  </a:lnTo>
                  <a:lnTo>
                    <a:pt x="70" y="39"/>
                  </a:lnTo>
                  <a:lnTo>
                    <a:pt x="62" y="50"/>
                  </a:lnTo>
                  <a:lnTo>
                    <a:pt x="57" y="65"/>
                  </a:lnTo>
                  <a:lnTo>
                    <a:pt x="56" y="86"/>
                  </a:lnTo>
                  <a:lnTo>
                    <a:pt x="57" y="87"/>
                  </a:lnTo>
                  <a:lnTo>
                    <a:pt x="59" y="88"/>
                  </a:lnTo>
                  <a:lnTo>
                    <a:pt x="60" y="88"/>
                  </a:lnTo>
                  <a:lnTo>
                    <a:pt x="78" y="83"/>
                  </a:lnTo>
                  <a:lnTo>
                    <a:pt x="98" y="81"/>
                  </a:lnTo>
                  <a:lnTo>
                    <a:pt x="101" y="80"/>
                  </a:lnTo>
                  <a:lnTo>
                    <a:pt x="103" y="78"/>
                  </a:lnTo>
                  <a:lnTo>
                    <a:pt x="106" y="76"/>
                  </a:lnTo>
                  <a:lnTo>
                    <a:pt x="119" y="60"/>
                  </a:lnTo>
                  <a:lnTo>
                    <a:pt x="131" y="48"/>
                  </a:lnTo>
                  <a:lnTo>
                    <a:pt x="133" y="46"/>
                  </a:lnTo>
                  <a:lnTo>
                    <a:pt x="133" y="44"/>
                  </a:lnTo>
                  <a:lnTo>
                    <a:pt x="131" y="42"/>
                  </a:lnTo>
                  <a:lnTo>
                    <a:pt x="114" y="34"/>
                  </a:lnTo>
                  <a:lnTo>
                    <a:pt x="97" y="30"/>
                  </a:lnTo>
                  <a:close/>
                  <a:moveTo>
                    <a:pt x="197" y="0"/>
                  </a:moveTo>
                  <a:lnTo>
                    <a:pt x="209" y="3"/>
                  </a:lnTo>
                  <a:lnTo>
                    <a:pt x="217" y="11"/>
                  </a:lnTo>
                  <a:lnTo>
                    <a:pt x="222" y="21"/>
                  </a:lnTo>
                  <a:lnTo>
                    <a:pt x="221" y="32"/>
                  </a:lnTo>
                  <a:lnTo>
                    <a:pt x="222" y="35"/>
                  </a:lnTo>
                  <a:lnTo>
                    <a:pt x="229" y="49"/>
                  </a:lnTo>
                  <a:lnTo>
                    <a:pt x="231" y="67"/>
                  </a:lnTo>
                  <a:lnTo>
                    <a:pt x="230" y="90"/>
                  </a:lnTo>
                  <a:lnTo>
                    <a:pt x="230" y="91"/>
                  </a:lnTo>
                  <a:lnTo>
                    <a:pt x="231" y="92"/>
                  </a:lnTo>
                  <a:lnTo>
                    <a:pt x="253" y="104"/>
                  </a:lnTo>
                  <a:lnTo>
                    <a:pt x="267" y="115"/>
                  </a:lnTo>
                  <a:lnTo>
                    <a:pt x="276" y="129"/>
                  </a:lnTo>
                  <a:lnTo>
                    <a:pt x="280" y="143"/>
                  </a:lnTo>
                  <a:lnTo>
                    <a:pt x="276" y="159"/>
                  </a:lnTo>
                  <a:lnTo>
                    <a:pt x="267" y="171"/>
                  </a:lnTo>
                  <a:lnTo>
                    <a:pt x="252" y="184"/>
                  </a:lnTo>
                  <a:lnTo>
                    <a:pt x="231" y="194"/>
                  </a:lnTo>
                  <a:lnTo>
                    <a:pt x="230" y="196"/>
                  </a:lnTo>
                  <a:lnTo>
                    <a:pt x="230" y="197"/>
                  </a:lnTo>
                  <a:lnTo>
                    <a:pt x="231" y="207"/>
                  </a:lnTo>
                  <a:lnTo>
                    <a:pt x="231" y="209"/>
                  </a:lnTo>
                  <a:lnTo>
                    <a:pt x="232" y="209"/>
                  </a:lnTo>
                  <a:lnTo>
                    <a:pt x="240" y="215"/>
                  </a:lnTo>
                  <a:lnTo>
                    <a:pt x="246" y="223"/>
                  </a:lnTo>
                  <a:lnTo>
                    <a:pt x="248" y="233"/>
                  </a:lnTo>
                  <a:lnTo>
                    <a:pt x="245" y="243"/>
                  </a:lnTo>
                  <a:lnTo>
                    <a:pt x="239" y="252"/>
                  </a:lnTo>
                  <a:lnTo>
                    <a:pt x="230" y="257"/>
                  </a:lnTo>
                  <a:lnTo>
                    <a:pt x="220" y="257"/>
                  </a:lnTo>
                  <a:lnTo>
                    <a:pt x="218" y="258"/>
                  </a:lnTo>
                  <a:lnTo>
                    <a:pt x="217" y="258"/>
                  </a:lnTo>
                  <a:lnTo>
                    <a:pt x="206" y="266"/>
                  </a:lnTo>
                  <a:lnTo>
                    <a:pt x="193" y="270"/>
                  </a:lnTo>
                  <a:lnTo>
                    <a:pt x="177" y="267"/>
                  </a:lnTo>
                  <a:lnTo>
                    <a:pt x="160" y="261"/>
                  </a:lnTo>
                  <a:lnTo>
                    <a:pt x="142" y="248"/>
                  </a:lnTo>
                  <a:lnTo>
                    <a:pt x="139" y="248"/>
                  </a:lnTo>
                  <a:lnTo>
                    <a:pt x="138" y="248"/>
                  </a:lnTo>
                  <a:lnTo>
                    <a:pt x="119" y="262"/>
                  </a:lnTo>
                  <a:lnTo>
                    <a:pt x="100" y="269"/>
                  </a:lnTo>
                  <a:lnTo>
                    <a:pt x="83" y="269"/>
                  </a:lnTo>
                  <a:lnTo>
                    <a:pt x="69" y="265"/>
                  </a:lnTo>
                  <a:lnTo>
                    <a:pt x="59" y="254"/>
                  </a:lnTo>
                  <a:lnTo>
                    <a:pt x="51" y="239"/>
                  </a:lnTo>
                  <a:lnTo>
                    <a:pt x="48" y="219"/>
                  </a:lnTo>
                  <a:lnTo>
                    <a:pt x="47" y="217"/>
                  </a:lnTo>
                  <a:lnTo>
                    <a:pt x="46" y="216"/>
                  </a:lnTo>
                  <a:lnTo>
                    <a:pt x="36" y="210"/>
                  </a:lnTo>
                  <a:lnTo>
                    <a:pt x="29" y="200"/>
                  </a:lnTo>
                  <a:lnTo>
                    <a:pt x="29" y="187"/>
                  </a:lnTo>
                  <a:lnTo>
                    <a:pt x="29" y="186"/>
                  </a:lnTo>
                  <a:lnTo>
                    <a:pt x="28" y="184"/>
                  </a:lnTo>
                  <a:lnTo>
                    <a:pt x="13" y="173"/>
                  </a:lnTo>
                  <a:lnTo>
                    <a:pt x="4" y="159"/>
                  </a:lnTo>
                  <a:lnTo>
                    <a:pt x="0" y="145"/>
                  </a:lnTo>
                  <a:lnTo>
                    <a:pt x="2" y="129"/>
                  </a:lnTo>
                  <a:lnTo>
                    <a:pt x="11" y="115"/>
                  </a:lnTo>
                  <a:lnTo>
                    <a:pt x="27" y="104"/>
                  </a:lnTo>
                  <a:lnTo>
                    <a:pt x="48" y="92"/>
                  </a:lnTo>
                  <a:lnTo>
                    <a:pt x="50" y="91"/>
                  </a:lnTo>
                  <a:lnTo>
                    <a:pt x="50" y="90"/>
                  </a:lnTo>
                  <a:lnTo>
                    <a:pt x="48" y="67"/>
                  </a:lnTo>
                  <a:lnTo>
                    <a:pt x="51" y="48"/>
                  </a:lnTo>
                  <a:lnTo>
                    <a:pt x="59" y="32"/>
                  </a:lnTo>
                  <a:lnTo>
                    <a:pt x="70" y="23"/>
                  </a:lnTo>
                  <a:lnTo>
                    <a:pt x="84" y="18"/>
                  </a:lnTo>
                  <a:lnTo>
                    <a:pt x="100" y="19"/>
                  </a:lnTo>
                  <a:lnTo>
                    <a:pt x="119" y="26"/>
                  </a:lnTo>
                  <a:lnTo>
                    <a:pt x="138" y="39"/>
                  </a:lnTo>
                  <a:lnTo>
                    <a:pt x="139" y="40"/>
                  </a:lnTo>
                  <a:lnTo>
                    <a:pt x="142" y="39"/>
                  </a:lnTo>
                  <a:lnTo>
                    <a:pt x="156" y="28"/>
                  </a:lnTo>
                  <a:lnTo>
                    <a:pt x="171" y="22"/>
                  </a:lnTo>
                  <a:lnTo>
                    <a:pt x="172" y="21"/>
                  </a:lnTo>
                  <a:lnTo>
                    <a:pt x="172" y="19"/>
                  </a:lnTo>
                  <a:lnTo>
                    <a:pt x="177" y="9"/>
                  </a:lnTo>
                  <a:lnTo>
                    <a:pt x="186" y="3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" name="Freeform 363"/>
            <p:cNvSpPr>
              <a:spLocks noEditPoints="1"/>
            </p:cNvSpPr>
            <p:nvPr/>
          </p:nvSpPr>
          <p:spPr bwMode="auto">
            <a:xfrm>
              <a:off x="7949513" y="4263225"/>
              <a:ext cx="467789" cy="466082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" name="Freeform 463"/>
            <p:cNvSpPr>
              <a:spLocks noEditPoints="1"/>
            </p:cNvSpPr>
            <p:nvPr/>
          </p:nvSpPr>
          <p:spPr bwMode="auto">
            <a:xfrm>
              <a:off x="9551621" y="1608836"/>
              <a:ext cx="672494" cy="381631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" name="Freeform 345"/>
            <p:cNvSpPr>
              <a:spLocks noEditPoints="1"/>
            </p:cNvSpPr>
            <p:nvPr/>
          </p:nvSpPr>
          <p:spPr bwMode="auto">
            <a:xfrm>
              <a:off x="4266789" y="1595925"/>
              <a:ext cx="402257" cy="569350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" name="Freeform 387"/>
            <p:cNvSpPr>
              <a:spLocks noEditPoints="1"/>
            </p:cNvSpPr>
            <p:nvPr/>
          </p:nvSpPr>
          <p:spPr bwMode="auto">
            <a:xfrm>
              <a:off x="2470480" y="4291615"/>
              <a:ext cx="451767" cy="598230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圆角右箭头 9"/>
            <p:cNvSpPr/>
            <p:nvPr/>
          </p:nvSpPr>
          <p:spPr>
            <a:xfrm rot="16200000">
              <a:off x="4622683" y="2819240"/>
              <a:ext cx="482600" cy="937847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59539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圆角右箭头 16"/>
            <p:cNvSpPr/>
            <p:nvPr/>
          </p:nvSpPr>
          <p:spPr>
            <a:xfrm rot="16200000" flipH="1">
              <a:off x="3713604" y="2596966"/>
              <a:ext cx="521898" cy="271670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59539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8" name="圆角右箭头 17"/>
            <p:cNvSpPr/>
            <p:nvPr/>
          </p:nvSpPr>
          <p:spPr>
            <a:xfrm rot="5400000" flipH="1">
              <a:off x="8400873" y="1877369"/>
              <a:ext cx="587484" cy="271670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59539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22" name="圆角右箭头 21"/>
            <p:cNvSpPr/>
            <p:nvPr/>
          </p:nvSpPr>
          <p:spPr>
            <a:xfrm rot="5400000">
              <a:off x="7600716" y="3439919"/>
              <a:ext cx="482600" cy="937847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59539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</a:endParaRPr>
            </a:p>
          </p:txBody>
        </p:sp>
      </p:grpSp>
      <p:sp>
        <p:nvSpPr>
          <p:cNvPr id="28" name="TextBox 23">
            <a:extLst>
              <a:ext uri="{FF2B5EF4-FFF2-40B4-BE49-F238E27FC236}">
                <a16:creationId xmlns:a16="http://schemas.microsoft.com/office/drawing/2014/main" id="{390EA6D5-FBBD-48F4-AF14-1102AFA71CCC}"/>
              </a:ext>
            </a:extLst>
          </p:cNvPr>
          <p:cNvSpPr txBox="1"/>
          <p:nvPr/>
        </p:nvSpPr>
        <p:spPr>
          <a:xfrm>
            <a:off x="2385754" y="2100247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TextBox 24">
            <a:extLst>
              <a:ext uri="{FF2B5EF4-FFF2-40B4-BE49-F238E27FC236}">
                <a16:creationId xmlns:a16="http://schemas.microsoft.com/office/drawing/2014/main" id="{583620D2-7811-4F05-855F-8609C9DCC45A}"/>
              </a:ext>
            </a:extLst>
          </p:cNvPr>
          <p:cNvSpPr txBox="1"/>
          <p:nvPr/>
        </p:nvSpPr>
        <p:spPr>
          <a:xfrm>
            <a:off x="2375952" y="1796111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TextBox 23">
            <a:extLst>
              <a:ext uri="{FF2B5EF4-FFF2-40B4-BE49-F238E27FC236}">
                <a16:creationId xmlns:a16="http://schemas.microsoft.com/office/drawing/2014/main" id="{82BD8F70-5F55-4E5C-8454-A0A20B1533F8}"/>
              </a:ext>
            </a:extLst>
          </p:cNvPr>
          <p:cNvSpPr txBox="1"/>
          <p:nvPr/>
        </p:nvSpPr>
        <p:spPr>
          <a:xfrm>
            <a:off x="1518189" y="5205643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TextBox 24">
            <a:extLst>
              <a:ext uri="{FF2B5EF4-FFF2-40B4-BE49-F238E27FC236}">
                <a16:creationId xmlns:a16="http://schemas.microsoft.com/office/drawing/2014/main" id="{DBACAAF0-E5CE-4E94-A869-9F7ABE5CD9C8}"/>
              </a:ext>
            </a:extLst>
          </p:cNvPr>
          <p:cNvSpPr txBox="1"/>
          <p:nvPr/>
        </p:nvSpPr>
        <p:spPr>
          <a:xfrm>
            <a:off x="1508387" y="4901507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TextBox 23">
            <a:extLst>
              <a:ext uri="{FF2B5EF4-FFF2-40B4-BE49-F238E27FC236}">
                <a16:creationId xmlns:a16="http://schemas.microsoft.com/office/drawing/2014/main" id="{5112CA34-34DE-467A-92F7-69CFC726ED3E}"/>
              </a:ext>
            </a:extLst>
          </p:cNvPr>
          <p:cNvSpPr txBox="1"/>
          <p:nvPr/>
        </p:nvSpPr>
        <p:spPr>
          <a:xfrm>
            <a:off x="8435844" y="2067696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TextBox 24">
            <a:extLst>
              <a:ext uri="{FF2B5EF4-FFF2-40B4-BE49-F238E27FC236}">
                <a16:creationId xmlns:a16="http://schemas.microsoft.com/office/drawing/2014/main" id="{5CB93D60-3C06-4A94-9ED5-37DE3453F0E7}"/>
              </a:ext>
            </a:extLst>
          </p:cNvPr>
          <p:cNvSpPr txBox="1"/>
          <p:nvPr/>
        </p:nvSpPr>
        <p:spPr>
          <a:xfrm>
            <a:off x="8426042" y="1763560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TextBox 23">
            <a:extLst>
              <a:ext uri="{FF2B5EF4-FFF2-40B4-BE49-F238E27FC236}">
                <a16:creationId xmlns:a16="http://schemas.microsoft.com/office/drawing/2014/main" id="{D6AF6663-7F37-43AC-A37D-2570FE7AEEA4}"/>
              </a:ext>
            </a:extLst>
          </p:cNvPr>
          <p:cNvSpPr txBox="1"/>
          <p:nvPr/>
        </p:nvSpPr>
        <p:spPr>
          <a:xfrm>
            <a:off x="7888808" y="5100942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5" name="TextBox 24">
            <a:extLst>
              <a:ext uri="{FF2B5EF4-FFF2-40B4-BE49-F238E27FC236}">
                <a16:creationId xmlns:a16="http://schemas.microsoft.com/office/drawing/2014/main" id="{FE799D31-E9A1-4C38-B1EF-8420690DD9D5}"/>
              </a:ext>
            </a:extLst>
          </p:cNvPr>
          <p:cNvSpPr txBox="1"/>
          <p:nvPr/>
        </p:nvSpPr>
        <p:spPr>
          <a:xfrm>
            <a:off x="7879006" y="4796806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TextBox 24">
            <a:extLst>
              <a:ext uri="{FF2B5EF4-FFF2-40B4-BE49-F238E27FC236}">
                <a16:creationId xmlns:a16="http://schemas.microsoft.com/office/drawing/2014/main" id="{B6E05A1C-37DE-46A4-9051-C49B8BB91FFD}"/>
              </a:ext>
            </a:extLst>
          </p:cNvPr>
          <p:cNvSpPr txBox="1"/>
          <p:nvPr/>
        </p:nvSpPr>
        <p:spPr>
          <a:xfrm>
            <a:off x="5600067" y="3169792"/>
            <a:ext cx="1130449" cy="518416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5231758"/>
      </p:ext>
    </p:extLst>
  </p:cSld>
  <p:clrMapOvr>
    <a:masterClrMapping/>
  </p:clrMapOvr>
  <p:transition spd="slow" advTm="42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233" y="1781176"/>
            <a:ext cx="4943473" cy="3295649"/>
          </a:xfrm>
          <a:prstGeom prst="rect">
            <a:avLst/>
          </a:prstGeom>
        </p:spPr>
      </p:pic>
      <p:sp>
        <p:nvSpPr>
          <p:cNvPr id="8" name="TextBox 23">
            <a:extLst>
              <a:ext uri="{FF2B5EF4-FFF2-40B4-BE49-F238E27FC236}">
                <a16:creationId xmlns:a16="http://schemas.microsoft.com/office/drawing/2014/main" id="{53A94B84-3EA9-4517-BE19-8A7CC1DC8F0E}"/>
              </a:ext>
            </a:extLst>
          </p:cNvPr>
          <p:cNvSpPr txBox="1"/>
          <p:nvPr/>
        </p:nvSpPr>
        <p:spPr>
          <a:xfrm>
            <a:off x="6959615" y="2924368"/>
            <a:ext cx="3480749" cy="185955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TextBox 24">
            <a:extLst>
              <a:ext uri="{FF2B5EF4-FFF2-40B4-BE49-F238E27FC236}">
                <a16:creationId xmlns:a16="http://schemas.microsoft.com/office/drawing/2014/main" id="{301C856D-F717-4141-BA09-7854635D15E8}"/>
              </a:ext>
            </a:extLst>
          </p:cNvPr>
          <p:cNvSpPr txBox="1"/>
          <p:nvPr/>
        </p:nvSpPr>
        <p:spPr>
          <a:xfrm>
            <a:off x="6949813" y="2620232"/>
            <a:ext cx="1321787" cy="374658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7949265"/>
      </p:ext>
    </p:extLst>
  </p:cSld>
  <p:clrMapOvr>
    <a:masterClrMapping/>
  </p:clrMapOvr>
  <p:transition spd="slow" advTm="42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1386304" y="630486"/>
            <a:ext cx="369967" cy="135524"/>
            <a:chOff x="10132933" y="854814"/>
            <a:chExt cx="369967" cy="135524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10132933" y="854814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0132933" y="922576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0132933" y="990338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9959320" y="6318250"/>
            <a:ext cx="18405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latin typeface="Century Gothic" panose="020B0502020202020204" pitchFamily="34" charset="0"/>
                <a:cs typeface="+mn-ea"/>
              </a:rPr>
              <a:t>http://ibaotu.com/</a:t>
            </a:r>
            <a:endParaRPr lang="zh-CN" altLang="en-US" sz="1400" i="1" dirty="0">
              <a:solidFill>
                <a:schemeClr val="bg1"/>
              </a:solidFill>
              <a:latin typeface="Century Gothic" panose="020B0502020202020204" pitchFamily="34" charset="0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13050" y="2768831"/>
            <a:ext cx="6762750" cy="1549401"/>
            <a:chOff x="2813050" y="2768831"/>
            <a:chExt cx="6762750" cy="1549401"/>
          </a:xfrm>
        </p:grpSpPr>
        <p:grpSp>
          <p:nvGrpSpPr>
            <p:cNvPr id="4" name="组合 3"/>
            <p:cNvGrpSpPr/>
            <p:nvPr/>
          </p:nvGrpSpPr>
          <p:grpSpPr>
            <a:xfrm>
              <a:off x="2813050" y="2797145"/>
              <a:ext cx="1733550" cy="1263709"/>
              <a:chOff x="2800350" y="1776739"/>
              <a:chExt cx="1733550" cy="1263709"/>
            </a:xfrm>
          </p:grpSpPr>
          <p:sp>
            <p:nvSpPr>
              <p:cNvPr id="7" name="剪去单角的矩形 6"/>
              <p:cNvSpPr/>
              <p:nvPr/>
            </p:nvSpPr>
            <p:spPr>
              <a:xfrm rot="10800000">
                <a:off x="2800350" y="1776739"/>
                <a:ext cx="1733550" cy="1263709"/>
              </a:xfrm>
              <a:prstGeom prst="snip1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667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345232" y="1978181"/>
                <a:ext cx="809837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4400" i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+mn-ea"/>
                  </a:rPr>
                  <a:t>03</a:t>
                </a:r>
                <a:endParaRPr lang="zh-CN" altLang="en-US" sz="4400" i="1" dirty="0">
                  <a:solidFill>
                    <a:schemeClr val="bg1"/>
                  </a:solidFill>
                  <a:latin typeface="Century Gothic" panose="020B0502020202020204" pitchFamily="34" charset="0"/>
                  <a:cs typeface="+mn-ea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4734876" y="3561102"/>
              <a:ext cx="484092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灵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灵感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灵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你创意和灵感</a:t>
              </a:r>
              <a:endParaRPr lang="en-US" altLang="zh-CN" sz="1200" dirty="0">
                <a:solidFill>
                  <a:schemeClr val="accent2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accent2"/>
                </a:solidFill>
                <a:latin typeface="+mn-ea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830127" y="3473033"/>
              <a:ext cx="504373" cy="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4725352" y="2768831"/>
              <a:ext cx="3415348" cy="6094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  <a:latin typeface="Century Gothic" panose="020B0502020202020204" pitchFamily="34" charset="0"/>
                  <a:cs typeface="+mn-ea"/>
                </a:rPr>
                <a:t>文字添加此处</a:t>
              </a:r>
              <a:endParaRPr lang="en-US" altLang="zh-CN" sz="3200" b="1" dirty="0">
                <a:solidFill>
                  <a:schemeClr val="accent2"/>
                </a:solidFill>
                <a:latin typeface="Century Gothic" panose="020B0502020202020204" pitchFamily="34" charset="0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204407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3851" y="3169151"/>
            <a:ext cx="9004300" cy="1419226"/>
            <a:chOff x="1593851" y="2873870"/>
            <a:chExt cx="9004300" cy="1419226"/>
          </a:xfrm>
        </p:grpSpPr>
        <p:cxnSp>
          <p:nvCxnSpPr>
            <p:cNvPr id="3" name="MH_Other_1"/>
            <p:cNvCxnSpPr/>
            <p:nvPr>
              <p:custDataLst>
                <p:tags r:id="rId1"/>
              </p:custDataLst>
            </p:nvPr>
          </p:nvCxnSpPr>
          <p:spPr>
            <a:xfrm>
              <a:off x="1593851" y="3583482"/>
              <a:ext cx="574675" cy="0"/>
            </a:xfrm>
            <a:prstGeom prst="line">
              <a:avLst/>
            </a:prstGeom>
            <a:ln w="25400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354263" y="3059607"/>
              <a:ext cx="1047750" cy="104775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5" name="MH_Other_2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2878139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 flipV="1">
              <a:off x="2157414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" name="MH_SubTitle_2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498976" y="3059607"/>
              <a:ext cx="1046163" cy="104775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MH_Other_4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5022851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" name="MH_Other_5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flipV="1">
              <a:off x="4302126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MH_SubTitle_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642101" y="3059607"/>
              <a:ext cx="1046163" cy="104775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1" name="MH_Other_6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 flipH="1">
              <a:off x="7164389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" name="MH_Other_7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 flipV="1">
              <a:off x="6443664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cxnSp>
          <p:nvCxnSpPr>
            <p:cNvPr id="13" name="MH_Other_8"/>
            <p:cNvCxnSpPr/>
            <p:nvPr>
              <p:custDataLst>
                <p:tags r:id="rId11"/>
              </p:custDataLst>
            </p:nvPr>
          </p:nvCxnSpPr>
          <p:spPr>
            <a:xfrm>
              <a:off x="7874001" y="3583482"/>
              <a:ext cx="727075" cy="0"/>
            </a:xfrm>
            <a:prstGeom prst="line">
              <a:avLst/>
            </a:prstGeom>
            <a:ln w="25400">
              <a:solidFill>
                <a:schemeClr val="tx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MH_SubTitle_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8791576" y="3059607"/>
              <a:ext cx="1046163" cy="104775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5" name="MH_Other_9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 flipH="1">
              <a:off x="9313864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6" name="MH_Other_10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V="1">
              <a:off x="8593139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</a:endParaRPr>
            </a:p>
          </p:txBody>
        </p:sp>
        <p:cxnSp>
          <p:nvCxnSpPr>
            <p:cNvPr id="17" name="MH_Other_11"/>
            <p:cNvCxnSpPr/>
            <p:nvPr>
              <p:custDataLst>
                <p:tags r:id="rId15"/>
              </p:custDataLst>
            </p:nvPr>
          </p:nvCxnSpPr>
          <p:spPr>
            <a:xfrm>
              <a:off x="10023476" y="3583482"/>
              <a:ext cx="574675" cy="0"/>
            </a:xfrm>
            <a:prstGeom prst="line">
              <a:avLst/>
            </a:prstGeom>
            <a:ln w="25400">
              <a:solidFill>
                <a:schemeClr val="tx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MH_Other_12"/>
            <p:cNvCxnSpPr/>
            <p:nvPr>
              <p:custDataLst>
                <p:tags r:id="rId16"/>
              </p:custDataLst>
            </p:nvPr>
          </p:nvCxnSpPr>
          <p:spPr>
            <a:xfrm>
              <a:off x="3586163" y="3583482"/>
              <a:ext cx="728662" cy="0"/>
            </a:xfrm>
            <a:prstGeom prst="line">
              <a:avLst/>
            </a:prstGeom>
            <a:ln w="25400">
              <a:solidFill>
                <a:schemeClr val="tx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MH_Other_13"/>
            <p:cNvCxnSpPr/>
            <p:nvPr>
              <p:custDataLst>
                <p:tags r:id="rId17"/>
              </p:custDataLst>
            </p:nvPr>
          </p:nvCxnSpPr>
          <p:spPr>
            <a:xfrm>
              <a:off x="5730876" y="3583482"/>
              <a:ext cx="727075" cy="0"/>
            </a:xfrm>
            <a:prstGeom prst="line">
              <a:avLst/>
            </a:prstGeom>
            <a:ln w="25400">
              <a:solidFill>
                <a:schemeClr val="tx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1559036" y="1901630"/>
            <a:ext cx="2755789" cy="68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86494" y="1901630"/>
            <a:ext cx="2755789" cy="68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47728" y="4890951"/>
            <a:ext cx="2755789" cy="68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875186" y="4890951"/>
            <a:ext cx="2755789" cy="68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71390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</a:rPr>
              <a:t>02</a:t>
            </a:r>
            <a:endParaRPr lang="zh-CN" altLang="en-US" sz="28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41862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</a:rPr>
              <a:t>04</a:t>
            </a:r>
            <a:endParaRPr lang="zh-CN" altLang="en-US" sz="28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94659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</a:rPr>
              <a:t>01</a:t>
            </a:r>
            <a:endParaRPr lang="zh-CN" altLang="en-US" sz="28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89665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</a:rPr>
              <a:t>03</a:t>
            </a:r>
            <a:endParaRPr lang="zh-CN" altLang="en-US" sz="2800" dirty="0">
              <a:solidFill>
                <a:schemeClr val="bg1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6012459"/>
      </p:ext>
    </p:extLst>
  </p:cSld>
  <p:clrMapOvr>
    <a:masterClrMapping/>
  </p:clrMapOvr>
  <p:transition spd="slow" advTm="42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132117" y="2050554"/>
            <a:ext cx="9927766" cy="3613419"/>
            <a:chOff x="1324040" y="2216073"/>
            <a:chExt cx="9927766" cy="3613419"/>
          </a:xfrm>
        </p:grpSpPr>
        <p:sp>
          <p:nvSpPr>
            <p:cNvPr id="2" name="MH_SubTitle_1"/>
            <p:cNvSpPr/>
            <p:nvPr>
              <p:custDataLst>
                <p:tags r:id="rId1"/>
              </p:custDataLst>
            </p:nvPr>
          </p:nvSpPr>
          <p:spPr>
            <a:xfrm>
              <a:off x="1324040" y="2216073"/>
              <a:ext cx="5738725" cy="50877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da-DK" altLang="zh-CN" sz="1400" dirty="0">
                  <a:solidFill>
                    <a:srgbClr val="FFFFFF"/>
                  </a:solidFill>
                  <a:cs typeface="+mn-ea"/>
                </a:rPr>
                <a:t> </a:t>
              </a:r>
              <a:endParaRPr lang="zh-CN" altLang="en-US" sz="1400" dirty="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3" name="MH_SubTitle_2"/>
            <p:cNvSpPr/>
            <p:nvPr>
              <p:custDataLst>
                <p:tags r:id="rId2"/>
              </p:custDataLst>
            </p:nvPr>
          </p:nvSpPr>
          <p:spPr>
            <a:xfrm>
              <a:off x="1324040" y="2992234"/>
              <a:ext cx="5738725" cy="508775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da-DK" altLang="zh-CN" sz="1400" dirty="0">
                  <a:solidFill>
                    <a:srgbClr val="FFFFFF"/>
                  </a:solidFill>
                  <a:cs typeface="+mn-ea"/>
                </a:rPr>
                <a:t> </a:t>
              </a:r>
              <a:endParaRPr lang="zh-CN" altLang="en-US" sz="1400" dirty="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4" name="MH_SubTitle_4"/>
            <p:cNvSpPr/>
            <p:nvPr>
              <p:custDataLst>
                <p:tags r:id="rId3"/>
              </p:custDataLst>
            </p:nvPr>
          </p:nvSpPr>
          <p:spPr>
            <a:xfrm>
              <a:off x="1324040" y="4544556"/>
              <a:ext cx="5738725" cy="508775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da-DK" altLang="zh-CN" sz="1400" dirty="0">
                  <a:solidFill>
                    <a:srgbClr val="FFFFFF"/>
                  </a:solidFill>
                  <a:cs typeface="+mn-ea"/>
                </a:rPr>
                <a:t> </a:t>
              </a:r>
              <a:endParaRPr lang="zh-CN" altLang="en-US" sz="1400" dirty="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5" name="MH_SubTitle_5"/>
            <p:cNvSpPr/>
            <p:nvPr>
              <p:custDataLst>
                <p:tags r:id="rId4"/>
              </p:custDataLst>
            </p:nvPr>
          </p:nvSpPr>
          <p:spPr>
            <a:xfrm>
              <a:off x="1324040" y="5320717"/>
              <a:ext cx="5738725" cy="50877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da-DK" altLang="zh-CN" sz="1400" dirty="0">
                  <a:solidFill>
                    <a:srgbClr val="FFFFFF"/>
                  </a:solidFill>
                  <a:cs typeface="+mn-ea"/>
                </a:rPr>
                <a:t> </a:t>
              </a:r>
              <a:endParaRPr lang="zh-CN" altLang="en-US" sz="1400" dirty="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6" name="MH_SubTitle_3"/>
            <p:cNvSpPr/>
            <p:nvPr>
              <p:custDataLst>
                <p:tags r:id="rId5"/>
              </p:custDataLst>
            </p:nvPr>
          </p:nvSpPr>
          <p:spPr>
            <a:xfrm>
              <a:off x="1324040" y="3768395"/>
              <a:ext cx="5738725" cy="50877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da-DK" altLang="zh-CN" sz="1400" dirty="0">
                  <a:solidFill>
                    <a:srgbClr val="FFFFFF"/>
                  </a:solidFill>
                  <a:cs typeface="+mn-ea"/>
                </a:rPr>
                <a:t> </a:t>
              </a:r>
              <a:endParaRPr lang="zh-CN" altLang="en-US" sz="1400" dirty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062764" y="2515026"/>
              <a:ext cx="4189042" cy="3015514"/>
              <a:chOff x="7062764" y="2515026"/>
              <a:chExt cx="4189042" cy="3015514"/>
            </a:xfrm>
          </p:grpSpPr>
          <p:sp>
            <p:nvSpPr>
              <p:cNvPr id="8" name="MH_Title_1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9480376" y="3501008"/>
                <a:ext cx="1771430" cy="1041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+mn-ea"/>
                    <a:ea typeface="+mn-ea"/>
                    <a:cs typeface="+mn-ea"/>
                  </a:rPr>
                  <a:t>XXXX</a:t>
                </a:r>
                <a:endParaRPr lang="zh-CN" altLang="zh-CN" sz="2000" b="1" dirty="0">
                  <a:latin typeface="+mn-ea"/>
                  <a:ea typeface="+mn-ea"/>
                  <a:cs typeface="+mn-ea"/>
                </a:endParaRPr>
              </a:p>
            </p:txBody>
          </p:sp>
          <p:sp>
            <p:nvSpPr>
              <p:cNvPr id="9" name="MH_Other_1"/>
              <p:cNvSpPr>
                <a:spLocks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7062764" y="2515026"/>
                <a:ext cx="2272778" cy="1539323"/>
              </a:xfrm>
              <a:custGeom>
                <a:avLst/>
                <a:gdLst>
                  <a:gd name="T0" fmla="*/ 0 w 518"/>
                  <a:gd name="T1" fmla="*/ 0 h 351"/>
                  <a:gd name="T2" fmla="*/ 2147483646 w 518"/>
                  <a:gd name="T3" fmla="*/ 2147483646 h 35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18" h="351">
                    <a:moveTo>
                      <a:pt x="0" y="0"/>
                    </a:moveTo>
                    <a:cubicBezTo>
                      <a:pt x="411" y="0"/>
                      <a:pt x="260" y="351"/>
                      <a:pt x="518" y="340"/>
                    </a:cubicBezTo>
                  </a:path>
                </a:pathLst>
              </a:custGeom>
              <a:noFill/>
              <a:ln w="14" cap="flat">
                <a:solidFill>
                  <a:schemeClr val="accent1">
                    <a:lumMod val="10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cs typeface="+mn-ea"/>
                </a:endParaRPr>
              </a:p>
            </p:txBody>
          </p:sp>
          <p:sp>
            <p:nvSpPr>
              <p:cNvPr id="10" name="MH_Other_2"/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7062764" y="3216911"/>
                <a:ext cx="2272778" cy="815154"/>
              </a:xfrm>
              <a:custGeom>
                <a:avLst/>
                <a:gdLst>
                  <a:gd name="T0" fmla="*/ 0 w 518"/>
                  <a:gd name="T1" fmla="*/ 0 h 95"/>
                  <a:gd name="T2" fmla="*/ 2147483646 w 518"/>
                  <a:gd name="T3" fmla="*/ 2147483646 h 95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18" h="95">
                    <a:moveTo>
                      <a:pt x="0" y="0"/>
                    </a:moveTo>
                    <a:cubicBezTo>
                      <a:pt x="411" y="0"/>
                      <a:pt x="260" y="95"/>
                      <a:pt x="518" y="92"/>
                    </a:cubicBezTo>
                  </a:path>
                </a:pathLst>
              </a:custGeom>
              <a:noFill/>
              <a:ln w="14" cap="flat">
                <a:solidFill>
                  <a:schemeClr val="accent2">
                    <a:lumMod val="10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cs typeface="+mn-ea"/>
                </a:endParaRPr>
              </a:p>
            </p:txBody>
          </p:sp>
          <p:sp>
            <p:nvSpPr>
              <p:cNvPr id="11" name="MH_Other_3"/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7062764" y="4006070"/>
                <a:ext cx="2272778" cy="869003"/>
              </a:xfrm>
              <a:custGeom>
                <a:avLst/>
                <a:gdLst>
                  <a:gd name="T0" fmla="*/ 0 w 518"/>
                  <a:gd name="T1" fmla="*/ 2147483646 h 117"/>
                  <a:gd name="T2" fmla="*/ 2147483646 w 518"/>
                  <a:gd name="T3" fmla="*/ 2147483646 h 117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18" h="117">
                    <a:moveTo>
                      <a:pt x="0" y="117"/>
                    </a:moveTo>
                    <a:cubicBezTo>
                      <a:pt x="411" y="117"/>
                      <a:pt x="260" y="0"/>
                      <a:pt x="518" y="4"/>
                    </a:cubicBezTo>
                  </a:path>
                </a:pathLst>
              </a:custGeom>
              <a:noFill/>
              <a:ln w="14" cap="flat">
                <a:solidFill>
                  <a:schemeClr val="accent2">
                    <a:lumMod val="10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cs typeface="+mn-ea"/>
                </a:endParaRPr>
              </a:p>
            </p:txBody>
          </p:sp>
          <p:sp>
            <p:nvSpPr>
              <p:cNvPr id="12" name="MH_Other_4"/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7062764" y="3983788"/>
                <a:ext cx="2272778" cy="1546752"/>
              </a:xfrm>
              <a:custGeom>
                <a:avLst/>
                <a:gdLst>
                  <a:gd name="T0" fmla="*/ 0 w 518"/>
                  <a:gd name="T1" fmla="*/ 2147483646 h 327"/>
                  <a:gd name="T2" fmla="*/ 2147483646 w 518"/>
                  <a:gd name="T3" fmla="*/ 2147483646 h 327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18" h="327">
                    <a:moveTo>
                      <a:pt x="0" y="327"/>
                    </a:moveTo>
                    <a:cubicBezTo>
                      <a:pt x="411" y="327"/>
                      <a:pt x="260" y="0"/>
                      <a:pt x="518" y="10"/>
                    </a:cubicBezTo>
                  </a:path>
                </a:pathLst>
              </a:custGeom>
              <a:noFill/>
              <a:ln w="14" cap="flat">
                <a:solidFill>
                  <a:schemeClr val="accent1">
                    <a:lumMod val="10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cs typeface="+mn-ea"/>
                </a:endParaRPr>
              </a:p>
            </p:txBody>
          </p:sp>
          <p:sp>
            <p:nvSpPr>
              <p:cNvPr id="13" name="MH_Other_5"/>
              <p:cNvSpPr>
                <a:spLocks noChangeShapeType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7062765" y="4022782"/>
                <a:ext cx="2148368" cy="0"/>
              </a:xfrm>
              <a:prstGeom prst="line">
                <a:avLst/>
              </a:prstGeom>
              <a:noFill/>
              <a:ln w="14" cap="flat">
                <a:solidFill>
                  <a:schemeClr val="accent2">
                    <a:lumMod val="10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normAutofit fontScale="25000" lnSpcReduction="20000"/>
              </a:bodyPr>
              <a:lstStyle/>
              <a:p>
                <a:pPr>
                  <a:defRPr/>
                </a:pPr>
                <a:endParaRPr lang="zh-CN" altLang="en-US" sz="300">
                  <a:cs typeface="+mn-ea"/>
                </a:endParaRPr>
              </a:p>
            </p:txBody>
          </p:sp>
          <p:sp>
            <p:nvSpPr>
              <p:cNvPr id="14" name="MH_Other_6"/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9194422" y="3913229"/>
                <a:ext cx="285954" cy="219108"/>
              </a:xfrm>
              <a:custGeom>
                <a:avLst/>
                <a:gdLst>
                  <a:gd name="T0" fmla="*/ 0 w 154"/>
                  <a:gd name="T1" fmla="*/ 0 h 118"/>
                  <a:gd name="T2" fmla="*/ 154 w 154"/>
                  <a:gd name="T3" fmla="*/ 59 h 118"/>
                  <a:gd name="T4" fmla="*/ 0 w 154"/>
                  <a:gd name="T5" fmla="*/ 118 h 118"/>
                  <a:gd name="T6" fmla="*/ 0 w 154"/>
                  <a:gd name="T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4" h="118">
                    <a:moveTo>
                      <a:pt x="0" y="0"/>
                    </a:moveTo>
                    <a:lnTo>
                      <a:pt x="154" y="59"/>
                    </a:lnTo>
                    <a:lnTo>
                      <a:pt x="0" y="1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/>
            </p:spPr>
            <p:txBody>
              <a:bodyPr>
                <a:normAutofit lnSpcReduction="10000"/>
              </a:bodyPr>
              <a:lstStyle/>
              <a:p>
                <a:pPr>
                  <a:defRPr/>
                </a:pPr>
                <a:endParaRPr lang="zh-CN" altLang="en-US" sz="900">
                  <a:cs typeface="+mn-ea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767775" y="3019548"/>
              <a:ext cx="5028455" cy="387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</a:t>
              </a:r>
              <a:r>
                <a:rPr lang="en-US" altLang="zh-CN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599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767775" y="4574162"/>
              <a:ext cx="5028455" cy="387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</a:t>
              </a:r>
              <a:r>
                <a:rPr lang="en-US" altLang="zh-CN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599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67775" y="5347759"/>
              <a:ext cx="5028455" cy="387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</a:t>
              </a:r>
              <a:r>
                <a:rPr lang="en-US" altLang="zh-CN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599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67775" y="3793637"/>
              <a:ext cx="5028455" cy="387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</a:t>
              </a:r>
              <a:r>
                <a:rPr lang="en-US" altLang="zh-CN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599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67775" y="2248036"/>
              <a:ext cx="5028455" cy="387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</a:t>
              </a:r>
              <a:r>
                <a:rPr lang="en-US" altLang="zh-CN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5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</a:t>
              </a: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你创意和灵感</a:t>
              </a:r>
              <a:endParaRPr lang="en-US" altLang="zh-CN" sz="1599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8681661"/>
      </p:ext>
    </p:extLst>
  </p:cSld>
  <p:clrMapOvr>
    <a:masterClrMapping/>
  </p:clrMapOvr>
  <p:transition spd="slow" advTm="42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3613092" y="1894008"/>
            <a:ext cx="4965816" cy="3602421"/>
            <a:chOff x="3407676" y="1426779"/>
            <a:chExt cx="5359430" cy="3887966"/>
          </a:xfrm>
        </p:grpSpPr>
        <p:sp>
          <p:nvSpPr>
            <p:cNvPr id="2" name="Freeform 2"/>
            <p:cNvSpPr/>
            <p:nvPr/>
          </p:nvSpPr>
          <p:spPr>
            <a:xfrm rot="2539609">
              <a:off x="6846716" y="4104172"/>
              <a:ext cx="641231" cy="106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>
              <a:solidFill>
                <a:schemeClr val="tx2"/>
              </a:solidFill>
              <a:headEnd type="oval"/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" name="Freeform 3"/>
            <p:cNvSpPr/>
            <p:nvPr/>
          </p:nvSpPr>
          <p:spPr>
            <a:xfrm>
              <a:off x="7010508" y="3305552"/>
              <a:ext cx="701893" cy="106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423229" y="32211"/>
                  </a:lnTo>
                </a:path>
              </a:pathLst>
            </a:custGeom>
            <a:noFill/>
            <a:ln>
              <a:solidFill>
                <a:schemeClr val="tx2"/>
              </a:solidFill>
              <a:headEnd type="oval"/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" name="Freeform 4"/>
            <p:cNvSpPr/>
            <p:nvPr/>
          </p:nvSpPr>
          <p:spPr>
            <a:xfrm rot="19060391">
              <a:off x="6846716" y="2506932"/>
              <a:ext cx="641231" cy="106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>
              <a:solidFill>
                <a:schemeClr val="tx2"/>
              </a:solidFill>
              <a:headEnd type="oval"/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7209433" y="1426779"/>
              <a:ext cx="1096817" cy="1096817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1839" tIns="141839" rIns="141839" bIns="141839" numCol="1" spcCol="1270" anchor="ctr" anchorCtr="0">
              <a:noAutofit/>
            </a:bodyPr>
            <a:lstStyle/>
            <a:p>
              <a:pPr algn="ctr" defTabSz="8889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267" dirty="0">
                  <a:latin typeface="+mn-ea"/>
                  <a:cs typeface="+mn-ea"/>
                </a:rPr>
                <a:t></a:t>
              </a:r>
            </a:p>
          </p:txBody>
        </p:sp>
        <p:sp>
          <p:nvSpPr>
            <p:cNvPr id="6" name="Freeform 6"/>
            <p:cNvSpPr/>
            <p:nvPr/>
          </p:nvSpPr>
          <p:spPr>
            <a:xfrm>
              <a:off x="7670289" y="2810564"/>
              <a:ext cx="1096817" cy="1096817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1839" tIns="141839" rIns="141839" bIns="141839" numCol="1" spcCol="1270" anchor="ctr" anchorCtr="0">
              <a:noAutofit/>
            </a:bodyPr>
            <a:lstStyle/>
            <a:p>
              <a:pPr algn="ctr" defTabSz="8889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267" dirty="0">
                <a:latin typeface="+mn-ea"/>
                <a:cs typeface="+mn-ea"/>
              </a:endParaRPr>
            </a:p>
          </p:txBody>
        </p:sp>
        <p:sp>
          <p:nvSpPr>
            <p:cNvPr id="7" name="Freeform 7"/>
            <p:cNvSpPr/>
            <p:nvPr/>
          </p:nvSpPr>
          <p:spPr>
            <a:xfrm>
              <a:off x="7209433" y="4217928"/>
              <a:ext cx="1096817" cy="1096817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1839" tIns="141839" rIns="141839" bIns="141839" numCol="1" spcCol="1270" anchor="ctr" anchorCtr="0">
              <a:noAutofit/>
            </a:bodyPr>
            <a:lstStyle/>
            <a:p>
              <a:pPr algn="ctr" defTabSz="8889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8" name="Freeform 8"/>
            <p:cNvSpPr/>
            <p:nvPr/>
          </p:nvSpPr>
          <p:spPr>
            <a:xfrm>
              <a:off x="5243000" y="2505564"/>
              <a:ext cx="1717173" cy="1717167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1839" tIns="141839" rIns="141839" bIns="141839" numCol="1" spcCol="1270" anchor="ctr" anchorCtr="0">
              <a:noAutofit/>
            </a:bodyPr>
            <a:lstStyle/>
            <a:p>
              <a:pPr algn="ctr" defTabSz="8889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>
                <a:solidFill>
                  <a:schemeClr val="tx2"/>
                </a:solidFill>
                <a:latin typeface="+mn-ea"/>
                <a:cs typeface="+mn-ea"/>
              </a:endParaRPr>
            </a:p>
          </p:txBody>
        </p:sp>
        <p:sp>
          <p:nvSpPr>
            <p:cNvPr id="9" name="Freeform 9"/>
            <p:cNvSpPr/>
            <p:nvPr/>
          </p:nvSpPr>
          <p:spPr>
            <a:xfrm rot="19060391" flipH="1">
              <a:off x="4657477" y="4104172"/>
              <a:ext cx="641231" cy="106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>
              <a:solidFill>
                <a:schemeClr val="tx2"/>
              </a:solidFill>
              <a:headEnd type="oval"/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Freeform 10"/>
            <p:cNvSpPr/>
            <p:nvPr/>
          </p:nvSpPr>
          <p:spPr>
            <a:xfrm flipH="1">
              <a:off x="4465107" y="3305552"/>
              <a:ext cx="701893" cy="106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423229" y="32211"/>
                  </a:lnTo>
                </a:path>
              </a:pathLst>
            </a:custGeom>
            <a:noFill/>
            <a:ln>
              <a:solidFill>
                <a:schemeClr val="tx2"/>
              </a:solidFill>
              <a:headEnd type="oval"/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" name="Freeform 11"/>
            <p:cNvSpPr/>
            <p:nvPr/>
          </p:nvSpPr>
          <p:spPr>
            <a:xfrm rot="2539609" flipH="1">
              <a:off x="4657477" y="2506932"/>
              <a:ext cx="641231" cy="106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>
              <a:solidFill>
                <a:schemeClr val="tx2"/>
              </a:solidFill>
              <a:headEnd type="oval"/>
              <a:tailEnd type="oval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" name="Freeform 12"/>
            <p:cNvSpPr/>
            <p:nvPr/>
          </p:nvSpPr>
          <p:spPr>
            <a:xfrm>
              <a:off x="3770236" y="1426779"/>
              <a:ext cx="1096817" cy="1096817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1839" tIns="141839" rIns="141839" bIns="141839" numCol="1" spcCol="1270" anchor="ctr" anchorCtr="0">
              <a:noAutofit/>
            </a:bodyPr>
            <a:lstStyle/>
            <a:p>
              <a:pPr algn="ctr" defTabSz="8889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267" dirty="0">
                <a:latin typeface="+mn-ea"/>
                <a:cs typeface="+mn-ea"/>
              </a:endParaRPr>
            </a:p>
          </p:txBody>
        </p:sp>
        <p:sp>
          <p:nvSpPr>
            <p:cNvPr id="13" name="Freeform 13"/>
            <p:cNvSpPr/>
            <p:nvPr/>
          </p:nvSpPr>
          <p:spPr>
            <a:xfrm>
              <a:off x="3407676" y="2810564"/>
              <a:ext cx="1096817" cy="1096817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1839" tIns="141839" rIns="141839" bIns="141839" numCol="1" spcCol="1270" anchor="ctr" anchorCtr="0">
              <a:noAutofit/>
            </a:bodyPr>
            <a:lstStyle/>
            <a:p>
              <a:pPr algn="ctr" defTabSz="8889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267" dirty="0">
                <a:latin typeface="+mn-ea"/>
                <a:cs typeface="+mn-ea"/>
              </a:endParaRPr>
            </a:p>
          </p:txBody>
        </p:sp>
        <p:sp>
          <p:nvSpPr>
            <p:cNvPr id="14" name="Freeform 14"/>
            <p:cNvSpPr/>
            <p:nvPr/>
          </p:nvSpPr>
          <p:spPr>
            <a:xfrm>
              <a:off x="3791722" y="4217928"/>
              <a:ext cx="1096817" cy="1096817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1839" tIns="141839" rIns="141839" bIns="141839" numCol="1" spcCol="1270" anchor="ctr" anchorCtr="0">
              <a:noAutofit/>
            </a:bodyPr>
            <a:lstStyle/>
            <a:p>
              <a:pPr algn="ctr" defTabSz="8889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733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15" name="Freeform 211"/>
            <p:cNvSpPr>
              <a:spLocks/>
            </p:cNvSpPr>
            <p:nvPr/>
          </p:nvSpPr>
          <p:spPr bwMode="auto">
            <a:xfrm>
              <a:off x="3746535" y="3128417"/>
              <a:ext cx="412472" cy="401427"/>
            </a:xfrm>
            <a:custGeom>
              <a:avLst/>
              <a:gdLst>
                <a:gd name="T0" fmla="*/ 46 w 47"/>
                <a:gd name="T1" fmla="*/ 42 h 46"/>
                <a:gd name="T2" fmla="*/ 43 w 47"/>
                <a:gd name="T3" fmla="*/ 45 h 46"/>
                <a:gd name="T4" fmla="*/ 40 w 47"/>
                <a:gd name="T5" fmla="*/ 46 h 46"/>
                <a:gd name="T6" fmla="*/ 38 w 47"/>
                <a:gd name="T7" fmla="*/ 45 h 46"/>
                <a:gd name="T8" fmla="*/ 28 w 47"/>
                <a:gd name="T9" fmla="*/ 35 h 46"/>
                <a:gd name="T10" fmla="*/ 27 w 47"/>
                <a:gd name="T11" fmla="*/ 33 h 46"/>
                <a:gd name="T12" fmla="*/ 28 w 47"/>
                <a:gd name="T13" fmla="*/ 30 h 46"/>
                <a:gd name="T14" fmla="*/ 22 w 47"/>
                <a:gd name="T15" fmla="*/ 24 h 46"/>
                <a:gd name="T16" fmla="*/ 18 w 47"/>
                <a:gd name="T17" fmla="*/ 27 h 46"/>
                <a:gd name="T18" fmla="*/ 17 w 47"/>
                <a:gd name="T19" fmla="*/ 27 h 46"/>
                <a:gd name="T20" fmla="*/ 16 w 47"/>
                <a:gd name="T21" fmla="*/ 27 h 46"/>
                <a:gd name="T22" fmla="*/ 18 w 47"/>
                <a:gd name="T23" fmla="*/ 30 h 46"/>
                <a:gd name="T24" fmla="*/ 17 w 47"/>
                <a:gd name="T25" fmla="*/ 31 h 46"/>
                <a:gd name="T26" fmla="*/ 14 w 47"/>
                <a:gd name="T27" fmla="*/ 34 h 46"/>
                <a:gd name="T28" fmla="*/ 12 w 47"/>
                <a:gd name="T29" fmla="*/ 33 h 46"/>
                <a:gd name="T30" fmla="*/ 1 w 47"/>
                <a:gd name="T31" fmla="*/ 22 h 46"/>
                <a:gd name="T32" fmla="*/ 0 w 47"/>
                <a:gd name="T33" fmla="*/ 20 h 46"/>
                <a:gd name="T34" fmla="*/ 3 w 47"/>
                <a:gd name="T35" fmla="*/ 17 h 46"/>
                <a:gd name="T36" fmla="*/ 4 w 47"/>
                <a:gd name="T37" fmla="*/ 16 h 46"/>
                <a:gd name="T38" fmla="*/ 7 w 47"/>
                <a:gd name="T39" fmla="*/ 18 h 46"/>
                <a:gd name="T40" fmla="*/ 7 w 47"/>
                <a:gd name="T41" fmla="*/ 17 h 46"/>
                <a:gd name="T42" fmla="*/ 7 w 47"/>
                <a:gd name="T43" fmla="*/ 16 h 46"/>
                <a:gd name="T44" fmla="*/ 16 w 47"/>
                <a:gd name="T45" fmla="*/ 6 h 46"/>
                <a:gd name="T46" fmla="*/ 17 w 47"/>
                <a:gd name="T47" fmla="*/ 6 h 46"/>
                <a:gd name="T48" fmla="*/ 18 w 47"/>
                <a:gd name="T49" fmla="*/ 6 h 46"/>
                <a:gd name="T50" fmla="*/ 17 w 47"/>
                <a:gd name="T51" fmla="*/ 4 h 46"/>
                <a:gd name="T52" fmla="*/ 17 w 47"/>
                <a:gd name="T53" fmla="*/ 2 h 46"/>
                <a:gd name="T54" fmla="*/ 21 w 47"/>
                <a:gd name="T55" fmla="*/ 0 h 46"/>
                <a:gd name="T56" fmla="*/ 23 w 47"/>
                <a:gd name="T57" fmla="*/ 0 h 46"/>
                <a:gd name="T58" fmla="*/ 33 w 47"/>
                <a:gd name="T59" fmla="*/ 11 h 46"/>
                <a:gd name="T60" fmla="*/ 34 w 47"/>
                <a:gd name="T61" fmla="*/ 13 h 46"/>
                <a:gd name="T62" fmla="*/ 32 w 47"/>
                <a:gd name="T63" fmla="*/ 17 h 46"/>
                <a:gd name="T64" fmla="*/ 30 w 47"/>
                <a:gd name="T65" fmla="*/ 17 h 46"/>
                <a:gd name="T66" fmla="*/ 28 w 47"/>
                <a:gd name="T67" fmla="*/ 16 h 46"/>
                <a:gd name="T68" fmla="*/ 28 w 47"/>
                <a:gd name="T69" fmla="*/ 17 h 46"/>
                <a:gd name="T70" fmla="*/ 28 w 47"/>
                <a:gd name="T71" fmla="*/ 18 h 46"/>
                <a:gd name="T72" fmla="*/ 24 w 47"/>
                <a:gd name="T73" fmla="*/ 21 h 46"/>
                <a:gd name="T74" fmla="*/ 31 w 47"/>
                <a:gd name="T75" fmla="*/ 28 h 46"/>
                <a:gd name="T76" fmla="*/ 34 w 47"/>
                <a:gd name="T77" fmla="*/ 27 h 46"/>
                <a:gd name="T78" fmla="*/ 36 w 47"/>
                <a:gd name="T79" fmla="*/ 28 h 46"/>
                <a:gd name="T80" fmla="*/ 46 w 47"/>
                <a:gd name="T81" fmla="*/ 37 h 46"/>
                <a:gd name="T82" fmla="*/ 47 w 47"/>
                <a:gd name="T83" fmla="*/ 40 h 46"/>
                <a:gd name="T84" fmla="*/ 46 w 47"/>
                <a:gd name="T8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7" h="46">
                  <a:moveTo>
                    <a:pt x="46" y="42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2" y="46"/>
                    <a:pt x="41" y="46"/>
                    <a:pt x="40" y="46"/>
                  </a:cubicBezTo>
                  <a:cubicBezTo>
                    <a:pt x="40" y="46"/>
                    <a:pt x="39" y="46"/>
                    <a:pt x="38" y="4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7" y="34"/>
                    <a:pt x="27" y="33"/>
                  </a:cubicBezTo>
                  <a:cubicBezTo>
                    <a:pt x="27" y="32"/>
                    <a:pt x="28" y="31"/>
                    <a:pt x="28" y="3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7" y="27"/>
                  </a:cubicBezTo>
                  <a:cubicBezTo>
                    <a:pt x="17" y="27"/>
                    <a:pt x="17" y="27"/>
                    <a:pt x="16" y="27"/>
                  </a:cubicBezTo>
                  <a:cubicBezTo>
                    <a:pt x="17" y="28"/>
                    <a:pt x="18" y="28"/>
                    <a:pt x="18" y="30"/>
                  </a:cubicBezTo>
                  <a:cubicBezTo>
                    <a:pt x="18" y="30"/>
                    <a:pt x="18" y="31"/>
                    <a:pt x="17" y="31"/>
                  </a:cubicBezTo>
                  <a:cubicBezTo>
                    <a:pt x="16" y="32"/>
                    <a:pt x="15" y="34"/>
                    <a:pt x="14" y="34"/>
                  </a:cubicBezTo>
                  <a:cubicBezTo>
                    <a:pt x="13" y="34"/>
                    <a:pt x="13" y="33"/>
                    <a:pt x="12" y="3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1"/>
                    <a:pt x="0" y="21"/>
                    <a:pt x="0" y="20"/>
                  </a:cubicBezTo>
                  <a:cubicBezTo>
                    <a:pt x="0" y="19"/>
                    <a:pt x="2" y="18"/>
                    <a:pt x="3" y="17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8" y="1"/>
                    <a:pt x="19" y="0"/>
                    <a:pt x="21" y="0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5"/>
                    <a:pt x="33" y="16"/>
                    <a:pt x="32" y="17"/>
                  </a:cubicBezTo>
                  <a:cubicBezTo>
                    <a:pt x="31" y="17"/>
                    <a:pt x="31" y="17"/>
                    <a:pt x="30" y="17"/>
                  </a:cubicBezTo>
                  <a:cubicBezTo>
                    <a:pt x="29" y="17"/>
                    <a:pt x="28" y="17"/>
                    <a:pt x="28" y="16"/>
                  </a:cubicBezTo>
                  <a:cubicBezTo>
                    <a:pt x="28" y="16"/>
                    <a:pt x="28" y="16"/>
                    <a:pt x="28" y="17"/>
                  </a:cubicBezTo>
                  <a:cubicBezTo>
                    <a:pt x="28" y="17"/>
                    <a:pt x="28" y="17"/>
                    <a:pt x="28" y="18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34" y="27"/>
                    <a:pt x="35" y="27"/>
                    <a:pt x="36" y="2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8"/>
                    <a:pt x="47" y="39"/>
                    <a:pt x="47" y="40"/>
                  </a:cubicBezTo>
                  <a:cubicBezTo>
                    <a:pt x="47" y="41"/>
                    <a:pt x="46" y="42"/>
                    <a:pt x="46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+mn-ea"/>
                <a:cs typeface="+mn-ea"/>
              </a:endParaRPr>
            </a:p>
          </p:txBody>
        </p:sp>
        <p:sp>
          <p:nvSpPr>
            <p:cNvPr id="16" name="Freeform 227"/>
            <p:cNvSpPr>
              <a:spLocks noEditPoints="1"/>
            </p:cNvSpPr>
            <p:nvPr/>
          </p:nvSpPr>
          <p:spPr bwMode="auto">
            <a:xfrm>
              <a:off x="4051587" y="4587626"/>
              <a:ext cx="577080" cy="380795"/>
            </a:xfrm>
            <a:custGeom>
              <a:avLst/>
              <a:gdLst>
                <a:gd name="T0" fmla="*/ 61 w 62"/>
                <a:gd name="T1" fmla="*/ 11 h 41"/>
                <a:gd name="T2" fmla="*/ 31 w 62"/>
                <a:gd name="T3" fmla="*/ 21 h 41"/>
                <a:gd name="T4" fmla="*/ 31 w 62"/>
                <a:gd name="T5" fmla="*/ 21 h 41"/>
                <a:gd name="T6" fmla="*/ 31 w 62"/>
                <a:gd name="T7" fmla="*/ 21 h 41"/>
                <a:gd name="T8" fmla="*/ 13 w 62"/>
                <a:gd name="T9" fmla="*/ 15 h 41"/>
                <a:gd name="T10" fmla="*/ 10 w 62"/>
                <a:gd name="T11" fmla="*/ 23 h 41"/>
                <a:gd name="T12" fmla="*/ 12 w 62"/>
                <a:gd name="T13" fmla="*/ 26 h 41"/>
                <a:gd name="T14" fmla="*/ 10 w 62"/>
                <a:gd name="T15" fmla="*/ 29 h 41"/>
                <a:gd name="T16" fmla="*/ 12 w 62"/>
                <a:gd name="T17" fmla="*/ 40 h 41"/>
                <a:gd name="T18" fmla="*/ 12 w 62"/>
                <a:gd name="T19" fmla="*/ 41 h 41"/>
                <a:gd name="T20" fmla="*/ 11 w 62"/>
                <a:gd name="T21" fmla="*/ 41 h 41"/>
                <a:gd name="T22" fmla="*/ 6 w 62"/>
                <a:gd name="T23" fmla="*/ 41 h 41"/>
                <a:gd name="T24" fmla="*/ 5 w 62"/>
                <a:gd name="T25" fmla="*/ 41 h 41"/>
                <a:gd name="T26" fmla="*/ 5 w 62"/>
                <a:gd name="T27" fmla="*/ 40 h 41"/>
                <a:gd name="T28" fmla="*/ 7 w 62"/>
                <a:gd name="T29" fmla="*/ 29 h 41"/>
                <a:gd name="T30" fmla="*/ 5 w 62"/>
                <a:gd name="T31" fmla="*/ 26 h 41"/>
                <a:gd name="T32" fmla="*/ 7 w 62"/>
                <a:gd name="T33" fmla="*/ 23 h 41"/>
                <a:gd name="T34" fmla="*/ 9 w 62"/>
                <a:gd name="T35" fmla="*/ 14 h 41"/>
                <a:gd name="T36" fmla="*/ 1 w 62"/>
                <a:gd name="T37" fmla="*/ 11 h 41"/>
                <a:gd name="T38" fmla="*/ 0 w 62"/>
                <a:gd name="T39" fmla="*/ 11 h 41"/>
                <a:gd name="T40" fmla="*/ 1 w 62"/>
                <a:gd name="T41" fmla="*/ 10 h 41"/>
                <a:gd name="T42" fmla="*/ 31 w 62"/>
                <a:gd name="T43" fmla="*/ 0 h 41"/>
                <a:gd name="T44" fmla="*/ 31 w 62"/>
                <a:gd name="T45" fmla="*/ 0 h 41"/>
                <a:gd name="T46" fmla="*/ 31 w 62"/>
                <a:gd name="T47" fmla="*/ 0 h 41"/>
                <a:gd name="T48" fmla="*/ 61 w 62"/>
                <a:gd name="T49" fmla="*/ 10 h 41"/>
                <a:gd name="T50" fmla="*/ 62 w 62"/>
                <a:gd name="T51" fmla="*/ 11 h 41"/>
                <a:gd name="T52" fmla="*/ 61 w 62"/>
                <a:gd name="T53" fmla="*/ 11 h 41"/>
                <a:gd name="T54" fmla="*/ 48 w 62"/>
                <a:gd name="T55" fmla="*/ 28 h 41"/>
                <a:gd name="T56" fmla="*/ 31 w 62"/>
                <a:gd name="T57" fmla="*/ 35 h 41"/>
                <a:gd name="T58" fmla="*/ 14 w 62"/>
                <a:gd name="T59" fmla="*/ 28 h 41"/>
                <a:gd name="T60" fmla="*/ 14 w 62"/>
                <a:gd name="T61" fmla="*/ 19 h 41"/>
                <a:gd name="T62" fmla="*/ 30 w 62"/>
                <a:gd name="T63" fmla="*/ 24 h 41"/>
                <a:gd name="T64" fmla="*/ 31 w 62"/>
                <a:gd name="T65" fmla="*/ 24 h 41"/>
                <a:gd name="T66" fmla="*/ 32 w 62"/>
                <a:gd name="T67" fmla="*/ 24 h 41"/>
                <a:gd name="T68" fmla="*/ 47 w 62"/>
                <a:gd name="T69" fmla="*/ 19 h 41"/>
                <a:gd name="T70" fmla="*/ 48 w 62"/>
                <a:gd name="T7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41">
                  <a:moveTo>
                    <a:pt x="61" y="1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7"/>
                    <a:pt x="10" y="19"/>
                    <a:pt x="10" y="23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1" y="28"/>
                    <a:pt x="10" y="2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1" y="41"/>
                    <a:pt x="11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5" y="41"/>
                    <a:pt x="5" y="41"/>
                  </a:cubicBezTo>
                  <a:cubicBezTo>
                    <a:pt x="5" y="41"/>
                    <a:pt x="5" y="41"/>
                    <a:pt x="5" y="4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5" y="27"/>
                    <a:pt x="5" y="26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7" y="20"/>
                    <a:pt x="8" y="17"/>
                    <a:pt x="9" y="1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2" y="10"/>
                    <a:pt x="62" y="11"/>
                  </a:cubicBezTo>
                  <a:cubicBezTo>
                    <a:pt x="62" y="11"/>
                    <a:pt x="61" y="11"/>
                    <a:pt x="61" y="11"/>
                  </a:cubicBezTo>
                  <a:close/>
                  <a:moveTo>
                    <a:pt x="48" y="28"/>
                  </a:moveTo>
                  <a:cubicBezTo>
                    <a:pt x="48" y="31"/>
                    <a:pt x="40" y="35"/>
                    <a:pt x="31" y="35"/>
                  </a:cubicBezTo>
                  <a:cubicBezTo>
                    <a:pt x="21" y="35"/>
                    <a:pt x="13" y="31"/>
                    <a:pt x="14" y="2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8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+mn-ea"/>
                <a:cs typeface="+mn-ea"/>
              </a:endParaRPr>
            </a:p>
          </p:txBody>
        </p:sp>
        <p:sp>
          <p:nvSpPr>
            <p:cNvPr id="17" name="Freeform 240"/>
            <p:cNvSpPr>
              <a:spLocks noEditPoints="1"/>
            </p:cNvSpPr>
            <p:nvPr/>
          </p:nvSpPr>
          <p:spPr bwMode="auto">
            <a:xfrm>
              <a:off x="7557628" y="4567680"/>
              <a:ext cx="400741" cy="400741"/>
            </a:xfrm>
            <a:custGeom>
              <a:avLst/>
              <a:gdLst>
                <a:gd name="T0" fmla="*/ 20 w 41"/>
                <a:gd name="T1" fmla="*/ 41 h 41"/>
                <a:gd name="T2" fmla="*/ 5 w 41"/>
                <a:gd name="T3" fmla="*/ 33 h 41"/>
                <a:gd name="T4" fmla="*/ 5 w 41"/>
                <a:gd name="T5" fmla="*/ 32 h 41"/>
                <a:gd name="T6" fmla="*/ 8 w 41"/>
                <a:gd name="T7" fmla="*/ 29 h 41"/>
                <a:gd name="T8" fmla="*/ 9 w 41"/>
                <a:gd name="T9" fmla="*/ 28 h 41"/>
                <a:gd name="T10" fmla="*/ 10 w 41"/>
                <a:gd name="T11" fmla="*/ 29 h 41"/>
                <a:gd name="T12" fmla="*/ 20 w 41"/>
                <a:gd name="T13" fmla="*/ 34 h 41"/>
                <a:gd name="T14" fmla="*/ 34 w 41"/>
                <a:gd name="T15" fmla="*/ 20 h 41"/>
                <a:gd name="T16" fmla="*/ 20 w 41"/>
                <a:gd name="T17" fmla="*/ 7 h 41"/>
                <a:gd name="T18" fmla="*/ 11 w 41"/>
                <a:gd name="T19" fmla="*/ 10 h 41"/>
                <a:gd name="T20" fmla="*/ 15 w 41"/>
                <a:gd name="T21" fmla="*/ 14 h 41"/>
                <a:gd name="T22" fmla="*/ 15 w 41"/>
                <a:gd name="T23" fmla="*/ 16 h 41"/>
                <a:gd name="T24" fmla="*/ 14 w 41"/>
                <a:gd name="T25" fmla="*/ 17 h 41"/>
                <a:gd name="T26" fmla="*/ 2 w 41"/>
                <a:gd name="T27" fmla="*/ 17 h 41"/>
                <a:gd name="T28" fmla="*/ 0 w 41"/>
                <a:gd name="T29" fmla="*/ 15 h 41"/>
                <a:gd name="T30" fmla="*/ 0 w 41"/>
                <a:gd name="T31" fmla="*/ 3 h 41"/>
                <a:gd name="T32" fmla="*/ 1 w 41"/>
                <a:gd name="T33" fmla="*/ 2 h 41"/>
                <a:gd name="T34" fmla="*/ 3 w 41"/>
                <a:gd name="T35" fmla="*/ 2 h 41"/>
                <a:gd name="T36" fmla="*/ 6 w 41"/>
                <a:gd name="T37" fmla="*/ 5 h 41"/>
                <a:gd name="T38" fmla="*/ 20 w 41"/>
                <a:gd name="T39" fmla="*/ 0 h 41"/>
                <a:gd name="T40" fmla="*/ 41 w 41"/>
                <a:gd name="T41" fmla="*/ 20 h 41"/>
                <a:gd name="T42" fmla="*/ 20 w 41"/>
                <a:gd name="T43" fmla="*/ 41 h 41"/>
                <a:gd name="T44" fmla="*/ 24 w 41"/>
                <a:gd name="T45" fmla="*/ 25 h 41"/>
                <a:gd name="T46" fmla="*/ 23 w 41"/>
                <a:gd name="T47" fmla="*/ 25 h 41"/>
                <a:gd name="T48" fmla="*/ 14 w 41"/>
                <a:gd name="T49" fmla="*/ 25 h 41"/>
                <a:gd name="T50" fmla="*/ 14 w 41"/>
                <a:gd name="T51" fmla="*/ 25 h 41"/>
                <a:gd name="T52" fmla="*/ 14 w 41"/>
                <a:gd name="T53" fmla="*/ 23 h 41"/>
                <a:gd name="T54" fmla="*/ 14 w 41"/>
                <a:gd name="T55" fmla="*/ 22 h 41"/>
                <a:gd name="T56" fmla="*/ 20 w 41"/>
                <a:gd name="T57" fmla="*/ 22 h 41"/>
                <a:gd name="T58" fmla="*/ 20 w 41"/>
                <a:gd name="T59" fmla="*/ 13 h 41"/>
                <a:gd name="T60" fmla="*/ 21 w 41"/>
                <a:gd name="T61" fmla="*/ 12 h 41"/>
                <a:gd name="T62" fmla="*/ 23 w 41"/>
                <a:gd name="T63" fmla="*/ 12 h 41"/>
                <a:gd name="T64" fmla="*/ 24 w 41"/>
                <a:gd name="T65" fmla="*/ 13 h 41"/>
                <a:gd name="T66" fmla="*/ 24 w 41"/>
                <a:gd name="T67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14" y="41"/>
                    <a:pt x="8" y="38"/>
                    <a:pt x="5" y="33"/>
                  </a:cubicBezTo>
                  <a:cubicBezTo>
                    <a:pt x="4" y="33"/>
                    <a:pt x="4" y="33"/>
                    <a:pt x="5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28"/>
                    <a:pt x="9" y="28"/>
                    <a:pt x="10" y="29"/>
                  </a:cubicBezTo>
                  <a:cubicBezTo>
                    <a:pt x="12" y="32"/>
                    <a:pt x="16" y="34"/>
                    <a:pt x="20" y="34"/>
                  </a:cubicBezTo>
                  <a:cubicBezTo>
                    <a:pt x="28" y="34"/>
                    <a:pt x="34" y="28"/>
                    <a:pt x="34" y="20"/>
                  </a:cubicBezTo>
                  <a:cubicBezTo>
                    <a:pt x="34" y="13"/>
                    <a:pt x="28" y="7"/>
                    <a:pt x="20" y="7"/>
                  </a:cubicBezTo>
                  <a:cubicBezTo>
                    <a:pt x="17" y="7"/>
                    <a:pt x="14" y="8"/>
                    <a:pt x="11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5"/>
                    <a:pt x="15" y="16"/>
                  </a:cubicBezTo>
                  <a:cubicBezTo>
                    <a:pt x="15" y="16"/>
                    <a:pt x="14" y="17"/>
                    <a:pt x="14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2"/>
                    <a:pt x="15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2"/>
                    <a:pt x="24" y="13"/>
                  </a:cubicBezTo>
                  <a:lnTo>
                    <a:pt x="24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+mn-ea"/>
                <a:cs typeface="+mn-ea"/>
              </a:endParaRPr>
            </a:p>
          </p:txBody>
        </p:sp>
        <p:sp>
          <p:nvSpPr>
            <p:cNvPr id="18" name="Freeform 241"/>
            <p:cNvSpPr>
              <a:spLocks noEditPoints="1"/>
            </p:cNvSpPr>
            <p:nvPr/>
          </p:nvSpPr>
          <p:spPr bwMode="auto">
            <a:xfrm>
              <a:off x="7557630" y="1802357"/>
              <a:ext cx="400420" cy="325833"/>
            </a:xfrm>
            <a:custGeom>
              <a:avLst/>
              <a:gdLst>
                <a:gd name="T0" fmla="*/ 41 w 43"/>
                <a:gd name="T1" fmla="*/ 21 h 35"/>
                <a:gd name="T2" fmla="*/ 41 w 43"/>
                <a:gd name="T3" fmla="*/ 21 h 35"/>
                <a:gd name="T4" fmla="*/ 40 w 43"/>
                <a:gd name="T5" fmla="*/ 21 h 35"/>
                <a:gd name="T6" fmla="*/ 40 w 43"/>
                <a:gd name="T7" fmla="*/ 21 h 35"/>
                <a:gd name="T8" fmla="*/ 21 w 43"/>
                <a:gd name="T9" fmla="*/ 5 h 35"/>
                <a:gd name="T10" fmla="*/ 3 w 43"/>
                <a:gd name="T11" fmla="*/ 21 h 35"/>
                <a:gd name="T12" fmla="*/ 2 w 43"/>
                <a:gd name="T13" fmla="*/ 21 h 35"/>
                <a:gd name="T14" fmla="*/ 2 w 43"/>
                <a:gd name="T15" fmla="*/ 21 h 35"/>
                <a:gd name="T16" fmla="*/ 0 w 43"/>
                <a:gd name="T17" fmla="*/ 19 h 35"/>
                <a:gd name="T18" fmla="*/ 0 w 43"/>
                <a:gd name="T19" fmla="*/ 17 h 35"/>
                <a:gd name="T20" fmla="*/ 19 w 43"/>
                <a:gd name="T21" fmla="*/ 1 h 35"/>
                <a:gd name="T22" fmla="*/ 23 w 43"/>
                <a:gd name="T23" fmla="*/ 1 h 35"/>
                <a:gd name="T24" fmla="*/ 30 w 43"/>
                <a:gd name="T25" fmla="*/ 7 h 35"/>
                <a:gd name="T26" fmla="*/ 30 w 43"/>
                <a:gd name="T27" fmla="*/ 2 h 35"/>
                <a:gd name="T28" fmla="*/ 31 w 43"/>
                <a:gd name="T29" fmla="*/ 1 h 35"/>
                <a:gd name="T30" fmla="*/ 36 w 43"/>
                <a:gd name="T31" fmla="*/ 1 h 35"/>
                <a:gd name="T32" fmla="*/ 37 w 43"/>
                <a:gd name="T33" fmla="*/ 2 h 35"/>
                <a:gd name="T34" fmla="*/ 37 w 43"/>
                <a:gd name="T35" fmla="*/ 12 h 35"/>
                <a:gd name="T36" fmla="*/ 43 w 43"/>
                <a:gd name="T37" fmla="*/ 17 h 35"/>
                <a:gd name="T38" fmla="*/ 43 w 43"/>
                <a:gd name="T39" fmla="*/ 19 h 35"/>
                <a:gd name="T40" fmla="*/ 41 w 43"/>
                <a:gd name="T41" fmla="*/ 21 h 35"/>
                <a:gd name="T42" fmla="*/ 37 w 43"/>
                <a:gd name="T43" fmla="*/ 33 h 35"/>
                <a:gd name="T44" fmla="*/ 35 w 43"/>
                <a:gd name="T45" fmla="*/ 35 h 35"/>
                <a:gd name="T46" fmla="*/ 25 w 43"/>
                <a:gd name="T47" fmla="*/ 35 h 35"/>
                <a:gd name="T48" fmla="*/ 25 w 43"/>
                <a:gd name="T49" fmla="*/ 25 h 35"/>
                <a:gd name="T50" fmla="*/ 18 w 43"/>
                <a:gd name="T51" fmla="*/ 25 h 35"/>
                <a:gd name="T52" fmla="*/ 18 w 43"/>
                <a:gd name="T53" fmla="*/ 35 h 35"/>
                <a:gd name="T54" fmla="*/ 8 w 43"/>
                <a:gd name="T55" fmla="*/ 35 h 35"/>
                <a:gd name="T56" fmla="*/ 6 w 43"/>
                <a:gd name="T57" fmla="*/ 33 h 35"/>
                <a:gd name="T58" fmla="*/ 6 w 43"/>
                <a:gd name="T59" fmla="*/ 20 h 35"/>
                <a:gd name="T60" fmla="*/ 6 w 43"/>
                <a:gd name="T61" fmla="*/ 20 h 35"/>
                <a:gd name="T62" fmla="*/ 21 w 43"/>
                <a:gd name="T63" fmla="*/ 8 h 35"/>
                <a:gd name="T64" fmla="*/ 37 w 43"/>
                <a:gd name="T65" fmla="*/ 20 h 35"/>
                <a:gd name="T66" fmla="*/ 37 w 43"/>
                <a:gd name="T67" fmla="*/ 20 h 35"/>
                <a:gd name="T68" fmla="*/ 37 w 43"/>
                <a:gd name="T6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35">
                  <a:moveTo>
                    <a:pt x="41" y="21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0"/>
                    <a:pt x="22" y="0"/>
                    <a:pt x="23" y="1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7" y="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9"/>
                  </a:cubicBezTo>
                  <a:lnTo>
                    <a:pt x="41" y="21"/>
                  </a:lnTo>
                  <a:close/>
                  <a:moveTo>
                    <a:pt x="37" y="33"/>
                  </a:moveTo>
                  <a:cubicBezTo>
                    <a:pt x="37" y="34"/>
                    <a:pt x="36" y="35"/>
                    <a:pt x="3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5"/>
                    <a:pt x="6" y="34"/>
                    <a:pt x="6" y="3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lnTo>
                    <a:pt x="37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+mn-ea"/>
                <a:cs typeface="+mn-ea"/>
              </a:endParaRPr>
            </a:p>
          </p:txBody>
        </p:sp>
        <p:sp>
          <p:nvSpPr>
            <p:cNvPr id="19" name="Freeform 256"/>
            <p:cNvSpPr>
              <a:spLocks noEditPoints="1"/>
            </p:cNvSpPr>
            <p:nvPr/>
          </p:nvSpPr>
          <p:spPr bwMode="auto">
            <a:xfrm>
              <a:off x="4154417" y="1794073"/>
              <a:ext cx="371425" cy="350597"/>
            </a:xfrm>
            <a:custGeom>
              <a:avLst/>
              <a:gdLst>
                <a:gd name="T0" fmla="*/ 42 w 45"/>
                <a:gd name="T1" fmla="*/ 32 h 43"/>
                <a:gd name="T2" fmla="*/ 39 w 45"/>
                <a:gd name="T3" fmla="*/ 29 h 43"/>
                <a:gd name="T4" fmla="*/ 36 w 45"/>
                <a:gd name="T5" fmla="*/ 32 h 43"/>
                <a:gd name="T6" fmla="*/ 42 w 45"/>
                <a:gd name="T7" fmla="*/ 37 h 43"/>
                <a:gd name="T8" fmla="*/ 43 w 45"/>
                <a:gd name="T9" fmla="*/ 39 h 43"/>
                <a:gd name="T10" fmla="*/ 39 w 45"/>
                <a:gd name="T11" fmla="*/ 43 h 43"/>
                <a:gd name="T12" fmla="*/ 38 w 45"/>
                <a:gd name="T13" fmla="*/ 42 h 43"/>
                <a:gd name="T14" fmla="*/ 20 w 45"/>
                <a:gd name="T15" fmla="*/ 24 h 43"/>
                <a:gd name="T16" fmla="*/ 10 w 45"/>
                <a:gd name="T17" fmla="*/ 27 h 43"/>
                <a:gd name="T18" fmla="*/ 0 w 45"/>
                <a:gd name="T19" fmla="*/ 17 h 43"/>
                <a:gd name="T20" fmla="*/ 18 w 45"/>
                <a:gd name="T21" fmla="*/ 0 h 43"/>
                <a:gd name="T22" fmla="*/ 27 w 45"/>
                <a:gd name="T23" fmla="*/ 10 h 43"/>
                <a:gd name="T24" fmla="*/ 24 w 45"/>
                <a:gd name="T25" fmla="*/ 20 h 43"/>
                <a:gd name="T26" fmla="*/ 33 w 45"/>
                <a:gd name="T27" fmla="*/ 29 h 43"/>
                <a:gd name="T28" fmla="*/ 36 w 45"/>
                <a:gd name="T29" fmla="*/ 26 h 43"/>
                <a:gd name="T30" fmla="*/ 33 w 45"/>
                <a:gd name="T31" fmla="*/ 23 h 43"/>
                <a:gd name="T32" fmla="*/ 36 w 45"/>
                <a:gd name="T33" fmla="*/ 20 h 43"/>
                <a:gd name="T34" fmla="*/ 37 w 45"/>
                <a:gd name="T35" fmla="*/ 20 h 43"/>
                <a:gd name="T36" fmla="*/ 45 w 45"/>
                <a:gd name="T37" fmla="*/ 29 h 43"/>
                <a:gd name="T38" fmla="*/ 42 w 45"/>
                <a:gd name="T39" fmla="*/ 32 h 43"/>
                <a:gd name="T40" fmla="*/ 17 w 45"/>
                <a:gd name="T41" fmla="*/ 5 h 43"/>
                <a:gd name="T42" fmla="*/ 12 w 45"/>
                <a:gd name="T43" fmla="*/ 10 h 43"/>
                <a:gd name="T44" fmla="*/ 12 w 45"/>
                <a:gd name="T45" fmla="*/ 12 h 43"/>
                <a:gd name="T46" fmla="*/ 10 w 45"/>
                <a:gd name="T47" fmla="*/ 12 h 43"/>
                <a:gd name="T48" fmla="*/ 5 w 45"/>
                <a:gd name="T49" fmla="*/ 17 h 43"/>
                <a:gd name="T50" fmla="*/ 10 w 45"/>
                <a:gd name="T51" fmla="*/ 22 h 43"/>
                <a:gd name="T52" fmla="*/ 15 w 45"/>
                <a:gd name="T53" fmla="*/ 17 h 43"/>
                <a:gd name="T54" fmla="*/ 15 w 45"/>
                <a:gd name="T55" fmla="*/ 15 h 43"/>
                <a:gd name="T56" fmla="*/ 17 w 45"/>
                <a:gd name="T57" fmla="*/ 15 h 43"/>
                <a:gd name="T58" fmla="*/ 22 w 45"/>
                <a:gd name="T59" fmla="*/ 10 h 43"/>
                <a:gd name="T60" fmla="*/ 17 w 45"/>
                <a:gd name="T61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3">
                  <a:moveTo>
                    <a:pt x="42" y="32"/>
                  </a:moveTo>
                  <a:cubicBezTo>
                    <a:pt x="41" y="32"/>
                    <a:pt x="39" y="30"/>
                    <a:pt x="39" y="29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3" y="39"/>
                    <a:pt x="43" y="39"/>
                  </a:cubicBezTo>
                  <a:cubicBezTo>
                    <a:pt x="43" y="41"/>
                    <a:pt x="41" y="43"/>
                    <a:pt x="39" y="43"/>
                  </a:cubicBezTo>
                  <a:cubicBezTo>
                    <a:pt x="39" y="43"/>
                    <a:pt x="38" y="42"/>
                    <a:pt x="38" y="42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9"/>
                    <a:pt x="9" y="0"/>
                    <a:pt x="18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2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8" y="21"/>
                    <a:pt x="45" y="28"/>
                    <a:pt x="45" y="29"/>
                  </a:cubicBezTo>
                  <a:cubicBezTo>
                    <a:pt x="45" y="30"/>
                    <a:pt x="43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+mn-ea"/>
                <a:cs typeface="+mn-ea"/>
              </a:endParaRPr>
            </a:p>
          </p:txBody>
        </p:sp>
        <p:sp>
          <p:nvSpPr>
            <p:cNvPr id="20" name="Freeform 172"/>
            <p:cNvSpPr>
              <a:spLocks noEditPoints="1"/>
            </p:cNvSpPr>
            <p:nvPr/>
          </p:nvSpPr>
          <p:spPr bwMode="auto">
            <a:xfrm>
              <a:off x="8018499" y="3139786"/>
              <a:ext cx="442508" cy="438371"/>
            </a:xfrm>
            <a:custGeom>
              <a:avLst/>
              <a:gdLst>
                <a:gd name="T0" fmla="*/ 22 w 45"/>
                <a:gd name="T1" fmla="*/ 0 h 45"/>
                <a:gd name="T2" fmla="*/ 0 w 45"/>
                <a:gd name="T3" fmla="*/ 22 h 45"/>
                <a:gd name="T4" fmla="*/ 22 w 45"/>
                <a:gd name="T5" fmla="*/ 45 h 45"/>
                <a:gd name="T6" fmla="*/ 45 w 45"/>
                <a:gd name="T7" fmla="*/ 22 h 45"/>
                <a:gd name="T8" fmla="*/ 22 w 45"/>
                <a:gd name="T9" fmla="*/ 0 h 45"/>
                <a:gd name="T10" fmla="*/ 42 w 45"/>
                <a:gd name="T11" fmla="*/ 22 h 45"/>
                <a:gd name="T12" fmla="*/ 38 w 45"/>
                <a:gd name="T13" fmla="*/ 34 h 45"/>
                <a:gd name="T14" fmla="*/ 37 w 45"/>
                <a:gd name="T15" fmla="*/ 31 h 45"/>
                <a:gd name="T16" fmla="*/ 38 w 45"/>
                <a:gd name="T17" fmla="*/ 24 h 45"/>
                <a:gd name="T18" fmla="*/ 35 w 45"/>
                <a:gd name="T19" fmla="*/ 19 h 45"/>
                <a:gd name="T20" fmla="*/ 30 w 45"/>
                <a:gd name="T21" fmla="*/ 16 h 45"/>
                <a:gd name="T22" fmla="*/ 33 w 45"/>
                <a:gd name="T23" fmla="*/ 8 h 45"/>
                <a:gd name="T24" fmla="*/ 28 w 45"/>
                <a:gd name="T25" fmla="*/ 6 h 45"/>
                <a:gd name="T26" fmla="*/ 29 w 45"/>
                <a:gd name="T27" fmla="*/ 4 h 45"/>
                <a:gd name="T28" fmla="*/ 42 w 45"/>
                <a:gd name="T29" fmla="*/ 22 h 45"/>
                <a:gd name="T30" fmla="*/ 20 w 45"/>
                <a:gd name="T31" fmla="*/ 3 h 45"/>
                <a:gd name="T32" fmla="*/ 17 w 45"/>
                <a:gd name="T33" fmla="*/ 5 h 45"/>
                <a:gd name="T34" fmla="*/ 14 w 45"/>
                <a:gd name="T35" fmla="*/ 8 h 45"/>
                <a:gd name="T36" fmla="*/ 11 w 45"/>
                <a:gd name="T37" fmla="*/ 12 h 45"/>
                <a:gd name="T38" fmla="*/ 13 w 45"/>
                <a:gd name="T39" fmla="*/ 14 h 45"/>
                <a:gd name="T40" fmla="*/ 16 w 45"/>
                <a:gd name="T41" fmla="*/ 15 h 45"/>
                <a:gd name="T42" fmla="*/ 23 w 45"/>
                <a:gd name="T43" fmla="*/ 22 h 45"/>
                <a:gd name="T44" fmla="*/ 18 w 45"/>
                <a:gd name="T45" fmla="*/ 28 h 45"/>
                <a:gd name="T46" fmla="*/ 17 w 45"/>
                <a:gd name="T47" fmla="*/ 31 h 45"/>
                <a:gd name="T48" fmla="*/ 17 w 45"/>
                <a:gd name="T49" fmla="*/ 37 h 45"/>
                <a:gd name="T50" fmla="*/ 13 w 45"/>
                <a:gd name="T51" fmla="*/ 32 h 45"/>
                <a:gd name="T52" fmla="*/ 12 w 45"/>
                <a:gd name="T53" fmla="*/ 27 h 45"/>
                <a:gd name="T54" fmla="*/ 8 w 45"/>
                <a:gd name="T55" fmla="*/ 22 h 45"/>
                <a:gd name="T56" fmla="*/ 10 w 45"/>
                <a:gd name="T57" fmla="*/ 17 h 45"/>
                <a:gd name="T58" fmla="*/ 5 w 45"/>
                <a:gd name="T59" fmla="*/ 16 h 45"/>
                <a:gd name="T60" fmla="*/ 20 w 45"/>
                <a:gd name="T61" fmla="*/ 3 h 45"/>
                <a:gd name="T62" fmla="*/ 16 w 45"/>
                <a:gd name="T63" fmla="*/ 41 h 45"/>
                <a:gd name="T64" fmla="*/ 19 w 45"/>
                <a:gd name="T65" fmla="*/ 39 h 45"/>
                <a:gd name="T66" fmla="*/ 22 w 45"/>
                <a:gd name="T67" fmla="*/ 38 h 45"/>
                <a:gd name="T68" fmla="*/ 28 w 45"/>
                <a:gd name="T69" fmla="*/ 37 h 45"/>
                <a:gd name="T70" fmla="*/ 33 w 45"/>
                <a:gd name="T71" fmla="*/ 38 h 45"/>
                <a:gd name="T72" fmla="*/ 22 w 45"/>
                <a:gd name="T73" fmla="*/ 42 h 45"/>
                <a:gd name="T74" fmla="*/ 16 w 45"/>
                <a:gd name="T75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45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2" y="45"/>
                  </a:cubicBezTo>
                  <a:cubicBezTo>
                    <a:pt x="35" y="45"/>
                    <a:pt x="45" y="35"/>
                    <a:pt x="45" y="22"/>
                  </a:cubicBezTo>
                  <a:cubicBezTo>
                    <a:pt x="45" y="10"/>
                    <a:pt x="35" y="0"/>
                    <a:pt x="22" y="0"/>
                  </a:cubicBezTo>
                  <a:close/>
                  <a:moveTo>
                    <a:pt x="42" y="22"/>
                  </a:moveTo>
                  <a:cubicBezTo>
                    <a:pt x="42" y="27"/>
                    <a:pt x="40" y="31"/>
                    <a:pt x="38" y="34"/>
                  </a:cubicBezTo>
                  <a:cubicBezTo>
                    <a:pt x="37" y="34"/>
                    <a:pt x="36" y="32"/>
                    <a:pt x="37" y="31"/>
                  </a:cubicBezTo>
                  <a:cubicBezTo>
                    <a:pt x="38" y="29"/>
                    <a:pt x="38" y="25"/>
                    <a:pt x="38" y="24"/>
                  </a:cubicBezTo>
                  <a:cubicBezTo>
                    <a:pt x="38" y="23"/>
                    <a:pt x="37" y="19"/>
                    <a:pt x="35" y="19"/>
                  </a:cubicBezTo>
                  <a:cubicBezTo>
                    <a:pt x="33" y="19"/>
                    <a:pt x="32" y="19"/>
                    <a:pt x="30" y="16"/>
                  </a:cubicBezTo>
                  <a:cubicBezTo>
                    <a:pt x="28" y="11"/>
                    <a:pt x="35" y="10"/>
                    <a:pt x="33" y="8"/>
                  </a:cubicBezTo>
                  <a:cubicBezTo>
                    <a:pt x="32" y="7"/>
                    <a:pt x="28" y="11"/>
                    <a:pt x="28" y="6"/>
                  </a:cubicBezTo>
                  <a:cubicBezTo>
                    <a:pt x="28" y="5"/>
                    <a:pt x="28" y="5"/>
                    <a:pt x="29" y="4"/>
                  </a:cubicBezTo>
                  <a:cubicBezTo>
                    <a:pt x="36" y="7"/>
                    <a:pt x="42" y="14"/>
                    <a:pt x="42" y="22"/>
                  </a:cubicBezTo>
                  <a:close/>
                  <a:moveTo>
                    <a:pt x="20" y="3"/>
                  </a:moveTo>
                  <a:cubicBezTo>
                    <a:pt x="19" y="4"/>
                    <a:pt x="18" y="5"/>
                    <a:pt x="17" y="5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3" y="9"/>
                    <a:pt x="11" y="11"/>
                    <a:pt x="11" y="12"/>
                  </a:cubicBezTo>
                  <a:cubicBezTo>
                    <a:pt x="11" y="13"/>
                    <a:pt x="12" y="15"/>
                    <a:pt x="13" y="14"/>
                  </a:cubicBezTo>
                  <a:cubicBezTo>
                    <a:pt x="13" y="14"/>
                    <a:pt x="15" y="14"/>
                    <a:pt x="16" y="15"/>
                  </a:cubicBezTo>
                  <a:cubicBezTo>
                    <a:pt x="18" y="15"/>
                    <a:pt x="26" y="15"/>
                    <a:pt x="23" y="22"/>
                  </a:cubicBezTo>
                  <a:cubicBezTo>
                    <a:pt x="22" y="24"/>
                    <a:pt x="19" y="24"/>
                    <a:pt x="18" y="28"/>
                  </a:cubicBezTo>
                  <a:cubicBezTo>
                    <a:pt x="18" y="28"/>
                    <a:pt x="17" y="30"/>
                    <a:pt x="17" y="31"/>
                  </a:cubicBezTo>
                  <a:cubicBezTo>
                    <a:pt x="17" y="32"/>
                    <a:pt x="18" y="37"/>
                    <a:pt x="17" y="37"/>
                  </a:cubicBezTo>
                  <a:cubicBezTo>
                    <a:pt x="16" y="37"/>
                    <a:pt x="13" y="33"/>
                    <a:pt x="13" y="32"/>
                  </a:cubicBezTo>
                  <a:cubicBezTo>
                    <a:pt x="13" y="31"/>
                    <a:pt x="12" y="29"/>
                    <a:pt x="12" y="27"/>
                  </a:cubicBezTo>
                  <a:cubicBezTo>
                    <a:pt x="12" y="25"/>
                    <a:pt x="8" y="25"/>
                    <a:pt x="8" y="22"/>
                  </a:cubicBezTo>
                  <a:cubicBezTo>
                    <a:pt x="8" y="19"/>
                    <a:pt x="10" y="18"/>
                    <a:pt x="10" y="17"/>
                  </a:cubicBezTo>
                  <a:cubicBezTo>
                    <a:pt x="9" y="16"/>
                    <a:pt x="6" y="16"/>
                    <a:pt x="5" y="16"/>
                  </a:cubicBezTo>
                  <a:cubicBezTo>
                    <a:pt x="7" y="9"/>
                    <a:pt x="13" y="4"/>
                    <a:pt x="20" y="3"/>
                  </a:cubicBezTo>
                  <a:close/>
                  <a:moveTo>
                    <a:pt x="16" y="41"/>
                  </a:moveTo>
                  <a:cubicBezTo>
                    <a:pt x="18" y="40"/>
                    <a:pt x="18" y="39"/>
                    <a:pt x="19" y="39"/>
                  </a:cubicBezTo>
                  <a:cubicBezTo>
                    <a:pt x="20" y="39"/>
                    <a:pt x="21" y="39"/>
                    <a:pt x="22" y="38"/>
                  </a:cubicBezTo>
                  <a:cubicBezTo>
                    <a:pt x="23" y="38"/>
                    <a:pt x="26" y="37"/>
                    <a:pt x="28" y="37"/>
                  </a:cubicBezTo>
                  <a:cubicBezTo>
                    <a:pt x="29" y="37"/>
                    <a:pt x="32" y="37"/>
                    <a:pt x="33" y="38"/>
                  </a:cubicBezTo>
                  <a:cubicBezTo>
                    <a:pt x="30" y="40"/>
                    <a:pt x="26" y="42"/>
                    <a:pt x="22" y="42"/>
                  </a:cubicBezTo>
                  <a:cubicBezTo>
                    <a:pt x="20" y="42"/>
                    <a:pt x="18" y="41"/>
                    <a:pt x="16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+mn-ea"/>
                <a:cs typeface="+mn-ea"/>
              </a:endParaRPr>
            </a:p>
          </p:txBody>
        </p:sp>
        <p:sp>
          <p:nvSpPr>
            <p:cNvPr id="21" name="Freeform 268"/>
            <p:cNvSpPr>
              <a:spLocks noEditPoints="1"/>
            </p:cNvSpPr>
            <p:nvPr/>
          </p:nvSpPr>
          <p:spPr bwMode="auto">
            <a:xfrm>
              <a:off x="5746483" y="3057289"/>
              <a:ext cx="710207" cy="710207"/>
            </a:xfrm>
            <a:custGeom>
              <a:avLst/>
              <a:gdLst>
                <a:gd name="T0" fmla="*/ 42 w 44"/>
                <a:gd name="T1" fmla="*/ 38 h 44"/>
                <a:gd name="T2" fmla="*/ 38 w 44"/>
                <a:gd name="T3" fmla="*/ 42 h 44"/>
                <a:gd name="T4" fmla="*/ 32 w 44"/>
                <a:gd name="T5" fmla="*/ 44 h 44"/>
                <a:gd name="T6" fmla="*/ 27 w 44"/>
                <a:gd name="T7" fmla="*/ 42 h 44"/>
                <a:gd name="T8" fmla="*/ 21 w 44"/>
                <a:gd name="T9" fmla="*/ 36 h 44"/>
                <a:gd name="T10" fmla="*/ 19 w 44"/>
                <a:gd name="T11" fmla="*/ 31 h 44"/>
                <a:gd name="T12" fmla="*/ 21 w 44"/>
                <a:gd name="T13" fmla="*/ 25 h 44"/>
                <a:gd name="T14" fmla="*/ 19 w 44"/>
                <a:gd name="T15" fmla="*/ 23 h 44"/>
                <a:gd name="T16" fmla="*/ 13 w 44"/>
                <a:gd name="T17" fmla="*/ 25 h 44"/>
                <a:gd name="T18" fmla="*/ 8 w 44"/>
                <a:gd name="T19" fmla="*/ 23 h 44"/>
                <a:gd name="T20" fmla="*/ 2 w 44"/>
                <a:gd name="T21" fmla="*/ 17 h 44"/>
                <a:gd name="T22" fmla="*/ 0 w 44"/>
                <a:gd name="T23" fmla="*/ 12 h 44"/>
                <a:gd name="T24" fmla="*/ 2 w 44"/>
                <a:gd name="T25" fmla="*/ 6 h 44"/>
                <a:gd name="T26" fmla="*/ 6 w 44"/>
                <a:gd name="T27" fmla="*/ 2 h 44"/>
                <a:gd name="T28" fmla="*/ 12 w 44"/>
                <a:gd name="T29" fmla="*/ 0 h 44"/>
                <a:gd name="T30" fmla="*/ 17 w 44"/>
                <a:gd name="T31" fmla="*/ 2 h 44"/>
                <a:gd name="T32" fmla="*/ 23 w 44"/>
                <a:gd name="T33" fmla="*/ 8 h 44"/>
                <a:gd name="T34" fmla="*/ 25 w 44"/>
                <a:gd name="T35" fmla="*/ 13 h 44"/>
                <a:gd name="T36" fmla="*/ 23 w 44"/>
                <a:gd name="T37" fmla="*/ 19 h 44"/>
                <a:gd name="T38" fmla="*/ 25 w 44"/>
                <a:gd name="T39" fmla="*/ 21 h 44"/>
                <a:gd name="T40" fmla="*/ 31 w 44"/>
                <a:gd name="T41" fmla="*/ 19 h 44"/>
                <a:gd name="T42" fmla="*/ 36 w 44"/>
                <a:gd name="T43" fmla="*/ 21 h 44"/>
                <a:gd name="T44" fmla="*/ 42 w 44"/>
                <a:gd name="T45" fmla="*/ 27 h 44"/>
                <a:gd name="T46" fmla="*/ 44 w 44"/>
                <a:gd name="T47" fmla="*/ 32 h 44"/>
                <a:gd name="T48" fmla="*/ 42 w 44"/>
                <a:gd name="T49" fmla="*/ 38 h 44"/>
                <a:gd name="T50" fmla="*/ 19 w 44"/>
                <a:gd name="T51" fmla="*/ 12 h 44"/>
                <a:gd name="T52" fmla="*/ 14 w 44"/>
                <a:gd name="T53" fmla="*/ 6 h 44"/>
                <a:gd name="T54" fmla="*/ 12 w 44"/>
                <a:gd name="T55" fmla="*/ 5 h 44"/>
                <a:gd name="T56" fmla="*/ 10 w 44"/>
                <a:gd name="T57" fmla="*/ 6 h 44"/>
                <a:gd name="T58" fmla="*/ 6 w 44"/>
                <a:gd name="T59" fmla="*/ 10 h 44"/>
                <a:gd name="T60" fmla="*/ 5 w 44"/>
                <a:gd name="T61" fmla="*/ 12 h 44"/>
                <a:gd name="T62" fmla="*/ 6 w 44"/>
                <a:gd name="T63" fmla="*/ 13 h 44"/>
                <a:gd name="T64" fmla="*/ 12 w 44"/>
                <a:gd name="T65" fmla="*/ 19 h 44"/>
                <a:gd name="T66" fmla="*/ 13 w 44"/>
                <a:gd name="T67" fmla="*/ 20 h 44"/>
                <a:gd name="T68" fmla="*/ 15 w 44"/>
                <a:gd name="T69" fmla="*/ 19 h 44"/>
                <a:gd name="T70" fmla="*/ 13 w 44"/>
                <a:gd name="T71" fmla="*/ 16 h 44"/>
                <a:gd name="T72" fmla="*/ 16 w 44"/>
                <a:gd name="T73" fmla="*/ 13 h 44"/>
                <a:gd name="T74" fmla="*/ 19 w 44"/>
                <a:gd name="T75" fmla="*/ 15 h 44"/>
                <a:gd name="T76" fmla="*/ 20 w 44"/>
                <a:gd name="T77" fmla="*/ 13 h 44"/>
                <a:gd name="T78" fmla="*/ 19 w 44"/>
                <a:gd name="T79" fmla="*/ 12 h 44"/>
                <a:gd name="T80" fmla="*/ 38 w 44"/>
                <a:gd name="T81" fmla="*/ 30 h 44"/>
                <a:gd name="T82" fmla="*/ 32 w 44"/>
                <a:gd name="T83" fmla="*/ 25 h 44"/>
                <a:gd name="T84" fmla="*/ 31 w 44"/>
                <a:gd name="T85" fmla="*/ 24 h 44"/>
                <a:gd name="T86" fmla="*/ 29 w 44"/>
                <a:gd name="T87" fmla="*/ 25 h 44"/>
                <a:gd name="T88" fmla="*/ 31 w 44"/>
                <a:gd name="T89" fmla="*/ 28 h 44"/>
                <a:gd name="T90" fmla="*/ 28 w 44"/>
                <a:gd name="T91" fmla="*/ 31 h 44"/>
                <a:gd name="T92" fmla="*/ 25 w 44"/>
                <a:gd name="T93" fmla="*/ 29 h 44"/>
                <a:gd name="T94" fmla="*/ 24 w 44"/>
                <a:gd name="T95" fmla="*/ 31 h 44"/>
                <a:gd name="T96" fmla="*/ 25 w 44"/>
                <a:gd name="T97" fmla="*/ 32 h 44"/>
                <a:gd name="T98" fmla="*/ 30 w 44"/>
                <a:gd name="T99" fmla="*/ 38 h 44"/>
                <a:gd name="T100" fmla="*/ 32 w 44"/>
                <a:gd name="T101" fmla="*/ 39 h 44"/>
                <a:gd name="T102" fmla="*/ 34 w 44"/>
                <a:gd name="T103" fmla="*/ 38 h 44"/>
                <a:gd name="T104" fmla="*/ 38 w 44"/>
                <a:gd name="T105" fmla="*/ 34 h 44"/>
                <a:gd name="T106" fmla="*/ 39 w 44"/>
                <a:gd name="T107" fmla="*/ 32 h 44"/>
                <a:gd name="T108" fmla="*/ 38 w 44"/>
                <a:gd name="T109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" h="44">
                  <a:moveTo>
                    <a:pt x="42" y="38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6" y="43"/>
                    <a:pt x="34" y="44"/>
                    <a:pt x="32" y="44"/>
                  </a:cubicBezTo>
                  <a:cubicBezTo>
                    <a:pt x="30" y="44"/>
                    <a:pt x="28" y="43"/>
                    <a:pt x="27" y="42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5"/>
                    <a:pt x="19" y="33"/>
                    <a:pt x="19" y="31"/>
                  </a:cubicBezTo>
                  <a:cubicBezTo>
                    <a:pt x="19" y="28"/>
                    <a:pt x="20" y="26"/>
                    <a:pt x="21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7" y="24"/>
                    <a:pt x="15" y="25"/>
                    <a:pt x="13" y="25"/>
                  </a:cubicBezTo>
                  <a:cubicBezTo>
                    <a:pt x="11" y="25"/>
                    <a:pt x="9" y="24"/>
                    <a:pt x="8" y="23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0"/>
                    <a:pt x="1" y="8"/>
                    <a:pt x="2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6" y="1"/>
                    <a:pt x="17" y="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9"/>
                    <a:pt x="25" y="11"/>
                    <a:pt x="25" y="13"/>
                  </a:cubicBezTo>
                  <a:cubicBezTo>
                    <a:pt x="25" y="15"/>
                    <a:pt x="24" y="17"/>
                    <a:pt x="23" y="1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0"/>
                    <a:pt x="28" y="19"/>
                    <a:pt x="31" y="19"/>
                  </a:cubicBezTo>
                  <a:cubicBezTo>
                    <a:pt x="33" y="19"/>
                    <a:pt x="35" y="20"/>
                    <a:pt x="36" y="2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3" y="28"/>
                    <a:pt x="44" y="30"/>
                    <a:pt x="44" y="32"/>
                  </a:cubicBezTo>
                  <a:cubicBezTo>
                    <a:pt x="44" y="34"/>
                    <a:pt x="43" y="36"/>
                    <a:pt x="42" y="38"/>
                  </a:cubicBezTo>
                  <a:close/>
                  <a:moveTo>
                    <a:pt x="19" y="12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3" y="20"/>
                    <a:pt x="13" y="20"/>
                  </a:cubicBezTo>
                  <a:cubicBezTo>
                    <a:pt x="14" y="20"/>
                    <a:pt x="15" y="20"/>
                    <a:pt x="15" y="19"/>
                  </a:cubicBezTo>
                  <a:cubicBezTo>
                    <a:pt x="14" y="18"/>
                    <a:pt x="13" y="17"/>
                    <a:pt x="13" y="16"/>
                  </a:cubicBezTo>
                  <a:cubicBezTo>
                    <a:pt x="13" y="15"/>
                    <a:pt x="15" y="13"/>
                    <a:pt x="16" y="13"/>
                  </a:cubicBezTo>
                  <a:cubicBezTo>
                    <a:pt x="17" y="13"/>
                    <a:pt x="18" y="14"/>
                    <a:pt x="19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19" y="12"/>
                  </a:cubicBezTo>
                  <a:close/>
                  <a:moveTo>
                    <a:pt x="38" y="30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1" y="24"/>
                    <a:pt x="31" y="24"/>
                  </a:cubicBezTo>
                  <a:cubicBezTo>
                    <a:pt x="30" y="24"/>
                    <a:pt x="29" y="24"/>
                    <a:pt x="29" y="25"/>
                  </a:cubicBezTo>
                  <a:cubicBezTo>
                    <a:pt x="29" y="26"/>
                    <a:pt x="31" y="27"/>
                    <a:pt x="31" y="28"/>
                  </a:cubicBezTo>
                  <a:cubicBezTo>
                    <a:pt x="31" y="29"/>
                    <a:pt x="29" y="31"/>
                    <a:pt x="28" y="31"/>
                  </a:cubicBezTo>
                  <a:cubicBezTo>
                    <a:pt x="27" y="31"/>
                    <a:pt x="26" y="29"/>
                    <a:pt x="25" y="29"/>
                  </a:cubicBezTo>
                  <a:cubicBezTo>
                    <a:pt x="24" y="29"/>
                    <a:pt x="24" y="30"/>
                    <a:pt x="24" y="31"/>
                  </a:cubicBezTo>
                  <a:cubicBezTo>
                    <a:pt x="24" y="31"/>
                    <a:pt x="24" y="32"/>
                    <a:pt x="25" y="32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38"/>
                    <a:pt x="31" y="39"/>
                    <a:pt x="32" y="39"/>
                  </a:cubicBezTo>
                  <a:cubicBezTo>
                    <a:pt x="33" y="39"/>
                    <a:pt x="33" y="38"/>
                    <a:pt x="34" y="38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9" y="33"/>
                    <a:pt x="39" y="32"/>
                  </a:cubicBezTo>
                  <a:cubicBezTo>
                    <a:pt x="39" y="32"/>
                    <a:pt x="38" y="31"/>
                    <a:pt x="38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+mn-ea"/>
                <a:cs typeface="+mn-ea"/>
              </a:endParaRPr>
            </a:p>
          </p:txBody>
        </p:sp>
      </p:grpSp>
      <p:sp>
        <p:nvSpPr>
          <p:cNvPr id="41" name="TextBox 23">
            <a:extLst>
              <a:ext uri="{FF2B5EF4-FFF2-40B4-BE49-F238E27FC236}">
                <a16:creationId xmlns:a16="http://schemas.microsoft.com/office/drawing/2014/main" id="{E3BBBCC4-C44D-477D-8BDC-C4E197827C37}"/>
              </a:ext>
            </a:extLst>
          </p:cNvPr>
          <p:cNvSpPr txBox="1"/>
          <p:nvPr/>
        </p:nvSpPr>
        <p:spPr>
          <a:xfrm>
            <a:off x="1220730" y="2260409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2" name="TextBox 24">
            <a:extLst>
              <a:ext uri="{FF2B5EF4-FFF2-40B4-BE49-F238E27FC236}">
                <a16:creationId xmlns:a16="http://schemas.microsoft.com/office/drawing/2014/main" id="{3D418576-F751-41A1-874B-DDD379D37CAF}"/>
              </a:ext>
            </a:extLst>
          </p:cNvPr>
          <p:cNvSpPr txBox="1"/>
          <p:nvPr/>
        </p:nvSpPr>
        <p:spPr>
          <a:xfrm>
            <a:off x="1210928" y="1956273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TextBox 23">
            <a:extLst>
              <a:ext uri="{FF2B5EF4-FFF2-40B4-BE49-F238E27FC236}">
                <a16:creationId xmlns:a16="http://schemas.microsoft.com/office/drawing/2014/main" id="{E711D9E1-D7E3-4E3B-A4F4-F6214BAA6C84}"/>
              </a:ext>
            </a:extLst>
          </p:cNvPr>
          <p:cNvSpPr txBox="1"/>
          <p:nvPr/>
        </p:nvSpPr>
        <p:spPr>
          <a:xfrm>
            <a:off x="1236966" y="3400150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4" name="TextBox 24">
            <a:extLst>
              <a:ext uri="{FF2B5EF4-FFF2-40B4-BE49-F238E27FC236}">
                <a16:creationId xmlns:a16="http://schemas.microsoft.com/office/drawing/2014/main" id="{66B4E958-05A3-460F-9E6B-AFA775753924}"/>
              </a:ext>
            </a:extLst>
          </p:cNvPr>
          <p:cNvSpPr txBox="1"/>
          <p:nvPr/>
        </p:nvSpPr>
        <p:spPr>
          <a:xfrm>
            <a:off x="1227164" y="3096014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TextBox 23">
            <a:extLst>
              <a:ext uri="{FF2B5EF4-FFF2-40B4-BE49-F238E27FC236}">
                <a16:creationId xmlns:a16="http://schemas.microsoft.com/office/drawing/2014/main" id="{A97B6906-AF39-47C7-B0C5-334ACEA9AFB5}"/>
              </a:ext>
            </a:extLst>
          </p:cNvPr>
          <p:cNvSpPr txBox="1"/>
          <p:nvPr/>
        </p:nvSpPr>
        <p:spPr>
          <a:xfrm>
            <a:off x="1248089" y="4850609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TextBox 24">
            <a:extLst>
              <a:ext uri="{FF2B5EF4-FFF2-40B4-BE49-F238E27FC236}">
                <a16:creationId xmlns:a16="http://schemas.microsoft.com/office/drawing/2014/main" id="{781CE070-0103-4914-9DF3-D7296F806F66}"/>
              </a:ext>
            </a:extLst>
          </p:cNvPr>
          <p:cNvSpPr txBox="1"/>
          <p:nvPr/>
        </p:nvSpPr>
        <p:spPr>
          <a:xfrm>
            <a:off x="1238287" y="4546473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" name="TextBox 23">
            <a:extLst>
              <a:ext uri="{FF2B5EF4-FFF2-40B4-BE49-F238E27FC236}">
                <a16:creationId xmlns:a16="http://schemas.microsoft.com/office/drawing/2014/main" id="{383F8E14-CD31-4094-8FF7-83404C942F96}"/>
              </a:ext>
            </a:extLst>
          </p:cNvPr>
          <p:cNvSpPr txBox="1"/>
          <p:nvPr/>
        </p:nvSpPr>
        <p:spPr>
          <a:xfrm>
            <a:off x="8719188" y="2260409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TextBox 24">
            <a:extLst>
              <a:ext uri="{FF2B5EF4-FFF2-40B4-BE49-F238E27FC236}">
                <a16:creationId xmlns:a16="http://schemas.microsoft.com/office/drawing/2014/main" id="{2525A7B6-EF66-43AE-BE89-EAF6C780F0CF}"/>
              </a:ext>
            </a:extLst>
          </p:cNvPr>
          <p:cNvSpPr txBox="1"/>
          <p:nvPr/>
        </p:nvSpPr>
        <p:spPr>
          <a:xfrm>
            <a:off x="8709386" y="1956273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TextBox 23">
            <a:extLst>
              <a:ext uri="{FF2B5EF4-FFF2-40B4-BE49-F238E27FC236}">
                <a16:creationId xmlns:a16="http://schemas.microsoft.com/office/drawing/2014/main" id="{0CB7B77A-F60C-44E4-9ED0-463E298BDF7A}"/>
              </a:ext>
            </a:extLst>
          </p:cNvPr>
          <p:cNvSpPr txBox="1"/>
          <p:nvPr/>
        </p:nvSpPr>
        <p:spPr>
          <a:xfrm>
            <a:off x="8735424" y="3400150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0" name="TextBox 24">
            <a:extLst>
              <a:ext uri="{FF2B5EF4-FFF2-40B4-BE49-F238E27FC236}">
                <a16:creationId xmlns:a16="http://schemas.microsoft.com/office/drawing/2014/main" id="{CD83CA5F-4A0F-403E-AD6E-89EF2917D8CA}"/>
              </a:ext>
            </a:extLst>
          </p:cNvPr>
          <p:cNvSpPr txBox="1"/>
          <p:nvPr/>
        </p:nvSpPr>
        <p:spPr>
          <a:xfrm>
            <a:off x="8725622" y="3096014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TextBox 23">
            <a:extLst>
              <a:ext uri="{FF2B5EF4-FFF2-40B4-BE49-F238E27FC236}">
                <a16:creationId xmlns:a16="http://schemas.microsoft.com/office/drawing/2014/main" id="{496F8621-34A9-4ABD-8D9F-076638ABDAF4}"/>
              </a:ext>
            </a:extLst>
          </p:cNvPr>
          <p:cNvSpPr txBox="1"/>
          <p:nvPr/>
        </p:nvSpPr>
        <p:spPr>
          <a:xfrm>
            <a:off x="8746547" y="4850609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2" name="TextBox 24">
            <a:extLst>
              <a:ext uri="{FF2B5EF4-FFF2-40B4-BE49-F238E27FC236}">
                <a16:creationId xmlns:a16="http://schemas.microsoft.com/office/drawing/2014/main" id="{22212F2F-55D3-493A-A2D1-E76BD1F7E44D}"/>
              </a:ext>
            </a:extLst>
          </p:cNvPr>
          <p:cNvSpPr txBox="1"/>
          <p:nvPr/>
        </p:nvSpPr>
        <p:spPr>
          <a:xfrm>
            <a:off x="8736745" y="4546473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1084926"/>
      </p:ext>
    </p:extLst>
  </p:cSld>
  <p:clrMapOvr>
    <a:masterClrMapping/>
  </p:clrMapOvr>
  <p:transition spd="slow" advTm="42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/>
          </p:nvPr>
        </p:nvGraphicFramePr>
        <p:xfrm>
          <a:off x="2251919" y="2383108"/>
          <a:ext cx="1179168" cy="2100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>
            <p:extLst/>
          </p:nvPr>
        </p:nvGraphicFramePr>
        <p:xfrm>
          <a:off x="3841842" y="2383108"/>
          <a:ext cx="1179168" cy="2100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/>
          </p:nvPr>
        </p:nvGraphicFramePr>
        <p:xfrm>
          <a:off x="5417429" y="2383108"/>
          <a:ext cx="1179168" cy="2100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>
            <p:extLst/>
          </p:nvPr>
        </p:nvGraphicFramePr>
        <p:xfrm>
          <a:off x="6977341" y="2383108"/>
          <a:ext cx="1179168" cy="2100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Chart 8"/>
          <p:cNvGraphicFramePr/>
          <p:nvPr>
            <p:extLst/>
          </p:nvPr>
        </p:nvGraphicFramePr>
        <p:xfrm>
          <a:off x="8520854" y="2383108"/>
          <a:ext cx="1179168" cy="2100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2" name="Group 9"/>
          <p:cNvGrpSpPr/>
          <p:nvPr/>
        </p:nvGrpSpPr>
        <p:grpSpPr>
          <a:xfrm>
            <a:off x="2014596" y="5046445"/>
            <a:ext cx="6929419" cy="482750"/>
            <a:chOff x="1591107" y="4890375"/>
            <a:chExt cx="7982122" cy="556087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1591107" y="4890375"/>
              <a:ext cx="556087" cy="5560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51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151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>
              <a:spLocks noChangeAspect="1"/>
            </p:cNvSpPr>
            <p:nvPr/>
          </p:nvSpPr>
          <p:spPr>
            <a:xfrm>
              <a:off x="4066452" y="4890375"/>
              <a:ext cx="556087" cy="556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en-AU" sz="151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51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>
              <a:spLocks noChangeAspect="1"/>
            </p:cNvSpPr>
            <p:nvPr/>
          </p:nvSpPr>
          <p:spPr>
            <a:xfrm>
              <a:off x="6541797" y="4890375"/>
              <a:ext cx="556087" cy="5560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en-AU" sz="151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51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21"/>
            <p:cNvSpPr>
              <a:spLocks noChangeAspect="1"/>
            </p:cNvSpPr>
            <p:nvPr/>
          </p:nvSpPr>
          <p:spPr>
            <a:xfrm>
              <a:off x="9017142" y="4890375"/>
              <a:ext cx="556087" cy="55608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51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151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TextBox 23">
            <a:extLst>
              <a:ext uri="{FF2B5EF4-FFF2-40B4-BE49-F238E27FC236}">
                <a16:creationId xmlns:a16="http://schemas.microsoft.com/office/drawing/2014/main" id="{51FDBD05-6664-4EF0-A1AE-A47386BCAB7C}"/>
              </a:ext>
            </a:extLst>
          </p:cNvPr>
          <p:cNvSpPr txBox="1"/>
          <p:nvPr/>
        </p:nvSpPr>
        <p:spPr>
          <a:xfrm>
            <a:off x="2497345" y="4874836"/>
            <a:ext cx="1375730" cy="826000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3">
            <a:extLst>
              <a:ext uri="{FF2B5EF4-FFF2-40B4-BE49-F238E27FC236}">
                <a16:creationId xmlns:a16="http://schemas.microsoft.com/office/drawing/2014/main" id="{5FFE5D6C-A4D1-4004-8F50-5EB6E09FA4DB}"/>
              </a:ext>
            </a:extLst>
          </p:cNvPr>
          <p:cNvSpPr txBox="1"/>
          <p:nvPr/>
        </p:nvSpPr>
        <p:spPr>
          <a:xfrm>
            <a:off x="4729563" y="4874836"/>
            <a:ext cx="1375730" cy="826000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8" name="TextBox 23">
            <a:extLst>
              <a:ext uri="{FF2B5EF4-FFF2-40B4-BE49-F238E27FC236}">
                <a16:creationId xmlns:a16="http://schemas.microsoft.com/office/drawing/2014/main" id="{26C34532-B8AB-4AFE-A01B-17D51CE299E3}"/>
              </a:ext>
            </a:extLst>
          </p:cNvPr>
          <p:cNvSpPr txBox="1"/>
          <p:nvPr/>
        </p:nvSpPr>
        <p:spPr>
          <a:xfrm>
            <a:off x="6977340" y="4874836"/>
            <a:ext cx="1375730" cy="826000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TextBox 23">
            <a:extLst>
              <a:ext uri="{FF2B5EF4-FFF2-40B4-BE49-F238E27FC236}">
                <a16:creationId xmlns:a16="http://schemas.microsoft.com/office/drawing/2014/main" id="{9D7D24E4-7918-483E-B41C-8D23697BA52C}"/>
              </a:ext>
            </a:extLst>
          </p:cNvPr>
          <p:cNvSpPr txBox="1"/>
          <p:nvPr/>
        </p:nvSpPr>
        <p:spPr>
          <a:xfrm>
            <a:off x="9141572" y="4873319"/>
            <a:ext cx="1375730" cy="826000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12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  <p:bldGraphic spid="9" grpId="0">
        <p:bldAsOne/>
      </p:bldGraphic>
      <p:bldP spid="25" grpId="0"/>
      <p:bldP spid="27" grpId="0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1386304" y="630486"/>
            <a:ext cx="369967" cy="135524"/>
            <a:chOff x="10132933" y="854814"/>
            <a:chExt cx="369967" cy="135524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10132933" y="854814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0132933" y="922576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0132933" y="990338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9959320" y="6318250"/>
            <a:ext cx="18405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latin typeface="Century Gothic" panose="020B0502020202020204" pitchFamily="34" charset="0"/>
                <a:cs typeface="+mn-ea"/>
              </a:rPr>
              <a:t>http://ibaotu.com/</a:t>
            </a:r>
            <a:endParaRPr lang="zh-CN" altLang="en-US" sz="1400" i="1" dirty="0">
              <a:solidFill>
                <a:schemeClr val="bg1"/>
              </a:solidFill>
              <a:latin typeface="Century Gothic" panose="020B0502020202020204" pitchFamily="34" charset="0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13050" y="2768831"/>
            <a:ext cx="6762750" cy="1549401"/>
            <a:chOff x="2813050" y="2768831"/>
            <a:chExt cx="6762750" cy="1549401"/>
          </a:xfrm>
        </p:grpSpPr>
        <p:grpSp>
          <p:nvGrpSpPr>
            <p:cNvPr id="4" name="组合 3"/>
            <p:cNvGrpSpPr/>
            <p:nvPr/>
          </p:nvGrpSpPr>
          <p:grpSpPr>
            <a:xfrm>
              <a:off x="2813050" y="2797145"/>
              <a:ext cx="1733550" cy="1263709"/>
              <a:chOff x="2800350" y="1776739"/>
              <a:chExt cx="1733550" cy="1263709"/>
            </a:xfrm>
          </p:grpSpPr>
          <p:sp>
            <p:nvSpPr>
              <p:cNvPr id="7" name="剪去单角的矩形 6"/>
              <p:cNvSpPr/>
              <p:nvPr/>
            </p:nvSpPr>
            <p:spPr>
              <a:xfrm rot="10800000">
                <a:off x="2800350" y="1776739"/>
                <a:ext cx="1733550" cy="1263709"/>
              </a:xfrm>
              <a:prstGeom prst="snip1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667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345232" y="1978181"/>
                <a:ext cx="809837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4400" i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+mn-ea"/>
                  </a:rPr>
                  <a:t>04</a:t>
                </a:r>
                <a:endParaRPr lang="zh-CN" altLang="en-US" sz="4400" i="1" dirty="0">
                  <a:solidFill>
                    <a:schemeClr val="bg1"/>
                  </a:solidFill>
                  <a:latin typeface="Century Gothic" panose="020B0502020202020204" pitchFamily="34" charset="0"/>
                  <a:cs typeface="+mn-ea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4734876" y="3561102"/>
              <a:ext cx="484092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灵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灵感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灵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你创意和灵感</a:t>
              </a:r>
              <a:endParaRPr lang="en-US" altLang="zh-CN" sz="1200" dirty="0">
                <a:solidFill>
                  <a:schemeClr val="accent2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accent2"/>
                </a:solidFill>
                <a:latin typeface="+mn-ea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830127" y="3473033"/>
              <a:ext cx="504373" cy="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4725352" y="2768831"/>
              <a:ext cx="3415348" cy="6094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  <a:latin typeface="Century Gothic" panose="020B0502020202020204" pitchFamily="34" charset="0"/>
                  <a:cs typeface="+mn-ea"/>
                </a:rPr>
                <a:t>文字添加此处</a:t>
              </a:r>
              <a:endParaRPr lang="en-US" altLang="zh-CN" sz="3200" b="1" dirty="0">
                <a:solidFill>
                  <a:schemeClr val="accent2"/>
                </a:solidFill>
                <a:latin typeface="Century Gothic" panose="020B0502020202020204" pitchFamily="34" charset="0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82094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FCB8A17C-6147-42A0-9948-94718227F8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" t="3246" b="156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713" y="1799770"/>
            <a:ext cx="10442574" cy="35995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667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82230" y="649625"/>
            <a:ext cx="1476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i="1" dirty="0">
                <a:solidFill>
                  <a:schemeClr val="accent2"/>
                </a:solidFill>
                <a:latin typeface="Century Gothic" panose="020B0502020202020204" pitchFamily="34" charset="0"/>
                <a:cs typeface="+mn-ea"/>
              </a:rPr>
              <a:t>DESIGN</a:t>
            </a:r>
            <a:endParaRPr lang="zh-CN" altLang="en-US" sz="2800" b="1" i="1" dirty="0">
              <a:solidFill>
                <a:schemeClr val="accent2"/>
              </a:solidFill>
              <a:latin typeface="Century Gothic" panose="020B0502020202020204" pitchFamily="34" charset="0"/>
              <a:cs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17513" y="6181725"/>
            <a:ext cx="355600" cy="355600"/>
            <a:chOff x="7823200" y="2641600"/>
            <a:chExt cx="787400" cy="787400"/>
          </a:xfrm>
          <a:solidFill>
            <a:schemeClr val="accent2"/>
          </a:solidFill>
        </p:grpSpPr>
        <p:sp>
          <p:nvSpPr>
            <p:cNvPr id="22" name="矩形 21"/>
            <p:cNvSpPr/>
            <p:nvPr/>
          </p:nvSpPr>
          <p:spPr>
            <a:xfrm>
              <a:off x="7823200" y="2641600"/>
              <a:ext cx="355600" cy="355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823200" y="3073400"/>
              <a:ext cx="355600" cy="355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255000" y="3073400"/>
              <a:ext cx="355600" cy="355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1386304" y="630486"/>
            <a:ext cx="369967" cy="135524"/>
            <a:chOff x="10132933" y="854814"/>
            <a:chExt cx="369967" cy="135524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10132933" y="854814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0132933" y="922576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0132933" y="990338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2287838" y="2512773"/>
            <a:ext cx="3273653" cy="683366"/>
            <a:chOff x="7234513" y="1250270"/>
            <a:chExt cx="3273653" cy="683366"/>
          </a:xfrm>
        </p:grpSpPr>
        <p:sp>
          <p:nvSpPr>
            <p:cNvPr id="33" name="文本框 32"/>
            <p:cNvSpPr txBox="1"/>
            <p:nvPr/>
          </p:nvSpPr>
          <p:spPr>
            <a:xfrm>
              <a:off x="7234513" y="1250270"/>
              <a:ext cx="29931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1. </a:t>
              </a: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章节标题文字添加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234513" y="1656637"/>
              <a:ext cx="3273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ZHANG JIE BIAO TI WEN ZI TIAN JIA CI CHU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85667" y="2512773"/>
            <a:ext cx="3273653" cy="683366"/>
            <a:chOff x="7234513" y="1250270"/>
            <a:chExt cx="3273653" cy="683366"/>
          </a:xfrm>
        </p:grpSpPr>
        <p:sp>
          <p:nvSpPr>
            <p:cNvPr id="36" name="文本框 35"/>
            <p:cNvSpPr txBox="1"/>
            <p:nvPr/>
          </p:nvSpPr>
          <p:spPr>
            <a:xfrm>
              <a:off x="7234513" y="1250270"/>
              <a:ext cx="29931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2. </a:t>
              </a: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章节标题文字添加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234513" y="1656637"/>
              <a:ext cx="3273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ZHANG JIE BIAO TI WEN ZI TIAN JIA CI CHU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87838" y="3926769"/>
            <a:ext cx="3273653" cy="683366"/>
            <a:chOff x="7234513" y="1250270"/>
            <a:chExt cx="3273653" cy="683366"/>
          </a:xfrm>
        </p:grpSpPr>
        <p:sp>
          <p:nvSpPr>
            <p:cNvPr id="39" name="文本框 38"/>
            <p:cNvSpPr txBox="1"/>
            <p:nvPr/>
          </p:nvSpPr>
          <p:spPr>
            <a:xfrm>
              <a:off x="7234513" y="1250270"/>
              <a:ext cx="29931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3. </a:t>
              </a: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章节标题文字添加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234513" y="1656637"/>
              <a:ext cx="3273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ZHANG JIE BIAO TI WEN ZI TIAN JIA CI CHU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85667" y="3926769"/>
            <a:ext cx="3273653" cy="683366"/>
            <a:chOff x="7234513" y="1250270"/>
            <a:chExt cx="3273653" cy="683366"/>
          </a:xfrm>
        </p:grpSpPr>
        <p:sp>
          <p:nvSpPr>
            <p:cNvPr id="42" name="文本框 41"/>
            <p:cNvSpPr txBox="1"/>
            <p:nvPr/>
          </p:nvSpPr>
          <p:spPr>
            <a:xfrm>
              <a:off x="7234513" y="1250270"/>
              <a:ext cx="29931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4. </a:t>
              </a: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章节标题文字添加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234513" y="1656637"/>
              <a:ext cx="3273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ZHANG JIE BIAO TI WEN ZI TIAN JIA CI CHU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130942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140890" y="1697368"/>
            <a:ext cx="9864297" cy="2007124"/>
            <a:chOff x="1140890" y="1697368"/>
            <a:chExt cx="9864297" cy="2007124"/>
          </a:xfrm>
        </p:grpSpPr>
        <p:grpSp>
          <p:nvGrpSpPr>
            <p:cNvPr id="14" name="组 36"/>
            <p:cNvGrpSpPr/>
            <p:nvPr/>
          </p:nvGrpSpPr>
          <p:grpSpPr>
            <a:xfrm>
              <a:off x="8998063" y="1697368"/>
              <a:ext cx="2007124" cy="2007124"/>
              <a:chOff x="8998063" y="1697368"/>
              <a:chExt cx="2007124" cy="2007124"/>
            </a:xfrm>
          </p:grpSpPr>
          <p:grpSp>
            <p:nvGrpSpPr>
              <p:cNvPr id="15" name="组 32"/>
              <p:cNvGrpSpPr/>
              <p:nvPr/>
            </p:nvGrpSpPr>
            <p:grpSpPr>
              <a:xfrm>
                <a:off x="8998063" y="1697368"/>
                <a:ext cx="2007124" cy="2007124"/>
                <a:chOff x="8998063" y="1580137"/>
                <a:chExt cx="2007124" cy="2007124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8998063" y="1580137"/>
                  <a:ext cx="2007124" cy="2007124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2800" b="1" dirty="0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9076235" y="1658309"/>
                  <a:ext cx="1850780" cy="185078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2800" b="1" dirty="0">
                    <a:solidFill>
                      <a:schemeClr val="tx1"/>
                    </a:solidFill>
                    <a:cs typeface="+mn-ea"/>
                  </a:endParaRPr>
                </a:p>
              </p:txBody>
            </p:sp>
          </p:grpSp>
          <p:sp>
            <p:nvSpPr>
              <p:cNvPr id="16" name="Freeform 363"/>
              <p:cNvSpPr>
                <a:spLocks noEditPoints="1"/>
              </p:cNvSpPr>
              <p:nvPr/>
            </p:nvSpPr>
            <p:spPr bwMode="auto">
              <a:xfrm>
                <a:off x="9671625" y="2351502"/>
                <a:ext cx="660400" cy="657990"/>
              </a:xfrm>
              <a:custGeom>
                <a:avLst/>
                <a:gdLst>
                  <a:gd name="T0" fmla="*/ 145 w 274"/>
                  <a:gd name="T1" fmla="*/ 262 h 273"/>
                  <a:gd name="T2" fmla="*/ 189 w 274"/>
                  <a:gd name="T3" fmla="*/ 204 h 273"/>
                  <a:gd name="T4" fmla="*/ 263 w 274"/>
                  <a:gd name="T5" fmla="*/ 204 h 273"/>
                  <a:gd name="T6" fmla="*/ 216 w 274"/>
                  <a:gd name="T7" fmla="*/ 217 h 273"/>
                  <a:gd name="T8" fmla="*/ 104 w 274"/>
                  <a:gd name="T9" fmla="*/ 199 h 273"/>
                  <a:gd name="T10" fmla="*/ 55 w 274"/>
                  <a:gd name="T11" fmla="*/ 186 h 273"/>
                  <a:gd name="T12" fmla="*/ 14 w 274"/>
                  <a:gd name="T13" fmla="*/ 168 h 273"/>
                  <a:gd name="T14" fmla="*/ 44 w 274"/>
                  <a:gd name="T15" fmla="*/ 207 h 273"/>
                  <a:gd name="T16" fmla="*/ 45 w 274"/>
                  <a:gd name="T17" fmla="*/ 217 h 273"/>
                  <a:gd name="T18" fmla="*/ 95 w 274"/>
                  <a:gd name="T19" fmla="*/ 254 h 273"/>
                  <a:gd name="T20" fmla="*/ 86 w 274"/>
                  <a:gd name="T21" fmla="*/ 232 h 273"/>
                  <a:gd name="T22" fmla="*/ 114 w 274"/>
                  <a:gd name="T23" fmla="*/ 255 h 273"/>
                  <a:gd name="T24" fmla="*/ 131 w 274"/>
                  <a:gd name="T25" fmla="*/ 196 h 273"/>
                  <a:gd name="T26" fmla="*/ 110 w 274"/>
                  <a:gd name="T27" fmla="*/ 189 h 273"/>
                  <a:gd name="T28" fmla="*/ 132 w 274"/>
                  <a:gd name="T29" fmla="*/ 145 h 273"/>
                  <a:gd name="T30" fmla="*/ 74 w 274"/>
                  <a:gd name="T31" fmla="*/ 145 h 273"/>
                  <a:gd name="T32" fmla="*/ 67 w 274"/>
                  <a:gd name="T33" fmla="*/ 166 h 273"/>
                  <a:gd name="T34" fmla="*/ 205 w 274"/>
                  <a:gd name="T35" fmla="*/ 111 h 273"/>
                  <a:gd name="T36" fmla="*/ 192 w 274"/>
                  <a:gd name="T37" fmla="*/ 159 h 273"/>
                  <a:gd name="T38" fmla="*/ 150 w 274"/>
                  <a:gd name="T39" fmla="*/ 59 h 273"/>
                  <a:gd name="T40" fmla="*/ 114 w 274"/>
                  <a:gd name="T41" fmla="*/ 94 h 273"/>
                  <a:gd name="T42" fmla="*/ 57 w 274"/>
                  <a:gd name="T43" fmla="*/ 42 h 273"/>
                  <a:gd name="T44" fmla="*/ 9 w 274"/>
                  <a:gd name="T45" fmla="*/ 55 h 273"/>
                  <a:gd name="T46" fmla="*/ 178 w 274"/>
                  <a:gd name="T47" fmla="*/ 23 h 273"/>
                  <a:gd name="T48" fmla="*/ 230 w 274"/>
                  <a:gd name="T49" fmla="*/ 57 h 273"/>
                  <a:gd name="T50" fmla="*/ 137 w 274"/>
                  <a:gd name="T51" fmla="*/ 0 h 273"/>
                  <a:gd name="T52" fmla="*/ 271 w 274"/>
                  <a:gd name="T53" fmla="*/ 108 h 273"/>
                  <a:gd name="T54" fmla="*/ 257 w 274"/>
                  <a:gd name="T55" fmla="*/ 189 h 273"/>
                  <a:gd name="T56" fmla="*/ 260 w 274"/>
                  <a:gd name="T57" fmla="*/ 142 h 273"/>
                  <a:gd name="T58" fmla="*/ 238 w 274"/>
                  <a:gd name="T59" fmla="*/ 133 h 273"/>
                  <a:gd name="T60" fmla="*/ 261 w 274"/>
                  <a:gd name="T61" fmla="*/ 105 h 273"/>
                  <a:gd name="T62" fmla="*/ 206 w 274"/>
                  <a:gd name="T63" fmla="*/ 76 h 273"/>
                  <a:gd name="T64" fmla="*/ 206 w 274"/>
                  <a:gd name="T65" fmla="*/ 103 h 273"/>
                  <a:gd name="T66" fmla="*/ 193 w 274"/>
                  <a:gd name="T67" fmla="*/ 82 h 273"/>
                  <a:gd name="T68" fmla="*/ 169 w 274"/>
                  <a:gd name="T69" fmla="*/ 79 h 273"/>
                  <a:gd name="T70" fmla="*/ 189 w 274"/>
                  <a:gd name="T71" fmla="*/ 66 h 273"/>
                  <a:gd name="T72" fmla="*/ 142 w 274"/>
                  <a:gd name="T73" fmla="*/ 13 h 273"/>
                  <a:gd name="T74" fmla="*/ 136 w 274"/>
                  <a:gd name="T75" fmla="*/ 50 h 273"/>
                  <a:gd name="T76" fmla="*/ 127 w 274"/>
                  <a:gd name="T77" fmla="*/ 11 h 273"/>
                  <a:gd name="T78" fmla="*/ 86 w 274"/>
                  <a:gd name="T79" fmla="*/ 71 h 273"/>
                  <a:gd name="T80" fmla="*/ 104 w 274"/>
                  <a:gd name="T81" fmla="*/ 83 h 273"/>
                  <a:gd name="T82" fmla="*/ 76 w 274"/>
                  <a:gd name="T83" fmla="*/ 105 h 273"/>
                  <a:gd name="T84" fmla="*/ 132 w 274"/>
                  <a:gd name="T85" fmla="*/ 130 h 273"/>
                  <a:gd name="T86" fmla="*/ 140 w 274"/>
                  <a:gd name="T87" fmla="*/ 113 h 273"/>
                  <a:gd name="T88" fmla="*/ 146 w 274"/>
                  <a:gd name="T89" fmla="*/ 131 h 273"/>
                  <a:gd name="T90" fmla="*/ 171 w 274"/>
                  <a:gd name="T91" fmla="*/ 140 h 273"/>
                  <a:gd name="T92" fmla="*/ 142 w 274"/>
                  <a:gd name="T93" fmla="*/ 182 h 273"/>
                  <a:gd name="T94" fmla="*/ 193 w 274"/>
                  <a:gd name="T95" fmla="*/ 191 h 273"/>
                  <a:gd name="T96" fmla="*/ 206 w 274"/>
                  <a:gd name="T97" fmla="*/ 170 h 273"/>
                  <a:gd name="T98" fmla="*/ 206 w 274"/>
                  <a:gd name="T99" fmla="*/ 196 h 273"/>
                  <a:gd name="T100" fmla="*/ 209 w 274"/>
                  <a:gd name="T101" fmla="*/ 207 h 273"/>
                  <a:gd name="T102" fmla="*/ 179 w 274"/>
                  <a:gd name="T103" fmla="*/ 249 h 273"/>
                  <a:gd name="T104" fmla="*/ 212 w 274"/>
                  <a:gd name="T105" fmla="*/ 239 h 273"/>
                  <a:gd name="T106" fmla="*/ 219 w 274"/>
                  <a:gd name="T107" fmla="*/ 246 h 273"/>
                  <a:gd name="T108" fmla="*/ 31 w 274"/>
                  <a:gd name="T109" fmla="*/ 222 h 273"/>
                  <a:gd name="T110" fmla="*/ 14 w 274"/>
                  <a:gd name="T111" fmla="*/ 82 h 273"/>
                  <a:gd name="T112" fmla="*/ 11 w 274"/>
                  <a:gd name="T113" fmla="*/ 130 h 273"/>
                  <a:gd name="T114" fmla="*/ 67 w 274"/>
                  <a:gd name="T115" fmla="*/ 103 h 273"/>
                  <a:gd name="T116" fmla="*/ 63 w 274"/>
                  <a:gd name="T117" fmla="*/ 74 h 273"/>
                  <a:gd name="T118" fmla="*/ 72 w 274"/>
                  <a:gd name="T119" fmla="*/ 67 h 273"/>
                  <a:gd name="T120" fmla="*/ 95 w 274"/>
                  <a:gd name="T121" fmla="*/ 19 h 273"/>
                  <a:gd name="T122" fmla="*/ 58 w 274"/>
                  <a:gd name="T123" fmla="*/ 33 h 273"/>
                  <a:gd name="T124" fmla="*/ 109 w 274"/>
                  <a:gd name="T125" fmla="*/ 4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4" h="273">
                    <a:moveTo>
                      <a:pt x="146" y="196"/>
                    </a:moveTo>
                    <a:lnTo>
                      <a:pt x="143" y="196"/>
                    </a:lnTo>
                    <a:lnTo>
                      <a:pt x="142" y="198"/>
                    </a:lnTo>
                    <a:lnTo>
                      <a:pt x="142" y="200"/>
                    </a:lnTo>
                    <a:lnTo>
                      <a:pt x="142" y="258"/>
                    </a:lnTo>
                    <a:lnTo>
                      <a:pt x="142" y="260"/>
                    </a:lnTo>
                    <a:lnTo>
                      <a:pt x="145" y="262"/>
                    </a:lnTo>
                    <a:lnTo>
                      <a:pt x="147" y="262"/>
                    </a:lnTo>
                    <a:lnTo>
                      <a:pt x="159" y="255"/>
                    </a:lnTo>
                    <a:lnTo>
                      <a:pt x="169" y="245"/>
                    </a:lnTo>
                    <a:lnTo>
                      <a:pt x="178" y="234"/>
                    </a:lnTo>
                    <a:lnTo>
                      <a:pt x="184" y="219"/>
                    </a:lnTo>
                    <a:lnTo>
                      <a:pt x="189" y="207"/>
                    </a:lnTo>
                    <a:lnTo>
                      <a:pt x="189" y="204"/>
                    </a:lnTo>
                    <a:lnTo>
                      <a:pt x="189" y="203"/>
                    </a:lnTo>
                    <a:lnTo>
                      <a:pt x="187" y="202"/>
                    </a:lnTo>
                    <a:lnTo>
                      <a:pt x="168" y="198"/>
                    </a:lnTo>
                    <a:lnTo>
                      <a:pt x="146" y="196"/>
                    </a:lnTo>
                    <a:close/>
                    <a:moveTo>
                      <a:pt x="242" y="191"/>
                    </a:moveTo>
                    <a:lnTo>
                      <a:pt x="254" y="195"/>
                    </a:lnTo>
                    <a:lnTo>
                      <a:pt x="263" y="204"/>
                    </a:lnTo>
                    <a:lnTo>
                      <a:pt x="267" y="217"/>
                    </a:lnTo>
                    <a:lnTo>
                      <a:pt x="263" y="230"/>
                    </a:lnTo>
                    <a:lnTo>
                      <a:pt x="254" y="239"/>
                    </a:lnTo>
                    <a:lnTo>
                      <a:pt x="242" y="242"/>
                    </a:lnTo>
                    <a:lnTo>
                      <a:pt x="229" y="239"/>
                    </a:lnTo>
                    <a:lnTo>
                      <a:pt x="219" y="230"/>
                    </a:lnTo>
                    <a:lnTo>
                      <a:pt x="216" y="217"/>
                    </a:lnTo>
                    <a:lnTo>
                      <a:pt x="219" y="204"/>
                    </a:lnTo>
                    <a:lnTo>
                      <a:pt x="229" y="195"/>
                    </a:lnTo>
                    <a:lnTo>
                      <a:pt x="242" y="191"/>
                    </a:lnTo>
                    <a:close/>
                    <a:moveTo>
                      <a:pt x="78" y="173"/>
                    </a:moveTo>
                    <a:lnTo>
                      <a:pt x="91" y="177"/>
                    </a:lnTo>
                    <a:lnTo>
                      <a:pt x="100" y="186"/>
                    </a:lnTo>
                    <a:lnTo>
                      <a:pt x="104" y="199"/>
                    </a:lnTo>
                    <a:lnTo>
                      <a:pt x="100" y="212"/>
                    </a:lnTo>
                    <a:lnTo>
                      <a:pt x="91" y="222"/>
                    </a:lnTo>
                    <a:lnTo>
                      <a:pt x="78" y="225"/>
                    </a:lnTo>
                    <a:lnTo>
                      <a:pt x="65" y="222"/>
                    </a:lnTo>
                    <a:lnTo>
                      <a:pt x="55" y="212"/>
                    </a:lnTo>
                    <a:lnTo>
                      <a:pt x="53" y="199"/>
                    </a:lnTo>
                    <a:lnTo>
                      <a:pt x="55" y="186"/>
                    </a:lnTo>
                    <a:lnTo>
                      <a:pt x="65" y="177"/>
                    </a:lnTo>
                    <a:lnTo>
                      <a:pt x="78" y="173"/>
                    </a:lnTo>
                    <a:close/>
                    <a:moveTo>
                      <a:pt x="14" y="142"/>
                    </a:moveTo>
                    <a:lnTo>
                      <a:pt x="12" y="142"/>
                    </a:lnTo>
                    <a:lnTo>
                      <a:pt x="11" y="144"/>
                    </a:lnTo>
                    <a:lnTo>
                      <a:pt x="11" y="145"/>
                    </a:lnTo>
                    <a:lnTo>
                      <a:pt x="14" y="168"/>
                    </a:lnTo>
                    <a:lnTo>
                      <a:pt x="22" y="189"/>
                    </a:lnTo>
                    <a:lnTo>
                      <a:pt x="32" y="208"/>
                    </a:lnTo>
                    <a:lnTo>
                      <a:pt x="34" y="209"/>
                    </a:lnTo>
                    <a:lnTo>
                      <a:pt x="36" y="211"/>
                    </a:lnTo>
                    <a:lnTo>
                      <a:pt x="37" y="209"/>
                    </a:lnTo>
                    <a:lnTo>
                      <a:pt x="42" y="207"/>
                    </a:lnTo>
                    <a:lnTo>
                      <a:pt x="44" y="207"/>
                    </a:lnTo>
                    <a:lnTo>
                      <a:pt x="45" y="207"/>
                    </a:lnTo>
                    <a:lnTo>
                      <a:pt x="46" y="208"/>
                    </a:lnTo>
                    <a:lnTo>
                      <a:pt x="48" y="211"/>
                    </a:lnTo>
                    <a:lnTo>
                      <a:pt x="48" y="212"/>
                    </a:lnTo>
                    <a:lnTo>
                      <a:pt x="48" y="214"/>
                    </a:lnTo>
                    <a:lnTo>
                      <a:pt x="46" y="216"/>
                    </a:lnTo>
                    <a:lnTo>
                      <a:pt x="45" y="217"/>
                    </a:lnTo>
                    <a:lnTo>
                      <a:pt x="42" y="218"/>
                    </a:lnTo>
                    <a:lnTo>
                      <a:pt x="42" y="221"/>
                    </a:lnTo>
                    <a:lnTo>
                      <a:pt x="44" y="222"/>
                    </a:lnTo>
                    <a:lnTo>
                      <a:pt x="65" y="241"/>
                    </a:lnTo>
                    <a:lnTo>
                      <a:pt x="91" y="255"/>
                    </a:lnTo>
                    <a:lnTo>
                      <a:pt x="94" y="255"/>
                    </a:lnTo>
                    <a:lnTo>
                      <a:pt x="95" y="254"/>
                    </a:lnTo>
                    <a:lnTo>
                      <a:pt x="96" y="253"/>
                    </a:lnTo>
                    <a:lnTo>
                      <a:pt x="96" y="251"/>
                    </a:lnTo>
                    <a:lnTo>
                      <a:pt x="95" y="249"/>
                    </a:lnTo>
                    <a:lnTo>
                      <a:pt x="91" y="242"/>
                    </a:lnTo>
                    <a:lnTo>
                      <a:pt x="86" y="235"/>
                    </a:lnTo>
                    <a:lnTo>
                      <a:pt x="86" y="234"/>
                    </a:lnTo>
                    <a:lnTo>
                      <a:pt x="86" y="232"/>
                    </a:lnTo>
                    <a:lnTo>
                      <a:pt x="87" y="231"/>
                    </a:lnTo>
                    <a:lnTo>
                      <a:pt x="90" y="230"/>
                    </a:lnTo>
                    <a:lnTo>
                      <a:pt x="91" y="228"/>
                    </a:lnTo>
                    <a:lnTo>
                      <a:pt x="94" y="230"/>
                    </a:lnTo>
                    <a:lnTo>
                      <a:pt x="95" y="231"/>
                    </a:lnTo>
                    <a:lnTo>
                      <a:pt x="104" y="244"/>
                    </a:lnTo>
                    <a:lnTo>
                      <a:pt x="114" y="255"/>
                    </a:lnTo>
                    <a:lnTo>
                      <a:pt x="127" y="262"/>
                    </a:lnTo>
                    <a:lnTo>
                      <a:pt x="129" y="262"/>
                    </a:lnTo>
                    <a:lnTo>
                      <a:pt x="132" y="260"/>
                    </a:lnTo>
                    <a:lnTo>
                      <a:pt x="132" y="258"/>
                    </a:lnTo>
                    <a:lnTo>
                      <a:pt x="132" y="200"/>
                    </a:lnTo>
                    <a:lnTo>
                      <a:pt x="132" y="198"/>
                    </a:lnTo>
                    <a:lnTo>
                      <a:pt x="131" y="196"/>
                    </a:lnTo>
                    <a:lnTo>
                      <a:pt x="128" y="196"/>
                    </a:lnTo>
                    <a:lnTo>
                      <a:pt x="114" y="198"/>
                    </a:lnTo>
                    <a:lnTo>
                      <a:pt x="111" y="196"/>
                    </a:lnTo>
                    <a:lnTo>
                      <a:pt x="110" y="195"/>
                    </a:lnTo>
                    <a:lnTo>
                      <a:pt x="109" y="194"/>
                    </a:lnTo>
                    <a:lnTo>
                      <a:pt x="109" y="191"/>
                    </a:lnTo>
                    <a:lnTo>
                      <a:pt x="110" y="189"/>
                    </a:lnTo>
                    <a:lnTo>
                      <a:pt x="111" y="189"/>
                    </a:lnTo>
                    <a:lnTo>
                      <a:pt x="113" y="188"/>
                    </a:lnTo>
                    <a:lnTo>
                      <a:pt x="128" y="186"/>
                    </a:lnTo>
                    <a:lnTo>
                      <a:pt x="131" y="186"/>
                    </a:lnTo>
                    <a:lnTo>
                      <a:pt x="132" y="185"/>
                    </a:lnTo>
                    <a:lnTo>
                      <a:pt x="132" y="182"/>
                    </a:lnTo>
                    <a:lnTo>
                      <a:pt x="132" y="145"/>
                    </a:lnTo>
                    <a:lnTo>
                      <a:pt x="132" y="143"/>
                    </a:lnTo>
                    <a:lnTo>
                      <a:pt x="131" y="142"/>
                    </a:lnTo>
                    <a:lnTo>
                      <a:pt x="128" y="142"/>
                    </a:lnTo>
                    <a:lnTo>
                      <a:pt x="78" y="142"/>
                    </a:lnTo>
                    <a:lnTo>
                      <a:pt x="76" y="142"/>
                    </a:lnTo>
                    <a:lnTo>
                      <a:pt x="74" y="143"/>
                    </a:lnTo>
                    <a:lnTo>
                      <a:pt x="74" y="145"/>
                    </a:lnTo>
                    <a:lnTo>
                      <a:pt x="76" y="163"/>
                    </a:lnTo>
                    <a:lnTo>
                      <a:pt x="74" y="166"/>
                    </a:lnTo>
                    <a:lnTo>
                      <a:pt x="73" y="167"/>
                    </a:lnTo>
                    <a:lnTo>
                      <a:pt x="72" y="168"/>
                    </a:lnTo>
                    <a:lnTo>
                      <a:pt x="69" y="168"/>
                    </a:lnTo>
                    <a:lnTo>
                      <a:pt x="68" y="167"/>
                    </a:lnTo>
                    <a:lnTo>
                      <a:pt x="67" y="166"/>
                    </a:lnTo>
                    <a:lnTo>
                      <a:pt x="65" y="165"/>
                    </a:lnTo>
                    <a:lnTo>
                      <a:pt x="64" y="145"/>
                    </a:lnTo>
                    <a:lnTo>
                      <a:pt x="64" y="143"/>
                    </a:lnTo>
                    <a:lnTo>
                      <a:pt x="63" y="142"/>
                    </a:lnTo>
                    <a:lnTo>
                      <a:pt x="60" y="142"/>
                    </a:lnTo>
                    <a:lnTo>
                      <a:pt x="14" y="142"/>
                    </a:lnTo>
                    <a:close/>
                    <a:moveTo>
                      <a:pt x="205" y="111"/>
                    </a:moveTo>
                    <a:lnTo>
                      <a:pt x="217" y="115"/>
                    </a:lnTo>
                    <a:lnTo>
                      <a:pt x="226" y="124"/>
                    </a:lnTo>
                    <a:lnTo>
                      <a:pt x="230" y="136"/>
                    </a:lnTo>
                    <a:lnTo>
                      <a:pt x="226" y="149"/>
                    </a:lnTo>
                    <a:lnTo>
                      <a:pt x="217" y="159"/>
                    </a:lnTo>
                    <a:lnTo>
                      <a:pt x="205" y="162"/>
                    </a:lnTo>
                    <a:lnTo>
                      <a:pt x="192" y="159"/>
                    </a:lnTo>
                    <a:lnTo>
                      <a:pt x="183" y="149"/>
                    </a:lnTo>
                    <a:lnTo>
                      <a:pt x="179" y="136"/>
                    </a:lnTo>
                    <a:lnTo>
                      <a:pt x="183" y="124"/>
                    </a:lnTo>
                    <a:lnTo>
                      <a:pt x="192" y="115"/>
                    </a:lnTo>
                    <a:lnTo>
                      <a:pt x="205" y="111"/>
                    </a:lnTo>
                    <a:close/>
                    <a:moveTo>
                      <a:pt x="137" y="56"/>
                    </a:moveTo>
                    <a:lnTo>
                      <a:pt x="150" y="59"/>
                    </a:lnTo>
                    <a:lnTo>
                      <a:pt x="159" y="69"/>
                    </a:lnTo>
                    <a:lnTo>
                      <a:pt x="163" y="82"/>
                    </a:lnTo>
                    <a:lnTo>
                      <a:pt x="159" y="94"/>
                    </a:lnTo>
                    <a:lnTo>
                      <a:pt x="150" y="103"/>
                    </a:lnTo>
                    <a:lnTo>
                      <a:pt x="137" y="107"/>
                    </a:lnTo>
                    <a:lnTo>
                      <a:pt x="124" y="103"/>
                    </a:lnTo>
                    <a:lnTo>
                      <a:pt x="114" y="94"/>
                    </a:lnTo>
                    <a:lnTo>
                      <a:pt x="111" y="82"/>
                    </a:lnTo>
                    <a:lnTo>
                      <a:pt x="114" y="69"/>
                    </a:lnTo>
                    <a:lnTo>
                      <a:pt x="124" y="59"/>
                    </a:lnTo>
                    <a:lnTo>
                      <a:pt x="137" y="56"/>
                    </a:lnTo>
                    <a:close/>
                    <a:moveTo>
                      <a:pt x="35" y="29"/>
                    </a:moveTo>
                    <a:lnTo>
                      <a:pt x="48" y="33"/>
                    </a:lnTo>
                    <a:lnTo>
                      <a:pt x="57" y="42"/>
                    </a:lnTo>
                    <a:lnTo>
                      <a:pt x="60" y="55"/>
                    </a:lnTo>
                    <a:lnTo>
                      <a:pt x="57" y="67"/>
                    </a:lnTo>
                    <a:lnTo>
                      <a:pt x="48" y="76"/>
                    </a:lnTo>
                    <a:lnTo>
                      <a:pt x="35" y="80"/>
                    </a:lnTo>
                    <a:lnTo>
                      <a:pt x="22" y="76"/>
                    </a:lnTo>
                    <a:lnTo>
                      <a:pt x="13" y="67"/>
                    </a:lnTo>
                    <a:lnTo>
                      <a:pt x="9" y="55"/>
                    </a:lnTo>
                    <a:lnTo>
                      <a:pt x="13" y="42"/>
                    </a:lnTo>
                    <a:lnTo>
                      <a:pt x="22" y="33"/>
                    </a:lnTo>
                    <a:lnTo>
                      <a:pt x="35" y="29"/>
                    </a:lnTo>
                    <a:close/>
                    <a:moveTo>
                      <a:pt x="182" y="18"/>
                    </a:moveTo>
                    <a:lnTo>
                      <a:pt x="179" y="19"/>
                    </a:lnTo>
                    <a:lnTo>
                      <a:pt x="178" y="20"/>
                    </a:lnTo>
                    <a:lnTo>
                      <a:pt x="178" y="23"/>
                    </a:lnTo>
                    <a:lnTo>
                      <a:pt x="179" y="24"/>
                    </a:lnTo>
                    <a:lnTo>
                      <a:pt x="191" y="43"/>
                    </a:lnTo>
                    <a:lnTo>
                      <a:pt x="200" y="65"/>
                    </a:lnTo>
                    <a:lnTo>
                      <a:pt x="201" y="66"/>
                    </a:lnTo>
                    <a:lnTo>
                      <a:pt x="202" y="67"/>
                    </a:lnTo>
                    <a:lnTo>
                      <a:pt x="205" y="67"/>
                    </a:lnTo>
                    <a:lnTo>
                      <a:pt x="230" y="57"/>
                    </a:lnTo>
                    <a:lnTo>
                      <a:pt x="232" y="55"/>
                    </a:lnTo>
                    <a:lnTo>
                      <a:pt x="232" y="53"/>
                    </a:lnTo>
                    <a:lnTo>
                      <a:pt x="230" y="51"/>
                    </a:lnTo>
                    <a:lnTo>
                      <a:pt x="209" y="32"/>
                    </a:lnTo>
                    <a:lnTo>
                      <a:pt x="183" y="18"/>
                    </a:lnTo>
                    <a:lnTo>
                      <a:pt x="182" y="18"/>
                    </a:lnTo>
                    <a:close/>
                    <a:moveTo>
                      <a:pt x="137" y="0"/>
                    </a:moveTo>
                    <a:lnTo>
                      <a:pt x="164" y="2"/>
                    </a:lnTo>
                    <a:lnTo>
                      <a:pt x="189" y="10"/>
                    </a:lnTo>
                    <a:lnTo>
                      <a:pt x="212" y="23"/>
                    </a:lnTo>
                    <a:lnTo>
                      <a:pt x="233" y="39"/>
                    </a:lnTo>
                    <a:lnTo>
                      <a:pt x="249" y="59"/>
                    </a:lnTo>
                    <a:lnTo>
                      <a:pt x="262" y="83"/>
                    </a:lnTo>
                    <a:lnTo>
                      <a:pt x="271" y="108"/>
                    </a:lnTo>
                    <a:lnTo>
                      <a:pt x="274" y="136"/>
                    </a:lnTo>
                    <a:lnTo>
                      <a:pt x="271" y="163"/>
                    </a:lnTo>
                    <a:lnTo>
                      <a:pt x="263" y="188"/>
                    </a:lnTo>
                    <a:lnTo>
                      <a:pt x="263" y="189"/>
                    </a:lnTo>
                    <a:lnTo>
                      <a:pt x="262" y="190"/>
                    </a:lnTo>
                    <a:lnTo>
                      <a:pt x="260" y="190"/>
                    </a:lnTo>
                    <a:lnTo>
                      <a:pt x="257" y="189"/>
                    </a:lnTo>
                    <a:lnTo>
                      <a:pt x="254" y="186"/>
                    </a:lnTo>
                    <a:lnTo>
                      <a:pt x="254" y="184"/>
                    </a:lnTo>
                    <a:lnTo>
                      <a:pt x="261" y="166"/>
                    </a:lnTo>
                    <a:lnTo>
                      <a:pt x="263" y="145"/>
                    </a:lnTo>
                    <a:lnTo>
                      <a:pt x="263" y="144"/>
                    </a:lnTo>
                    <a:lnTo>
                      <a:pt x="262" y="142"/>
                    </a:lnTo>
                    <a:lnTo>
                      <a:pt x="260" y="142"/>
                    </a:lnTo>
                    <a:lnTo>
                      <a:pt x="240" y="142"/>
                    </a:lnTo>
                    <a:lnTo>
                      <a:pt x="239" y="142"/>
                    </a:lnTo>
                    <a:lnTo>
                      <a:pt x="238" y="140"/>
                    </a:lnTo>
                    <a:lnTo>
                      <a:pt x="237" y="139"/>
                    </a:lnTo>
                    <a:lnTo>
                      <a:pt x="237" y="136"/>
                    </a:lnTo>
                    <a:lnTo>
                      <a:pt x="237" y="135"/>
                    </a:lnTo>
                    <a:lnTo>
                      <a:pt x="238" y="133"/>
                    </a:lnTo>
                    <a:lnTo>
                      <a:pt x="239" y="133"/>
                    </a:lnTo>
                    <a:lnTo>
                      <a:pt x="240" y="131"/>
                    </a:lnTo>
                    <a:lnTo>
                      <a:pt x="260" y="131"/>
                    </a:lnTo>
                    <a:lnTo>
                      <a:pt x="262" y="131"/>
                    </a:lnTo>
                    <a:lnTo>
                      <a:pt x="263" y="130"/>
                    </a:lnTo>
                    <a:lnTo>
                      <a:pt x="263" y="127"/>
                    </a:lnTo>
                    <a:lnTo>
                      <a:pt x="261" y="105"/>
                    </a:lnTo>
                    <a:lnTo>
                      <a:pt x="253" y="84"/>
                    </a:lnTo>
                    <a:lnTo>
                      <a:pt x="242" y="65"/>
                    </a:lnTo>
                    <a:lnTo>
                      <a:pt x="240" y="64"/>
                    </a:lnTo>
                    <a:lnTo>
                      <a:pt x="239" y="64"/>
                    </a:lnTo>
                    <a:lnTo>
                      <a:pt x="237" y="64"/>
                    </a:lnTo>
                    <a:lnTo>
                      <a:pt x="223" y="71"/>
                    </a:lnTo>
                    <a:lnTo>
                      <a:pt x="206" y="76"/>
                    </a:lnTo>
                    <a:lnTo>
                      <a:pt x="205" y="78"/>
                    </a:lnTo>
                    <a:lnTo>
                      <a:pt x="203" y="79"/>
                    </a:lnTo>
                    <a:lnTo>
                      <a:pt x="203" y="82"/>
                    </a:lnTo>
                    <a:lnTo>
                      <a:pt x="206" y="90"/>
                    </a:lnTo>
                    <a:lnTo>
                      <a:pt x="207" y="101"/>
                    </a:lnTo>
                    <a:lnTo>
                      <a:pt x="207" y="102"/>
                    </a:lnTo>
                    <a:lnTo>
                      <a:pt x="206" y="103"/>
                    </a:lnTo>
                    <a:lnTo>
                      <a:pt x="205" y="105"/>
                    </a:lnTo>
                    <a:lnTo>
                      <a:pt x="203" y="105"/>
                    </a:lnTo>
                    <a:lnTo>
                      <a:pt x="201" y="105"/>
                    </a:lnTo>
                    <a:lnTo>
                      <a:pt x="198" y="103"/>
                    </a:lnTo>
                    <a:lnTo>
                      <a:pt x="198" y="102"/>
                    </a:lnTo>
                    <a:lnTo>
                      <a:pt x="194" y="84"/>
                    </a:lnTo>
                    <a:lnTo>
                      <a:pt x="193" y="82"/>
                    </a:lnTo>
                    <a:lnTo>
                      <a:pt x="192" y="82"/>
                    </a:lnTo>
                    <a:lnTo>
                      <a:pt x="191" y="82"/>
                    </a:lnTo>
                    <a:lnTo>
                      <a:pt x="173" y="84"/>
                    </a:lnTo>
                    <a:lnTo>
                      <a:pt x="171" y="84"/>
                    </a:lnTo>
                    <a:lnTo>
                      <a:pt x="170" y="83"/>
                    </a:lnTo>
                    <a:lnTo>
                      <a:pt x="169" y="82"/>
                    </a:lnTo>
                    <a:lnTo>
                      <a:pt x="169" y="79"/>
                    </a:lnTo>
                    <a:lnTo>
                      <a:pt x="169" y="78"/>
                    </a:lnTo>
                    <a:lnTo>
                      <a:pt x="170" y="75"/>
                    </a:lnTo>
                    <a:lnTo>
                      <a:pt x="171" y="74"/>
                    </a:lnTo>
                    <a:lnTo>
                      <a:pt x="187" y="71"/>
                    </a:lnTo>
                    <a:lnTo>
                      <a:pt x="189" y="71"/>
                    </a:lnTo>
                    <a:lnTo>
                      <a:pt x="189" y="69"/>
                    </a:lnTo>
                    <a:lnTo>
                      <a:pt x="189" y="66"/>
                    </a:lnTo>
                    <a:lnTo>
                      <a:pt x="184" y="53"/>
                    </a:lnTo>
                    <a:lnTo>
                      <a:pt x="178" y="41"/>
                    </a:lnTo>
                    <a:lnTo>
                      <a:pt x="169" y="28"/>
                    </a:lnTo>
                    <a:lnTo>
                      <a:pt x="159" y="18"/>
                    </a:lnTo>
                    <a:lnTo>
                      <a:pt x="147" y="11"/>
                    </a:lnTo>
                    <a:lnTo>
                      <a:pt x="145" y="11"/>
                    </a:lnTo>
                    <a:lnTo>
                      <a:pt x="142" y="13"/>
                    </a:lnTo>
                    <a:lnTo>
                      <a:pt x="142" y="15"/>
                    </a:lnTo>
                    <a:lnTo>
                      <a:pt x="142" y="46"/>
                    </a:lnTo>
                    <a:lnTo>
                      <a:pt x="142" y="47"/>
                    </a:lnTo>
                    <a:lnTo>
                      <a:pt x="141" y="48"/>
                    </a:lnTo>
                    <a:lnTo>
                      <a:pt x="140" y="50"/>
                    </a:lnTo>
                    <a:lnTo>
                      <a:pt x="137" y="50"/>
                    </a:lnTo>
                    <a:lnTo>
                      <a:pt x="136" y="50"/>
                    </a:lnTo>
                    <a:lnTo>
                      <a:pt x="133" y="48"/>
                    </a:lnTo>
                    <a:lnTo>
                      <a:pt x="133" y="47"/>
                    </a:lnTo>
                    <a:lnTo>
                      <a:pt x="132" y="46"/>
                    </a:lnTo>
                    <a:lnTo>
                      <a:pt x="132" y="15"/>
                    </a:lnTo>
                    <a:lnTo>
                      <a:pt x="132" y="13"/>
                    </a:lnTo>
                    <a:lnTo>
                      <a:pt x="129" y="11"/>
                    </a:lnTo>
                    <a:lnTo>
                      <a:pt x="127" y="11"/>
                    </a:lnTo>
                    <a:lnTo>
                      <a:pt x="115" y="18"/>
                    </a:lnTo>
                    <a:lnTo>
                      <a:pt x="105" y="28"/>
                    </a:lnTo>
                    <a:lnTo>
                      <a:pt x="96" y="41"/>
                    </a:lnTo>
                    <a:lnTo>
                      <a:pt x="90" y="53"/>
                    </a:lnTo>
                    <a:lnTo>
                      <a:pt x="85" y="66"/>
                    </a:lnTo>
                    <a:lnTo>
                      <a:pt x="85" y="69"/>
                    </a:lnTo>
                    <a:lnTo>
                      <a:pt x="86" y="71"/>
                    </a:lnTo>
                    <a:lnTo>
                      <a:pt x="87" y="71"/>
                    </a:lnTo>
                    <a:lnTo>
                      <a:pt x="101" y="74"/>
                    </a:lnTo>
                    <a:lnTo>
                      <a:pt x="104" y="75"/>
                    </a:lnTo>
                    <a:lnTo>
                      <a:pt x="104" y="78"/>
                    </a:lnTo>
                    <a:lnTo>
                      <a:pt x="105" y="79"/>
                    </a:lnTo>
                    <a:lnTo>
                      <a:pt x="104" y="82"/>
                    </a:lnTo>
                    <a:lnTo>
                      <a:pt x="104" y="83"/>
                    </a:lnTo>
                    <a:lnTo>
                      <a:pt x="101" y="84"/>
                    </a:lnTo>
                    <a:lnTo>
                      <a:pt x="100" y="84"/>
                    </a:lnTo>
                    <a:lnTo>
                      <a:pt x="85" y="82"/>
                    </a:lnTo>
                    <a:lnTo>
                      <a:pt x="82" y="82"/>
                    </a:lnTo>
                    <a:lnTo>
                      <a:pt x="81" y="82"/>
                    </a:lnTo>
                    <a:lnTo>
                      <a:pt x="80" y="84"/>
                    </a:lnTo>
                    <a:lnTo>
                      <a:pt x="76" y="105"/>
                    </a:lnTo>
                    <a:lnTo>
                      <a:pt x="74" y="127"/>
                    </a:lnTo>
                    <a:lnTo>
                      <a:pt x="74" y="130"/>
                    </a:lnTo>
                    <a:lnTo>
                      <a:pt x="76" y="131"/>
                    </a:lnTo>
                    <a:lnTo>
                      <a:pt x="78" y="131"/>
                    </a:lnTo>
                    <a:lnTo>
                      <a:pt x="128" y="131"/>
                    </a:lnTo>
                    <a:lnTo>
                      <a:pt x="131" y="131"/>
                    </a:lnTo>
                    <a:lnTo>
                      <a:pt x="132" y="130"/>
                    </a:lnTo>
                    <a:lnTo>
                      <a:pt x="132" y="127"/>
                    </a:lnTo>
                    <a:lnTo>
                      <a:pt x="132" y="117"/>
                    </a:lnTo>
                    <a:lnTo>
                      <a:pt x="133" y="116"/>
                    </a:lnTo>
                    <a:lnTo>
                      <a:pt x="133" y="115"/>
                    </a:lnTo>
                    <a:lnTo>
                      <a:pt x="136" y="113"/>
                    </a:lnTo>
                    <a:lnTo>
                      <a:pt x="137" y="113"/>
                    </a:lnTo>
                    <a:lnTo>
                      <a:pt x="140" y="113"/>
                    </a:lnTo>
                    <a:lnTo>
                      <a:pt x="141" y="115"/>
                    </a:lnTo>
                    <a:lnTo>
                      <a:pt x="142" y="116"/>
                    </a:lnTo>
                    <a:lnTo>
                      <a:pt x="142" y="117"/>
                    </a:lnTo>
                    <a:lnTo>
                      <a:pt x="142" y="127"/>
                    </a:lnTo>
                    <a:lnTo>
                      <a:pt x="142" y="130"/>
                    </a:lnTo>
                    <a:lnTo>
                      <a:pt x="143" y="131"/>
                    </a:lnTo>
                    <a:lnTo>
                      <a:pt x="146" y="131"/>
                    </a:lnTo>
                    <a:lnTo>
                      <a:pt x="169" y="131"/>
                    </a:lnTo>
                    <a:lnTo>
                      <a:pt x="170" y="133"/>
                    </a:lnTo>
                    <a:lnTo>
                      <a:pt x="171" y="133"/>
                    </a:lnTo>
                    <a:lnTo>
                      <a:pt x="173" y="135"/>
                    </a:lnTo>
                    <a:lnTo>
                      <a:pt x="173" y="136"/>
                    </a:lnTo>
                    <a:lnTo>
                      <a:pt x="173" y="139"/>
                    </a:lnTo>
                    <a:lnTo>
                      <a:pt x="171" y="140"/>
                    </a:lnTo>
                    <a:lnTo>
                      <a:pt x="170" y="142"/>
                    </a:lnTo>
                    <a:lnTo>
                      <a:pt x="169" y="142"/>
                    </a:lnTo>
                    <a:lnTo>
                      <a:pt x="146" y="142"/>
                    </a:lnTo>
                    <a:lnTo>
                      <a:pt x="143" y="142"/>
                    </a:lnTo>
                    <a:lnTo>
                      <a:pt x="142" y="143"/>
                    </a:lnTo>
                    <a:lnTo>
                      <a:pt x="142" y="145"/>
                    </a:lnTo>
                    <a:lnTo>
                      <a:pt x="142" y="182"/>
                    </a:lnTo>
                    <a:lnTo>
                      <a:pt x="142" y="185"/>
                    </a:lnTo>
                    <a:lnTo>
                      <a:pt x="143" y="186"/>
                    </a:lnTo>
                    <a:lnTo>
                      <a:pt x="146" y="186"/>
                    </a:lnTo>
                    <a:lnTo>
                      <a:pt x="169" y="189"/>
                    </a:lnTo>
                    <a:lnTo>
                      <a:pt x="191" y="193"/>
                    </a:lnTo>
                    <a:lnTo>
                      <a:pt x="192" y="193"/>
                    </a:lnTo>
                    <a:lnTo>
                      <a:pt x="193" y="191"/>
                    </a:lnTo>
                    <a:lnTo>
                      <a:pt x="194" y="189"/>
                    </a:lnTo>
                    <a:lnTo>
                      <a:pt x="198" y="172"/>
                    </a:lnTo>
                    <a:lnTo>
                      <a:pt x="198" y="170"/>
                    </a:lnTo>
                    <a:lnTo>
                      <a:pt x="201" y="170"/>
                    </a:lnTo>
                    <a:lnTo>
                      <a:pt x="202" y="168"/>
                    </a:lnTo>
                    <a:lnTo>
                      <a:pt x="205" y="170"/>
                    </a:lnTo>
                    <a:lnTo>
                      <a:pt x="206" y="170"/>
                    </a:lnTo>
                    <a:lnTo>
                      <a:pt x="207" y="172"/>
                    </a:lnTo>
                    <a:lnTo>
                      <a:pt x="207" y="173"/>
                    </a:lnTo>
                    <a:lnTo>
                      <a:pt x="206" y="182"/>
                    </a:lnTo>
                    <a:lnTo>
                      <a:pt x="203" y="191"/>
                    </a:lnTo>
                    <a:lnTo>
                      <a:pt x="203" y="194"/>
                    </a:lnTo>
                    <a:lnTo>
                      <a:pt x="205" y="195"/>
                    </a:lnTo>
                    <a:lnTo>
                      <a:pt x="206" y="196"/>
                    </a:lnTo>
                    <a:lnTo>
                      <a:pt x="209" y="198"/>
                    </a:lnTo>
                    <a:lnTo>
                      <a:pt x="211" y="198"/>
                    </a:lnTo>
                    <a:lnTo>
                      <a:pt x="212" y="200"/>
                    </a:lnTo>
                    <a:lnTo>
                      <a:pt x="212" y="202"/>
                    </a:lnTo>
                    <a:lnTo>
                      <a:pt x="212" y="204"/>
                    </a:lnTo>
                    <a:lnTo>
                      <a:pt x="211" y="205"/>
                    </a:lnTo>
                    <a:lnTo>
                      <a:pt x="209" y="207"/>
                    </a:lnTo>
                    <a:lnTo>
                      <a:pt x="207" y="207"/>
                    </a:lnTo>
                    <a:lnTo>
                      <a:pt x="205" y="205"/>
                    </a:lnTo>
                    <a:lnTo>
                      <a:pt x="202" y="205"/>
                    </a:lnTo>
                    <a:lnTo>
                      <a:pt x="201" y="207"/>
                    </a:lnTo>
                    <a:lnTo>
                      <a:pt x="200" y="208"/>
                    </a:lnTo>
                    <a:lnTo>
                      <a:pt x="191" y="230"/>
                    </a:lnTo>
                    <a:lnTo>
                      <a:pt x="179" y="249"/>
                    </a:lnTo>
                    <a:lnTo>
                      <a:pt x="178" y="251"/>
                    </a:lnTo>
                    <a:lnTo>
                      <a:pt x="178" y="253"/>
                    </a:lnTo>
                    <a:lnTo>
                      <a:pt x="179" y="254"/>
                    </a:lnTo>
                    <a:lnTo>
                      <a:pt x="182" y="255"/>
                    </a:lnTo>
                    <a:lnTo>
                      <a:pt x="183" y="255"/>
                    </a:lnTo>
                    <a:lnTo>
                      <a:pt x="198" y="248"/>
                    </a:lnTo>
                    <a:lnTo>
                      <a:pt x="212" y="239"/>
                    </a:lnTo>
                    <a:lnTo>
                      <a:pt x="215" y="237"/>
                    </a:lnTo>
                    <a:lnTo>
                      <a:pt x="217" y="239"/>
                    </a:lnTo>
                    <a:lnTo>
                      <a:pt x="219" y="240"/>
                    </a:lnTo>
                    <a:lnTo>
                      <a:pt x="220" y="241"/>
                    </a:lnTo>
                    <a:lnTo>
                      <a:pt x="220" y="244"/>
                    </a:lnTo>
                    <a:lnTo>
                      <a:pt x="220" y="245"/>
                    </a:lnTo>
                    <a:lnTo>
                      <a:pt x="219" y="246"/>
                    </a:lnTo>
                    <a:lnTo>
                      <a:pt x="194" y="260"/>
                    </a:lnTo>
                    <a:lnTo>
                      <a:pt x="166" y="271"/>
                    </a:lnTo>
                    <a:lnTo>
                      <a:pt x="137" y="273"/>
                    </a:lnTo>
                    <a:lnTo>
                      <a:pt x="106" y="269"/>
                    </a:lnTo>
                    <a:lnTo>
                      <a:pt x="77" y="259"/>
                    </a:lnTo>
                    <a:lnTo>
                      <a:pt x="51" y="244"/>
                    </a:lnTo>
                    <a:lnTo>
                      <a:pt x="31" y="222"/>
                    </a:lnTo>
                    <a:lnTo>
                      <a:pt x="14" y="196"/>
                    </a:lnTo>
                    <a:lnTo>
                      <a:pt x="4" y="168"/>
                    </a:lnTo>
                    <a:lnTo>
                      <a:pt x="0" y="136"/>
                    </a:lnTo>
                    <a:lnTo>
                      <a:pt x="3" y="108"/>
                    </a:lnTo>
                    <a:lnTo>
                      <a:pt x="12" y="83"/>
                    </a:lnTo>
                    <a:lnTo>
                      <a:pt x="12" y="82"/>
                    </a:lnTo>
                    <a:lnTo>
                      <a:pt x="14" y="82"/>
                    </a:lnTo>
                    <a:lnTo>
                      <a:pt x="16" y="82"/>
                    </a:lnTo>
                    <a:lnTo>
                      <a:pt x="18" y="83"/>
                    </a:lnTo>
                    <a:lnTo>
                      <a:pt x="21" y="84"/>
                    </a:lnTo>
                    <a:lnTo>
                      <a:pt x="19" y="88"/>
                    </a:lnTo>
                    <a:lnTo>
                      <a:pt x="13" y="107"/>
                    </a:lnTo>
                    <a:lnTo>
                      <a:pt x="11" y="127"/>
                    </a:lnTo>
                    <a:lnTo>
                      <a:pt x="11" y="130"/>
                    </a:lnTo>
                    <a:lnTo>
                      <a:pt x="12" y="131"/>
                    </a:lnTo>
                    <a:lnTo>
                      <a:pt x="14" y="131"/>
                    </a:lnTo>
                    <a:lnTo>
                      <a:pt x="60" y="131"/>
                    </a:lnTo>
                    <a:lnTo>
                      <a:pt x="63" y="131"/>
                    </a:lnTo>
                    <a:lnTo>
                      <a:pt x="64" y="130"/>
                    </a:lnTo>
                    <a:lnTo>
                      <a:pt x="64" y="127"/>
                    </a:lnTo>
                    <a:lnTo>
                      <a:pt x="67" y="103"/>
                    </a:lnTo>
                    <a:lnTo>
                      <a:pt x="71" y="82"/>
                    </a:lnTo>
                    <a:lnTo>
                      <a:pt x="71" y="79"/>
                    </a:lnTo>
                    <a:lnTo>
                      <a:pt x="69" y="78"/>
                    </a:lnTo>
                    <a:lnTo>
                      <a:pt x="68" y="76"/>
                    </a:lnTo>
                    <a:lnTo>
                      <a:pt x="65" y="76"/>
                    </a:lnTo>
                    <a:lnTo>
                      <a:pt x="64" y="75"/>
                    </a:lnTo>
                    <a:lnTo>
                      <a:pt x="63" y="74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4" y="67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71" y="67"/>
                    </a:lnTo>
                    <a:lnTo>
                      <a:pt x="72" y="67"/>
                    </a:lnTo>
                    <a:lnTo>
                      <a:pt x="74" y="66"/>
                    </a:lnTo>
                    <a:lnTo>
                      <a:pt x="76" y="65"/>
                    </a:lnTo>
                    <a:lnTo>
                      <a:pt x="83" y="43"/>
                    </a:lnTo>
                    <a:lnTo>
                      <a:pt x="95" y="24"/>
                    </a:lnTo>
                    <a:lnTo>
                      <a:pt x="96" y="23"/>
                    </a:lnTo>
                    <a:lnTo>
                      <a:pt x="96" y="20"/>
                    </a:lnTo>
                    <a:lnTo>
                      <a:pt x="95" y="19"/>
                    </a:lnTo>
                    <a:lnTo>
                      <a:pt x="94" y="18"/>
                    </a:lnTo>
                    <a:lnTo>
                      <a:pt x="91" y="18"/>
                    </a:lnTo>
                    <a:lnTo>
                      <a:pt x="77" y="25"/>
                    </a:lnTo>
                    <a:lnTo>
                      <a:pt x="63" y="33"/>
                    </a:lnTo>
                    <a:lnTo>
                      <a:pt x="62" y="34"/>
                    </a:lnTo>
                    <a:lnTo>
                      <a:pt x="60" y="34"/>
                    </a:lnTo>
                    <a:lnTo>
                      <a:pt x="58" y="33"/>
                    </a:lnTo>
                    <a:lnTo>
                      <a:pt x="58" y="32"/>
                    </a:lnTo>
                    <a:lnTo>
                      <a:pt x="57" y="30"/>
                    </a:lnTo>
                    <a:lnTo>
                      <a:pt x="57" y="28"/>
                    </a:lnTo>
                    <a:lnTo>
                      <a:pt x="57" y="27"/>
                    </a:lnTo>
                    <a:lnTo>
                      <a:pt x="58" y="25"/>
                    </a:lnTo>
                    <a:lnTo>
                      <a:pt x="82" y="11"/>
                    </a:lnTo>
                    <a:lnTo>
                      <a:pt x="109" y="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19" name="组 35"/>
            <p:cNvGrpSpPr/>
            <p:nvPr/>
          </p:nvGrpSpPr>
          <p:grpSpPr>
            <a:xfrm>
              <a:off x="6379006" y="1697368"/>
              <a:ext cx="2007124" cy="2007124"/>
              <a:chOff x="6379006" y="1697368"/>
              <a:chExt cx="2007124" cy="2007124"/>
            </a:xfrm>
          </p:grpSpPr>
          <p:grpSp>
            <p:nvGrpSpPr>
              <p:cNvPr id="20" name="组 7"/>
              <p:cNvGrpSpPr/>
              <p:nvPr/>
            </p:nvGrpSpPr>
            <p:grpSpPr>
              <a:xfrm>
                <a:off x="6379006" y="1697368"/>
                <a:ext cx="2007124" cy="2007124"/>
                <a:chOff x="6379006" y="1580137"/>
                <a:chExt cx="2007124" cy="2007124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6379006" y="1580137"/>
                  <a:ext cx="2007124" cy="2007124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2800" b="1" dirty="0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6457178" y="1658309"/>
                  <a:ext cx="1850780" cy="185078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2800" b="1" dirty="0">
                    <a:solidFill>
                      <a:schemeClr val="tx1"/>
                    </a:solidFill>
                    <a:cs typeface="+mn-ea"/>
                  </a:endParaRPr>
                </a:p>
              </p:txBody>
            </p:sp>
          </p:grpSp>
          <p:sp>
            <p:nvSpPr>
              <p:cNvPr id="21" name="Freeform 463"/>
              <p:cNvSpPr>
                <a:spLocks noEditPoints="1"/>
              </p:cNvSpPr>
              <p:nvPr/>
            </p:nvSpPr>
            <p:spPr bwMode="auto">
              <a:xfrm>
                <a:off x="6920141" y="2443420"/>
                <a:ext cx="949391" cy="538766"/>
              </a:xfrm>
              <a:custGeom>
                <a:avLst/>
                <a:gdLst>
                  <a:gd name="T0" fmla="*/ 250 w 326"/>
                  <a:gd name="T1" fmla="*/ 94 h 185"/>
                  <a:gd name="T2" fmla="*/ 253 w 326"/>
                  <a:gd name="T3" fmla="*/ 98 h 185"/>
                  <a:gd name="T4" fmla="*/ 249 w 326"/>
                  <a:gd name="T5" fmla="*/ 148 h 185"/>
                  <a:gd name="T6" fmla="*/ 225 w 326"/>
                  <a:gd name="T7" fmla="*/ 163 h 185"/>
                  <a:gd name="T8" fmla="*/ 185 w 326"/>
                  <a:gd name="T9" fmla="*/ 171 h 185"/>
                  <a:gd name="T10" fmla="*/ 142 w 326"/>
                  <a:gd name="T11" fmla="*/ 171 h 185"/>
                  <a:gd name="T12" fmla="*/ 102 w 326"/>
                  <a:gd name="T13" fmla="*/ 163 h 185"/>
                  <a:gd name="T14" fmla="*/ 78 w 326"/>
                  <a:gd name="T15" fmla="*/ 148 h 185"/>
                  <a:gd name="T16" fmla="*/ 74 w 326"/>
                  <a:gd name="T17" fmla="*/ 99 h 185"/>
                  <a:gd name="T18" fmla="*/ 76 w 326"/>
                  <a:gd name="T19" fmla="*/ 94 h 185"/>
                  <a:gd name="T20" fmla="*/ 82 w 326"/>
                  <a:gd name="T21" fmla="*/ 94 h 185"/>
                  <a:gd name="T22" fmla="*/ 163 w 326"/>
                  <a:gd name="T23" fmla="*/ 126 h 185"/>
                  <a:gd name="T24" fmla="*/ 245 w 326"/>
                  <a:gd name="T25" fmla="*/ 93 h 185"/>
                  <a:gd name="T26" fmla="*/ 163 w 326"/>
                  <a:gd name="T27" fmla="*/ 0 h 185"/>
                  <a:gd name="T28" fmla="*/ 322 w 326"/>
                  <a:gd name="T29" fmla="*/ 46 h 185"/>
                  <a:gd name="T30" fmla="*/ 326 w 326"/>
                  <a:gd name="T31" fmla="*/ 50 h 185"/>
                  <a:gd name="T32" fmla="*/ 324 w 326"/>
                  <a:gd name="T33" fmla="*/ 53 h 185"/>
                  <a:gd name="T34" fmla="*/ 168 w 326"/>
                  <a:gd name="T35" fmla="*/ 120 h 185"/>
                  <a:gd name="T36" fmla="*/ 157 w 326"/>
                  <a:gd name="T37" fmla="*/ 120 h 185"/>
                  <a:gd name="T38" fmla="*/ 42 w 326"/>
                  <a:gd name="T39" fmla="*/ 72 h 185"/>
                  <a:gd name="T40" fmla="*/ 39 w 326"/>
                  <a:gd name="T41" fmla="*/ 75 h 185"/>
                  <a:gd name="T42" fmla="*/ 39 w 326"/>
                  <a:gd name="T43" fmla="*/ 110 h 185"/>
                  <a:gd name="T44" fmla="*/ 42 w 326"/>
                  <a:gd name="T45" fmla="*/ 110 h 185"/>
                  <a:gd name="T46" fmla="*/ 45 w 326"/>
                  <a:gd name="T47" fmla="*/ 110 h 185"/>
                  <a:gd name="T48" fmla="*/ 46 w 326"/>
                  <a:gd name="T49" fmla="*/ 112 h 185"/>
                  <a:gd name="T50" fmla="*/ 46 w 326"/>
                  <a:gd name="T51" fmla="*/ 116 h 185"/>
                  <a:gd name="T52" fmla="*/ 45 w 326"/>
                  <a:gd name="T53" fmla="*/ 122 h 185"/>
                  <a:gd name="T54" fmla="*/ 46 w 326"/>
                  <a:gd name="T55" fmla="*/ 124 h 185"/>
                  <a:gd name="T56" fmla="*/ 46 w 326"/>
                  <a:gd name="T57" fmla="*/ 126 h 185"/>
                  <a:gd name="T58" fmla="*/ 45 w 326"/>
                  <a:gd name="T59" fmla="*/ 127 h 185"/>
                  <a:gd name="T60" fmla="*/ 52 w 326"/>
                  <a:gd name="T61" fmla="*/ 149 h 185"/>
                  <a:gd name="T62" fmla="*/ 50 w 326"/>
                  <a:gd name="T63" fmla="*/ 171 h 185"/>
                  <a:gd name="T64" fmla="*/ 42 w 326"/>
                  <a:gd name="T65" fmla="*/ 181 h 185"/>
                  <a:gd name="T66" fmla="*/ 42 w 326"/>
                  <a:gd name="T67" fmla="*/ 175 h 185"/>
                  <a:gd name="T68" fmla="*/ 42 w 326"/>
                  <a:gd name="T69" fmla="*/ 171 h 185"/>
                  <a:gd name="T70" fmla="*/ 41 w 326"/>
                  <a:gd name="T71" fmla="*/ 172 h 185"/>
                  <a:gd name="T72" fmla="*/ 39 w 326"/>
                  <a:gd name="T73" fmla="*/ 179 h 185"/>
                  <a:gd name="T74" fmla="*/ 36 w 326"/>
                  <a:gd name="T75" fmla="*/ 185 h 185"/>
                  <a:gd name="T76" fmla="*/ 34 w 326"/>
                  <a:gd name="T77" fmla="*/ 185 h 185"/>
                  <a:gd name="T78" fmla="*/ 33 w 326"/>
                  <a:gd name="T79" fmla="*/ 170 h 185"/>
                  <a:gd name="T80" fmla="*/ 32 w 326"/>
                  <a:gd name="T81" fmla="*/ 167 h 185"/>
                  <a:gd name="T82" fmla="*/ 32 w 326"/>
                  <a:gd name="T83" fmla="*/ 171 h 185"/>
                  <a:gd name="T84" fmla="*/ 30 w 326"/>
                  <a:gd name="T85" fmla="*/ 179 h 185"/>
                  <a:gd name="T86" fmla="*/ 30 w 326"/>
                  <a:gd name="T87" fmla="*/ 179 h 185"/>
                  <a:gd name="T88" fmla="*/ 29 w 326"/>
                  <a:gd name="T89" fmla="*/ 172 h 185"/>
                  <a:gd name="T90" fmla="*/ 28 w 326"/>
                  <a:gd name="T91" fmla="*/ 172 h 185"/>
                  <a:gd name="T92" fmla="*/ 28 w 326"/>
                  <a:gd name="T93" fmla="*/ 180 h 185"/>
                  <a:gd name="T94" fmla="*/ 28 w 326"/>
                  <a:gd name="T95" fmla="*/ 181 h 185"/>
                  <a:gd name="T96" fmla="*/ 16 w 326"/>
                  <a:gd name="T97" fmla="*/ 157 h 185"/>
                  <a:gd name="T98" fmla="*/ 25 w 326"/>
                  <a:gd name="T99" fmla="*/ 127 h 185"/>
                  <a:gd name="T100" fmla="*/ 24 w 326"/>
                  <a:gd name="T101" fmla="*/ 126 h 185"/>
                  <a:gd name="T102" fmla="*/ 24 w 326"/>
                  <a:gd name="T103" fmla="*/ 122 h 185"/>
                  <a:gd name="T104" fmla="*/ 27 w 326"/>
                  <a:gd name="T105" fmla="*/ 121 h 185"/>
                  <a:gd name="T106" fmla="*/ 25 w 326"/>
                  <a:gd name="T107" fmla="*/ 116 h 185"/>
                  <a:gd name="T108" fmla="*/ 25 w 326"/>
                  <a:gd name="T109" fmla="*/ 112 h 185"/>
                  <a:gd name="T110" fmla="*/ 28 w 326"/>
                  <a:gd name="T111" fmla="*/ 108 h 185"/>
                  <a:gd name="T112" fmla="*/ 30 w 326"/>
                  <a:gd name="T113" fmla="*/ 110 h 185"/>
                  <a:gd name="T114" fmla="*/ 33 w 326"/>
                  <a:gd name="T115" fmla="*/ 108 h 185"/>
                  <a:gd name="T116" fmla="*/ 32 w 326"/>
                  <a:gd name="T117" fmla="*/ 67 h 185"/>
                  <a:gd name="T118" fmla="*/ 2 w 326"/>
                  <a:gd name="T119" fmla="*/ 55 h 185"/>
                  <a:gd name="T120" fmla="*/ 0 w 326"/>
                  <a:gd name="T121" fmla="*/ 52 h 185"/>
                  <a:gd name="T122" fmla="*/ 1 w 326"/>
                  <a:gd name="T123" fmla="*/ 47 h 185"/>
                  <a:gd name="T124" fmla="*/ 159 w 326"/>
                  <a:gd name="T12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26" h="185">
                    <a:moveTo>
                      <a:pt x="248" y="93"/>
                    </a:moveTo>
                    <a:lnTo>
                      <a:pt x="250" y="94"/>
                    </a:lnTo>
                    <a:lnTo>
                      <a:pt x="251" y="95"/>
                    </a:lnTo>
                    <a:lnTo>
                      <a:pt x="253" y="98"/>
                    </a:lnTo>
                    <a:lnTo>
                      <a:pt x="253" y="138"/>
                    </a:lnTo>
                    <a:lnTo>
                      <a:pt x="249" y="148"/>
                    </a:lnTo>
                    <a:lnTo>
                      <a:pt x="239" y="157"/>
                    </a:lnTo>
                    <a:lnTo>
                      <a:pt x="225" y="163"/>
                    </a:lnTo>
                    <a:lnTo>
                      <a:pt x="207" y="168"/>
                    </a:lnTo>
                    <a:lnTo>
                      <a:pt x="185" y="171"/>
                    </a:lnTo>
                    <a:lnTo>
                      <a:pt x="163" y="172"/>
                    </a:lnTo>
                    <a:lnTo>
                      <a:pt x="142" y="171"/>
                    </a:lnTo>
                    <a:lnTo>
                      <a:pt x="120" y="168"/>
                    </a:lnTo>
                    <a:lnTo>
                      <a:pt x="102" y="163"/>
                    </a:lnTo>
                    <a:lnTo>
                      <a:pt x="87" y="157"/>
                    </a:lnTo>
                    <a:lnTo>
                      <a:pt x="78" y="148"/>
                    </a:lnTo>
                    <a:lnTo>
                      <a:pt x="74" y="138"/>
                    </a:lnTo>
                    <a:lnTo>
                      <a:pt x="74" y="99"/>
                    </a:lnTo>
                    <a:lnTo>
                      <a:pt x="75" y="97"/>
                    </a:lnTo>
                    <a:lnTo>
                      <a:pt x="76" y="94"/>
                    </a:lnTo>
                    <a:lnTo>
                      <a:pt x="79" y="93"/>
                    </a:lnTo>
                    <a:lnTo>
                      <a:pt x="82" y="94"/>
                    </a:lnTo>
                    <a:lnTo>
                      <a:pt x="158" y="125"/>
                    </a:lnTo>
                    <a:lnTo>
                      <a:pt x="163" y="126"/>
                    </a:lnTo>
                    <a:lnTo>
                      <a:pt x="168" y="125"/>
                    </a:lnTo>
                    <a:lnTo>
                      <a:pt x="245" y="93"/>
                    </a:lnTo>
                    <a:lnTo>
                      <a:pt x="248" y="93"/>
                    </a:lnTo>
                    <a:close/>
                    <a:moveTo>
                      <a:pt x="163" y="0"/>
                    </a:moveTo>
                    <a:lnTo>
                      <a:pt x="167" y="0"/>
                    </a:lnTo>
                    <a:lnTo>
                      <a:pt x="322" y="46"/>
                    </a:lnTo>
                    <a:lnTo>
                      <a:pt x="324" y="47"/>
                    </a:lnTo>
                    <a:lnTo>
                      <a:pt x="326" y="50"/>
                    </a:lnTo>
                    <a:lnTo>
                      <a:pt x="326" y="52"/>
                    </a:lnTo>
                    <a:lnTo>
                      <a:pt x="324" y="53"/>
                    </a:lnTo>
                    <a:lnTo>
                      <a:pt x="323" y="55"/>
                    </a:lnTo>
                    <a:lnTo>
                      <a:pt x="168" y="120"/>
                    </a:lnTo>
                    <a:lnTo>
                      <a:pt x="163" y="121"/>
                    </a:lnTo>
                    <a:lnTo>
                      <a:pt x="157" y="120"/>
                    </a:lnTo>
                    <a:lnTo>
                      <a:pt x="43" y="72"/>
                    </a:lnTo>
                    <a:lnTo>
                      <a:pt x="42" y="72"/>
                    </a:lnTo>
                    <a:lnTo>
                      <a:pt x="39" y="74"/>
                    </a:lnTo>
                    <a:lnTo>
                      <a:pt x="39" y="75"/>
                    </a:lnTo>
                    <a:lnTo>
                      <a:pt x="39" y="110"/>
                    </a:lnTo>
                    <a:lnTo>
                      <a:pt x="39" y="110"/>
                    </a:lnTo>
                    <a:lnTo>
                      <a:pt x="41" y="111"/>
                    </a:lnTo>
                    <a:lnTo>
                      <a:pt x="42" y="110"/>
                    </a:lnTo>
                    <a:lnTo>
                      <a:pt x="43" y="110"/>
                    </a:lnTo>
                    <a:lnTo>
                      <a:pt x="45" y="110"/>
                    </a:lnTo>
                    <a:lnTo>
                      <a:pt x="45" y="111"/>
                    </a:lnTo>
                    <a:lnTo>
                      <a:pt x="46" y="112"/>
                    </a:lnTo>
                    <a:lnTo>
                      <a:pt x="46" y="115"/>
                    </a:lnTo>
                    <a:lnTo>
                      <a:pt x="46" y="116"/>
                    </a:lnTo>
                    <a:lnTo>
                      <a:pt x="46" y="120"/>
                    </a:lnTo>
                    <a:lnTo>
                      <a:pt x="45" y="122"/>
                    </a:lnTo>
                    <a:lnTo>
                      <a:pt x="45" y="124"/>
                    </a:lnTo>
                    <a:lnTo>
                      <a:pt x="46" y="124"/>
                    </a:lnTo>
                    <a:lnTo>
                      <a:pt x="47" y="125"/>
                    </a:lnTo>
                    <a:lnTo>
                      <a:pt x="46" y="126"/>
                    </a:lnTo>
                    <a:lnTo>
                      <a:pt x="45" y="127"/>
                    </a:lnTo>
                    <a:lnTo>
                      <a:pt x="45" y="127"/>
                    </a:lnTo>
                    <a:lnTo>
                      <a:pt x="50" y="138"/>
                    </a:lnTo>
                    <a:lnTo>
                      <a:pt x="52" y="149"/>
                    </a:lnTo>
                    <a:lnTo>
                      <a:pt x="52" y="161"/>
                    </a:lnTo>
                    <a:lnTo>
                      <a:pt x="50" y="171"/>
                    </a:lnTo>
                    <a:lnTo>
                      <a:pt x="42" y="180"/>
                    </a:lnTo>
                    <a:lnTo>
                      <a:pt x="42" y="181"/>
                    </a:lnTo>
                    <a:lnTo>
                      <a:pt x="42" y="180"/>
                    </a:lnTo>
                    <a:lnTo>
                      <a:pt x="42" y="175"/>
                    </a:lnTo>
                    <a:lnTo>
                      <a:pt x="42" y="172"/>
                    </a:lnTo>
                    <a:lnTo>
                      <a:pt x="42" y="171"/>
                    </a:lnTo>
                    <a:lnTo>
                      <a:pt x="42" y="171"/>
                    </a:lnTo>
                    <a:lnTo>
                      <a:pt x="41" y="172"/>
                    </a:lnTo>
                    <a:lnTo>
                      <a:pt x="41" y="175"/>
                    </a:lnTo>
                    <a:lnTo>
                      <a:pt x="39" y="179"/>
                    </a:lnTo>
                    <a:lnTo>
                      <a:pt x="37" y="182"/>
                    </a:lnTo>
                    <a:lnTo>
                      <a:pt x="36" y="185"/>
                    </a:lnTo>
                    <a:lnTo>
                      <a:pt x="34" y="185"/>
                    </a:lnTo>
                    <a:lnTo>
                      <a:pt x="34" y="185"/>
                    </a:lnTo>
                    <a:lnTo>
                      <a:pt x="33" y="173"/>
                    </a:lnTo>
                    <a:lnTo>
                      <a:pt x="33" y="170"/>
                    </a:lnTo>
                    <a:lnTo>
                      <a:pt x="33" y="168"/>
                    </a:lnTo>
                    <a:lnTo>
                      <a:pt x="32" y="167"/>
                    </a:lnTo>
                    <a:lnTo>
                      <a:pt x="32" y="168"/>
                    </a:lnTo>
                    <a:lnTo>
                      <a:pt x="32" y="171"/>
                    </a:lnTo>
                    <a:lnTo>
                      <a:pt x="32" y="179"/>
                    </a:lnTo>
                    <a:lnTo>
                      <a:pt x="30" y="179"/>
                    </a:lnTo>
                    <a:lnTo>
                      <a:pt x="30" y="180"/>
                    </a:lnTo>
                    <a:lnTo>
                      <a:pt x="30" y="179"/>
                    </a:lnTo>
                    <a:lnTo>
                      <a:pt x="29" y="175"/>
                    </a:lnTo>
                    <a:lnTo>
                      <a:pt x="29" y="172"/>
                    </a:lnTo>
                    <a:lnTo>
                      <a:pt x="28" y="172"/>
                    </a:lnTo>
                    <a:lnTo>
                      <a:pt x="28" y="172"/>
                    </a:lnTo>
                    <a:lnTo>
                      <a:pt x="28" y="175"/>
                    </a:lnTo>
                    <a:lnTo>
                      <a:pt x="28" y="180"/>
                    </a:lnTo>
                    <a:lnTo>
                      <a:pt x="28" y="181"/>
                    </a:lnTo>
                    <a:lnTo>
                      <a:pt x="28" y="181"/>
                    </a:lnTo>
                    <a:lnTo>
                      <a:pt x="19" y="170"/>
                    </a:lnTo>
                    <a:lnTo>
                      <a:pt x="16" y="157"/>
                    </a:lnTo>
                    <a:lnTo>
                      <a:pt x="19" y="141"/>
                    </a:lnTo>
                    <a:lnTo>
                      <a:pt x="25" y="127"/>
                    </a:lnTo>
                    <a:lnTo>
                      <a:pt x="25" y="126"/>
                    </a:lnTo>
                    <a:lnTo>
                      <a:pt x="24" y="126"/>
                    </a:lnTo>
                    <a:lnTo>
                      <a:pt x="24" y="124"/>
                    </a:lnTo>
                    <a:lnTo>
                      <a:pt x="24" y="122"/>
                    </a:lnTo>
                    <a:lnTo>
                      <a:pt x="25" y="122"/>
                    </a:lnTo>
                    <a:lnTo>
                      <a:pt x="27" y="121"/>
                    </a:lnTo>
                    <a:lnTo>
                      <a:pt x="25" y="118"/>
                    </a:lnTo>
                    <a:lnTo>
                      <a:pt x="25" y="116"/>
                    </a:lnTo>
                    <a:lnTo>
                      <a:pt x="25" y="113"/>
                    </a:lnTo>
                    <a:lnTo>
                      <a:pt x="25" y="112"/>
                    </a:lnTo>
                    <a:lnTo>
                      <a:pt x="27" y="110"/>
                    </a:lnTo>
                    <a:lnTo>
                      <a:pt x="28" y="108"/>
                    </a:lnTo>
                    <a:lnTo>
                      <a:pt x="30" y="108"/>
                    </a:lnTo>
                    <a:lnTo>
                      <a:pt x="30" y="110"/>
                    </a:lnTo>
                    <a:lnTo>
                      <a:pt x="32" y="108"/>
                    </a:lnTo>
                    <a:lnTo>
                      <a:pt x="33" y="108"/>
                    </a:lnTo>
                    <a:lnTo>
                      <a:pt x="33" y="70"/>
                    </a:lnTo>
                    <a:lnTo>
                      <a:pt x="32" y="67"/>
                    </a:lnTo>
                    <a:lnTo>
                      <a:pt x="30" y="66"/>
                    </a:lnTo>
                    <a:lnTo>
                      <a:pt x="2" y="55"/>
                    </a:lnTo>
                    <a:lnTo>
                      <a:pt x="1" y="53"/>
                    </a:lnTo>
                    <a:lnTo>
                      <a:pt x="0" y="52"/>
                    </a:lnTo>
                    <a:lnTo>
                      <a:pt x="0" y="50"/>
                    </a:lnTo>
                    <a:lnTo>
                      <a:pt x="1" y="47"/>
                    </a:lnTo>
                    <a:lnTo>
                      <a:pt x="4" y="46"/>
                    </a:lnTo>
                    <a:lnTo>
                      <a:pt x="159" y="0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24" name="组 2"/>
            <p:cNvGrpSpPr/>
            <p:nvPr/>
          </p:nvGrpSpPr>
          <p:grpSpPr>
            <a:xfrm>
              <a:off x="1140890" y="1697368"/>
              <a:ext cx="2007124" cy="2007124"/>
              <a:chOff x="1140890" y="1697368"/>
              <a:chExt cx="2007124" cy="2007124"/>
            </a:xfrm>
          </p:grpSpPr>
          <p:grpSp>
            <p:nvGrpSpPr>
              <p:cNvPr id="25" name="组 3"/>
              <p:cNvGrpSpPr/>
              <p:nvPr/>
            </p:nvGrpSpPr>
            <p:grpSpPr>
              <a:xfrm>
                <a:off x="1140890" y="1697368"/>
                <a:ext cx="2007124" cy="2007124"/>
                <a:chOff x="1140890" y="1580137"/>
                <a:chExt cx="2007124" cy="2007124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1140890" y="1580137"/>
                  <a:ext cx="2007124" cy="2007124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2800" b="1" dirty="0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1219062" y="1658309"/>
                  <a:ext cx="1850780" cy="185078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2800" b="1" dirty="0">
                    <a:solidFill>
                      <a:schemeClr val="tx1"/>
                    </a:solidFill>
                    <a:cs typeface="+mn-ea"/>
                  </a:endParaRPr>
                </a:p>
              </p:txBody>
            </p:sp>
          </p:grpSp>
          <p:sp>
            <p:nvSpPr>
              <p:cNvPr id="26" name="Freeform 345"/>
              <p:cNvSpPr>
                <a:spLocks noEditPoints="1"/>
              </p:cNvSpPr>
              <p:nvPr/>
            </p:nvSpPr>
            <p:spPr bwMode="auto">
              <a:xfrm>
                <a:off x="1895091" y="2265114"/>
                <a:ext cx="567886" cy="803779"/>
              </a:xfrm>
              <a:custGeom>
                <a:avLst/>
                <a:gdLst>
                  <a:gd name="T0" fmla="*/ 190 w 195"/>
                  <a:gd name="T1" fmla="*/ 163 h 276"/>
                  <a:gd name="T2" fmla="*/ 195 w 195"/>
                  <a:gd name="T3" fmla="*/ 174 h 276"/>
                  <a:gd name="T4" fmla="*/ 192 w 195"/>
                  <a:gd name="T5" fmla="*/ 180 h 276"/>
                  <a:gd name="T6" fmla="*/ 105 w 195"/>
                  <a:gd name="T7" fmla="*/ 212 h 276"/>
                  <a:gd name="T8" fmla="*/ 98 w 195"/>
                  <a:gd name="T9" fmla="*/ 202 h 276"/>
                  <a:gd name="T10" fmla="*/ 101 w 195"/>
                  <a:gd name="T11" fmla="*/ 195 h 276"/>
                  <a:gd name="T12" fmla="*/ 187 w 195"/>
                  <a:gd name="T13" fmla="*/ 160 h 276"/>
                  <a:gd name="T14" fmla="*/ 20 w 195"/>
                  <a:gd name="T15" fmla="*/ 147 h 276"/>
                  <a:gd name="T16" fmla="*/ 15 w 195"/>
                  <a:gd name="T17" fmla="*/ 157 h 276"/>
                  <a:gd name="T18" fmla="*/ 20 w 195"/>
                  <a:gd name="T19" fmla="*/ 168 h 276"/>
                  <a:gd name="T20" fmla="*/ 32 w 195"/>
                  <a:gd name="T21" fmla="*/ 169 h 276"/>
                  <a:gd name="T22" fmla="*/ 40 w 195"/>
                  <a:gd name="T23" fmla="*/ 161 h 276"/>
                  <a:gd name="T24" fmla="*/ 37 w 195"/>
                  <a:gd name="T25" fmla="*/ 150 h 276"/>
                  <a:gd name="T26" fmla="*/ 27 w 195"/>
                  <a:gd name="T27" fmla="*/ 145 h 276"/>
                  <a:gd name="T28" fmla="*/ 102 w 195"/>
                  <a:gd name="T29" fmla="*/ 2 h 276"/>
                  <a:gd name="T30" fmla="*/ 105 w 195"/>
                  <a:gd name="T31" fmla="*/ 12 h 276"/>
                  <a:gd name="T32" fmla="*/ 100 w 195"/>
                  <a:gd name="T33" fmla="*/ 14 h 276"/>
                  <a:gd name="T34" fmla="*/ 151 w 195"/>
                  <a:gd name="T35" fmla="*/ 146 h 276"/>
                  <a:gd name="T36" fmla="*/ 148 w 195"/>
                  <a:gd name="T37" fmla="*/ 149 h 276"/>
                  <a:gd name="T38" fmla="*/ 147 w 195"/>
                  <a:gd name="T39" fmla="*/ 151 h 276"/>
                  <a:gd name="T40" fmla="*/ 148 w 195"/>
                  <a:gd name="T41" fmla="*/ 160 h 276"/>
                  <a:gd name="T42" fmla="*/ 144 w 195"/>
                  <a:gd name="T43" fmla="*/ 166 h 276"/>
                  <a:gd name="T44" fmla="*/ 129 w 195"/>
                  <a:gd name="T45" fmla="*/ 169 h 276"/>
                  <a:gd name="T46" fmla="*/ 124 w 195"/>
                  <a:gd name="T47" fmla="*/ 161 h 276"/>
                  <a:gd name="T48" fmla="*/ 120 w 195"/>
                  <a:gd name="T49" fmla="*/ 160 h 276"/>
                  <a:gd name="T50" fmla="*/ 118 w 195"/>
                  <a:gd name="T51" fmla="*/ 160 h 276"/>
                  <a:gd name="T52" fmla="*/ 91 w 195"/>
                  <a:gd name="T53" fmla="*/ 97 h 276"/>
                  <a:gd name="T54" fmla="*/ 84 w 195"/>
                  <a:gd name="T55" fmla="*/ 97 h 276"/>
                  <a:gd name="T56" fmla="*/ 52 w 195"/>
                  <a:gd name="T57" fmla="*/ 136 h 276"/>
                  <a:gd name="T58" fmla="*/ 55 w 195"/>
                  <a:gd name="T59" fmla="*/ 151 h 276"/>
                  <a:gd name="T60" fmla="*/ 52 w 195"/>
                  <a:gd name="T61" fmla="*/ 170 h 276"/>
                  <a:gd name="T62" fmla="*/ 46 w 195"/>
                  <a:gd name="T63" fmla="*/ 180 h 276"/>
                  <a:gd name="T64" fmla="*/ 59 w 195"/>
                  <a:gd name="T65" fmla="*/ 216 h 276"/>
                  <a:gd name="T66" fmla="*/ 87 w 195"/>
                  <a:gd name="T67" fmla="*/ 243 h 276"/>
                  <a:gd name="T68" fmla="*/ 185 w 195"/>
                  <a:gd name="T69" fmla="*/ 244 h 276"/>
                  <a:gd name="T70" fmla="*/ 193 w 195"/>
                  <a:gd name="T71" fmla="*/ 256 h 276"/>
                  <a:gd name="T72" fmla="*/ 189 w 195"/>
                  <a:gd name="T73" fmla="*/ 274 h 276"/>
                  <a:gd name="T74" fmla="*/ 22 w 195"/>
                  <a:gd name="T75" fmla="*/ 276 h 276"/>
                  <a:gd name="T76" fmla="*/ 12 w 195"/>
                  <a:gd name="T77" fmla="*/ 270 h 276"/>
                  <a:gd name="T78" fmla="*/ 12 w 195"/>
                  <a:gd name="T79" fmla="*/ 251 h 276"/>
                  <a:gd name="T80" fmla="*/ 22 w 195"/>
                  <a:gd name="T81" fmla="*/ 244 h 276"/>
                  <a:gd name="T82" fmla="*/ 29 w 195"/>
                  <a:gd name="T83" fmla="*/ 241 h 276"/>
                  <a:gd name="T84" fmla="*/ 17 w 195"/>
                  <a:gd name="T85" fmla="*/ 210 h 276"/>
                  <a:gd name="T86" fmla="*/ 8 w 195"/>
                  <a:gd name="T87" fmla="*/ 177 h 276"/>
                  <a:gd name="T88" fmla="*/ 0 w 195"/>
                  <a:gd name="T89" fmla="*/ 157 h 276"/>
                  <a:gd name="T90" fmla="*/ 15 w 195"/>
                  <a:gd name="T91" fmla="*/ 131 h 276"/>
                  <a:gd name="T92" fmla="*/ 38 w 195"/>
                  <a:gd name="T93" fmla="*/ 91 h 276"/>
                  <a:gd name="T94" fmla="*/ 75 w 195"/>
                  <a:gd name="T95" fmla="*/ 62 h 276"/>
                  <a:gd name="T96" fmla="*/ 65 w 195"/>
                  <a:gd name="T97" fmla="*/ 31 h 276"/>
                  <a:gd name="T98" fmla="*/ 61 w 195"/>
                  <a:gd name="T99" fmla="*/ 30 h 276"/>
                  <a:gd name="T100" fmla="*/ 56 w 195"/>
                  <a:gd name="T101" fmla="*/ 31 h 276"/>
                  <a:gd name="T102" fmla="*/ 52 w 195"/>
                  <a:gd name="T103" fmla="*/ 20 h 276"/>
                  <a:gd name="T104" fmla="*/ 59 w 195"/>
                  <a:gd name="T105" fmla="*/ 16 h 276"/>
                  <a:gd name="T106" fmla="*/ 101 w 195"/>
                  <a:gd name="T107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5" h="276">
                    <a:moveTo>
                      <a:pt x="187" y="160"/>
                    </a:moveTo>
                    <a:lnTo>
                      <a:pt x="189" y="161"/>
                    </a:lnTo>
                    <a:lnTo>
                      <a:pt x="190" y="163"/>
                    </a:lnTo>
                    <a:lnTo>
                      <a:pt x="193" y="165"/>
                    </a:lnTo>
                    <a:lnTo>
                      <a:pt x="195" y="172"/>
                    </a:lnTo>
                    <a:lnTo>
                      <a:pt x="195" y="174"/>
                    </a:lnTo>
                    <a:lnTo>
                      <a:pt x="195" y="177"/>
                    </a:lnTo>
                    <a:lnTo>
                      <a:pt x="193" y="178"/>
                    </a:lnTo>
                    <a:lnTo>
                      <a:pt x="192" y="180"/>
                    </a:lnTo>
                    <a:lnTo>
                      <a:pt x="110" y="212"/>
                    </a:lnTo>
                    <a:lnTo>
                      <a:pt x="107" y="212"/>
                    </a:lnTo>
                    <a:lnTo>
                      <a:pt x="105" y="212"/>
                    </a:lnTo>
                    <a:lnTo>
                      <a:pt x="103" y="211"/>
                    </a:lnTo>
                    <a:lnTo>
                      <a:pt x="101" y="209"/>
                    </a:lnTo>
                    <a:lnTo>
                      <a:pt x="98" y="202"/>
                    </a:lnTo>
                    <a:lnTo>
                      <a:pt x="98" y="200"/>
                    </a:lnTo>
                    <a:lnTo>
                      <a:pt x="98" y="197"/>
                    </a:lnTo>
                    <a:lnTo>
                      <a:pt x="101" y="195"/>
                    </a:lnTo>
                    <a:lnTo>
                      <a:pt x="102" y="193"/>
                    </a:lnTo>
                    <a:lnTo>
                      <a:pt x="184" y="161"/>
                    </a:lnTo>
                    <a:lnTo>
                      <a:pt x="187" y="160"/>
                    </a:lnTo>
                    <a:close/>
                    <a:moveTo>
                      <a:pt x="27" y="145"/>
                    </a:moveTo>
                    <a:lnTo>
                      <a:pt x="23" y="145"/>
                    </a:lnTo>
                    <a:lnTo>
                      <a:pt x="20" y="147"/>
                    </a:lnTo>
                    <a:lnTo>
                      <a:pt x="17" y="150"/>
                    </a:lnTo>
                    <a:lnTo>
                      <a:pt x="15" y="154"/>
                    </a:lnTo>
                    <a:lnTo>
                      <a:pt x="15" y="157"/>
                    </a:lnTo>
                    <a:lnTo>
                      <a:pt x="15" y="161"/>
                    </a:lnTo>
                    <a:lnTo>
                      <a:pt x="17" y="165"/>
                    </a:lnTo>
                    <a:lnTo>
                      <a:pt x="20" y="168"/>
                    </a:lnTo>
                    <a:lnTo>
                      <a:pt x="23" y="169"/>
                    </a:lnTo>
                    <a:lnTo>
                      <a:pt x="27" y="170"/>
                    </a:lnTo>
                    <a:lnTo>
                      <a:pt x="32" y="169"/>
                    </a:lnTo>
                    <a:lnTo>
                      <a:pt x="35" y="168"/>
                    </a:lnTo>
                    <a:lnTo>
                      <a:pt x="37" y="165"/>
                    </a:lnTo>
                    <a:lnTo>
                      <a:pt x="40" y="161"/>
                    </a:lnTo>
                    <a:lnTo>
                      <a:pt x="40" y="157"/>
                    </a:lnTo>
                    <a:lnTo>
                      <a:pt x="40" y="154"/>
                    </a:lnTo>
                    <a:lnTo>
                      <a:pt x="37" y="150"/>
                    </a:lnTo>
                    <a:lnTo>
                      <a:pt x="35" y="147"/>
                    </a:lnTo>
                    <a:lnTo>
                      <a:pt x="32" y="145"/>
                    </a:lnTo>
                    <a:lnTo>
                      <a:pt x="27" y="145"/>
                    </a:lnTo>
                    <a:close/>
                    <a:moveTo>
                      <a:pt x="101" y="0"/>
                    </a:moveTo>
                    <a:lnTo>
                      <a:pt x="102" y="0"/>
                    </a:lnTo>
                    <a:lnTo>
                      <a:pt x="102" y="2"/>
                    </a:lnTo>
                    <a:lnTo>
                      <a:pt x="106" y="9"/>
                    </a:lnTo>
                    <a:lnTo>
                      <a:pt x="106" y="11"/>
                    </a:lnTo>
                    <a:lnTo>
                      <a:pt x="105" y="12"/>
                    </a:lnTo>
                    <a:lnTo>
                      <a:pt x="103" y="13"/>
                    </a:lnTo>
                    <a:lnTo>
                      <a:pt x="101" y="14"/>
                    </a:lnTo>
                    <a:lnTo>
                      <a:pt x="100" y="14"/>
                    </a:lnTo>
                    <a:lnTo>
                      <a:pt x="100" y="16"/>
                    </a:lnTo>
                    <a:lnTo>
                      <a:pt x="100" y="18"/>
                    </a:lnTo>
                    <a:lnTo>
                      <a:pt x="151" y="146"/>
                    </a:lnTo>
                    <a:lnTo>
                      <a:pt x="151" y="147"/>
                    </a:lnTo>
                    <a:lnTo>
                      <a:pt x="149" y="149"/>
                    </a:lnTo>
                    <a:lnTo>
                      <a:pt x="148" y="149"/>
                    </a:lnTo>
                    <a:lnTo>
                      <a:pt x="148" y="150"/>
                    </a:lnTo>
                    <a:lnTo>
                      <a:pt x="147" y="150"/>
                    </a:lnTo>
                    <a:lnTo>
                      <a:pt x="147" y="151"/>
                    </a:lnTo>
                    <a:lnTo>
                      <a:pt x="147" y="152"/>
                    </a:lnTo>
                    <a:lnTo>
                      <a:pt x="148" y="157"/>
                    </a:lnTo>
                    <a:lnTo>
                      <a:pt x="148" y="160"/>
                    </a:lnTo>
                    <a:lnTo>
                      <a:pt x="148" y="163"/>
                    </a:lnTo>
                    <a:lnTo>
                      <a:pt x="147" y="164"/>
                    </a:lnTo>
                    <a:lnTo>
                      <a:pt x="144" y="166"/>
                    </a:lnTo>
                    <a:lnTo>
                      <a:pt x="134" y="169"/>
                    </a:lnTo>
                    <a:lnTo>
                      <a:pt x="132" y="170"/>
                    </a:lnTo>
                    <a:lnTo>
                      <a:pt x="129" y="169"/>
                    </a:lnTo>
                    <a:lnTo>
                      <a:pt x="128" y="168"/>
                    </a:lnTo>
                    <a:lnTo>
                      <a:pt x="125" y="165"/>
                    </a:lnTo>
                    <a:lnTo>
                      <a:pt x="124" y="161"/>
                    </a:lnTo>
                    <a:lnTo>
                      <a:pt x="124" y="161"/>
                    </a:lnTo>
                    <a:lnTo>
                      <a:pt x="123" y="160"/>
                    </a:lnTo>
                    <a:lnTo>
                      <a:pt x="120" y="160"/>
                    </a:lnTo>
                    <a:lnTo>
                      <a:pt x="120" y="160"/>
                    </a:lnTo>
                    <a:lnTo>
                      <a:pt x="119" y="161"/>
                    </a:lnTo>
                    <a:lnTo>
                      <a:pt x="118" y="160"/>
                    </a:lnTo>
                    <a:lnTo>
                      <a:pt x="116" y="159"/>
                    </a:lnTo>
                    <a:lnTo>
                      <a:pt x="93" y="100"/>
                    </a:lnTo>
                    <a:lnTo>
                      <a:pt x="91" y="97"/>
                    </a:lnTo>
                    <a:lnTo>
                      <a:pt x="89" y="96"/>
                    </a:lnTo>
                    <a:lnTo>
                      <a:pt x="87" y="96"/>
                    </a:lnTo>
                    <a:lnTo>
                      <a:pt x="84" y="97"/>
                    </a:lnTo>
                    <a:lnTo>
                      <a:pt x="70" y="108"/>
                    </a:lnTo>
                    <a:lnTo>
                      <a:pt x="60" y="120"/>
                    </a:lnTo>
                    <a:lnTo>
                      <a:pt x="52" y="136"/>
                    </a:lnTo>
                    <a:lnTo>
                      <a:pt x="51" y="140"/>
                    </a:lnTo>
                    <a:lnTo>
                      <a:pt x="52" y="145"/>
                    </a:lnTo>
                    <a:lnTo>
                      <a:pt x="55" y="151"/>
                    </a:lnTo>
                    <a:lnTo>
                      <a:pt x="55" y="157"/>
                    </a:lnTo>
                    <a:lnTo>
                      <a:pt x="55" y="164"/>
                    </a:lnTo>
                    <a:lnTo>
                      <a:pt x="52" y="170"/>
                    </a:lnTo>
                    <a:lnTo>
                      <a:pt x="49" y="175"/>
                    </a:lnTo>
                    <a:lnTo>
                      <a:pt x="47" y="178"/>
                    </a:lnTo>
                    <a:lnTo>
                      <a:pt x="46" y="180"/>
                    </a:lnTo>
                    <a:lnTo>
                      <a:pt x="46" y="184"/>
                    </a:lnTo>
                    <a:lnTo>
                      <a:pt x="51" y="201"/>
                    </a:lnTo>
                    <a:lnTo>
                      <a:pt x="59" y="216"/>
                    </a:lnTo>
                    <a:lnTo>
                      <a:pt x="69" y="230"/>
                    </a:lnTo>
                    <a:lnTo>
                      <a:pt x="83" y="242"/>
                    </a:lnTo>
                    <a:lnTo>
                      <a:pt x="87" y="243"/>
                    </a:lnTo>
                    <a:lnTo>
                      <a:pt x="89" y="244"/>
                    </a:lnTo>
                    <a:lnTo>
                      <a:pt x="181" y="244"/>
                    </a:lnTo>
                    <a:lnTo>
                      <a:pt x="185" y="244"/>
                    </a:lnTo>
                    <a:lnTo>
                      <a:pt x="189" y="247"/>
                    </a:lnTo>
                    <a:lnTo>
                      <a:pt x="192" y="251"/>
                    </a:lnTo>
                    <a:lnTo>
                      <a:pt x="193" y="256"/>
                    </a:lnTo>
                    <a:lnTo>
                      <a:pt x="193" y="265"/>
                    </a:lnTo>
                    <a:lnTo>
                      <a:pt x="192" y="270"/>
                    </a:lnTo>
                    <a:lnTo>
                      <a:pt x="189" y="274"/>
                    </a:lnTo>
                    <a:lnTo>
                      <a:pt x="185" y="276"/>
                    </a:lnTo>
                    <a:lnTo>
                      <a:pt x="181" y="276"/>
                    </a:lnTo>
                    <a:lnTo>
                      <a:pt x="22" y="276"/>
                    </a:lnTo>
                    <a:lnTo>
                      <a:pt x="18" y="276"/>
                    </a:lnTo>
                    <a:lnTo>
                      <a:pt x="14" y="274"/>
                    </a:lnTo>
                    <a:lnTo>
                      <a:pt x="12" y="270"/>
                    </a:lnTo>
                    <a:lnTo>
                      <a:pt x="10" y="265"/>
                    </a:lnTo>
                    <a:lnTo>
                      <a:pt x="10" y="256"/>
                    </a:lnTo>
                    <a:lnTo>
                      <a:pt x="12" y="251"/>
                    </a:lnTo>
                    <a:lnTo>
                      <a:pt x="14" y="247"/>
                    </a:lnTo>
                    <a:lnTo>
                      <a:pt x="18" y="244"/>
                    </a:lnTo>
                    <a:lnTo>
                      <a:pt x="22" y="244"/>
                    </a:lnTo>
                    <a:lnTo>
                      <a:pt x="24" y="244"/>
                    </a:lnTo>
                    <a:lnTo>
                      <a:pt x="27" y="243"/>
                    </a:lnTo>
                    <a:lnTo>
                      <a:pt x="29" y="241"/>
                    </a:lnTo>
                    <a:lnTo>
                      <a:pt x="29" y="238"/>
                    </a:lnTo>
                    <a:lnTo>
                      <a:pt x="28" y="235"/>
                    </a:lnTo>
                    <a:lnTo>
                      <a:pt x="17" y="210"/>
                    </a:lnTo>
                    <a:lnTo>
                      <a:pt x="10" y="183"/>
                    </a:lnTo>
                    <a:lnTo>
                      <a:pt x="9" y="179"/>
                    </a:lnTo>
                    <a:lnTo>
                      <a:pt x="8" y="177"/>
                    </a:lnTo>
                    <a:lnTo>
                      <a:pt x="4" y="170"/>
                    </a:lnTo>
                    <a:lnTo>
                      <a:pt x="0" y="164"/>
                    </a:lnTo>
                    <a:lnTo>
                      <a:pt x="0" y="157"/>
                    </a:lnTo>
                    <a:lnTo>
                      <a:pt x="3" y="143"/>
                    </a:lnTo>
                    <a:lnTo>
                      <a:pt x="13" y="133"/>
                    </a:lnTo>
                    <a:lnTo>
                      <a:pt x="15" y="131"/>
                    </a:lnTo>
                    <a:lnTo>
                      <a:pt x="17" y="128"/>
                    </a:lnTo>
                    <a:lnTo>
                      <a:pt x="27" y="109"/>
                    </a:lnTo>
                    <a:lnTo>
                      <a:pt x="38" y="91"/>
                    </a:lnTo>
                    <a:lnTo>
                      <a:pt x="54" y="76"/>
                    </a:lnTo>
                    <a:lnTo>
                      <a:pt x="73" y="63"/>
                    </a:lnTo>
                    <a:lnTo>
                      <a:pt x="75" y="62"/>
                    </a:lnTo>
                    <a:lnTo>
                      <a:pt x="75" y="59"/>
                    </a:lnTo>
                    <a:lnTo>
                      <a:pt x="75" y="57"/>
                    </a:lnTo>
                    <a:lnTo>
                      <a:pt x="65" y="31"/>
                    </a:lnTo>
                    <a:lnTo>
                      <a:pt x="65" y="30"/>
                    </a:lnTo>
                    <a:lnTo>
                      <a:pt x="64" y="30"/>
                    </a:lnTo>
                    <a:lnTo>
                      <a:pt x="61" y="30"/>
                    </a:lnTo>
                    <a:lnTo>
                      <a:pt x="59" y="31"/>
                    </a:lnTo>
                    <a:lnTo>
                      <a:pt x="58" y="31"/>
                    </a:lnTo>
                    <a:lnTo>
                      <a:pt x="56" y="31"/>
                    </a:lnTo>
                    <a:lnTo>
                      <a:pt x="55" y="30"/>
                    </a:lnTo>
                    <a:lnTo>
                      <a:pt x="52" y="22"/>
                    </a:lnTo>
                    <a:lnTo>
                      <a:pt x="52" y="20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9" y="16"/>
                    </a:lnTo>
                    <a:lnTo>
                      <a:pt x="93" y="2"/>
                    </a:lnTo>
                    <a:lnTo>
                      <a:pt x="98" y="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29" name="组 13"/>
            <p:cNvGrpSpPr/>
            <p:nvPr/>
          </p:nvGrpSpPr>
          <p:grpSpPr>
            <a:xfrm>
              <a:off x="3759948" y="1697368"/>
              <a:ext cx="2007124" cy="2007124"/>
              <a:chOff x="3759948" y="1697368"/>
              <a:chExt cx="2007124" cy="2007124"/>
            </a:xfrm>
          </p:grpSpPr>
          <p:grpSp>
            <p:nvGrpSpPr>
              <p:cNvPr id="30" name="组 5"/>
              <p:cNvGrpSpPr/>
              <p:nvPr/>
            </p:nvGrpSpPr>
            <p:grpSpPr>
              <a:xfrm>
                <a:off x="3759948" y="1697368"/>
                <a:ext cx="2007124" cy="2007124"/>
                <a:chOff x="3759948" y="1580137"/>
                <a:chExt cx="2007124" cy="2007124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3759948" y="1580137"/>
                  <a:ext cx="2007124" cy="2007124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2800" b="1" dirty="0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3838120" y="1658309"/>
                  <a:ext cx="1850780" cy="185078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2800" b="1" dirty="0">
                    <a:solidFill>
                      <a:schemeClr val="tx1"/>
                    </a:solidFill>
                    <a:cs typeface="+mn-ea"/>
                  </a:endParaRPr>
                </a:p>
              </p:txBody>
            </p:sp>
          </p:grpSp>
          <p:sp>
            <p:nvSpPr>
              <p:cNvPr id="31" name="Freeform 387"/>
              <p:cNvSpPr>
                <a:spLocks noEditPoints="1"/>
              </p:cNvSpPr>
              <p:nvPr/>
            </p:nvSpPr>
            <p:spPr bwMode="auto">
              <a:xfrm>
                <a:off x="4444619" y="2244728"/>
                <a:ext cx="637780" cy="844550"/>
              </a:xfrm>
              <a:custGeom>
                <a:avLst/>
                <a:gdLst>
                  <a:gd name="T0" fmla="*/ 68 w 219"/>
                  <a:gd name="T1" fmla="*/ 188 h 290"/>
                  <a:gd name="T2" fmla="*/ 108 w 219"/>
                  <a:gd name="T3" fmla="*/ 177 h 290"/>
                  <a:gd name="T4" fmla="*/ 114 w 219"/>
                  <a:gd name="T5" fmla="*/ 174 h 290"/>
                  <a:gd name="T6" fmla="*/ 168 w 219"/>
                  <a:gd name="T7" fmla="*/ 174 h 290"/>
                  <a:gd name="T8" fmla="*/ 52 w 219"/>
                  <a:gd name="T9" fmla="*/ 172 h 290"/>
                  <a:gd name="T10" fmla="*/ 100 w 219"/>
                  <a:gd name="T11" fmla="*/ 170 h 290"/>
                  <a:gd name="T12" fmla="*/ 52 w 219"/>
                  <a:gd name="T13" fmla="*/ 117 h 290"/>
                  <a:gd name="T14" fmla="*/ 44 w 219"/>
                  <a:gd name="T15" fmla="*/ 168 h 290"/>
                  <a:gd name="T16" fmla="*/ 53 w 219"/>
                  <a:gd name="T17" fmla="*/ 118 h 290"/>
                  <a:gd name="T18" fmla="*/ 89 w 219"/>
                  <a:gd name="T19" fmla="*/ 138 h 290"/>
                  <a:gd name="T20" fmla="*/ 137 w 219"/>
                  <a:gd name="T21" fmla="*/ 145 h 290"/>
                  <a:gd name="T22" fmla="*/ 150 w 219"/>
                  <a:gd name="T23" fmla="*/ 141 h 290"/>
                  <a:gd name="T24" fmla="*/ 175 w 219"/>
                  <a:gd name="T25" fmla="*/ 169 h 290"/>
                  <a:gd name="T26" fmla="*/ 172 w 219"/>
                  <a:gd name="T27" fmla="*/ 114 h 290"/>
                  <a:gd name="T28" fmla="*/ 31 w 219"/>
                  <a:gd name="T29" fmla="*/ 152 h 290"/>
                  <a:gd name="T30" fmla="*/ 43 w 219"/>
                  <a:gd name="T31" fmla="*/ 112 h 290"/>
                  <a:gd name="T32" fmla="*/ 115 w 219"/>
                  <a:gd name="T33" fmla="*/ 109 h 290"/>
                  <a:gd name="T34" fmla="*/ 164 w 219"/>
                  <a:gd name="T35" fmla="*/ 112 h 290"/>
                  <a:gd name="T36" fmla="*/ 73 w 219"/>
                  <a:gd name="T37" fmla="*/ 83 h 290"/>
                  <a:gd name="T38" fmla="*/ 83 w 219"/>
                  <a:gd name="T39" fmla="*/ 131 h 290"/>
                  <a:gd name="T40" fmla="*/ 77 w 219"/>
                  <a:gd name="T41" fmla="*/ 82 h 290"/>
                  <a:gd name="T42" fmla="*/ 175 w 219"/>
                  <a:gd name="T43" fmla="*/ 108 h 290"/>
                  <a:gd name="T44" fmla="*/ 196 w 219"/>
                  <a:gd name="T45" fmla="*/ 90 h 290"/>
                  <a:gd name="T46" fmla="*/ 82 w 219"/>
                  <a:gd name="T47" fmla="*/ 77 h 290"/>
                  <a:gd name="T48" fmla="*/ 129 w 219"/>
                  <a:gd name="T49" fmla="*/ 85 h 290"/>
                  <a:gd name="T50" fmla="*/ 174 w 219"/>
                  <a:gd name="T51" fmla="*/ 51 h 290"/>
                  <a:gd name="T52" fmla="*/ 156 w 219"/>
                  <a:gd name="T53" fmla="*/ 96 h 290"/>
                  <a:gd name="T54" fmla="*/ 178 w 219"/>
                  <a:gd name="T55" fmla="*/ 77 h 290"/>
                  <a:gd name="T56" fmla="*/ 43 w 219"/>
                  <a:gd name="T57" fmla="*/ 51 h 290"/>
                  <a:gd name="T58" fmla="*/ 49 w 219"/>
                  <a:gd name="T59" fmla="*/ 104 h 290"/>
                  <a:gd name="T60" fmla="*/ 184 w 219"/>
                  <a:gd name="T61" fmla="*/ 41 h 290"/>
                  <a:gd name="T62" fmla="*/ 202 w 219"/>
                  <a:gd name="T63" fmla="*/ 89 h 290"/>
                  <a:gd name="T64" fmla="*/ 112 w 219"/>
                  <a:gd name="T65" fmla="*/ 205 h 290"/>
                  <a:gd name="T66" fmla="*/ 41 w 219"/>
                  <a:gd name="T67" fmla="*/ 183 h 290"/>
                  <a:gd name="T68" fmla="*/ 137 w 219"/>
                  <a:gd name="T69" fmla="*/ 209 h 290"/>
                  <a:gd name="T70" fmla="*/ 201 w 219"/>
                  <a:gd name="T71" fmla="*/ 64 h 290"/>
                  <a:gd name="T72" fmla="*/ 118 w 219"/>
                  <a:gd name="T73" fmla="*/ 49 h 290"/>
                  <a:gd name="T74" fmla="*/ 138 w 219"/>
                  <a:gd name="T75" fmla="*/ 76 h 290"/>
                  <a:gd name="T76" fmla="*/ 92 w 219"/>
                  <a:gd name="T77" fmla="*/ 23 h 290"/>
                  <a:gd name="T78" fmla="*/ 75 w 219"/>
                  <a:gd name="T79" fmla="*/ 71 h 290"/>
                  <a:gd name="T80" fmla="*/ 95 w 219"/>
                  <a:gd name="T81" fmla="*/ 23 h 290"/>
                  <a:gd name="T82" fmla="*/ 110 w 219"/>
                  <a:gd name="T83" fmla="*/ 43 h 290"/>
                  <a:gd name="T84" fmla="*/ 151 w 219"/>
                  <a:gd name="T85" fmla="*/ 32 h 290"/>
                  <a:gd name="T86" fmla="*/ 219 w 219"/>
                  <a:gd name="T87" fmla="*/ 12 h 290"/>
                  <a:gd name="T88" fmla="*/ 195 w 219"/>
                  <a:gd name="T89" fmla="*/ 30 h 290"/>
                  <a:gd name="T90" fmla="*/ 219 w 219"/>
                  <a:gd name="T91" fmla="*/ 101 h 290"/>
                  <a:gd name="T92" fmla="*/ 118 w 219"/>
                  <a:gd name="T93" fmla="*/ 219 h 290"/>
                  <a:gd name="T94" fmla="*/ 126 w 219"/>
                  <a:gd name="T95" fmla="*/ 243 h 290"/>
                  <a:gd name="T96" fmla="*/ 118 w 219"/>
                  <a:gd name="T97" fmla="*/ 266 h 290"/>
                  <a:gd name="T98" fmla="*/ 183 w 219"/>
                  <a:gd name="T99" fmla="*/ 290 h 290"/>
                  <a:gd name="T100" fmla="*/ 77 w 219"/>
                  <a:gd name="T101" fmla="*/ 269 h 290"/>
                  <a:gd name="T102" fmla="*/ 95 w 219"/>
                  <a:gd name="T103" fmla="*/ 251 h 290"/>
                  <a:gd name="T104" fmla="*/ 103 w 219"/>
                  <a:gd name="T105" fmla="*/ 220 h 290"/>
                  <a:gd name="T106" fmla="*/ 30 w 219"/>
                  <a:gd name="T107" fmla="*/ 193 h 290"/>
                  <a:gd name="T108" fmla="*/ 20 w 219"/>
                  <a:gd name="T109" fmla="*/ 219 h 290"/>
                  <a:gd name="T110" fmla="*/ 13 w 219"/>
                  <a:gd name="T111" fmla="*/ 188 h 290"/>
                  <a:gd name="T112" fmla="*/ 37 w 219"/>
                  <a:gd name="T113" fmla="*/ 173 h 290"/>
                  <a:gd name="T114" fmla="*/ 62 w 219"/>
                  <a:gd name="T115" fmla="*/ 27 h 290"/>
                  <a:gd name="T116" fmla="*/ 177 w 219"/>
                  <a:gd name="T117" fmla="*/ 39 h 290"/>
                  <a:gd name="T118" fmla="*/ 192 w 219"/>
                  <a:gd name="T119" fmla="*/ 6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290">
                    <a:moveTo>
                      <a:pt x="106" y="175"/>
                    </a:moveTo>
                    <a:lnTo>
                      <a:pt x="104" y="175"/>
                    </a:lnTo>
                    <a:lnTo>
                      <a:pt x="87" y="183"/>
                    </a:lnTo>
                    <a:lnTo>
                      <a:pt x="68" y="187"/>
                    </a:lnTo>
                    <a:lnTo>
                      <a:pt x="68" y="187"/>
                    </a:lnTo>
                    <a:lnTo>
                      <a:pt x="67" y="188"/>
                    </a:lnTo>
                    <a:lnTo>
                      <a:pt x="68" y="188"/>
                    </a:lnTo>
                    <a:lnTo>
                      <a:pt x="90" y="196"/>
                    </a:lnTo>
                    <a:lnTo>
                      <a:pt x="113" y="198"/>
                    </a:lnTo>
                    <a:lnTo>
                      <a:pt x="114" y="198"/>
                    </a:lnTo>
                    <a:lnTo>
                      <a:pt x="115" y="196"/>
                    </a:lnTo>
                    <a:lnTo>
                      <a:pt x="115" y="195"/>
                    </a:lnTo>
                    <a:lnTo>
                      <a:pt x="113" y="186"/>
                    </a:lnTo>
                    <a:lnTo>
                      <a:pt x="108" y="177"/>
                    </a:lnTo>
                    <a:lnTo>
                      <a:pt x="108" y="177"/>
                    </a:lnTo>
                    <a:lnTo>
                      <a:pt x="106" y="175"/>
                    </a:lnTo>
                    <a:close/>
                    <a:moveTo>
                      <a:pt x="142" y="150"/>
                    </a:moveTo>
                    <a:lnTo>
                      <a:pt x="141" y="150"/>
                    </a:lnTo>
                    <a:lnTo>
                      <a:pt x="115" y="170"/>
                    </a:lnTo>
                    <a:lnTo>
                      <a:pt x="114" y="172"/>
                    </a:lnTo>
                    <a:lnTo>
                      <a:pt x="114" y="174"/>
                    </a:lnTo>
                    <a:lnTo>
                      <a:pt x="123" y="195"/>
                    </a:lnTo>
                    <a:lnTo>
                      <a:pt x="124" y="197"/>
                    </a:lnTo>
                    <a:lnTo>
                      <a:pt x="126" y="197"/>
                    </a:lnTo>
                    <a:lnTo>
                      <a:pt x="147" y="189"/>
                    </a:lnTo>
                    <a:lnTo>
                      <a:pt x="168" y="177"/>
                    </a:lnTo>
                    <a:lnTo>
                      <a:pt x="168" y="175"/>
                    </a:lnTo>
                    <a:lnTo>
                      <a:pt x="168" y="174"/>
                    </a:lnTo>
                    <a:lnTo>
                      <a:pt x="168" y="173"/>
                    </a:lnTo>
                    <a:lnTo>
                      <a:pt x="145" y="150"/>
                    </a:lnTo>
                    <a:lnTo>
                      <a:pt x="143" y="150"/>
                    </a:lnTo>
                    <a:lnTo>
                      <a:pt x="142" y="150"/>
                    </a:lnTo>
                    <a:close/>
                    <a:moveTo>
                      <a:pt x="81" y="143"/>
                    </a:moveTo>
                    <a:lnTo>
                      <a:pt x="80" y="143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52" y="175"/>
                    </a:lnTo>
                    <a:lnTo>
                      <a:pt x="53" y="177"/>
                    </a:lnTo>
                    <a:lnTo>
                      <a:pt x="64" y="179"/>
                    </a:lnTo>
                    <a:lnTo>
                      <a:pt x="77" y="179"/>
                    </a:lnTo>
                    <a:lnTo>
                      <a:pt x="90" y="175"/>
                    </a:lnTo>
                    <a:lnTo>
                      <a:pt x="100" y="170"/>
                    </a:lnTo>
                    <a:lnTo>
                      <a:pt x="101" y="169"/>
                    </a:lnTo>
                    <a:lnTo>
                      <a:pt x="103" y="168"/>
                    </a:lnTo>
                    <a:lnTo>
                      <a:pt x="101" y="166"/>
                    </a:lnTo>
                    <a:lnTo>
                      <a:pt x="85" y="143"/>
                    </a:lnTo>
                    <a:lnTo>
                      <a:pt x="83" y="143"/>
                    </a:lnTo>
                    <a:lnTo>
                      <a:pt x="81" y="143"/>
                    </a:lnTo>
                    <a:close/>
                    <a:moveTo>
                      <a:pt x="52" y="117"/>
                    </a:moveTo>
                    <a:lnTo>
                      <a:pt x="50" y="118"/>
                    </a:lnTo>
                    <a:lnTo>
                      <a:pt x="49" y="119"/>
                    </a:lnTo>
                    <a:lnTo>
                      <a:pt x="44" y="129"/>
                    </a:lnTo>
                    <a:lnTo>
                      <a:pt x="40" y="142"/>
                    </a:lnTo>
                    <a:lnTo>
                      <a:pt x="40" y="155"/>
                    </a:lnTo>
                    <a:lnTo>
                      <a:pt x="43" y="166"/>
                    </a:lnTo>
                    <a:lnTo>
                      <a:pt x="44" y="168"/>
                    </a:lnTo>
                    <a:lnTo>
                      <a:pt x="45" y="168"/>
                    </a:lnTo>
                    <a:lnTo>
                      <a:pt x="48" y="168"/>
                    </a:lnTo>
                    <a:lnTo>
                      <a:pt x="76" y="140"/>
                    </a:lnTo>
                    <a:lnTo>
                      <a:pt x="76" y="138"/>
                    </a:lnTo>
                    <a:lnTo>
                      <a:pt x="76" y="136"/>
                    </a:lnTo>
                    <a:lnTo>
                      <a:pt x="76" y="135"/>
                    </a:lnTo>
                    <a:lnTo>
                      <a:pt x="53" y="118"/>
                    </a:lnTo>
                    <a:lnTo>
                      <a:pt x="52" y="117"/>
                    </a:lnTo>
                    <a:close/>
                    <a:moveTo>
                      <a:pt x="110" y="115"/>
                    </a:moveTo>
                    <a:lnTo>
                      <a:pt x="109" y="115"/>
                    </a:lnTo>
                    <a:lnTo>
                      <a:pt x="108" y="117"/>
                    </a:lnTo>
                    <a:lnTo>
                      <a:pt x="89" y="135"/>
                    </a:lnTo>
                    <a:lnTo>
                      <a:pt x="89" y="136"/>
                    </a:lnTo>
                    <a:lnTo>
                      <a:pt x="89" y="138"/>
                    </a:lnTo>
                    <a:lnTo>
                      <a:pt x="89" y="140"/>
                    </a:lnTo>
                    <a:lnTo>
                      <a:pt x="108" y="164"/>
                    </a:lnTo>
                    <a:lnTo>
                      <a:pt x="109" y="164"/>
                    </a:lnTo>
                    <a:lnTo>
                      <a:pt x="110" y="165"/>
                    </a:lnTo>
                    <a:lnTo>
                      <a:pt x="112" y="164"/>
                    </a:lnTo>
                    <a:lnTo>
                      <a:pt x="136" y="146"/>
                    </a:lnTo>
                    <a:lnTo>
                      <a:pt x="137" y="145"/>
                    </a:lnTo>
                    <a:lnTo>
                      <a:pt x="137" y="142"/>
                    </a:lnTo>
                    <a:lnTo>
                      <a:pt x="136" y="141"/>
                    </a:lnTo>
                    <a:lnTo>
                      <a:pt x="112" y="117"/>
                    </a:lnTo>
                    <a:lnTo>
                      <a:pt x="110" y="115"/>
                    </a:lnTo>
                    <a:close/>
                    <a:moveTo>
                      <a:pt x="172" y="114"/>
                    </a:moveTo>
                    <a:lnTo>
                      <a:pt x="169" y="115"/>
                    </a:lnTo>
                    <a:lnTo>
                      <a:pt x="150" y="141"/>
                    </a:lnTo>
                    <a:lnTo>
                      <a:pt x="149" y="142"/>
                    </a:lnTo>
                    <a:lnTo>
                      <a:pt x="149" y="145"/>
                    </a:lnTo>
                    <a:lnTo>
                      <a:pt x="150" y="146"/>
                    </a:lnTo>
                    <a:lnTo>
                      <a:pt x="172" y="168"/>
                    </a:lnTo>
                    <a:lnTo>
                      <a:pt x="173" y="169"/>
                    </a:lnTo>
                    <a:lnTo>
                      <a:pt x="174" y="169"/>
                    </a:lnTo>
                    <a:lnTo>
                      <a:pt x="175" y="169"/>
                    </a:lnTo>
                    <a:lnTo>
                      <a:pt x="177" y="168"/>
                    </a:lnTo>
                    <a:lnTo>
                      <a:pt x="189" y="149"/>
                    </a:lnTo>
                    <a:lnTo>
                      <a:pt x="196" y="127"/>
                    </a:lnTo>
                    <a:lnTo>
                      <a:pt x="196" y="124"/>
                    </a:lnTo>
                    <a:lnTo>
                      <a:pt x="195" y="123"/>
                    </a:lnTo>
                    <a:lnTo>
                      <a:pt x="173" y="114"/>
                    </a:lnTo>
                    <a:lnTo>
                      <a:pt x="172" y="114"/>
                    </a:lnTo>
                    <a:close/>
                    <a:moveTo>
                      <a:pt x="25" y="104"/>
                    </a:moveTo>
                    <a:lnTo>
                      <a:pt x="23" y="104"/>
                    </a:lnTo>
                    <a:lnTo>
                      <a:pt x="21" y="105"/>
                    </a:lnTo>
                    <a:lnTo>
                      <a:pt x="21" y="106"/>
                    </a:lnTo>
                    <a:lnTo>
                      <a:pt x="23" y="129"/>
                    </a:lnTo>
                    <a:lnTo>
                      <a:pt x="31" y="151"/>
                    </a:lnTo>
                    <a:lnTo>
                      <a:pt x="31" y="152"/>
                    </a:lnTo>
                    <a:lnTo>
                      <a:pt x="32" y="151"/>
                    </a:lnTo>
                    <a:lnTo>
                      <a:pt x="32" y="151"/>
                    </a:lnTo>
                    <a:lnTo>
                      <a:pt x="36" y="132"/>
                    </a:lnTo>
                    <a:lnTo>
                      <a:pt x="44" y="115"/>
                    </a:lnTo>
                    <a:lnTo>
                      <a:pt x="44" y="113"/>
                    </a:lnTo>
                    <a:lnTo>
                      <a:pt x="43" y="112"/>
                    </a:lnTo>
                    <a:lnTo>
                      <a:pt x="43" y="112"/>
                    </a:lnTo>
                    <a:lnTo>
                      <a:pt x="34" y="106"/>
                    </a:lnTo>
                    <a:lnTo>
                      <a:pt x="25" y="104"/>
                    </a:lnTo>
                    <a:close/>
                    <a:moveTo>
                      <a:pt x="137" y="89"/>
                    </a:moveTo>
                    <a:lnTo>
                      <a:pt x="136" y="89"/>
                    </a:lnTo>
                    <a:lnTo>
                      <a:pt x="135" y="90"/>
                    </a:lnTo>
                    <a:lnTo>
                      <a:pt x="117" y="108"/>
                    </a:lnTo>
                    <a:lnTo>
                      <a:pt x="115" y="109"/>
                    </a:lnTo>
                    <a:lnTo>
                      <a:pt x="115" y="110"/>
                    </a:lnTo>
                    <a:lnTo>
                      <a:pt x="117" y="112"/>
                    </a:lnTo>
                    <a:lnTo>
                      <a:pt x="141" y="137"/>
                    </a:lnTo>
                    <a:lnTo>
                      <a:pt x="142" y="137"/>
                    </a:lnTo>
                    <a:lnTo>
                      <a:pt x="145" y="137"/>
                    </a:lnTo>
                    <a:lnTo>
                      <a:pt x="164" y="113"/>
                    </a:lnTo>
                    <a:lnTo>
                      <a:pt x="164" y="112"/>
                    </a:lnTo>
                    <a:lnTo>
                      <a:pt x="164" y="109"/>
                    </a:lnTo>
                    <a:lnTo>
                      <a:pt x="163" y="109"/>
                    </a:lnTo>
                    <a:lnTo>
                      <a:pt x="138" y="90"/>
                    </a:lnTo>
                    <a:lnTo>
                      <a:pt x="137" y="89"/>
                    </a:lnTo>
                    <a:close/>
                    <a:moveTo>
                      <a:pt x="77" y="82"/>
                    </a:moveTo>
                    <a:lnTo>
                      <a:pt x="75" y="82"/>
                    </a:lnTo>
                    <a:lnTo>
                      <a:pt x="73" y="83"/>
                    </a:lnTo>
                    <a:lnTo>
                      <a:pt x="55" y="108"/>
                    </a:lnTo>
                    <a:lnTo>
                      <a:pt x="54" y="109"/>
                    </a:lnTo>
                    <a:lnTo>
                      <a:pt x="55" y="110"/>
                    </a:lnTo>
                    <a:lnTo>
                      <a:pt x="55" y="112"/>
                    </a:lnTo>
                    <a:lnTo>
                      <a:pt x="80" y="131"/>
                    </a:lnTo>
                    <a:lnTo>
                      <a:pt x="81" y="131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103" y="112"/>
                    </a:lnTo>
                    <a:lnTo>
                      <a:pt x="104" y="110"/>
                    </a:lnTo>
                    <a:lnTo>
                      <a:pt x="104" y="109"/>
                    </a:lnTo>
                    <a:lnTo>
                      <a:pt x="103" y="108"/>
                    </a:lnTo>
                    <a:lnTo>
                      <a:pt x="78" y="83"/>
                    </a:lnTo>
                    <a:lnTo>
                      <a:pt x="77" y="82"/>
                    </a:lnTo>
                    <a:close/>
                    <a:moveTo>
                      <a:pt x="187" y="68"/>
                    </a:moveTo>
                    <a:lnTo>
                      <a:pt x="186" y="68"/>
                    </a:lnTo>
                    <a:lnTo>
                      <a:pt x="186" y="69"/>
                    </a:lnTo>
                    <a:lnTo>
                      <a:pt x="183" y="87"/>
                    </a:lnTo>
                    <a:lnTo>
                      <a:pt x="175" y="105"/>
                    </a:lnTo>
                    <a:lnTo>
                      <a:pt x="175" y="106"/>
                    </a:lnTo>
                    <a:lnTo>
                      <a:pt x="175" y="108"/>
                    </a:lnTo>
                    <a:lnTo>
                      <a:pt x="177" y="109"/>
                    </a:lnTo>
                    <a:lnTo>
                      <a:pt x="186" y="113"/>
                    </a:lnTo>
                    <a:lnTo>
                      <a:pt x="195" y="117"/>
                    </a:lnTo>
                    <a:lnTo>
                      <a:pt x="196" y="117"/>
                    </a:lnTo>
                    <a:lnTo>
                      <a:pt x="197" y="115"/>
                    </a:lnTo>
                    <a:lnTo>
                      <a:pt x="197" y="114"/>
                    </a:lnTo>
                    <a:lnTo>
                      <a:pt x="196" y="90"/>
                    </a:lnTo>
                    <a:lnTo>
                      <a:pt x="187" y="68"/>
                    </a:lnTo>
                    <a:lnTo>
                      <a:pt x="187" y="68"/>
                    </a:lnTo>
                    <a:close/>
                    <a:moveTo>
                      <a:pt x="108" y="55"/>
                    </a:moveTo>
                    <a:lnTo>
                      <a:pt x="106" y="55"/>
                    </a:lnTo>
                    <a:lnTo>
                      <a:pt x="82" y="74"/>
                    </a:lnTo>
                    <a:lnTo>
                      <a:pt x="82" y="76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82" y="78"/>
                    </a:lnTo>
                    <a:lnTo>
                      <a:pt x="108" y="103"/>
                    </a:lnTo>
                    <a:lnTo>
                      <a:pt x="109" y="104"/>
                    </a:lnTo>
                    <a:lnTo>
                      <a:pt x="110" y="104"/>
                    </a:lnTo>
                    <a:lnTo>
                      <a:pt x="112" y="103"/>
                    </a:lnTo>
                    <a:lnTo>
                      <a:pt x="129" y="85"/>
                    </a:lnTo>
                    <a:lnTo>
                      <a:pt x="131" y="83"/>
                    </a:lnTo>
                    <a:lnTo>
                      <a:pt x="131" y="82"/>
                    </a:lnTo>
                    <a:lnTo>
                      <a:pt x="129" y="81"/>
                    </a:lnTo>
                    <a:lnTo>
                      <a:pt x="110" y="57"/>
                    </a:lnTo>
                    <a:lnTo>
                      <a:pt x="109" y="55"/>
                    </a:lnTo>
                    <a:lnTo>
                      <a:pt x="108" y="55"/>
                    </a:lnTo>
                    <a:close/>
                    <a:moveTo>
                      <a:pt x="174" y="51"/>
                    </a:moveTo>
                    <a:lnTo>
                      <a:pt x="173" y="51"/>
                    </a:lnTo>
                    <a:lnTo>
                      <a:pt x="172" y="53"/>
                    </a:lnTo>
                    <a:lnTo>
                      <a:pt x="143" y="81"/>
                    </a:lnTo>
                    <a:lnTo>
                      <a:pt x="142" y="83"/>
                    </a:lnTo>
                    <a:lnTo>
                      <a:pt x="145" y="86"/>
                    </a:lnTo>
                    <a:lnTo>
                      <a:pt x="150" y="91"/>
                    </a:lnTo>
                    <a:lnTo>
                      <a:pt x="156" y="96"/>
                    </a:lnTo>
                    <a:lnTo>
                      <a:pt x="161" y="100"/>
                    </a:lnTo>
                    <a:lnTo>
                      <a:pt x="165" y="103"/>
                    </a:lnTo>
                    <a:lnTo>
                      <a:pt x="166" y="103"/>
                    </a:lnTo>
                    <a:lnTo>
                      <a:pt x="169" y="103"/>
                    </a:lnTo>
                    <a:lnTo>
                      <a:pt x="170" y="101"/>
                    </a:lnTo>
                    <a:lnTo>
                      <a:pt x="174" y="90"/>
                    </a:lnTo>
                    <a:lnTo>
                      <a:pt x="178" y="77"/>
                    </a:lnTo>
                    <a:lnTo>
                      <a:pt x="179" y="64"/>
                    </a:lnTo>
                    <a:lnTo>
                      <a:pt x="177" y="53"/>
                    </a:lnTo>
                    <a:lnTo>
                      <a:pt x="175" y="53"/>
                    </a:lnTo>
                    <a:lnTo>
                      <a:pt x="174" y="51"/>
                    </a:lnTo>
                    <a:close/>
                    <a:moveTo>
                      <a:pt x="45" y="51"/>
                    </a:moveTo>
                    <a:lnTo>
                      <a:pt x="44" y="51"/>
                    </a:lnTo>
                    <a:lnTo>
                      <a:pt x="43" y="51"/>
                    </a:lnTo>
                    <a:lnTo>
                      <a:pt x="30" y="72"/>
                    </a:lnTo>
                    <a:lnTo>
                      <a:pt x="22" y="94"/>
                    </a:lnTo>
                    <a:lnTo>
                      <a:pt x="22" y="95"/>
                    </a:lnTo>
                    <a:lnTo>
                      <a:pt x="25" y="96"/>
                    </a:lnTo>
                    <a:lnTo>
                      <a:pt x="45" y="105"/>
                    </a:lnTo>
                    <a:lnTo>
                      <a:pt x="48" y="105"/>
                    </a:lnTo>
                    <a:lnTo>
                      <a:pt x="49" y="104"/>
                    </a:lnTo>
                    <a:lnTo>
                      <a:pt x="69" y="78"/>
                    </a:lnTo>
                    <a:lnTo>
                      <a:pt x="69" y="77"/>
                    </a:lnTo>
                    <a:lnTo>
                      <a:pt x="69" y="76"/>
                    </a:lnTo>
                    <a:lnTo>
                      <a:pt x="69" y="74"/>
                    </a:lnTo>
                    <a:lnTo>
                      <a:pt x="46" y="51"/>
                    </a:lnTo>
                    <a:lnTo>
                      <a:pt x="45" y="51"/>
                    </a:lnTo>
                    <a:close/>
                    <a:moveTo>
                      <a:pt x="184" y="41"/>
                    </a:moveTo>
                    <a:lnTo>
                      <a:pt x="183" y="41"/>
                    </a:lnTo>
                    <a:lnTo>
                      <a:pt x="182" y="43"/>
                    </a:lnTo>
                    <a:lnTo>
                      <a:pt x="181" y="43"/>
                    </a:lnTo>
                    <a:lnTo>
                      <a:pt x="181" y="45"/>
                    </a:lnTo>
                    <a:lnTo>
                      <a:pt x="181" y="48"/>
                    </a:lnTo>
                    <a:lnTo>
                      <a:pt x="195" y="67"/>
                    </a:lnTo>
                    <a:lnTo>
                      <a:pt x="202" y="89"/>
                    </a:lnTo>
                    <a:lnTo>
                      <a:pt x="205" y="112"/>
                    </a:lnTo>
                    <a:lnTo>
                      <a:pt x="201" y="135"/>
                    </a:lnTo>
                    <a:lnTo>
                      <a:pt x="192" y="158"/>
                    </a:lnTo>
                    <a:lnTo>
                      <a:pt x="177" y="177"/>
                    </a:lnTo>
                    <a:lnTo>
                      <a:pt x="158" y="192"/>
                    </a:lnTo>
                    <a:lnTo>
                      <a:pt x="136" y="201"/>
                    </a:lnTo>
                    <a:lnTo>
                      <a:pt x="112" y="205"/>
                    </a:lnTo>
                    <a:lnTo>
                      <a:pt x="89" y="203"/>
                    </a:lnTo>
                    <a:lnTo>
                      <a:pt x="67" y="195"/>
                    </a:lnTo>
                    <a:lnTo>
                      <a:pt x="46" y="182"/>
                    </a:lnTo>
                    <a:lnTo>
                      <a:pt x="44" y="181"/>
                    </a:lnTo>
                    <a:lnTo>
                      <a:pt x="43" y="182"/>
                    </a:lnTo>
                    <a:lnTo>
                      <a:pt x="41" y="183"/>
                    </a:lnTo>
                    <a:lnTo>
                      <a:pt x="41" y="183"/>
                    </a:lnTo>
                    <a:lnTo>
                      <a:pt x="40" y="184"/>
                    </a:lnTo>
                    <a:lnTo>
                      <a:pt x="41" y="186"/>
                    </a:lnTo>
                    <a:lnTo>
                      <a:pt x="41" y="187"/>
                    </a:lnTo>
                    <a:lnTo>
                      <a:pt x="63" y="201"/>
                    </a:lnTo>
                    <a:lnTo>
                      <a:pt x="87" y="210"/>
                    </a:lnTo>
                    <a:lnTo>
                      <a:pt x="113" y="212"/>
                    </a:lnTo>
                    <a:lnTo>
                      <a:pt x="137" y="209"/>
                    </a:lnTo>
                    <a:lnTo>
                      <a:pt x="160" y="198"/>
                    </a:lnTo>
                    <a:lnTo>
                      <a:pt x="182" y="182"/>
                    </a:lnTo>
                    <a:lnTo>
                      <a:pt x="198" y="161"/>
                    </a:lnTo>
                    <a:lnTo>
                      <a:pt x="207" y="138"/>
                    </a:lnTo>
                    <a:lnTo>
                      <a:pt x="211" y="113"/>
                    </a:lnTo>
                    <a:lnTo>
                      <a:pt x="209" y="89"/>
                    </a:lnTo>
                    <a:lnTo>
                      <a:pt x="201" y="64"/>
                    </a:lnTo>
                    <a:lnTo>
                      <a:pt x="186" y="43"/>
                    </a:lnTo>
                    <a:lnTo>
                      <a:pt x="186" y="41"/>
                    </a:lnTo>
                    <a:lnTo>
                      <a:pt x="184" y="41"/>
                    </a:lnTo>
                    <a:close/>
                    <a:moveTo>
                      <a:pt x="155" y="40"/>
                    </a:moveTo>
                    <a:lnTo>
                      <a:pt x="142" y="41"/>
                    </a:lnTo>
                    <a:lnTo>
                      <a:pt x="129" y="45"/>
                    </a:lnTo>
                    <a:lnTo>
                      <a:pt x="118" y="49"/>
                    </a:lnTo>
                    <a:lnTo>
                      <a:pt x="117" y="50"/>
                    </a:lnTo>
                    <a:lnTo>
                      <a:pt x="117" y="53"/>
                    </a:lnTo>
                    <a:lnTo>
                      <a:pt x="117" y="54"/>
                    </a:lnTo>
                    <a:lnTo>
                      <a:pt x="135" y="76"/>
                    </a:lnTo>
                    <a:lnTo>
                      <a:pt x="136" y="77"/>
                    </a:lnTo>
                    <a:lnTo>
                      <a:pt x="137" y="77"/>
                    </a:lnTo>
                    <a:lnTo>
                      <a:pt x="138" y="76"/>
                    </a:lnTo>
                    <a:lnTo>
                      <a:pt x="166" y="48"/>
                    </a:lnTo>
                    <a:lnTo>
                      <a:pt x="168" y="46"/>
                    </a:lnTo>
                    <a:lnTo>
                      <a:pt x="168" y="45"/>
                    </a:lnTo>
                    <a:lnTo>
                      <a:pt x="166" y="44"/>
                    </a:lnTo>
                    <a:lnTo>
                      <a:pt x="166" y="43"/>
                    </a:lnTo>
                    <a:lnTo>
                      <a:pt x="155" y="40"/>
                    </a:lnTo>
                    <a:close/>
                    <a:moveTo>
                      <a:pt x="92" y="23"/>
                    </a:moveTo>
                    <a:lnTo>
                      <a:pt x="71" y="30"/>
                    </a:lnTo>
                    <a:lnTo>
                      <a:pt x="52" y="43"/>
                    </a:lnTo>
                    <a:lnTo>
                      <a:pt x="50" y="44"/>
                    </a:lnTo>
                    <a:lnTo>
                      <a:pt x="50" y="46"/>
                    </a:lnTo>
                    <a:lnTo>
                      <a:pt x="52" y="48"/>
                    </a:lnTo>
                    <a:lnTo>
                      <a:pt x="73" y="69"/>
                    </a:lnTo>
                    <a:lnTo>
                      <a:pt x="75" y="71"/>
                    </a:lnTo>
                    <a:lnTo>
                      <a:pt x="77" y="71"/>
                    </a:lnTo>
                    <a:lnTo>
                      <a:pt x="78" y="69"/>
                    </a:lnTo>
                    <a:lnTo>
                      <a:pt x="104" y="50"/>
                    </a:lnTo>
                    <a:lnTo>
                      <a:pt x="105" y="48"/>
                    </a:lnTo>
                    <a:lnTo>
                      <a:pt x="105" y="46"/>
                    </a:lnTo>
                    <a:lnTo>
                      <a:pt x="96" y="25"/>
                    </a:lnTo>
                    <a:lnTo>
                      <a:pt x="95" y="23"/>
                    </a:lnTo>
                    <a:lnTo>
                      <a:pt x="92" y="23"/>
                    </a:lnTo>
                    <a:close/>
                    <a:moveTo>
                      <a:pt x="105" y="22"/>
                    </a:moveTo>
                    <a:lnTo>
                      <a:pt x="104" y="22"/>
                    </a:lnTo>
                    <a:lnTo>
                      <a:pt x="103" y="23"/>
                    </a:lnTo>
                    <a:lnTo>
                      <a:pt x="103" y="25"/>
                    </a:lnTo>
                    <a:lnTo>
                      <a:pt x="106" y="34"/>
                    </a:lnTo>
                    <a:lnTo>
                      <a:pt x="110" y="43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4" y="44"/>
                    </a:lnTo>
                    <a:lnTo>
                      <a:pt x="132" y="36"/>
                    </a:lnTo>
                    <a:lnTo>
                      <a:pt x="150" y="34"/>
                    </a:lnTo>
                    <a:lnTo>
                      <a:pt x="151" y="34"/>
                    </a:lnTo>
                    <a:lnTo>
                      <a:pt x="151" y="32"/>
                    </a:lnTo>
                    <a:lnTo>
                      <a:pt x="151" y="32"/>
                    </a:lnTo>
                    <a:lnTo>
                      <a:pt x="129" y="23"/>
                    </a:lnTo>
                    <a:lnTo>
                      <a:pt x="105" y="22"/>
                    </a:lnTo>
                    <a:close/>
                    <a:moveTo>
                      <a:pt x="198" y="0"/>
                    </a:moveTo>
                    <a:lnTo>
                      <a:pt x="207" y="0"/>
                    </a:lnTo>
                    <a:lnTo>
                      <a:pt x="214" y="6"/>
                    </a:lnTo>
                    <a:lnTo>
                      <a:pt x="219" y="12"/>
                    </a:lnTo>
                    <a:lnTo>
                      <a:pt x="219" y="21"/>
                    </a:lnTo>
                    <a:lnTo>
                      <a:pt x="214" y="27"/>
                    </a:lnTo>
                    <a:lnTo>
                      <a:pt x="210" y="31"/>
                    </a:lnTo>
                    <a:lnTo>
                      <a:pt x="206" y="32"/>
                    </a:lnTo>
                    <a:lnTo>
                      <a:pt x="201" y="32"/>
                    </a:lnTo>
                    <a:lnTo>
                      <a:pt x="196" y="31"/>
                    </a:lnTo>
                    <a:lnTo>
                      <a:pt x="195" y="30"/>
                    </a:lnTo>
                    <a:lnTo>
                      <a:pt x="193" y="31"/>
                    </a:lnTo>
                    <a:lnTo>
                      <a:pt x="191" y="34"/>
                    </a:lnTo>
                    <a:lnTo>
                      <a:pt x="189" y="35"/>
                    </a:lnTo>
                    <a:lnTo>
                      <a:pt x="191" y="37"/>
                    </a:lnTo>
                    <a:lnTo>
                      <a:pt x="205" y="57"/>
                    </a:lnTo>
                    <a:lnTo>
                      <a:pt x="214" y="78"/>
                    </a:lnTo>
                    <a:lnTo>
                      <a:pt x="219" y="101"/>
                    </a:lnTo>
                    <a:lnTo>
                      <a:pt x="218" y="124"/>
                    </a:lnTo>
                    <a:lnTo>
                      <a:pt x="212" y="147"/>
                    </a:lnTo>
                    <a:lnTo>
                      <a:pt x="202" y="168"/>
                    </a:lnTo>
                    <a:lnTo>
                      <a:pt x="187" y="187"/>
                    </a:lnTo>
                    <a:lnTo>
                      <a:pt x="165" y="203"/>
                    </a:lnTo>
                    <a:lnTo>
                      <a:pt x="142" y="214"/>
                    </a:lnTo>
                    <a:lnTo>
                      <a:pt x="118" y="219"/>
                    </a:lnTo>
                    <a:lnTo>
                      <a:pt x="115" y="220"/>
                    </a:lnTo>
                    <a:lnTo>
                      <a:pt x="115" y="221"/>
                    </a:lnTo>
                    <a:lnTo>
                      <a:pt x="115" y="225"/>
                    </a:lnTo>
                    <a:lnTo>
                      <a:pt x="115" y="228"/>
                    </a:lnTo>
                    <a:lnTo>
                      <a:pt x="117" y="228"/>
                    </a:lnTo>
                    <a:lnTo>
                      <a:pt x="123" y="234"/>
                    </a:lnTo>
                    <a:lnTo>
                      <a:pt x="126" y="243"/>
                    </a:lnTo>
                    <a:lnTo>
                      <a:pt x="123" y="251"/>
                    </a:lnTo>
                    <a:lnTo>
                      <a:pt x="117" y="257"/>
                    </a:lnTo>
                    <a:lnTo>
                      <a:pt x="115" y="257"/>
                    </a:lnTo>
                    <a:lnTo>
                      <a:pt x="115" y="260"/>
                    </a:lnTo>
                    <a:lnTo>
                      <a:pt x="115" y="264"/>
                    </a:lnTo>
                    <a:lnTo>
                      <a:pt x="115" y="265"/>
                    </a:lnTo>
                    <a:lnTo>
                      <a:pt x="118" y="266"/>
                    </a:lnTo>
                    <a:lnTo>
                      <a:pt x="141" y="269"/>
                    </a:lnTo>
                    <a:lnTo>
                      <a:pt x="164" y="275"/>
                    </a:lnTo>
                    <a:lnTo>
                      <a:pt x="184" y="285"/>
                    </a:lnTo>
                    <a:lnTo>
                      <a:pt x="186" y="287"/>
                    </a:lnTo>
                    <a:lnTo>
                      <a:pt x="186" y="288"/>
                    </a:lnTo>
                    <a:lnTo>
                      <a:pt x="184" y="290"/>
                    </a:lnTo>
                    <a:lnTo>
                      <a:pt x="183" y="290"/>
                    </a:lnTo>
                    <a:lnTo>
                      <a:pt x="35" y="290"/>
                    </a:lnTo>
                    <a:lnTo>
                      <a:pt x="34" y="290"/>
                    </a:lnTo>
                    <a:lnTo>
                      <a:pt x="32" y="288"/>
                    </a:lnTo>
                    <a:lnTo>
                      <a:pt x="32" y="287"/>
                    </a:lnTo>
                    <a:lnTo>
                      <a:pt x="34" y="285"/>
                    </a:lnTo>
                    <a:lnTo>
                      <a:pt x="55" y="275"/>
                    </a:lnTo>
                    <a:lnTo>
                      <a:pt x="77" y="269"/>
                    </a:lnTo>
                    <a:lnTo>
                      <a:pt x="100" y="266"/>
                    </a:lnTo>
                    <a:lnTo>
                      <a:pt x="103" y="265"/>
                    </a:lnTo>
                    <a:lnTo>
                      <a:pt x="104" y="264"/>
                    </a:lnTo>
                    <a:lnTo>
                      <a:pt x="104" y="260"/>
                    </a:lnTo>
                    <a:lnTo>
                      <a:pt x="103" y="257"/>
                    </a:lnTo>
                    <a:lnTo>
                      <a:pt x="101" y="257"/>
                    </a:lnTo>
                    <a:lnTo>
                      <a:pt x="95" y="251"/>
                    </a:lnTo>
                    <a:lnTo>
                      <a:pt x="94" y="243"/>
                    </a:lnTo>
                    <a:lnTo>
                      <a:pt x="95" y="234"/>
                    </a:lnTo>
                    <a:lnTo>
                      <a:pt x="101" y="228"/>
                    </a:lnTo>
                    <a:lnTo>
                      <a:pt x="103" y="228"/>
                    </a:lnTo>
                    <a:lnTo>
                      <a:pt x="104" y="225"/>
                    </a:lnTo>
                    <a:lnTo>
                      <a:pt x="104" y="221"/>
                    </a:lnTo>
                    <a:lnTo>
                      <a:pt x="103" y="220"/>
                    </a:lnTo>
                    <a:lnTo>
                      <a:pt x="101" y="219"/>
                    </a:lnTo>
                    <a:lnTo>
                      <a:pt x="78" y="215"/>
                    </a:lnTo>
                    <a:lnTo>
                      <a:pt x="57" y="206"/>
                    </a:lnTo>
                    <a:lnTo>
                      <a:pt x="36" y="192"/>
                    </a:lnTo>
                    <a:lnTo>
                      <a:pt x="35" y="191"/>
                    </a:lnTo>
                    <a:lnTo>
                      <a:pt x="32" y="192"/>
                    </a:lnTo>
                    <a:lnTo>
                      <a:pt x="30" y="193"/>
                    </a:lnTo>
                    <a:lnTo>
                      <a:pt x="30" y="196"/>
                    </a:lnTo>
                    <a:lnTo>
                      <a:pt x="30" y="197"/>
                    </a:lnTo>
                    <a:lnTo>
                      <a:pt x="31" y="202"/>
                    </a:lnTo>
                    <a:lnTo>
                      <a:pt x="31" y="206"/>
                    </a:lnTo>
                    <a:lnTo>
                      <a:pt x="30" y="211"/>
                    </a:lnTo>
                    <a:lnTo>
                      <a:pt x="27" y="215"/>
                    </a:lnTo>
                    <a:lnTo>
                      <a:pt x="20" y="219"/>
                    </a:lnTo>
                    <a:lnTo>
                      <a:pt x="12" y="219"/>
                    </a:lnTo>
                    <a:lnTo>
                      <a:pt x="4" y="215"/>
                    </a:lnTo>
                    <a:lnTo>
                      <a:pt x="0" y="207"/>
                    </a:lnTo>
                    <a:lnTo>
                      <a:pt x="0" y="200"/>
                    </a:lnTo>
                    <a:lnTo>
                      <a:pt x="4" y="192"/>
                    </a:lnTo>
                    <a:lnTo>
                      <a:pt x="8" y="189"/>
                    </a:lnTo>
                    <a:lnTo>
                      <a:pt x="13" y="188"/>
                    </a:lnTo>
                    <a:lnTo>
                      <a:pt x="17" y="188"/>
                    </a:lnTo>
                    <a:lnTo>
                      <a:pt x="22" y="189"/>
                    </a:lnTo>
                    <a:lnTo>
                      <a:pt x="23" y="189"/>
                    </a:lnTo>
                    <a:lnTo>
                      <a:pt x="26" y="189"/>
                    </a:lnTo>
                    <a:lnTo>
                      <a:pt x="37" y="177"/>
                    </a:lnTo>
                    <a:lnTo>
                      <a:pt x="39" y="175"/>
                    </a:lnTo>
                    <a:lnTo>
                      <a:pt x="37" y="173"/>
                    </a:lnTo>
                    <a:lnTo>
                      <a:pt x="25" y="152"/>
                    </a:lnTo>
                    <a:lnTo>
                      <a:pt x="16" y="131"/>
                    </a:lnTo>
                    <a:lnTo>
                      <a:pt x="14" y="108"/>
                    </a:lnTo>
                    <a:lnTo>
                      <a:pt x="18" y="83"/>
                    </a:lnTo>
                    <a:lnTo>
                      <a:pt x="27" y="62"/>
                    </a:lnTo>
                    <a:lnTo>
                      <a:pt x="43" y="43"/>
                    </a:lnTo>
                    <a:lnTo>
                      <a:pt x="62" y="27"/>
                    </a:lnTo>
                    <a:lnTo>
                      <a:pt x="85" y="18"/>
                    </a:lnTo>
                    <a:lnTo>
                      <a:pt x="108" y="14"/>
                    </a:lnTo>
                    <a:lnTo>
                      <a:pt x="131" y="17"/>
                    </a:lnTo>
                    <a:lnTo>
                      <a:pt x="152" y="25"/>
                    </a:lnTo>
                    <a:lnTo>
                      <a:pt x="172" y="39"/>
                    </a:lnTo>
                    <a:lnTo>
                      <a:pt x="174" y="39"/>
                    </a:lnTo>
                    <a:lnTo>
                      <a:pt x="177" y="39"/>
                    </a:lnTo>
                    <a:lnTo>
                      <a:pt x="188" y="26"/>
                    </a:lnTo>
                    <a:lnTo>
                      <a:pt x="189" y="25"/>
                    </a:lnTo>
                    <a:lnTo>
                      <a:pt x="188" y="23"/>
                    </a:lnTo>
                    <a:lnTo>
                      <a:pt x="187" y="18"/>
                    </a:lnTo>
                    <a:lnTo>
                      <a:pt x="187" y="13"/>
                    </a:lnTo>
                    <a:lnTo>
                      <a:pt x="188" y="9"/>
                    </a:lnTo>
                    <a:lnTo>
                      <a:pt x="192" y="6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36" name="TextBox 23">
            <a:extLst>
              <a:ext uri="{FF2B5EF4-FFF2-40B4-BE49-F238E27FC236}">
                <a16:creationId xmlns:a16="http://schemas.microsoft.com/office/drawing/2014/main" id="{624BC270-D655-4335-832F-374BFBA274B4}"/>
              </a:ext>
            </a:extLst>
          </p:cNvPr>
          <p:cNvSpPr txBox="1"/>
          <p:nvPr/>
        </p:nvSpPr>
        <p:spPr>
          <a:xfrm>
            <a:off x="721134" y="4420030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7" name="TextBox 24">
            <a:extLst>
              <a:ext uri="{FF2B5EF4-FFF2-40B4-BE49-F238E27FC236}">
                <a16:creationId xmlns:a16="http://schemas.microsoft.com/office/drawing/2014/main" id="{DF3EC9EC-30A9-4090-BE16-20AD7A8BE53F}"/>
              </a:ext>
            </a:extLst>
          </p:cNvPr>
          <p:cNvSpPr txBox="1"/>
          <p:nvPr/>
        </p:nvSpPr>
        <p:spPr>
          <a:xfrm>
            <a:off x="711332" y="4115894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23">
            <a:extLst>
              <a:ext uri="{FF2B5EF4-FFF2-40B4-BE49-F238E27FC236}">
                <a16:creationId xmlns:a16="http://schemas.microsoft.com/office/drawing/2014/main" id="{7D7473A0-08F7-4AA6-A298-567281CF2877}"/>
              </a:ext>
            </a:extLst>
          </p:cNvPr>
          <p:cNvSpPr txBox="1"/>
          <p:nvPr/>
        </p:nvSpPr>
        <p:spPr>
          <a:xfrm>
            <a:off x="3340986" y="4420030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TextBox 24">
            <a:extLst>
              <a:ext uri="{FF2B5EF4-FFF2-40B4-BE49-F238E27FC236}">
                <a16:creationId xmlns:a16="http://schemas.microsoft.com/office/drawing/2014/main" id="{DA761ACF-4BEF-496A-81B1-055D8245E70C}"/>
              </a:ext>
            </a:extLst>
          </p:cNvPr>
          <p:cNvSpPr txBox="1"/>
          <p:nvPr/>
        </p:nvSpPr>
        <p:spPr>
          <a:xfrm>
            <a:off x="3331184" y="4115894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23">
            <a:extLst>
              <a:ext uri="{FF2B5EF4-FFF2-40B4-BE49-F238E27FC236}">
                <a16:creationId xmlns:a16="http://schemas.microsoft.com/office/drawing/2014/main" id="{1E540850-BFF5-488A-9502-BB537686D778}"/>
              </a:ext>
            </a:extLst>
          </p:cNvPr>
          <p:cNvSpPr txBox="1"/>
          <p:nvPr/>
        </p:nvSpPr>
        <p:spPr>
          <a:xfrm>
            <a:off x="6191237" y="4420030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TextBox 24">
            <a:extLst>
              <a:ext uri="{FF2B5EF4-FFF2-40B4-BE49-F238E27FC236}">
                <a16:creationId xmlns:a16="http://schemas.microsoft.com/office/drawing/2014/main" id="{161B3546-04D3-40AD-83BA-A7E8948568C6}"/>
              </a:ext>
            </a:extLst>
          </p:cNvPr>
          <p:cNvSpPr txBox="1"/>
          <p:nvPr/>
        </p:nvSpPr>
        <p:spPr>
          <a:xfrm>
            <a:off x="6181435" y="4115894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Box 23">
            <a:extLst>
              <a:ext uri="{FF2B5EF4-FFF2-40B4-BE49-F238E27FC236}">
                <a16:creationId xmlns:a16="http://schemas.microsoft.com/office/drawing/2014/main" id="{78ED382D-9999-45F3-914D-DCDB590B782D}"/>
              </a:ext>
            </a:extLst>
          </p:cNvPr>
          <p:cNvSpPr txBox="1"/>
          <p:nvPr/>
        </p:nvSpPr>
        <p:spPr>
          <a:xfrm>
            <a:off x="8751077" y="4420030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TextBox 24">
            <a:extLst>
              <a:ext uri="{FF2B5EF4-FFF2-40B4-BE49-F238E27FC236}">
                <a16:creationId xmlns:a16="http://schemas.microsoft.com/office/drawing/2014/main" id="{E7C9A463-FC63-4FD8-AB38-F1A4A066E576}"/>
              </a:ext>
            </a:extLst>
          </p:cNvPr>
          <p:cNvSpPr txBox="1"/>
          <p:nvPr/>
        </p:nvSpPr>
        <p:spPr>
          <a:xfrm>
            <a:off x="8741275" y="4115894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9401139"/>
      </p:ext>
    </p:extLst>
  </p:cSld>
  <p:clrMapOvr>
    <a:masterClrMapping/>
  </p:clrMapOvr>
  <p:transition spd="slow" advTm="42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08063" y="2846930"/>
            <a:ext cx="9369425" cy="974725"/>
            <a:chOff x="1008063" y="2117725"/>
            <a:chExt cx="9369425" cy="974725"/>
          </a:xfrm>
        </p:grpSpPr>
        <p:sp>
          <p:nvSpPr>
            <p:cNvPr id="6" name="Oval 14"/>
            <p:cNvSpPr>
              <a:spLocks noChangeArrowheads="1"/>
            </p:cNvSpPr>
            <p:nvPr/>
          </p:nvSpPr>
          <p:spPr bwMode="auto">
            <a:xfrm>
              <a:off x="1150938" y="2654300"/>
              <a:ext cx="444500" cy="43815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/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+mn-ea"/>
                <a:ea typeface="+mn-ea"/>
                <a:cs typeface="+mn-ea"/>
                <a:sym typeface="微软雅黑" pitchFamily="34" charset="-122"/>
              </a:endParaRPr>
            </a:p>
          </p:txBody>
        </p:sp>
        <p:sp>
          <p:nvSpPr>
            <p:cNvPr id="7" name="Rectangle 15"/>
            <p:cNvSpPr>
              <a:spLocks noChangeArrowheads="1"/>
            </p:cNvSpPr>
            <p:nvPr/>
          </p:nvSpPr>
          <p:spPr bwMode="auto">
            <a:xfrm>
              <a:off x="1150938" y="2660650"/>
              <a:ext cx="444500" cy="407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+mn-ea"/>
                  <a:ea typeface="+mn-ea"/>
                  <a:cs typeface="+mn-ea"/>
                  <a:sym typeface="Lato Light" charset="0"/>
                </a:rPr>
                <a:t>1</a:t>
              </a:r>
              <a:endParaRPr lang="zh-CN" altLang="en-US">
                <a:ea typeface="+mn-ea"/>
                <a:cs typeface="+mn-ea"/>
              </a:endParaRPr>
            </a:p>
          </p:txBody>
        </p:sp>
        <p:grpSp>
          <p:nvGrpSpPr>
            <p:cNvPr id="8" name="Group 4"/>
            <p:cNvGrpSpPr>
              <a:grpSpLocks/>
            </p:cNvGrpSpPr>
            <p:nvPr/>
          </p:nvGrpSpPr>
          <p:grpSpPr bwMode="auto">
            <a:xfrm>
              <a:off x="1008063" y="2117725"/>
              <a:ext cx="9369425" cy="268288"/>
              <a:chOff x="0" y="0"/>
              <a:chExt cx="7344815" cy="213386"/>
            </a:xfrm>
            <a:solidFill>
              <a:srgbClr val="382C2C"/>
            </a:solidFill>
          </p:grpSpPr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344815" cy="320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  <a:defRPr/>
                </a:pPr>
                <a:endParaRPr lang="zh-CN" altLang="zh-CN" sz="7600">
                  <a:solidFill>
                    <a:srgbClr val="000000"/>
                  </a:solidFill>
                  <a:latin typeface="+mn-ea"/>
                  <a:ea typeface="+mn-ea"/>
                  <a:cs typeface="+mn-ea"/>
                  <a:sym typeface="微软雅黑" pitchFamily="34" charset="-122"/>
                </a:endParaRPr>
              </a:p>
            </p:txBody>
          </p:sp>
          <p:sp>
            <p:nvSpPr>
              <p:cNvPr id="10" name="Flowchart: Merge 3"/>
              <p:cNvSpPr>
                <a:spLocks noChangeArrowheads="1"/>
              </p:cNvSpPr>
              <p:nvPr/>
            </p:nvSpPr>
            <p:spPr bwMode="auto">
              <a:xfrm>
                <a:off x="199435" y="21985"/>
                <a:ext cx="210541" cy="191401"/>
              </a:xfrm>
              <a:prstGeom prst="flowChartMerg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  <a:defRPr/>
                </a:pPr>
                <a:endParaRPr lang="zh-CN" altLang="zh-CN" sz="7600">
                  <a:solidFill>
                    <a:srgbClr val="000000"/>
                  </a:solidFill>
                  <a:latin typeface="+mn-ea"/>
                  <a:ea typeface="+mn-ea"/>
                  <a:cs typeface="+mn-ea"/>
                  <a:sym typeface="微软雅黑" pitchFamily="34" charset="-122"/>
                </a:endParaRPr>
              </a:p>
            </p:txBody>
          </p:sp>
          <p:sp>
            <p:nvSpPr>
              <p:cNvPr id="11" name="Flowchart: Merge 64"/>
              <p:cNvSpPr>
                <a:spLocks noChangeArrowheads="1"/>
              </p:cNvSpPr>
              <p:nvPr/>
            </p:nvSpPr>
            <p:spPr bwMode="auto">
              <a:xfrm>
                <a:off x="2809071" y="21985"/>
                <a:ext cx="210541" cy="191401"/>
              </a:xfrm>
              <a:prstGeom prst="flowChartMerg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  <a:defRPr/>
                </a:pPr>
                <a:endParaRPr lang="zh-CN" altLang="zh-CN" sz="7600">
                  <a:solidFill>
                    <a:srgbClr val="000000"/>
                  </a:solidFill>
                  <a:latin typeface="+mn-ea"/>
                  <a:ea typeface="+mn-ea"/>
                  <a:cs typeface="+mn-ea"/>
                  <a:sym typeface="微软雅黑" pitchFamily="34" charset="-122"/>
                </a:endParaRPr>
              </a:p>
            </p:txBody>
          </p:sp>
          <p:sp>
            <p:nvSpPr>
              <p:cNvPr id="12" name="Flowchart: Merge 65"/>
              <p:cNvSpPr>
                <a:spLocks noChangeArrowheads="1"/>
              </p:cNvSpPr>
              <p:nvPr/>
            </p:nvSpPr>
            <p:spPr bwMode="auto">
              <a:xfrm>
                <a:off x="5274869" y="21985"/>
                <a:ext cx="210541" cy="191401"/>
              </a:xfrm>
              <a:prstGeom prst="flowChartMerg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  <a:defRPr/>
                </a:pPr>
                <a:endParaRPr lang="zh-CN" altLang="zh-CN" sz="7600">
                  <a:solidFill>
                    <a:srgbClr val="000000"/>
                  </a:solidFill>
                  <a:latin typeface="+mn-ea"/>
                  <a:ea typeface="+mn-ea"/>
                  <a:cs typeface="+mn-ea"/>
                  <a:sym typeface="微软雅黑" pitchFamily="34" charset="-122"/>
                </a:endParaRPr>
              </a:p>
            </p:txBody>
          </p:sp>
        </p:grpSp>
        <p:grpSp>
          <p:nvGrpSpPr>
            <p:cNvPr id="16" name="Group 13"/>
            <p:cNvGrpSpPr>
              <a:grpSpLocks/>
            </p:cNvGrpSpPr>
            <p:nvPr/>
          </p:nvGrpSpPr>
          <p:grpSpPr bwMode="auto">
            <a:xfrm>
              <a:off x="4464050" y="2654300"/>
              <a:ext cx="484188" cy="438150"/>
              <a:chOff x="0" y="0"/>
              <a:chExt cx="636" cy="584"/>
            </a:xfrm>
          </p:grpSpPr>
          <p:sp>
            <p:nvSpPr>
              <p:cNvPr id="17" name="Oval 14"/>
              <p:cNvSpPr>
                <a:spLocks noChangeArrowheads="1"/>
              </p:cNvSpPr>
              <p:nvPr/>
            </p:nvSpPr>
            <p:spPr bwMode="auto">
              <a:xfrm>
                <a:off x="52" y="0"/>
                <a:ext cx="584" cy="584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+mn-ea"/>
                  <a:ea typeface="+mn-ea"/>
                  <a:cs typeface="+mn-ea"/>
                  <a:sym typeface="微软雅黑" pitchFamily="34" charset="-122"/>
                </a:endParaRPr>
              </a:p>
            </p:txBody>
          </p:sp>
          <p:sp>
            <p:nvSpPr>
              <p:cNvPr id="18" name="Rectangle 15"/>
              <p:cNvSpPr>
                <a:spLocks noChangeArrowheads="1"/>
              </p:cNvSpPr>
              <p:nvPr/>
            </p:nvSpPr>
            <p:spPr bwMode="auto">
              <a:xfrm>
                <a:off x="0" y="8"/>
                <a:ext cx="584" cy="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2200" dirty="0">
                    <a:solidFill>
                      <a:srgbClr val="FFFFFF"/>
                    </a:solidFill>
                    <a:latin typeface="+mn-ea"/>
                    <a:ea typeface="+mn-ea"/>
                    <a:cs typeface="+mn-ea"/>
                    <a:sym typeface="Lato Light" charset="0"/>
                  </a:rPr>
                  <a:t>2</a:t>
                </a:r>
                <a:endParaRPr lang="zh-CN" altLang="en-US" dirty="0">
                  <a:ea typeface="+mn-ea"/>
                  <a:cs typeface="+mn-ea"/>
                </a:endParaRPr>
              </a:p>
            </p:txBody>
          </p:sp>
        </p:grpSp>
        <p:grpSp>
          <p:nvGrpSpPr>
            <p:cNvPr id="22" name="Group 13"/>
            <p:cNvGrpSpPr>
              <a:grpSpLocks/>
            </p:cNvGrpSpPr>
            <p:nvPr/>
          </p:nvGrpSpPr>
          <p:grpSpPr bwMode="auto">
            <a:xfrm>
              <a:off x="7677150" y="2654300"/>
              <a:ext cx="444500" cy="438150"/>
              <a:chOff x="0" y="0"/>
              <a:chExt cx="584" cy="584"/>
            </a:xfrm>
          </p:grpSpPr>
          <p:sp>
            <p:nvSpPr>
              <p:cNvPr id="23" name="Oval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4" cy="584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+mn-ea"/>
                  <a:ea typeface="+mn-ea"/>
                  <a:cs typeface="+mn-ea"/>
                  <a:sym typeface="微软雅黑" pitchFamily="34" charset="-122"/>
                </a:endParaRPr>
              </a:p>
            </p:txBody>
          </p:sp>
          <p:sp>
            <p:nvSpPr>
              <p:cNvPr id="24" name="Rectangle 15"/>
              <p:cNvSpPr>
                <a:spLocks noChangeArrowheads="1"/>
              </p:cNvSpPr>
              <p:nvPr/>
            </p:nvSpPr>
            <p:spPr bwMode="auto">
              <a:xfrm>
                <a:off x="0" y="8"/>
                <a:ext cx="584" cy="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2200" dirty="0">
                    <a:solidFill>
                      <a:srgbClr val="FFFFFF"/>
                    </a:solidFill>
                    <a:latin typeface="+mn-ea"/>
                    <a:ea typeface="+mn-ea"/>
                    <a:cs typeface="+mn-ea"/>
                    <a:sym typeface="Lato Light" charset="0"/>
                  </a:rPr>
                  <a:t>3</a:t>
                </a:r>
                <a:endParaRPr lang="zh-CN" altLang="en-US" dirty="0">
                  <a:ea typeface="+mn-ea"/>
                  <a:cs typeface="+mn-ea"/>
                </a:endParaRPr>
              </a:p>
            </p:txBody>
          </p:sp>
        </p:grpSp>
      </p:grpSp>
      <p:sp>
        <p:nvSpPr>
          <p:cNvPr id="26" name="TextBox 23">
            <a:extLst>
              <a:ext uri="{FF2B5EF4-FFF2-40B4-BE49-F238E27FC236}">
                <a16:creationId xmlns:a16="http://schemas.microsoft.com/office/drawing/2014/main" id="{A2C119CB-89C0-4C75-B855-8928073B1374}"/>
              </a:ext>
            </a:extLst>
          </p:cNvPr>
          <p:cNvSpPr txBox="1"/>
          <p:nvPr/>
        </p:nvSpPr>
        <p:spPr>
          <a:xfrm>
            <a:off x="1809196" y="3866657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4">
            <a:extLst>
              <a:ext uri="{FF2B5EF4-FFF2-40B4-BE49-F238E27FC236}">
                <a16:creationId xmlns:a16="http://schemas.microsoft.com/office/drawing/2014/main" id="{EE0564E8-4561-42FD-BEB8-6DB4D09D3DF8}"/>
              </a:ext>
            </a:extLst>
          </p:cNvPr>
          <p:cNvSpPr txBox="1"/>
          <p:nvPr/>
        </p:nvSpPr>
        <p:spPr>
          <a:xfrm>
            <a:off x="1799394" y="3562521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23">
            <a:extLst>
              <a:ext uri="{FF2B5EF4-FFF2-40B4-BE49-F238E27FC236}">
                <a16:creationId xmlns:a16="http://schemas.microsoft.com/office/drawing/2014/main" id="{B1FA6E65-8B7A-49AD-BF04-D1B3A3187AE5}"/>
              </a:ext>
            </a:extLst>
          </p:cNvPr>
          <p:cNvSpPr txBox="1"/>
          <p:nvPr/>
        </p:nvSpPr>
        <p:spPr>
          <a:xfrm>
            <a:off x="5133836" y="3875779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TextBox 24">
            <a:extLst>
              <a:ext uri="{FF2B5EF4-FFF2-40B4-BE49-F238E27FC236}">
                <a16:creationId xmlns:a16="http://schemas.microsoft.com/office/drawing/2014/main" id="{2708BB61-CAD7-45CF-9D19-3588AAC22DFA}"/>
              </a:ext>
            </a:extLst>
          </p:cNvPr>
          <p:cNvSpPr txBox="1"/>
          <p:nvPr/>
        </p:nvSpPr>
        <p:spPr>
          <a:xfrm>
            <a:off x="5124034" y="3571643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TextBox 23">
            <a:extLst>
              <a:ext uri="{FF2B5EF4-FFF2-40B4-BE49-F238E27FC236}">
                <a16:creationId xmlns:a16="http://schemas.microsoft.com/office/drawing/2014/main" id="{F5269888-95C5-4939-BD1C-362E1156EDBD}"/>
              </a:ext>
            </a:extLst>
          </p:cNvPr>
          <p:cNvSpPr txBox="1"/>
          <p:nvPr/>
        </p:nvSpPr>
        <p:spPr>
          <a:xfrm>
            <a:off x="8310641" y="3889158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TextBox 24">
            <a:extLst>
              <a:ext uri="{FF2B5EF4-FFF2-40B4-BE49-F238E27FC236}">
                <a16:creationId xmlns:a16="http://schemas.microsoft.com/office/drawing/2014/main" id="{186F7FCD-74FF-4E9C-B3F9-D9537E3304C6}"/>
              </a:ext>
            </a:extLst>
          </p:cNvPr>
          <p:cNvSpPr txBox="1"/>
          <p:nvPr/>
        </p:nvSpPr>
        <p:spPr>
          <a:xfrm>
            <a:off x="8300839" y="3585022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77844"/>
      </p:ext>
    </p:extLst>
  </p:cSld>
  <p:clrMapOvr>
    <a:masterClrMapping/>
  </p:clrMapOvr>
  <p:transition spd="slow" advTm="42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弧形 57"/>
          <p:cNvSpPr/>
          <p:nvPr/>
        </p:nvSpPr>
        <p:spPr>
          <a:xfrm rot="13095499">
            <a:off x="1986994" y="2009670"/>
            <a:ext cx="3482143" cy="3702321"/>
          </a:xfrm>
          <a:prstGeom prst="arc">
            <a:avLst>
              <a:gd name="adj1" fmla="val 13430170"/>
              <a:gd name="adj2" fmla="val 3396500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653" tIns="43325" rIns="86653" bIns="43325" rtlCol="0" anchor="ctr"/>
          <a:lstStyle/>
          <a:p>
            <a:pPr algn="ctr"/>
            <a:endParaRPr lang="zh-CN" altLang="en-US" sz="239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弧形 93"/>
          <p:cNvSpPr/>
          <p:nvPr/>
        </p:nvSpPr>
        <p:spPr>
          <a:xfrm rot="13095499">
            <a:off x="2976587" y="2714800"/>
            <a:ext cx="2155751" cy="2292061"/>
          </a:xfrm>
          <a:prstGeom prst="arc">
            <a:avLst>
              <a:gd name="adj1" fmla="val 13430170"/>
              <a:gd name="adj2" fmla="val 3396500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653" tIns="43325" rIns="86653" bIns="43325" rtlCol="0" anchor="ctr"/>
          <a:lstStyle/>
          <a:p>
            <a:pPr algn="ctr"/>
            <a:endParaRPr lang="zh-CN" altLang="en-US" sz="239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弧形 94"/>
          <p:cNvSpPr/>
          <p:nvPr/>
        </p:nvSpPr>
        <p:spPr>
          <a:xfrm rot="13095499">
            <a:off x="3494384" y="3291185"/>
            <a:ext cx="960305" cy="1021026"/>
          </a:xfrm>
          <a:prstGeom prst="arc">
            <a:avLst>
              <a:gd name="adj1" fmla="val 13430170"/>
              <a:gd name="adj2" fmla="val 3396500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653" tIns="43325" rIns="86653" bIns="43325" rtlCol="0" anchor="ctr"/>
          <a:lstStyle/>
          <a:p>
            <a:pPr algn="ctr"/>
            <a:endParaRPr lang="zh-CN" altLang="en-US" sz="239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5728645" y="4535704"/>
            <a:ext cx="1495112" cy="743964"/>
            <a:chOff x="6040947" y="4783891"/>
            <a:chExt cx="1577637" cy="784879"/>
          </a:xfrm>
        </p:grpSpPr>
        <p:grpSp>
          <p:nvGrpSpPr>
            <p:cNvPr id="3" name="组合 29"/>
            <p:cNvGrpSpPr/>
            <p:nvPr/>
          </p:nvGrpSpPr>
          <p:grpSpPr>
            <a:xfrm>
              <a:off x="6957175" y="4783891"/>
              <a:ext cx="661409" cy="784879"/>
              <a:chOff x="5950416" y="3480496"/>
              <a:chExt cx="627191" cy="744273"/>
            </a:xfrm>
          </p:grpSpPr>
          <p:sp>
            <p:nvSpPr>
              <p:cNvPr id="31" name="弧形 30"/>
              <p:cNvSpPr/>
              <p:nvPr/>
            </p:nvSpPr>
            <p:spPr>
              <a:xfrm rot="13095499">
                <a:off x="5950416" y="3516891"/>
                <a:ext cx="627191" cy="666722"/>
              </a:xfrm>
              <a:prstGeom prst="arc">
                <a:avLst>
                  <a:gd name="adj1" fmla="val 13430170"/>
                  <a:gd name="adj2" fmla="val 3396500"/>
                </a:avLst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 sz="2399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饼形 31"/>
              <p:cNvSpPr/>
              <p:nvPr/>
            </p:nvSpPr>
            <p:spPr>
              <a:xfrm>
                <a:off x="6273537" y="3480496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399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饼形 32"/>
              <p:cNvSpPr/>
              <p:nvPr/>
            </p:nvSpPr>
            <p:spPr>
              <a:xfrm>
                <a:off x="6273537" y="4142484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399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>
              <a:off x="6040947" y="5191152"/>
              <a:ext cx="893975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709611" y="3117073"/>
            <a:ext cx="1504630" cy="743964"/>
            <a:chOff x="6020861" y="3287240"/>
            <a:chExt cx="1587680" cy="784879"/>
          </a:xfrm>
        </p:grpSpPr>
        <p:grpSp>
          <p:nvGrpSpPr>
            <p:cNvPr id="5" name="组合 24"/>
            <p:cNvGrpSpPr/>
            <p:nvPr/>
          </p:nvGrpSpPr>
          <p:grpSpPr>
            <a:xfrm>
              <a:off x="6947132" y="3287240"/>
              <a:ext cx="661409" cy="784879"/>
              <a:chOff x="5950416" y="3480496"/>
              <a:chExt cx="627191" cy="744273"/>
            </a:xfrm>
          </p:grpSpPr>
          <p:sp>
            <p:nvSpPr>
              <p:cNvPr id="22" name="弧形 21"/>
              <p:cNvSpPr/>
              <p:nvPr/>
            </p:nvSpPr>
            <p:spPr>
              <a:xfrm rot="13095499">
                <a:off x="5950416" y="3516891"/>
                <a:ext cx="627191" cy="666722"/>
              </a:xfrm>
              <a:prstGeom prst="arc">
                <a:avLst>
                  <a:gd name="adj1" fmla="val 13430170"/>
                  <a:gd name="adj2" fmla="val 3396500"/>
                </a:avLst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 sz="2399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饼形 22"/>
              <p:cNvSpPr/>
              <p:nvPr/>
            </p:nvSpPr>
            <p:spPr>
              <a:xfrm>
                <a:off x="6273537" y="3480496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399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饼形 23"/>
              <p:cNvSpPr/>
              <p:nvPr/>
            </p:nvSpPr>
            <p:spPr>
              <a:xfrm>
                <a:off x="6273537" y="4142484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399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>
              <a:off x="6020861" y="3692237"/>
              <a:ext cx="893975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2"/>
          <p:cNvGrpSpPr/>
          <p:nvPr/>
        </p:nvGrpSpPr>
        <p:grpSpPr>
          <a:xfrm>
            <a:off x="5714370" y="1683031"/>
            <a:ext cx="1499870" cy="743964"/>
            <a:chOff x="6025884" y="1774333"/>
            <a:chExt cx="1582656" cy="784879"/>
          </a:xfrm>
        </p:grpSpPr>
        <p:grpSp>
          <p:nvGrpSpPr>
            <p:cNvPr id="7" name="组合 25"/>
            <p:cNvGrpSpPr/>
            <p:nvPr/>
          </p:nvGrpSpPr>
          <p:grpSpPr>
            <a:xfrm>
              <a:off x="6947131" y="1774333"/>
              <a:ext cx="661409" cy="784879"/>
              <a:chOff x="5950416" y="3480496"/>
              <a:chExt cx="627191" cy="744273"/>
            </a:xfrm>
          </p:grpSpPr>
          <p:sp>
            <p:nvSpPr>
              <p:cNvPr id="27" name="弧形 26"/>
              <p:cNvSpPr/>
              <p:nvPr/>
            </p:nvSpPr>
            <p:spPr>
              <a:xfrm rot="13095499">
                <a:off x="5950416" y="3516891"/>
                <a:ext cx="627191" cy="666722"/>
              </a:xfrm>
              <a:prstGeom prst="arc">
                <a:avLst>
                  <a:gd name="adj1" fmla="val 13430170"/>
                  <a:gd name="adj2" fmla="val 3396500"/>
                </a:avLst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 sz="2399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饼形 27"/>
              <p:cNvSpPr/>
              <p:nvPr/>
            </p:nvSpPr>
            <p:spPr>
              <a:xfrm>
                <a:off x="6273537" y="3480496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399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饼形 28"/>
              <p:cNvSpPr/>
              <p:nvPr/>
            </p:nvSpPr>
            <p:spPr>
              <a:xfrm>
                <a:off x="6273537" y="4142484"/>
                <a:ext cx="82285" cy="82285"/>
              </a:xfrm>
              <a:prstGeom prst="pie">
                <a:avLst>
                  <a:gd name="adj1" fmla="val 5510857"/>
                  <a:gd name="adj2" fmla="val 16200000"/>
                </a:avLst>
              </a:prstGeom>
              <a:solidFill>
                <a:srgbClr val="A1A1A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399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>
              <a:off x="6025884" y="2171554"/>
              <a:ext cx="893975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1"/>
          <p:cNvGrpSpPr/>
          <p:nvPr/>
        </p:nvGrpSpPr>
        <p:grpSpPr>
          <a:xfrm>
            <a:off x="3906797" y="1841746"/>
            <a:ext cx="1807651" cy="3999654"/>
            <a:chOff x="4118540" y="1941776"/>
            <a:chExt cx="1907425" cy="4219617"/>
          </a:xfrm>
          <a:solidFill>
            <a:srgbClr val="0170C1"/>
          </a:solidFill>
        </p:grpSpPr>
        <p:sp>
          <p:nvSpPr>
            <p:cNvPr id="81" name="矩形 80"/>
            <p:cNvSpPr/>
            <p:nvPr/>
          </p:nvSpPr>
          <p:spPr>
            <a:xfrm>
              <a:off x="4119300" y="5725074"/>
              <a:ext cx="1901640" cy="4363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118540" y="4182002"/>
              <a:ext cx="1901640" cy="4363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4120162" y="3459009"/>
              <a:ext cx="1901640" cy="43631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altLang="zh-CN" sz="1866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 sz="1866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4120162" y="4955660"/>
              <a:ext cx="1901640" cy="4363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altLang="zh-CN" sz="1866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 sz="1866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124325" y="2680221"/>
              <a:ext cx="1901640" cy="4363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4120162" y="1941776"/>
              <a:ext cx="1901640" cy="4363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altLang="zh-CN" sz="1866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 sz="1866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1042249" y="3571998"/>
            <a:ext cx="2174260" cy="554172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53" tIns="43325" rIns="86653" bIns="43325" rtlCol="0" anchor="ctr"/>
          <a:lstStyle/>
          <a:p>
            <a:pPr algn="ctr">
              <a:defRPr/>
            </a:pPr>
            <a:r>
              <a:rPr lang="en-US" altLang="zh-CN" sz="2399" b="1" dirty="0">
                <a:solidFill>
                  <a:schemeClr val="bg1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399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4" name="TextBox 41"/>
          <p:cNvSpPr txBox="1"/>
          <p:nvPr/>
        </p:nvSpPr>
        <p:spPr>
          <a:xfrm>
            <a:off x="7330313" y="2108512"/>
            <a:ext cx="3133134" cy="574293"/>
          </a:xfrm>
          <a:prstGeom prst="rect">
            <a:avLst/>
          </a:prstGeom>
          <a:noFill/>
        </p:spPr>
        <p:txBody>
          <a:bodyPr wrap="square" lIns="81180" tIns="40593" rIns="81180" bIns="4059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5" name="TextBox 170"/>
          <p:cNvSpPr txBox="1"/>
          <p:nvPr/>
        </p:nvSpPr>
        <p:spPr>
          <a:xfrm>
            <a:off x="7330312" y="1754717"/>
            <a:ext cx="2303105" cy="405245"/>
          </a:xfrm>
          <a:prstGeom prst="rect">
            <a:avLst/>
          </a:prstGeom>
          <a:noFill/>
        </p:spPr>
        <p:txBody>
          <a:bodyPr wrap="square" lIns="91382" tIns="45691" rIns="91382" bIns="456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66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XXXX</a:t>
            </a:r>
            <a:endParaRPr lang="en-US" altLang="zh-CN" sz="1866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41"/>
          <p:cNvSpPr txBox="1"/>
          <p:nvPr/>
        </p:nvSpPr>
        <p:spPr>
          <a:xfrm>
            <a:off x="7330313" y="3739623"/>
            <a:ext cx="3133134" cy="574293"/>
          </a:xfrm>
          <a:prstGeom prst="rect">
            <a:avLst/>
          </a:prstGeom>
          <a:noFill/>
        </p:spPr>
        <p:txBody>
          <a:bodyPr wrap="square" lIns="81180" tIns="40593" rIns="81180" bIns="4059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1" name="TextBox 170"/>
          <p:cNvSpPr txBox="1"/>
          <p:nvPr/>
        </p:nvSpPr>
        <p:spPr>
          <a:xfrm>
            <a:off x="7330312" y="3312130"/>
            <a:ext cx="2303105" cy="405245"/>
          </a:xfrm>
          <a:prstGeom prst="rect">
            <a:avLst/>
          </a:prstGeom>
          <a:noFill/>
        </p:spPr>
        <p:txBody>
          <a:bodyPr wrap="square" lIns="91382" tIns="45691" rIns="91382" bIns="456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66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XXXX</a:t>
            </a:r>
            <a:endParaRPr lang="en-US" altLang="zh-CN" sz="1866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TextBox 41"/>
          <p:cNvSpPr txBox="1"/>
          <p:nvPr/>
        </p:nvSpPr>
        <p:spPr>
          <a:xfrm>
            <a:off x="7343319" y="5156061"/>
            <a:ext cx="3133134" cy="574293"/>
          </a:xfrm>
          <a:prstGeom prst="rect">
            <a:avLst/>
          </a:prstGeom>
          <a:noFill/>
        </p:spPr>
        <p:txBody>
          <a:bodyPr wrap="square" lIns="81180" tIns="40593" rIns="81180" bIns="4059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3" name="TextBox 170"/>
          <p:cNvSpPr txBox="1"/>
          <p:nvPr/>
        </p:nvSpPr>
        <p:spPr>
          <a:xfrm>
            <a:off x="7330312" y="4801828"/>
            <a:ext cx="2303105" cy="405245"/>
          </a:xfrm>
          <a:prstGeom prst="rect">
            <a:avLst/>
          </a:prstGeom>
          <a:noFill/>
        </p:spPr>
        <p:txBody>
          <a:bodyPr wrap="square" lIns="91382" tIns="45691" rIns="91382" bIns="456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66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XXXX</a:t>
            </a:r>
            <a:endParaRPr lang="en-US" altLang="zh-CN" sz="1866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06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94" grpId="0" animBg="1"/>
      <p:bldP spid="95" grpId="0" animBg="1"/>
      <p:bldP spid="90" grpId="0" animBg="1"/>
      <p:bldP spid="74" grpId="0"/>
      <p:bldP spid="75" grpId="0"/>
      <p:bldP spid="88" grpId="0"/>
      <p:bldP spid="91" grpId="0"/>
      <p:bldP spid="92" grpId="0"/>
      <p:bldP spid="9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4"/>
          <p:cNvSpPr>
            <a:spLocks/>
          </p:cNvSpPr>
          <p:nvPr/>
        </p:nvSpPr>
        <p:spPr bwMode="gray">
          <a:xfrm>
            <a:off x="6764545" y="1468828"/>
            <a:ext cx="1954857" cy="1185954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chemeClr val="accent2"/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4793296" y="2513172"/>
            <a:ext cx="2403903" cy="587275"/>
            <a:chOff x="3268663" y="2513013"/>
            <a:chExt cx="2405063" cy="587376"/>
          </a:xfrm>
          <a:solidFill>
            <a:schemeClr val="accent2"/>
          </a:solidFill>
        </p:grpSpPr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3268663" y="2513013"/>
              <a:ext cx="2405063" cy="587375"/>
            </a:xfrm>
            <a:custGeom>
              <a:avLst/>
              <a:gdLst>
                <a:gd name="T0" fmla="*/ 1515 w 1515"/>
                <a:gd name="T1" fmla="*/ 124 h 370"/>
                <a:gd name="T2" fmla="*/ 1245 w 1515"/>
                <a:gd name="T3" fmla="*/ 124 h 370"/>
                <a:gd name="T4" fmla="*/ 1245 w 1515"/>
                <a:gd name="T5" fmla="*/ 0 h 370"/>
                <a:gd name="T6" fmla="*/ 269 w 1515"/>
                <a:gd name="T7" fmla="*/ 0 h 370"/>
                <a:gd name="T8" fmla="*/ 269 w 1515"/>
                <a:gd name="T9" fmla="*/ 124 h 370"/>
                <a:gd name="T10" fmla="*/ 0 w 1515"/>
                <a:gd name="T11" fmla="*/ 124 h 370"/>
                <a:gd name="T12" fmla="*/ 123 w 1515"/>
                <a:gd name="T13" fmla="*/ 247 h 370"/>
                <a:gd name="T14" fmla="*/ 0 w 1515"/>
                <a:gd name="T15" fmla="*/ 370 h 370"/>
                <a:gd name="T16" fmla="*/ 386 w 1515"/>
                <a:gd name="T17" fmla="*/ 370 h 370"/>
                <a:gd name="T18" fmla="*/ 386 w 1515"/>
                <a:gd name="T19" fmla="*/ 249 h 370"/>
                <a:gd name="T20" fmla="*/ 1128 w 1515"/>
                <a:gd name="T21" fmla="*/ 249 h 370"/>
                <a:gd name="T22" fmla="*/ 1128 w 1515"/>
                <a:gd name="T23" fmla="*/ 370 h 370"/>
                <a:gd name="T24" fmla="*/ 1515 w 1515"/>
                <a:gd name="T25" fmla="*/ 370 h 370"/>
                <a:gd name="T26" fmla="*/ 1391 w 1515"/>
                <a:gd name="T27" fmla="*/ 247 h 370"/>
                <a:gd name="T28" fmla="*/ 1515 w 1515"/>
                <a:gd name="T29" fmla="*/ 12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5" h="370">
                  <a:moveTo>
                    <a:pt x="1515" y="124"/>
                  </a:moveTo>
                  <a:lnTo>
                    <a:pt x="1245" y="124"/>
                  </a:lnTo>
                  <a:lnTo>
                    <a:pt x="1245" y="0"/>
                  </a:lnTo>
                  <a:lnTo>
                    <a:pt x="269" y="0"/>
                  </a:lnTo>
                  <a:lnTo>
                    <a:pt x="269" y="124"/>
                  </a:lnTo>
                  <a:lnTo>
                    <a:pt x="0" y="124"/>
                  </a:lnTo>
                  <a:lnTo>
                    <a:pt x="123" y="247"/>
                  </a:lnTo>
                  <a:lnTo>
                    <a:pt x="0" y="370"/>
                  </a:lnTo>
                  <a:lnTo>
                    <a:pt x="386" y="370"/>
                  </a:lnTo>
                  <a:lnTo>
                    <a:pt x="386" y="249"/>
                  </a:lnTo>
                  <a:lnTo>
                    <a:pt x="1128" y="249"/>
                  </a:lnTo>
                  <a:lnTo>
                    <a:pt x="1128" y="370"/>
                  </a:lnTo>
                  <a:lnTo>
                    <a:pt x="1515" y="370"/>
                  </a:lnTo>
                  <a:lnTo>
                    <a:pt x="1391" y="247"/>
                  </a:lnTo>
                  <a:lnTo>
                    <a:pt x="151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5059363" y="2892426"/>
              <a:ext cx="185738" cy="207963"/>
            </a:xfrm>
            <a:custGeom>
              <a:avLst/>
              <a:gdLst>
                <a:gd name="T0" fmla="*/ 0 w 117"/>
                <a:gd name="T1" fmla="*/ 131 h 131"/>
                <a:gd name="T2" fmla="*/ 117 w 117"/>
                <a:gd name="T3" fmla="*/ 10 h 131"/>
                <a:gd name="T4" fmla="*/ 109 w 117"/>
                <a:gd name="T5" fmla="*/ 0 h 131"/>
                <a:gd name="T6" fmla="*/ 0 w 117"/>
                <a:gd name="T7" fmla="*/ 0 h 131"/>
                <a:gd name="T8" fmla="*/ 0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0" y="131"/>
                  </a:moveTo>
                  <a:lnTo>
                    <a:pt x="117" y="10"/>
                  </a:lnTo>
                  <a:lnTo>
                    <a:pt x="109" y="0"/>
                  </a:lnTo>
                  <a:lnTo>
                    <a:pt x="0" y="0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3695701" y="2892426"/>
              <a:ext cx="185738" cy="207963"/>
            </a:xfrm>
            <a:custGeom>
              <a:avLst/>
              <a:gdLst>
                <a:gd name="T0" fmla="*/ 117 w 117"/>
                <a:gd name="T1" fmla="*/ 131 h 131"/>
                <a:gd name="T2" fmla="*/ 0 w 117"/>
                <a:gd name="T3" fmla="*/ 10 h 131"/>
                <a:gd name="T4" fmla="*/ 9 w 117"/>
                <a:gd name="T5" fmla="*/ 0 h 131"/>
                <a:gd name="T6" fmla="*/ 117 w 117"/>
                <a:gd name="T7" fmla="*/ 0 h 131"/>
                <a:gd name="T8" fmla="*/ 117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117" y="13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117" y="0"/>
                  </a:lnTo>
                  <a:lnTo>
                    <a:pt x="117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2"/>
          <p:cNvGrpSpPr/>
          <p:nvPr/>
        </p:nvGrpSpPr>
        <p:grpSpPr>
          <a:xfrm>
            <a:off x="7432036" y="2513172"/>
            <a:ext cx="2407077" cy="587275"/>
            <a:chOff x="5908676" y="2513013"/>
            <a:chExt cx="2408238" cy="587376"/>
          </a:xfrm>
          <a:solidFill>
            <a:schemeClr val="accent3"/>
          </a:solidFill>
        </p:grpSpPr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908676" y="2513013"/>
              <a:ext cx="2408238" cy="587375"/>
            </a:xfrm>
            <a:custGeom>
              <a:avLst/>
              <a:gdLst>
                <a:gd name="T0" fmla="*/ 1517 w 1517"/>
                <a:gd name="T1" fmla="*/ 124 h 370"/>
                <a:gd name="T2" fmla="*/ 1245 w 1517"/>
                <a:gd name="T3" fmla="*/ 124 h 370"/>
                <a:gd name="T4" fmla="*/ 1245 w 1517"/>
                <a:gd name="T5" fmla="*/ 0 h 370"/>
                <a:gd name="T6" fmla="*/ 272 w 1517"/>
                <a:gd name="T7" fmla="*/ 0 h 370"/>
                <a:gd name="T8" fmla="*/ 272 w 1517"/>
                <a:gd name="T9" fmla="*/ 124 h 370"/>
                <a:gd name="T10" fmla="*/ 0 w 1517"/>
                <a:gd name="T11" fmla="*/ 124 h 370"/>
                <a:gd name="T12" fmla="*/ 123 w 1517"/>
                <a:gd name="T13" fmla="*/ 247 h 370"/>
                <a:gd name="T14" fmla="*/ 0 w 1517"/>
                <a:gd name="T15" fmla="*/ 370 h 370"/>
                <a:gd name="T16" fmla="*/ 389 w 1517"/>
                <a:gd name="T17" fmla="*/ 370 h 370"/>
                <a:gd name="T18" fmla="*/ 389 w 1517"/>
                <a:gd name="T19" fmla="*/ 249 h 370"/>
                <a:gd name="T20" fmla="*/ 1128 w 1517"/>
                <a:gd name="T21" fmla="*/ 249 h 370"/>
                <a:gd name="T22" fmla="*/ 1128 w 1517"/>
                <a:gd name="T23" fmla="*/ 370 h 370"/>
                <a:gd name="T24" fmla="*/ 1517 w 1517"/>
                <a:gd name="T25" fmla="*/ 370 h 370"/>
                <a:gd name="T26" fmla="*/ 1394 w 1517"/>
                <a:gd name="T27" fmla="*/ 247 h 370"/>
                <a:gd name="T28" fmla="*/ 1517 w 1517"/>
                <a:gd name="T29" fmla="*/ 12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7" h="370">
                  <a:moveTo>
                    <a:pt x="1517" y="124"/>
                  </a:moveTo>
                  <a:lnTo>
                    <a:pt x="1245" y="124"/>
                  </a:lnTo>
                  <a:lnTo>
                    <a:pt x="1245" y="0"/>
                  </a:lnTo>
                  <a:lnTo>
                    <a:pt x="272" y="0"/>
                  </a:lnTo>
                  <a:lnTo>
                    <a:pt x="272" y="124"/>
                  </a:lnTo>
                  <a:lnTo>
                    <a:pt x="0" y="124"/>
                  </a:lnTo>
                  <a:lnTo>
                    <a:pt x="123" y="247"/>
                  </a:lnTo>
                  <a:lnTo>
                    <a:pt x="0" y="370"/>
                  </a:lnTo>
                  <a:lnTo>
                    <a:pt x="389" y="370"/>
                  </a:lnTo>
                  <a:lnTo>
                    <a:pt x="389" y="249"/>
                  </a:lnTo>
                  <a:lnTo>
                    <a:pt x="1128" y="249"/>
                  </a:lnTo>
                  <a:lnTo>
                    <a:pt x="1128" y="370"/>
                  </a:lnTo>
                  <a:lnTo>
                    <a:pt x="1517" y="370"/>
                  </a:lnTo>
                  <a:lnTo>
                    <a:pt x="1394" y="247"/>
                  </a:lnTo>
                  <a:lnTo>
                    <a:pt x="151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7699376" y="2892426"/>
              <a:ext cx="185738" cy="207963"/>
            </a:xfrm>
            <a:custGeom>
              <a:avLst/>
              <a:gdLst>
                <a:gd name="T0" fmla="*/ 0 w 117"/>
                <a:gd name="T1" fmla="*/ 131 h 131"/>
                <a:gd name="T2" fmla="*/ 117 w 117"/>
                <a:gd name="T3" fmla="*/ 10 h 131"/>
                <a:gd name="T4" fmla="*/ 111 w 117"/>
                <a:gd name="T5" fmla="*/ 0 h 131"/>
                <a:gd name="T6" fmla="*/ 0 w 117"/>
                <a:gd name="T7" fmla="*/ 0 h 131"/>
                <a:gd name="T8" fmla="*/ 0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0" y="131"/>
                  </a:moveTo>
                  <a:lnTo>
                    <a:pt x="117" y="10"/>
                  </a:lnTo>
                  <a:lnTo>
                    <a:pt x="111" y="0"/>
                  </a:lnTo>
                  <a:lnTo>
                    <a:pt x="0" y="0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6340476" y="2892426"/>
              <a:ext cx="185738" cy="207963"/>
            </a:xfrm>
            <a:custGeom>
              <a:avLst/>
              <a:gdLst>
                <a:gd name="T0" fmla="*/ 117 w 117"/>
                <a:gd name="T1" fmla="*/ 131 h 131"/>
                <a:gd name="T2" fmla="*/ 0 w 117"/>
                <a:gd name="T3" fmla="*/ 10 h 131"/>
                <a:gd name="T4" fmla="*/ 6 w 117"/>
                <a:gd name="T5" fmla="*/ 0 h 131"/>
                <a:gd name="T6" fmla="*/ 117 w 117"/>
                <a:gd name="T7" fmla="*/ 0 h 131"/>
                <a:gd name="T8" fmla="*/ 117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117" y="131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17" y="0"/>
                  </a:lnTo>
                  <a:lnTo>
                    <a:pt x="117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26"/>
          <p:cNvGrpSpPr/>
          <p:nvPr/>
        </p:nvGrpSpPr>
        <p:grpSpPr>
          <a:xfrm>
            <a:off x="2137101" y="2513172"/>
            <a:ext cx="2407077" cy="587275"/>
            <a:chOff x="611188" y="2513013"/>
            <a:chExt cx="2408238" cy="587376"/>
          </a:xfrm>
          <a:solidFill>
            <a:schemeClr val="accent1"/>
          </a:solidFill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11188" y="2513013"/>
              <a:ext cx="2408238" cy="587375"/>
            </a:xfrm>
            <a:custGeom>
              <a:avLst/>
              <a:gdLst>
                <a:gd name="T0" fmla="*/ 1517 w 1517"/>
                <a:gd name="T1" fmla="*/ 124 h 370"/>
                <a:gd name="T2" fmla="*/ 1245 w 1517"/>
                <a:gd name="T3" fmla="*/ 124 h 370"/>
                <a:gd name="T4" fmla="*/ 1245 w 1517"/>
                <a:gd name="T5" fmla="*/ 0 h 370"/>
                <a:gd name="T6" fmla="*/ 272 w 1517"/>
                <a:gd name="T7" fmla="*/ 0 h 370"/>
                <a:gd name="T8" fmla="*/ 272 w 1517"/>
                <a:gd name="T9" fmla="*/ 124 h 370"/>
                <a:gd name="T10" fmla="*/ 0 w 1517"/>
                <a:gd name="T11" fmla="*/ 124 h 370"/>
                <a:gd name="T12" fmla="*/ 125 w 1517"/>
                <a:gd name="T13" fmla="*/ 247 h 370"/>
                <a:gd name="T14" fmla="*/ 0 w 1517"/>
                <a:gd name="T15" fmla="*/ 370 h 370"/>
                <a:gd name="T16" fmla="*/ 389 w 1517"/>
                <a:gd name="T17" fmla="*/ 370 h 370"/>
                <a:gd name="T18" fmla="*/ 389 w 1517"/>
                <a:gd name="T19" fmla="*/ 249 h 370"/>
                <a:gd name="T20" fmla="*/ 1130 w 1517"/>
                <a:gd name="T21" fmla="*/ 249 h 370"/>
                <a:gd name="T22" fmla="*/ 1130 w 1517"/>
                <a:gd name="T23" fmla="*/ 370 h 370"/>
                <a:gd name="T24" fmla="*/ 1517 w 1517"/>
                <a:gd name="T25" fmla="*/ 370 h 370"/>
                <a:gd name="T26" fmla="*/ 1394 w 1517"/>
                <a:gd name="T27" fmla="*/ 247 h 370"/>
                <a:gd name="T28" fmla="*/ 1517 w 1517"/>
                <a:gd name="T29" fmla="*/ 12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7" h="370">
                  <a:moveTo>
                    <a:pt x="1517" y="124"/>
                  </a:moveTo>
                  <a:lnTo>
                    <a:pt x="1245" y="124"/>
                  </a:lnTo>
                  <a:lnTo>
                    <a:pt x="1245" y="0"/>
                  </a:lnTo>
                  <a:lnTo>
                    <a:pt x="272" y="0"/>
                  </a:lnTo>
                  <a:lnTo>
                    <a:pt x="272" y="124"/>
                  </a:lnTo>
                  <a:lnTo>
                    <a:pt x="0" y="124"/>
                  </a:lnTo>
                  <a:lnTo>
                    <a:pt x="125" y="247"/>
                  </a:lnTo>
                  <a:lnTo>
                    <a:pt x="0" y="370"/>
                  </a:lnTo>
                  <a:lnTo>
                    <a:pt x="389" y="370"/>
                  </a:lnTo>
                  <a:lnTo>
                    <a:pt x="389" y="249"/>
                  </a:lnTo>
                  <a:lnTo>
                    <a:pt x="1130" y="249"/>
                  </a:lnTo>
                  <a:lnTo>
                    <a:pt x="1130" y="370"/>
                  </a:lnTo>
                  <a:lnTo>
                    <a:pt x="1517" y="370"/>
                  </a:lnTo>
                  <a:lnTo>
                    <a:pt x="1394" y="247"/>
                  </a:lnTo>
                  <a:lnTo>
                    <a:pt x="151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405063" y="2892426"/>
              <a:ext cx="182563" cy="207963"/>
            </a:xfrm>
            <a:custGeom>
              <a:avLst/>
              <a:gdLst>
                <a:gd name="T0" fmla="*/ 0 w 115"/>
                <a:gd name="T1" fmla="*/ 131 h 131"/>
                <a:gd name="T2" fmla="*/ 115 w 115"/>
                <a:gd name="T3" fmla="*/ 10 h 131"/>
                <a:gd name="T4" fmla="*/ 109 w 115"/>
                <a:gd name="T5" fmla="*/ 0 h 131"/>
                <a:gd name="T6" fmla="*/ 0 w 115"/>
                <a:gd name="T7" fmla="*/ 0 h 131"/>
                <a:gd name="T8" fmla="*/ 0 w 11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31">
                  <a:moveTo>
                    <a:pt x="0" y="131"/>
                  </a:moveTo>
                  <a:lnTo>
                    <a:pt x="115" y="10"/>
                  </a:lnTo>
                  <a:lnTo>
                    <a:pt x="109" y="0"/>
                  </a:lnTo>
                  <a:lnTo>
                    <a:pt x="0" y="0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42988" y="2892426"/>
              <a:ext cx="185738" cy="207963"/>
            </a:xfrm>
            <a:custGeom>
              <a:avLst/>
              <a:gdLst>
                <a:gd name="T0" fmla="*/ 117 w 117"/>
                <a:gd name="T1" fmla="*/ 131 h 131"/>
                <a:gd name="T2" fmla="*/ 0 w 117"/>
                <a:gd name="T3" fmla="*/ 10 h 131"/>
                <a:gd name="T4" fmla="*/ 6 w 117"/>
                <a:gd name="T5" fmla="*/ 0 h 131"/>
                <a:gd name="T6" fmla="*/ 117 w 117"/>
                <a:gd name="T7" fmla="*/ 0 h 131"/>
                <a:gd name="T8" fmla="*/ 117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117" y="131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17" y="0"/>
                  </a:lnTo>
                  <a:lnTo>
                    <a:pt x="117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30"/>
          <p:cNvGrpSpPr/>
          <p:nvPr/>
        </p:nvGrpSpPr>
        <p:grpSpPr>
          <a:xfrm>
            <a:off x="2849543" y="1708452"/>
            <a:ext cx="955215" cy="736473"/>
            <a:chOff x="1323976" y="1708151"/>
            <a:chExt cx="955675" cy="736600"/>
          </a:xfrm>
          <a:solidFill>
            <a:schemeClr val="accent1"/>
          </a:solidFill>
        </p:grpSpPr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990726" y="1989138"/>
              <a:ext cx="209550" cy="212725"/>
            </a:xfrm>
            <a:custGeom>
              <a:avLst/>
              <a:gdLst>
                <a:gd name="T0" fmla="*/ 67 w 132"/>
                <a:gd name="T1" fmla="*/ 0 h 134"/>
                <a:gd name="T2" fmla="*/ 67 w 132"/>
                <a:gd name="T3" fmla="*/ 0 h 134"/>
                <a:gd name="T4" fmla="*/ 52 w 132"/>
                <a:gd name="T5" fmla="*/ 2 h 134"/>
                <a:gd name="T6" fmla="*/ 40 w 132"/>
                <a:gd name="T7" fmla="*/ 7 h 134"/>
                <a:gd name="T8" fmla="*/ 30 w 132"/>
                <a:gd name="T9" fmla="*/ 13 h 134"/>
                <a:gd name="T10" fmla="*/ 19 w 132"/>
                <a:gd name="T11" fmla="*/ 21 h 134"/>
                <a:gd name="T12" fmla="*/ 11 w 132"/>
                <a:gd name="T13" fmla="*/ 30 h 134"/>
                <a:gd name="T14" fmla="*/ 4 w 132"/>
                <a:gd name="T15" fmla="*/ 42 h 134"/>
                <a:gd name="T16" fmla="*/ 0 w 132"/>
                <a:gd name="T17" fmla="*/ 55 h 134"/>
                <a:gd name="T18" fmla="*/ 0 w 132"/>
                <a:gd name="T19" fmla="*/ 67 h 134"/>
                <a:gd name="T20" fmla="*/ 0 w 132"/>
                <a:gd name="T21" fmla="*/ 67 h 134"/>
                <a:gd name="T22" fmla="*/ 0 w 132"/>
                <a:gd name="T23" fmla="*/ 82 h 134"/>
                <a:gd name="T24" fmla="*/ 4 w 132"/>
                <a:gd name="T25" fmla="*/ 94 h 134"/>
                <a:gd name="T26" fmla="*/ 11 w 132"/>
                <a:gd name="T27" fmla="*/ 105 h 134"/>
                <a:gd name="T28" fmla="*/ 19 w 132"/>
                <a:gd name="T29" fmla="*/ 115 h 134"/>
                <a:gd name="T30" fmla="*/ 30 w 132"/>
                <a:gd name="T31" fmla="*/ 124 h 134"/>
                <a:gd name="T32" fmla="*/ 40 w 132"/>
                <a:gd name="T33" fmla="*/ 130 h 134"/>
                <a:gd name="T34" fmla="*/ 52 w 132"/>
                <a:gd name="T35" fmla="*/ 134 h 134"/>
                <a:gd name="T36" fmla="*/ 67 w 132"/>
                <a:gd name="T37" fmla="*/ 134 h 134"/>
                <a:gd name="T38" fmla="*/ 67 w 132"/>
                <a:gd name="T39" fmla="*/ 134 h 134"/>
                <a:gd name="T40" fmla="*/ 80 w 132"/>
                <a:gd name="T41" fmla="*/ 134 h 134"/>
                <a:gd name="T42" fmla="*/ 92 w 132"/>
                <a:gd name="T43" fmla="*/ 130 h 134"/>
                <a:gd name="T44" fmla="*/ 103 w 132"/>
                <a:gd name="T45" fmla="*/ 124 h 134"/>
                <a:gd name="T46" fmla="*/ 113 w 132"/>
                <a:gd name="T47" fmla="*/ 115 h 134"/>
                <a:gd name="T48" fmla="*/ 121 w 132"/>
                <a:gd name="T49" fmla="*/ 105 h 134"/>
                <a:gd name="T50" fmla="*/ 128 w 132"/>
                <a:gd name="T51" fmla="*/ 94 h 134"/>
                <a:gd name="T52" fmla="*/ 132 w 132"/>
                <a:gd name="T53" fmla="*/ 82 h 134"/>
                <a:gd name="T54" fmla="*/ 132 w 132"/>
                <a:gd name="T55" fmla="*/ 67 h 134"/>
                <a:gd name="T56" fmla="*/ 132 w 132"/>
                <a:gd name="T57" fmla="*/ 67 h 134"/>
                <a:gd name="T58" fmla="*/ 132 w 132"/>
                <a:gd name="T59" fmla="*/ 55 h 134"/>
                <a:gd name="T60" fmla="*/ 128 w 132"/>
                <a:gd name="T61" fmla="*/ 42 h 134"/>
                <a:gd name="T62" fmla="*/ 121 w 132"/>
                <a:gd name="T63" fmla="*/ 30 h 134"/>
                <a:gd name="T64" fmla="*/ 113 w 132"/>
                <a:gd name="T65" fmla="*/ 21 h 134"/>
                <a:gd name="T66" fmla="*/ 103 w 132"/>
                <a:gd name="T67" fmla="*/ 13 h 134"/>
                <a:gd name="T68" fmla="*/ 92 w 132"/>
                <a:gd name="T69" fmla="*/ 7 h 134"/>
                <a:gd name="T70" fmla="*/ 80 w 132"/>
                <a:gd name="T71" fmla="*/ 2 h 134"/>
                <a:gd name="T72" fmla="*/ 67 w 132"/>
                <a:gd name="T73" fmla="*/ 0 h 134"/>
                <a:gd name="T74" fmla="*/ 67 w 132"/>
                <a:gd name="T7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4">
                  <a:moveTo>
                    <a:pt x="67" y="0"/>
                  </a:moveTo>
                  <a:lnTo>
                    <a:pt x="67" y="0"/>
                  </a:lnTo>
                  <a:lnTo>
                    <a:pt x="52" y="2"/>
                  </a:lnTo>
                  <a:lnTo>
                    <a:pt x="40" y="7"/>
                  </a:lnTo>
                  <a:lnTo>
                    <a:pt x="30" y="13"/>
                  </a:lnTo>
                  <a:lnTo>
                    <a:pt x="19" y="21"/>
                  </a:lnTo>
                  <a:lnTo>
                    <a:pt x="11" y="30"/>
                  </a:lnTo>
                  <a:lnTo>
                    <a:pt x="4" y="42"/>
                  </a:lnTo>
                  <a:lnTo>
                    <a:pt x="0" y="55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82"/>
                  </a:lnTo>
                  <a:lnTo>
                    <a:pt x="4" y="94"/>
                  </a:lnTo>
                  <a:lnTo>
                    <a:pt x="11" y="105"/>
                  </a:lnTo>
                  <a:lnTo>
                    <a:pt x="19" y="115"/>
                  </a:lnTo>
                  <a:lnTo>
                    <a:pt x="30" y="124"/>
                  </a:lnTo>
                  <a:lnTo>
                    <a:pt x="40" y="130"/>
                  </a:lnTo>
                  <a:lnTo>
                    <a:pt x="52" y="134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80" y="134"/>
                  </a:lnTo>
                  <a:lnTo>
                    <a:pt x="92" y="130"/>
                  </a:lnTo>
                  <a:lnTo>
                    <a:pt x="103" y="124"/>
                  </a:lnTo>
                  <a:lnTo>
                    <a:pt x="113" y="115"/>
                  </a:lnTo>
                  <a:lnTo>
                    <a:pt x="121" y="105"/>
                  </a:lnTo>
                  <a:lnTo>
                    <a:pt x="128" y="94"/>
                  </a:lnTo>
                  <a:lnTo>
                    <a:pt x="132" y="82"/>
                  </a:lnTo>
                  <a:lnTo>
                    <a:pt x="132" y="67"/>
                  </a:lnTo>
                  <a:lnTo>
                    <a:pt x="132" y="67"/>
                  </a:lnTo>
                  <a:lnTo>
                    <a:pt x="132" y="55"/>
                  </a:lnTo>
                  <a:lnTo>
                    <a:pt x="128" y="42"/>
                  </a:lnTo>
                  <a:lnTo>
                    <a:pt x="121" y="30"/>
                  </a:lnTo>
                  <a:lnTo>
                    <a:pt x="113" y="21"/>
                  </a:lnTo>
                  <a:lnTo>
                    <a:pt x="103" y="13"/>
                  </a:lnTo>
                  <a:lnTo>
                    <a:pt x="92" y="7"/>
                  </a:lnTo>
                  <a:lnTo>
                    <a:pt x="80" y="2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1974851" y="2174876"/>
              <a:ext cx="304800" cy="222250"/>
            </a:xfrm>
            <a:custGeom>
              <a:avLst/>
              <a:gdLst>
                <a:gd name="T0" fmla="*/ 136 w 192"/>
                <a:gd name="T1" fmla="*/ 0 h 140"/>
                <a:gd name="T2" fmla="*/ 136 w 192"/>
                <a:gd name="T3" fmla="*/ 0 h 140"/>
                <a:gd name="T4" fmla="*/ 123 w 192"/>
                <a:gd name="T5" fmla="*/ 13 h 140"/>
                <a:gd name="T6" fmla="*/ 111 w 192"/>
                <a:gd name="T7" fmla="*/ 21 h 140"/>
                <a:gd name="T8" fmla="*/ 94 w 192"/>
                <a:gd name="T9" fmla="*/ 28 h 140"/>
                <a:gd name="T10" fmla="*/ 77 w 192"/>
                <a:gd name="T11" fmla="*/ 28 h 140"/>
                <a:gd name="T12" fmla="*/ 77 w 192"/>
                <a:gd name="T13" fmla="*/ 28 h 140"/>
                <a:gd name="T14" fmla="*/ 58 w 192"/>
                <a:gd name="T15" fmla="*/ 28 h 140"/>
                <a:gd name="T16" fmla="*/ 42 w 192"/>
                <a:gd name="T17" fmla="*/ 21 h 140"/>
                <a:gd name="T18" fmla="*/ 29 w 192"/>
                <a:gd name="T19" fmla="*/ 13 h 140"/>
                <a:gd name="T20" fmla="*/ 17 w 192"/>
                <a:gd name="T21" fmla="*/ 0 h 140"/>
                <a:gd name="T22" fmla="*/ 17 w 192"/>
                <a:gd name="T23" fmla="*/ 0 h 140"/>
                <a:gd name="T24" fmla="*/ 0 w 192"/>
                <a:gd name="T25" fmla="*/ 15 h 140"/>
                <a:gd name="T26" fmla="*/ 0 w 192"/>
                <a:gd name="T27" fmla="*/ 15 h 140"/>
                <a:gd name="T28" fmla="*/ 10 w 192"/>
                <a:gd name="T29" fmla="*/ 28 h 140"/>
                <a:gd name="T30" fmla="*/ 21 w 192"/>
                <a:gd name="T31" fmla="*/ 40 h 140"/>
                <a:gd name="T32" fmla="*/ 29 w 192"/>
                <a:gd name="T33" fmla="*/ 55 h 140"/>
                <a:gd name="T34" fmla="*/ 37 w 192"/>
                <a:gd name="T35" fmla="*/ 69 h 140"/>
                <a:gd name="T36" fmla="*/ 42 w 192"/>
                <a:gd name="T37" fmla="*/ 86 h 140"/>
                <a:gd name="T38" fmla="*/ 48 w 192"/>
                <a:gd name="T39" fmla="*/ 103 h 140"/>
                <a:gd name="T40" fmla="*/ 50 w 192"/>
                <a:gd name="T41" fmla="*/ 122 h 140"/>
                <a:gd name="T42" fmla="*/ 52 w 192"/>
                <a:gd name="T43" fmla="*/ 140 h 140"/>
                <a:gd name="T44" fmla="*/ 190 w 192"/>
                <a:gd name="T45" fmla="*/ 140 h 140"/>
                <a:gd name="T46" fmla="*/ 190 w 192"/>
                <a:gd name="T47" fmla="*/ 140 h 140"/>
                <a:gd name="T48" fmla="*/ 192 w 192"/>
                <a:gd name="T49" fmla="*/ 119 h 140"/>
                <a:gd name="T50" fmla="*/ 192 w 192"/>
                <a:gd name="T51" fmla="*/ 119 h 140"/>
                <a:gd name="T52" fmla="*/ 192 w 192"/>
                <a:gd name="T53" fmla="*/ 101 h 140"/>
                <a:gd name="T54" fmla="*/ 188 w 192"/>
                <a:gd name="T55" fmla="*/ 84 h 140"/>
                <a:gd name="T56" fmla="*/ 184 w 192"/>
                <a:gd name="T57" fmla="*/ 67 h 140"/>
                <a:gd name="T58" fmla="*/ 177 w 192"/>
                <a:gd name="T59" fmla="*/ 51 h 140"/>
                <a:gd name="T60" fmla="*/ 169 w 192"/>
                <a:gd name="T61" fmla="*/ 36 h 140"/>
                <a:gd name="T62" fmla="*/ 159 w 192"/>
                <a:gd name="T63" fmla="*/ 21 h 140"/>
                <a:gd name="T64" fmla="*/ 148 w 192"/>
                <a:gd name="T65" fmla="*/ 11 h 140"/>
                <a:gd name="T66" fmla="*/ 136 w 192"/>
                <a:gd name="T67" fmla="*/ 0 h 140"/>
                <a:gd name="T68" fmla="*/ 136 w 192"/>
                <a:gd name="T6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2" h="140">
                  <a:moveTo>
                    <a:pt x="136" y="0"/>
                  </a:moveTo>
                  <a:lnTo>
                    <a:pt x="136" y="0"/>
                  </a:lnTo>
                  <a:lnTo>
                    <a:pt x="123" y="13"/>
                  </a:lnTo>
                  <a:lnTo>
                    <a:pt x="111" y="21"/>
                  </a:lnTo>
                  <a:lnTo>
                    <a:pt x="94" y="28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58" y="28"/>
                  </a:lnTo>
                  <a:lnTo>
                    <a:pt x="42" y="21"/>
                  </a:lnTo>
                  <a:lnTo>
                    <a:pt x="29" y="1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0" y="28"/>
                  </a:lnTo>
                  <a:lnTo>
                    <a:pt x="21" y="40"/>
                  </a:lnTo>
                  <a:lnTo>
                    <a:pt x="29" y="55"/>
                  </a:lnTo>
                  <a:lnTo>
                    <a:pt x="37" y="69"/>
                  </a:lnTo>
                  <a:lnTo>
                    <a:pt x="42" y="86"/>
                  </a:lnTo>
                  <a:lnTo>
                    <a:pt x="48" y="103"/>
                  </a:lnTo>
                  <a:lnTo>
                    <a:pt x="50" y="122"/>
                  </a:lnTo>
                  <a:lnTo>
                    <a:pt x="52" y="140"/>
                  </a:lnTo>
                  <a:lnTo>
                    <a:pt x="190" y="140"/>
                  </a:lnTo>
                  <a:lnTo>
                    <a:pt x="190" y="140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92" y="101"/>
                  </a:lnTo>
                  <a:lnTo>
                    <a:pt x="188" y="84"/>
                  </a:lnTo>
                  <a:lnTo>
                    <a:pt x="184" y="67"/>
                  </a:lnTo>
                  <a:lnTo>
                    <a:pt x="177" y="51"/>
                  </a:lnTo>
                  <a:lnTo>
                    <a:pt x="169" y="36"/>
                  </a:lnTo>
                  <a:lnTo>
                    <a:pt x="159" y="21"/>
                  </a:lnTo>
                  <a:lnTo>
                    <a:pt x="148" y="11"/>
                  </a:lnTo>
                  <a:lnTo>
                    <a:pt x="136" y="0"/>
                  </a:lnTo>
                  <a:lnTo>
                    <a:pt x="1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1400176" y="1989138"/>
              <a:ext cx="212725" cy="212725"/>
            </a:xfrm>
            <a:custGeom>
              <a:avLst/>
              <a:gdLst>
                <a:gd name="T0" fmla="*/ 67 w 134"/>
                <a:gd name="T1" fmla="*/ 134 h 134"/>
                <a:gd name="T2" fmla="*/ 67 w 134"/>
                <a:gd name="T3" fmla="*/ 134 h 134"/>
                <a:gd name="T4" fmla="*/ 82 w 134"/>
                <a:gd name="T5" fmla="*/ 134 h 134"/>
                <a:gd name="T6" fmla="*/ 94 w 134"/>
                <a:gd name="T7" fmla="*/ 130 h 134"/>
                <a:gd name="T8" fmla="*/ 105 w 134"/>
                <a:gd name="T9" fmla="*/ 124 h 134"/>
                <a:gd name="T10" fmla="*/ 115 w 134"/>
                <a:gd name="T11" fmla="*/ 115 h 134"/>
                <a:gd name="T12" fmla="*/ 124 w 134"/>
                <a:gd name="T13" fmla="*/ 105 h 134"/>
                <a:gd name="T14" fmla="*/ 130 w 134"/>
                <a:gd name="T15" fmla="*/ 94 h 134"/>
                <a:gd name="T16" fmla="*/ 132 w 134"/>
                <a:gd name="T17" fmla="*/ 82 h 134"/>
                <a:gd name="T18" fmla="*/ 134 w 134"/>
                <a:gd name="T19" fmla="*/ 67 h 134"/>
                <a:gd name="T20" fmla="*/ 134 w 134"/>
                <a:gd name="T21" fmla="*/ 67 h 134"/>
                <a:gd name="T22" fmla="*/ 132 w 134"/>
                <a:gd name="T23" fmla="*/ 55 h 134"/>
                <a:gd name="T24" fmla="*/ 130 w 134"/>
                <a:gd name="T25" fmla="*/ 42 h 134"/>
                <a:gd name="T26" fmla="*/ 124 w 134"/>
                <a:gd name="T27" fmla="*/ 30 h 134"/>
                <a:gd name="T28" fmla="*/ 115 w 134"/>
                <a:gd name="T29" fmla="*/ 21 h 134"/>
                <a:gd name="T30" fmla="*/ 105 w 134"/>
                <a:gd name="T31" fmla="*/ 13 h 134"/>
                <a:gd name="T32" fmla="*/ 94 w 134"/>
                <a:gd name="T33" fmla="*/ 7 h 134"/>
                <a:gd name="T34" fmla="*/ 82 w 134"/>
                <a:gd name="T35" fmla="*/ 2 h 134"/>
                <a:gd name="T36" fmla="*/ 67 w 134"/>
                <a:gd name="T37" fmla="*/ 0 h 134"/>
                <a:gd name="T38" fmla="*/ 67 w 134"/>
                <a:gd name="T39" fmla="*/ 0 h 134"/>
                <a:gd name="T40" fmla="*/ 55 w 134"/>
                <a:gd name="T41" fmla="*/ 2 h 134"/>
                <a:gd name="T42" fmla="*/ 42 w 134"/>
                <a:gd name="T43" fmla="*/ 7 h 134"/>
                <a:gd name="T44" fmla="*/ 30 w 134"/>
                <a:gd name="T45" fmla="*/ 13 h 134"/>
                <a:gd name="T46" fmla="*/ 21 w 134"/>
                <a:gd name="T47" fmla="*/ 21 h 134"/>
                <a:gd name="T48" fmla="*/ 13 w 134"/>
                <a:gd name="T49" fmla="*/ 30 h 134"/>
                <a:gd name="T50" fmla="*/ 7 w 134"/>
                <a:gd name="T51" fmla="*/ 42 h 134"/>
                <a:gd name="T52" fmla="*/ 2 w 134"/>
                <a:gd name="T53" fmla="*/ 55 h 134"/>
                <a:gd name="T54" fmla="*/ 0 w 134"/>
                <a:gd name="T55" fmla="*/ 67 h 134"/>
                <a:gd name="T56" fmla="*/ 0 w 134"/>
                <a:gd name="T57" fmla="*/ 67 h 134"/>
                <a:gd name="T58" fmla="*/ 2 w 134"/>
                <a:gd name="T59" fmla="*/ 82 h 134"/>
                <a:gd name="T60" fmla="*/ 7 w 134"/>
                <a:gd name="T61" fmla="*/ 94 h 134"/>
                <a:gd name="T62" fmla="*/ 13 w 134"/>
                <a:gd name="T63" fmla="*/ 105 h 134"/>
                <a:gd name="T64" fmla="*/ 21 w 134"/>
                <a:gd name="T65" fmla="*/ 115 h 134"/>
                <a:gd name="T66" fmla="*/ 30 w 134"/>
                <a:gd name="T67" fmla="*/ 124 h 134"/>
                <a:gd name="T68" fmla="*/ 42 w 134"/>
                <a:gd name="T69" fmla="*/ 130 h 134"/>
                <a:gd name="T70" fmla="*/ 55 w 134"/>
                <a:gd name="T71" fmla="*/ 134 h 134"/>
                <a:gd name="T72" fmla="*/ 67 w 134"/>
                <a:gd name="T73" fmla="*/ 134 h 134"/>
                <a:gd name="T74" fmla="*/ 67 w 134"/>
                <a:gd name="T7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lnTo>
                    <a:pt x="67" y="134"/>
                  </a:lnTo>
                  <a:lnTo>
                    <a:pt x="82" y="134"/>
                  </a:lnTo>
                  <a:lnTo>
                    <a:pt x="94" y="130"/>
                  </a:lnTo>
                  <a:lnTo>
                    <a:pt x="105" y="124"/>
                  </a:lnTo>
                  <a:lnTo>
                    <a:pt x="115" y="115"/>
                  </a:lnTo>
                  <a:lnTo>
                    <a:pt x="124" y="105"/>
                  </a:lnTo>
                  <a:lnTo>
                    <a:pt x="130" y="94"/>
                  </a:lnTo>
                  <a:lnTo>
                    <a:pt x="132" y="82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2" y="55"/>
                  </a:lnTo>
                  <a:lnTo>
                    <a:pt x="130" y="42"/>
                  </a:lnTo>
                  <a:lnTo>
                    <a:pt x="124" y="30"/>
                  </a:lnTo>
                  <a:lnTo>
                    <a:pt x="115" y="21"/>
                  </a:lnTo>
                  <a:lnTo>
                    <a:pt x="105" y="13"/>
                  </a:lnTo>
                  <a:lnTo>
                    <a:pt x="94" y="7"/>
                  </a:lnTo>
                  <a:lnTo>
                    <a:pt x="82" y="2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55" y="2"/>
                  </a:lnTo>
                  <a:lnTo>
                    <a:pt x="42" y="7"/>
                  </a:lnTo>
                  <a:lnTo>
                    <a:pt x="30" y="13"/>
                  </a:lnTo>
                  <a:lnTo>
                    <a:pt x="21" y="21"/>
                  </a:lnTo>
                  <a:lnTo>
                    <a:pt x="13" y="30"/>
                  </a:lnTo>
                  <a:lnTo>
                    <a:pt x="7" y="42"/>
                  </a:lnTo>
                  <a:lnTo>
                    <a:pt x="2" y="55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2" y="82"/>
                  </a:lnTo>
                  <a:lnTo>
                    <a:pt x="7" y="94"/>
                  </a:lnTo>
                  <a:lnTo>
                    <a:pt x="13" y="105"/>
                  </a:lnTo>
                  <a:lnTo>
                    <a:pt x="21" y="115"/>
                  </a:lnTo>
                  <a:lnTo>
                    <a:pt x="30" y="124"/>
                  </a:lnTo>
                  <a:lnTo>
                    <a:pt x="42" y="130"/>
                  </a:lnTo>
                  <a:lnTo>
                    <a:pt x="55" y="134"/>
                  </a:lnTo>
                  <a:lnTo>
                    <a:pt x="67" y="134"/>
                  </a:lnTo>
                  <a:lnTo>
                    <a:pt x="67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323976" y="2174876"/>
              <a:ext cx="301625" cy="222250"/>
            </a:xfrm>
            <a:custGeom>
              <a:avLst/>
              <a:gdLst>
                <a:gd name="T0" fmla="*/ 176 w 190"/>
                <a:gd name="T1" fmla="*/ 0 h 140"/>
                <a:gd name="T2" fmla="*/ 176 w 190"/>
                <a:gd name="T3" fmla="*/ 0 h 140"/>
                <a:gd name="T4" fmla="*/ 163 w 190"/>
                <a:gd name="T5" fmla="*/ 13 h 140"/>
                <a:gd name="T6" fmla="*/ 149 w 190"/>
                <a:gd name="T7" fmla="*/ 21 h 140"/>
                <a:gd name="T8" fmla="*/ 134 w 190"/>
                <a:gd name="T9" fmla="*/ 28 h 140"/>
                <a:gd name="T10" fmla="*/ 115 w 190"/>
                <a:gd name="T11" fmla="*/ 28 h 140"/>
                <a:gd name="T12" fmla="*/ 115 w 190"/>
                <a:gd name="T13" fmla="*/ 28 h 140"/>
                <a:gd name="T14" fmla="*/ 98 w 190"/>
                <a:gd name="T15" fmla="*/ 28 h 140"/>
                <a:gd name="T16" fmla="*/ 82 w 190"/>
                <a:gd name="T17" fmla="*/ 21 h 140"/>
                <a:gd name="T18" fmla="*/ 67 w 190"/>
                <a:gd name="T19" fmla="*/ 13 h 140"/>
                <a:gd name="T20" fmla="*/ 57 w 190"/>
                <a:gd name="T21" fmla="*/ 0 h 140"/>
                <a:gd name="T22" fmla="*/ 57 w 190"/>
                <a:gd name="T23" fmla="*/ 0 h 140"/>
                <a:gd name="T24" fmla="*/ 44 w 190"/>
                <a:gd name="T25" fmla="*/ 11 h 140"/>
                <a:gd name="T26" fmla="*/ 34 w 190"/>
                <a:gd name="T27" fmla="*/ 21 h 140"/>
                <a:gd name="T28" fmla="*/ 23 w 190"/>
                <a:gd name="T29" fmla="*/ 36 h 140"/>
                <a:gd name="T30" fmla="*/ 15 w 190"/>
                <a:gd name="T31" fmla="*/ 51 h 140"/>
                <a:gd name="T32" fmla="*/ 9 w 190"/>
                <a:gd name="T33" fmla="*/ 67 h 140"/>
                <a:gd name="T34" fmla="*/ 4 w 190"/>
                <a:gd name="T35" fmla="*/ 84 h 140"/>
                <a:gd name="T36" fmla="*/ 0 w 190"/>
                <a:gd name="T37" fmla="*/ 101 h 140"/>
                <a:gd name="T38" fmla="*/ 0 w 190"/>
                <a:gd name="T39" fmla="*/ 119 h 140"/>
                <a:gd name="T40" fmla="*/ 0 w 190"/>
                <a:gd name="T41" fmla="*/ 119 h 140"/>
                <a:gd name="T42" fmla="*/ 0 w 190"/>
                <a:gd name="T43" fmla="*/ 140 h 140"/>
                <a:gd name="T44" fmla="*/ 140 w 190"/>
                <a:gd name="T45" fmla="*/ 140 h 140"/>
                <a:gd name="T46" fmla="*/ 140 w 190"/>
                <a:gd name="T47" fmla="*/ 140 h 140"/>
                <a:gd name="T48" fmla="*/ 142 w 190"/>
                <a:gd name="T49" fmla="*/ 122 h 140"/>
                <a:gd name="T50" fmla="*/ 144 w 190"/>
                <a:gd name="T51" fmla="*/ 103 h 140"/>
                <a:gd name="T52" fmla="*/ 149 w 190"/>
                <a:gd name="T53" fmla="*/ 86 h 140"/>
                <a:gd name="T54" fmla="*/ 155 w 190"/>
                <a:gd name="T55" fmla="*/ 69 h 140"/>
                <a:gd name="T56" fmla="*/ 163 w 190"/>
                <a:gd name="T57" fmla="*/ 55 h 140"/>
                <a:gd name="T58" fmla="*/ 172 w 190"/>
                <a:gd name="T59" fmla="*/ 40 h 140"/>
                <a:gd name="T60" fmla="*/ 180 w 190"/>
                <a:gd name="T61" fmla="*/ 28 h 140"/>
                <a:gd name="T62" fmla="*/ 190 w 190"/>
                <a:gd name="T63" fmla="*/ 15 h 140"/>
                <a:gd name="T64" fmla="*/ 190 w 190"/>
                <a:gd name="T65" fmla="*/ 15 h 140"/>
                <a:gd name="T66" fmla="*/ 176 w 190"/>
                <a:gd name="T67" fmla="*/ 0 h 140"/>
                <a:gd name="T68" fmla="*/ 176 w 190"/>
                <a:gd name="T6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0" h="140">
                  <a:moveTo>
                    <a:pt x="176" y="0"/>
                  </a:moveTo>
                  <a:lnTo>
                    <a:pt x="176" y="0"/>
                  </a:lnTo>
                  <a:lnTo>
                    <a:pt x="163" y="13"/>
                  </a:lnTo>
                  <a:lnTo>
                    <a:pt x="149" y="21"/>
                  </a:lnTo>
                  <a:lnTo>
                    <a:pt x="134" y="28"/>
                  </a:lnTo>
                  <a:lnTo>
                    <a:pt x="115" y="28"/>
                  </a:lnTo>
                  <a:lnTo>
                    <a:pt x="115" y="28"/>
                  </a:lnTo>
                  <a:lnTo>
                    <a:pt x="98" y="28"/>
                  </a:lnTo>
                  <a:lnTo>
                    <a:pt x="82" y="21"/>
                  </a:lnTo>
                  <a:lnTo>
                    <a:pt x="67" y="13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44" y="11"/>
                  </a:lnTo>
                  <a:lnTo>
                    <a:pt x="34" y="21"/>
                  </a:lnTo>
                  <a:lnTo>
                    <a:pt x="23" y="36"/>
                  </a:lnTo>
                  <a:lnTo>
                    <a:pt x="15" y="51"/>
                  </a:lnTo>
                  <a:lnTo>
                    <a:pt x="9" y="67"/>
                  </a:lnTo>
                  <a:lnTo>
                    <a:pt x="4" y="84"/>
                  </a:lnTo>
                  <a:lnTo>
                    <a:pt x="0" y="101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40"/>
                  </a:lnTo>
                  <a:lnTo>
                    <a:pt x="140" y="140"/>
                  </a:lnTo>
                  <a:lnTo>
                    <a:pt x="140" y="140"/>
                  </a:lnTo>
                  <a:lnTo>
                    <a:pt x="142" y="122"/>
                  </a:lnTo>
                  <a:lnTo>
                    <a:pt x="144" y="103"/>
                  </a:lnTo>
                  <a:lnTo>
                    <a:pt x="149" y="86"/>
                  </a:lnTo>
                  <a:lnTo>
                    <a:pt x="155" y="69"/>
                  </a:lnTo>
                  <a:lnTo>
                    <a:pt x="163" y="55"/>
                  </a:lnTo>
                  <a:lnTo>
                    <a:pt x="172" y="40"/>
                  </a:lnTo>
                  <a:lnTo>
                    <a:pt x="180" y="28"/>
                  </a:lnTo>
                  <a:lnTo>
                    <a:pt x="190" y="15"/>
                  </a:lnTo>
                  <a:lnTo>
                    <a:pt x="190" y="15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673226" y="1949451"/>
              <a:ext cx="258763" cy="258763"/>
            </a:xfrm>
            <a:custGeom>
              <a:avLst/>
              <a:gdLst>
                <a:gd name="T0" fmla="*/ 81 w 163"/>
                <a:gd name="T1" fmla="*/ 163 h 163"/>
                <a:gd name="T2" fmla="*/ 81 w 163"/>
                <a:gd name="T3" fmla="*/ 163 h 163"/>
                <a:gd name="T4" fmla="*/ 98 w 163"/>
                <a:gd name="T5" fmla="*/ 161 h 163"/>
                <a:gd name="T6" fmla="*/ 112 w 163"/>
                <a:gd name="T7" fmla="*/ 157 h 163"/>
                <a:gd name="T8" fmla="*/ 127 w 163"/>
                <a:gd name="T9" fmla="*/ 149 h 163"/>
                <a:gd name="T10" fmla="*/ 138 w 163"/>
                <a:gd name="T11" fmla="*/ 138 h 163"/>
                <a:gd name="T12" fmla="*/ 148 w 163"/>
                <a:gd name="T13" fmla="*/ 126 h 163"/>
                <a:gd name="T14" fmla="*/ 156 w 163"/>
                <a:gd name="T15" fmla="*/ 113 h 163"/>
                <a:gd name="T16" fmla="*/ 161 w 163"/>
                <a:gd name="T17" fmla="*/ 99 h 163"/>
                <a:gd name="T18" fmla="*/ 163 w 163"/>
                <a:gd name="T19" fmla="*/ 82 h 163"/>
                <a:gd name="T20" fmla="*/ 163 w 163"/>
                <a:gd name="T21" fmla="*/ 82 h 163"/>
                <a:gd name="T22" fmla="*/ 161 w 163"/>
                <a:gd name="T23" fmla="*/ 65 h 163"/>
                <a:gd name="T24" fmla="*/ 156 w 163"/>
                <a:gd name="T25" fmla="*/ 50 h 163"/>
                <a:gd name="T26" fmla="*/ 148 w 163"/>
                <a:gd name="T27" fmla="*/ 36 h 163"/>
                <a:gd name="T28" fmla="*/ 138 w 163"/>
                <a:gd name="T29" fmla="*/ 23 h 163"/>
                <a:gd name="T30" fmla="*/ 127 w 163"/>
                <a:gd name="T31" fmla="*/ 15 h 163"/>
                <a:gd name="T32" fmla="*/ 112 w 163"/>
                <a:gd name="T33" fmla="*/ 7 h 163"/>
                <a:gd name="T34" fmla="*/ 98 w 163"/>
                <a:gd name="T35" fmla="*/ 2 h 163"/>
                <a:gd name="T36" fmla="*/ 81 w 163"/>
                <a:gd name="T37" fmla="*/ 0 h 163"/>
                <a:gd name="T38" fmla="*/ 81 w 163"/>
                <a:gd name="T39" fmla="*/ 0 h 163"/>
                <a:gd name="T40" fmla="*/ 64 w 163"/>
                <a:gd name="T41" fmla="*/ 2 h 163"/>
                <a:gd name="T42" fmla="*/ 50 w 163"/>
                <a:gd name="T43" fmla="*/ 7 h 163"/>
                <a:gd name="T44" fmla="*/ 35 w 163"/>
                <a:gd name="T45" fmla="*/ 15 h 163"/>
                <a:gd name="T46" fmla="*/ 23 w 163"/>
                <a:gd name="T47" fmla="*/ 23 h 163"/>
                <a:gd name="T48" fmla="*/ 14 w 163"/>
                <a:gd name="T49" fmla="*/ 36 h 163"/>
                <a:gd name="T50" fmla="*/ 6 w 163"/>
                <a:gd name="T51" fmla="*/ 50 h 163"/>
                <a:gd name="T52" fmla="*/ 2 w 163"/>
                <a:gd name="T53" fmla="*/ 65 h 163"/>
                <a:gd name="T54" fmla="*/ 0 w 163"/>
                <a:gd name="T55" fmla="*/ 82 h 163"/>
                <a:gd name="T56" fmla="*/ 0 w 163"/>
                <a:gd name="T57" fmla="*/ 82 h 163"/>
                <a:gd name="T58" fmla="*/ 2 w 163"/>
                <a:gd name="T59" fmla="*/ 99 h 163"/>
                <a:gd name="T60" fmla="*/ 6 w 163"/>
                <a:gd name="T61" fmla="*/ 113 h 163"/>
                <a:gd name="T62" fmla="*/ 14 w 163"/>
                <a:gd name="T63" fmla="*/ 126 h 163"/>
                <a:gd name="T64" fmla="*/ 23 w 163"/>
                <a:gd name="T65" fmla="*/ 138 h 163"/>
                <a:gd name="T66" fmla="*/ 35 w 163"/>
                <a:gd name="T67" fmla="*/ 149 h 163"/>
                <a:gd name="T68" fmla="*/ 50 w 163"/>
                <a:gd name="T69" fmla="*/ 157 h 163"/>
                <a:gd name="T70" fmla="*/ 64 w 163"/>
                <a:gd name="T71" fmla="*/ 161 h 163"/>
                <a:gd name="T72" fmla="*/ 81 w 163"/>
                <a:gd name="T73" fmla="*/ 163 h 163"/>
                <a:gd name="T74" fmla="*/ 81 w 163"/>
                <a:gd name="T7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" h="163">
                  <a:moveTo>
                    <a:pt x="81" y="163"/>
                  </a:moveTo>
                  <a:lnTo>
                    <a:pt x="81" y="163"/>
                  </a:lnTo>
                  <a:lnTo>
                    <a:pt x="98" y="161"/>
                  </a:lnTo>
                  <a:lnTo>
                    <a:pt x="112" y="157"/>
                  </a:lnTo>
                  <a:lnTo>
                    <a:pt x="127" y="149"/>
                  </a:lnTo>
                  <a:lnTo>
                    <a:pt x="138" y="138"/>
                  </a:lnTo>
                  <a:lnTo>
                    <a:pt x="148" y="126"/>
                  </a:lnTo>
                  <a:lnTo>
                    <a:pt x="156" y="113"/>
                  </a:lnTo>
                  <a:lnTo>
                    <a:pt x="161" y="99"/>
                  </a:lnTo>
                  <a:lnTo>
                    <a:pt x="163" y="82"/>
                  </a:lnTo>
                  <a:lnTo>
                    <a:pt x="163" y="82"/>
                  </a:lnTo>
                  <a:lnTo>
                    <a:pt x="161" y="65"/>
                  </a:lnTo>
                  <a:lnTo>
                    <a:pt x="156" y="50"/>
                  </a:lnTo>
                  <a:lnTo>
                    <a:pt x="148" y="36"/>
                  </a:lnTo>
                  <a:lnTo>
                    <a:pt x="138" y="23"/>
                  </a:lnTo>
                  <a:lnTo>
                    <a:pt x="127" y="15"/>
                  </a:lnTo>
                  <a:lnTo>
                    <a:pt x="112" y="7"/>
                  </a:lnTo>
                  <a:lnTo>
                    <a:pt x="98" y="2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64" y="2"/>
                  </a:lnTo>
                  <a:lnTo>
                    <a:pt x="50" y="7"/>
                  </a:lnTo>
                  <a:lnTo>
                    <a:pt x="35" y="15"/>
                  </a:lnTo>
                  <a:lnTo>
                    <a:pt x="23" y="23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2" y="99"/>
                  </a:lnTo>
                  <a:lnTo>
                    <a:pt x="6" y="113"/>
                  </a:lnTo>
                  <a:lnTo>
                    <a:pt x="14" y="126"/>
                  </a:lnTo>
                  <a:lnTo>
                    <a:pt x="23" y="138"/>
                  </a:lnTo>
                  <a:lnTo>
                    <a:pt x="35" y="149"/>
                  </a:lnTo>
                  <a:lnTo>
                    <a:pt x="50" y="157"/>
                  </a:lnTo>
                  <a:lnTo>
                    <a:pt x="64" y="161"/>
                  </a:lnTo>
                  <a:lnTo>
                    <a:pt x="81" y="163"/>
                  </a:lnTo>
                  <a:lnTo>
                    <a:pt x="81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576388" y="2174876"/>
              <a:ext cx="447675" cy="269875"/>
            </a:xfrm>
            <a:custGeom>
              <a:avLst/>
              <a:gdLst>
                <a:gd name="T0" fmla="*/ 232 w 282"/>
                <a:gd name="T1" fmla="*/ 15 h 170"/>
                <a:gd name="T2" fmla="*/ 232 w 282"/>
                <a:gd name="T3" fmla="*/ 15 h 170"/>
                <a:gd name="T4" fmla="*/ 215 w 282"/>
                <a:gd name="T5" fmla="*/ 0 h 170"/>
                <a:gd name="T6" fmla="*/ 215 w 282"/>
                <a:gd name="T7" fmla="*/ 0 h 170"/>
                <a:gd name="T8" fmla="*/ 201 w 282"/>
                <a:gd name="T9" fmla="*/ 13 h 170"/>
                <a:gd name="T10" fmla="*/ 182 w 282"/>
                <a:gd name="T11" fmla="*/ 25 h 170"/>
                <a:gd name="T12" fmla="*/ 163 w 282"/>
                <a:gd name="T13" fmla="*/ 32 h 170"/>
                <a:gd name="T14" fmla="*/ 153 w 282"/>
                <a:gd name="T15" fmla="*/ 34 h 170"/>
                <a:gd name="T16" fmla="*/ 142 w 282"/>
                <a:gd name="T17" fmla="*/ 34 h 170"/>
                <a:gd name="T18" fmla="*/ 142 w 282"/>
                <a:gd name="T19" fmla="*/ 34 h 170"/>
                <a:gd name="T20" fmla="*/ 132 w 282"/>
                <a:gd name="T21" fmla="*/ 34 h 170"/>
                <a:gd name="T22" fmla="*/ 121 w 282"/>
                <a:gd name="T23" fmla="*/ 32 h 170"/>
                <a:gd name="T24" fmla="*/ 100 w 282"/>
                <a:gd name="T25" fmla="*/ 25 h 170"/>
                <a:gd name="T26" fmla="*/ 84 w 282"/>
                <a:gd name="T27" fmla="*/ 13 h 170"/>
                <a:gd name="T28" fmla="*/ 69 w 282"/>
                <a:gd name="T29" fmla="*/ 0 h 170"/>
                <a:gd name="T30" fmla="*/ 69 w 282"/>
                <a:gd name="T31" fmla="*/ 0 h 170"/>
                <a:gd name="T32" fmla="*/ 52 w 282"/>
                <a:gd name="T33" fmla="*/ 15 h 170"/>
                <a:gd name="T34" fmla="*/ 52 w 282"/>
                <a:gd name="T35" fmla="*/ 15 h 170"/>
                <a:gd name="T36" fmla="*/ 42 w 282"/>
                <a:gd name="T37" fmla="*/ 28 h 170"/>
                <a:gd name="T38" fmla="*/ 31 w 282"/>
                <a:gd name="T39" fmla="*/ 40 h 170"/>
                <a:gd name="T40" fmla="*/ 23 w 282"/>
                <a:gd name="T41" fmla="*/ 55 h 170"/>
                <a:gd name="T42" fmla="*/ 17 w 282"/>
                <a:gd name="T43" fmla="*/ 69 h 170"/>
                <a:gd name="T44" fmla="*/ 11 w 282"/>
                <a:gd name="T45" fmla="*/ 86 h 170"/>
                <a:gd name="T46" fmla="*/ 6 w 282"/>
                <a:gd name="T47" fmla="*/ 103 h 170"/>
                <a:gd name="T48" fmla="*/ 2 w 282"/>
                <a:gd name="T49" fmla="*/ 122 h 170"/>
                <a:gd name="T50" fmla="*/ 2 w 282"/>
                <a:gd name="T51" fmla="*/ 140 h 170"/>
                <a:gd name="T52" fmla="*/ 2 w 282"/>
                <a:gd name="T53" fmla="*/ 140 h 170"/>
                <a:gd name="T54" fmla="*/ 0 w 282"/>
                <a:gd name="T55" fmla="*/ 145 h 170"/>
                <a:gd name="T56" fmla="*/ 0 w 282"/>
                <a:gd name="T57" fmla="*/ 145 h 170"/>
                <a:gd name="T58" fmla="*/ 2 w 282"/>
                <a:gd name="T59" fmla="*/ 170 h 170"/>
                <a:gd name="T60" fmla="*/ 282 w 282"/>
                <a:gd name="T61" fmla="*/ 170 h 170"/>
                <a:gd name="T62" fmla="*/ 282 w 282"/>
                <a:gd name="T63" fmla="*/ 170 h 170"/>
                <a:gd name="T64" fmla="*/ 282 w 282"/>
                <a:gd name="T65" fmla="*/ 145 h 170"/>
                <a:gd name="T66" fmla="*/ 282 w 282"/>
                <a:gd name="T67" fmla="*/ 145 h 170"/>
                <a:gd name="T68" fmla="*/ 282 w 282"/>
                <a:gd name="T69" fmla="*/ 140 h 170"/>
                <a:gd name="T70" fmla="*/ 282 w 282"/>
                <a:gd name="T71" fmla="*/ 140 h 170"/>
                <a:gd name="T72" fmla="*/ 282 w 282"/>
                <a:gd name="T73" fmla="*/ 122 h 170"/>
                <a:gd name="T74" fmla="*/ 278 w 282"/>
                <a:gd name="T75" fmla="*/ 103 h 170"/>
                <a:gd name="T76" fmla="*/ 274 w 282"/>
                <a:gd name="T77" fmla="*/ 86 h 170"/>
                <a:gd name="T78" fmla="*/ 268 w 282"/>
                <a:gd name="T79" fmla="*/ 69 h 170"/>
                <a:gd name="T80" fmla="*/ 261 w 282"/>
                <a:gd name="T81" fmla="*/ 55 h 170"/>
                <a:gd name="T82" fmla="*/ 253 w 282"/>
                <a:gd name="T83" fmla="*/ 40 h 170"/>
                <a:gd name="T84" fmla="*/ 242 w 282"/>
                <a:gd name="T85" fmla="*/ 28 h 170"/>
                <a:gd name="T86" fmla="*/ 232 w 282"/>
                <a:gd name="T87" fmla="*/ 15 h 170"/>
                <a:gd name="T88" fmla="*/ 232 w 282"/>
                <a:gd name="T89" fmla="*/ 1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170">
                  <a:moveTo>
                    <a:pt x="232" y="15"/>
                  </a:moveTo>
                  <a:lnTo>
                    <a:pt x="232" y="15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01" y="13"/>
                  </a:lnTo>
                  <a:lnTo>
                    <a:pt x="182" y="25"/>
                  </a:lnTo>
                  <a:lnTo>
                    <a:pt x="163" y="32"/>
                  </a:lnTo>
                  <a:lnTo>
                    <a:pt x="153" y="34"/>
                  </a:lnTo>
                  <a:lnTo>
                    <a:pt x="142" y="34"/>
                  </a:lnTo>
                  <a:lnTo>
                    <a:pt x="142" y="34"/>
                  </a:lnTo>
                  <a:lnTo>
                    <a:pt x="132" y="34"/>
                  </a:lnTo>
                  <a:lnTo>
                    <a:pt x="121" y="32"/>
                  </a:lnTo>
                  <a:lnTo>
                    <a:pt x="100" y="25"/>
                  </a:lnTo>
                  <a:lnTo>
                    <a:pt x="84" y="13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42" y="28"/>
                  </a:lnTo>
                  <a:lnTo>
                    <a:pt x="31" y="40"/>
                  </a:lnTo>
                  <a:lnTo>
                    <a:pt x="23" y="55"/>
                  </a:lnTo>
                  <a:lnTo>
                    <a:pt x="17" y="69"/>
                  </a:lnTo>
                  <a:lnTo>
                    <a:pt x="11" y="86"/>
                  </a:lnTo>
                  <a:lnTo>
                    <a:pt x="6" y="103"/>
                  </a:lnTo>
                  <a:lnTo>
                    <a:pt x="2" y="122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2" y="170"/>
                  </a:lnTo>
                  <a:lnTo>
                    <a:pt x="282" y="170"/>
                  </a:lnTo>
                  <a:lnTo>
                    <a:pt x="282" y="170"/>
                  </a:lnTo>
                  <a:lnTo>
                    <a:pt x="282" y="145"/>
                  </a:lnTo>
                  <a:lnTo>
                    <a:pt x="282" y="145"/>
                  </a:lnTo>
                  <a:lnTo>
                    <a:pt x="282" y="140"/>
                  </a:lnTo>
                  <a:lnTo>
                    <a:pt x="282" y="140"/>
                  </a:lnTo>
                  <a:lnTo>
                    <a:pt x="282" y="122"/>
                  </a:lnTo>
                  <a:lnTo>
                    <a:pt x="278" y="103"/>
                  </a:lnTo>
                  <a:lnTo>
                    <a:pt x="274" y="86"/>
                  </a:lnTo>
                  <a:lnTo>
                    <a:pt x="268" y="69"/>
                  </a:lnTo>
                  <a:lnTo>
                    <a:pt x="261" y="55"/>
                  </a:lnTo>
                  <a:lnTo>
                    <a:pt x="253" y="40"/>
                  </a:lnTo>
                  <a:lnTo>
                    <a:pt x="242" y="28"/>
                  </a:lnTo>
                  <a:lnTo>
                    <a:pt x="232" y="15"/>
                  </a:lnTo>
                  <a:lnTo>
                    <a:pt x="23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928813" y="1708151"/>
              <a:ext cx="247650" cy="247650"/>
            </a:xfrm>
            <a:custGeom>
              <a:avLst/>
              <a:gdLst>
                <a:gd name="T0" fmla="*/ 58 w 156"/>
                <a:gd name="T1" fmla="*/ 156 h 156"/>
                <a:gd name="T2" fmla="*/ 98 w 156"/>
                <a:gd name="T3" fmla="*/ 156 h 156"/>
                <a:gd name="T4" fmla="*/ 98 w 156"/>
                <a:gd name="T5" fmla="*/ 96 h 156"/>
                <a:gd name="T6" fmla="*/ 156 w 156"/>
                <a:gd name="T7" fmla="*/ 96 h 156"/>
                <a:gd name="T8" fmla="*/ 156 w 156"/>
                <a:gd name="T9" fmla="*/ 58 h 156"/>
                <a:gd name="T10" fmla="*/ 98 w 156"/>
                <a:gd name="T11" fmla="*/ 58 h 156"/>
                <a:gd name="T12" fmla="*/ 98 w 156"/>
                <a:gd name="T13" fmla="*/ 0 h 156"/>
                <a:gd name="T14" fmla="*/ 58 w 156"/>
                <a:gd name="T15" fmla="*/ 0 h 156"/>
                <a:gd name="T16" fmla="*/ 58 w 156"/>
                <a:gd name="T17" fmla="*/ 58 h 156"/>
                <a:gd name="T18" fmla="*/ 0 w 156"/>
                <a:gd name="T19" fmla="*/ 58 h 156"/>
                <a:gd name="T20" fmla="*/ 0 w 156"/>
                <a:gd name="T21" fmla="*/ 96 h 156"/>
                <a:gd name="T22" fmla="*/ 58 w 156"/>
                <a:gd name="T23" fmla="*/ 96 h 156"/>
                <a:gd name="T24" fmla="*/ 58 w 156"/>
                <a:gd name="T25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" h="156">
                  <a:moveTo>
                    <a:pt x="58" y="156"/>
                  </a:moveTo>
                  <a:lnTo>
                    <a:pt x="98" y="156"/>
                  </a:lnTo>
                  <a:lnTo>
                    <a:pt x="98" y="96"/>
                  </a:lnTo>
                  <a:lnTo>
                    <a:pt x="156" y="96"/>
                  </a:lnTo>
                  <a:lnTo>
                    <a:pt x="156" y="58"/>
                  </a:lnTo>
                  <a:lnTo>
                    <a:pt x="98" y="58"/>
                  </a:lnTo>
                  <a:lnTo>
                    <a:pt x="98" y="0"/>
                  </a:lnTo>
                  <a:lnTo>
                    <a:pt x="58" y="0"/>
                  </a:lnTo>
                  <a:lnTo>
                    <a:pt x="58" y="58"/>
                  </a:lnTo>
                  <a:lnTo>
                    <a:pt x="0" y="58"/>
                  </a:lnTo>
                  <a:lnTo>
                    <a:pt x="0" y="96"/>
                  </a:lnTo>
                  <a:lnTo>
                    <a:pt x="58" y="96"/>
                  </a:lnTo>
                  <a:lnTo>
                    <a:pt x="58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6" tIns="45698" rIns="91396" bIns="456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Freeform 37"/>
          <p:cNvSpPr>
            <a:spLocks noEditPoints="1"/>
          </p:cNvSpPr>
          <p:nvPr/>
        </p:nvSpPr>
        <p:spPr bwMode="auto">
          <a:xfrm>
            <a:off x="5724708" y="1678297"/>
            <a:ext cx="553772" cy="779326"/>
          </a:xfrm>
          <a:custGeom>
            <a:avLst/>
            <a:gdLst>
              <a:gd name="T0" fmla="*/ 242 w 349"/>
              <a:gd name="T1" fmla="*/ 0 h 491"/>
              <a:gd name="T2" fmla="*/ 113 w 349"/>
              <a:gd name="T3" fmla="*/ 69 h 491"/>
              <a:gd name="T4" fmla="*/ 58 w 349"/>
              <a:gd name="T5" fmla="*/ 42 h 491"/>
              <a:gd name="T6" fmla="*/ 60 w 349"/>
              <a:gd name="T7" fmla="*/ 52 h 491"/>
              <a:gd name="T8" fmla="*/ 109 w 349"/>
              <a:gd name="T9" fmla="*/ 77 h 491"/>
              <a:gd name="T10" fmla="*/ 228 w 349"/>
              <a:gd name="T11" fmla="*/ 98 h 491"/>
              <a:gd name="T12" fmla="*/ 106 w 349"/>
              <a:gd name="T13" fmla="*/ 96 h 491"/>
              <a:gd name="T14" fmla="*/ 63 w 349"/>
              <a:gd name="T15" fmla="*/ 90 h 491"/>
              <a:gd name="T16" fmla="*/ 71 w 349"/>
              <a:gd name="T17" fmla="*/ 104 h 491"/>
              <a:gd name="T18" fmla="*/ 106 w 349"/>
              <a:gd name="T19" fmla="*/ 104 h 491"/>
              <a:gd name="T20" fmla="*/ 46 w 349"/>
              <a:gd name="T21" fmla="*/ 171 h 491"/>
              <a:gd name="T22" fmla="*/ 2 w 349"/>
              <a:gd name="T23" fmla="*/ 288 h 491"/>
              <a:gd name="T24" fmla="*/ 4 w 349"/>
              <a:gd name="T25" fmla="*/ 351 h 491"/>
              <a:gd name="T26" fmla="*/ 29 w 349"/>
              <a:gd name="T27" fmla="*/ 414 h 491"/>
              <a:gd name="T28" fmla="*/ 77 w 349"/>
              <a:gd name="T29" fmla="*/ 462 h 491"/>
              <a:gd name="T30" fmla="*/ 140 w 349"/>
              <a:gd name="T31" fmla="*/ 487 h 491"/>
              <a:gd name="T32" fmla="*/ 192 w 349"/>
              <a:gd name="T33" fmla="*/ 491 h 491"/>
              <a:gd name="T34" fmla="*/ 257 w 349"/>
              <a:gd name="T35" fmla="*/ 470 h 491"/>
              <a:gd name="T36" fmla="*/ 309 w 349"/>
              <a:gd name="T37" fmla="*/ 428 h 491"/>
              <a:gd name="T38" fmla="*/ 343 w 349"/>
              <a:gd name="T39" fmla="*/ 368 h 491"/>
              <a:gd name="T40" fmla="*/ 349 w 349"/>
              <a:gd name="T41" fmla="*/ 315 h 491"/>
              <a:gd name="T42" fmla="*/ 315 w 349"/>
              <a:gd name="T43" fmla="*/ 192 h 491"/>
              <a:gd name="T44" fmla="*/ 253 w 349"/>
              <a:gd name="T45" fmla="*/ 113 h 491"/>
              <a:gd name="T46" fmla="*/ 226 w 349"/>
              <a:gd name="T47" fmla="*/ 374 h 491"/>
              <a:gd name="T48" fmla="*/ 200 w 349"/>
              <a:gd name="T49" fmla="*/ 386 h 491"/>
              <a:gd name="T50" fmla="*/ 161 w 349"/>
              <a:gd name="T51" fmla="*/ 389 h 491"/>
              <a:gd name="T52" fmla="*/ 132 w 349"/>
              <a:gd name="T53" fmla="*/ 378 h 491"/>
              <a:gd name="T54" fmla="*/ 111 w 349"/>
              <a:gd name="T55" fmla="*/ 355 h 491"/>
              <a:gd name="T56" fmla="*/ 134 w 349"/>
              <a:gd name="T57" fmla="*/ 328 h 491"/>
              <a:gd name="T58" fmla="*/ 138 w 349"/>
              <a:gd name="T59" fmla="*/ 345 h 491"/>
              <a:gd name="T60" fmla="*/ 150 w 349"/>
              <a:gd name="T61" fmla="*/ 361 h 491"/>
              <a:gd name="T62" fmla="*/ 175 w 349"/>
              <a:gd name="T63" fmla="*/ 366 h 491"/>
              <a:gd name="T64" fmla="*/ 205 w 349"/>
              <a:gd name="T65" fmla="*/ 357 h 491"/>
              <a:gd name="T66" fmla="*/ 215 w 349"/>
              <a:gd name="T67" fmla="*/ 338 h 491"/>
              <a:gd name="T68" fmla="*/ 213 w 349"/>
              <a:gd name="T69" fmla="*/ 320 h 491"/>
              <a:gd name="T70" fmla="*/ 190 w 349"/>
              <a:gd name="T71" fmla="*/ 301 h 491"/>
              <a:gd name="T72" fmla="*/ 144 w 349"/>
              <a:gd name="T73" fmla="*/ 286 h 491"/>
              <a:gd name="T74" fmla="*/ 121 w 349"/>
              <a:gd name="T75" fmla="*/ 267 h 491"/>
              <a:gd name="T76" fmla="*/ 113 w 349"/>
              <a:gd name="T77" fmla="*/ 240 h 491"/>
              <a:gd name="T78" fmla="*/ 132 w 349"/>
              <a:gd name="T79" fmla="*/ 201 h 491"/>
              <a:gd name="T80" fmla="*/ 161 w 349"/>
              <a:gd name="T81" fmla="*/ 163 h 491"/>
              <a:gd name="T82" fmla="*/ 209 w 349"/>
              <a:gd name="T83" fmla="*/ 192 h 491"/>
              <a:gd name="T84" fmla="*/ 232 w 349"/>
              <a:gd name="T85" fmla="*/ 209 h 491"/>
              <a:gd name="T86" fmla="*/ 242 w 349"/>
              <a:gd name="T87" fmla="*/ 244 h 491"/>
              <a:gd name="T88" fmla="*/ 209 w 349"/>
              <a:gd name="T89" fmla="*/ 228 h 491"/>
              <a:gd name="T90" fmla="*/ 192 w 349"/>
              <a:gd name="T91" fmla="*/ 213 h 491"/>
              <a:gd name="T92" fmla="*/ 157 w 349"/>
              <a:gd name="T93" fmla="*/ 215 h 491"/>
              <a:gd name="T94" fmla="*/ 144 w 349"/>
              <a:gd name="T95" fmla="*/ 228 h 491"/>
              <a:gd name="T96" fmla="*/ 144 w 349"/>
              <a:gd name="T97" fmla="*/ 251 h 491"/>
              <a:gd name="T98" fmla="*/ 180 w 349"/>
              <a:gd name="T99" fmla="*/ 272 h 491"/>
              <a:gd name="T100" fmla="*/ 219 w 349"/>
              <a:gd name="T101" fmla="*/ 286 h 491"/>
              <a:gd name="T102" fmla="*/ 240 w 349"/>
              <a:gd name="T103" fmla="*/ 311 h 491"/>
              <a:gd name="T104" fmla="*/ 242 w 349"/>
              <a:gd name="T105" fmla="*/ 343 h 491"/>
              <a:gd name="T106" fmla="*/ 226 w 349"/>
              <a:gd name="T107" fmla="*/ 37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9" h="491">
                <a:moveTo>
                  <a:pt x="121" y="90"/>
                </a:moveTo>
                <a:lnTo>
                  <a:pt x="127" y="84"/>
                </a:lnTo>
                <a:lnTo>
                  <a:pt x="215" y="84"/>
                </a:lnTo>
                <a:lnTo>
                  <a:pt x="242" y="0"/>
                </a:lnTo>
                <a:lnTo>
                  <a:pt x="109" y="0"/>
                </a:lnTo>
                <a:lnTo>
                  <a:pt x="127" y="81"/>
                </a:lnTo>
                <a:lnTo>
                  <a:pt x="127" y="81"/>
                </a:lnTo>
                <a:lnTo>
                  <a:pt x="113" y="69"/>
                </a:lnTo>
                <a:lnTo>
                  <a:pt x="94" y="54"/>
                </a:lnTo>
                <a:lnTo>
                  <a:pt x="83" y="48"/>
                </a:lnTo>
                <a:lnTo>
                  <a:pt x="71" y="44"/>
                </a:lnTo>
                <a:lnTo>
                  <a:pt x="58" y="42"/>
                </a:lnTo>
                <a:lnTo>
                  <a:pt x="48" y="44"/>
                </a:lnTo>
                <a:lnTo>
                  <a:pt x="50" y="54"/>
                </a:lnTo>
                <a:lnTo>
                  <a:pt x="50" y="54"/>
                </a:lnTo>
                <a:lnTo>
                  <a:pt x="60" y="52"/>
                </a:lnTo>
                <a:lnTo>
                  <a:pt x="71" y="54"/>
                </a:lnTo>
                <a:lnTo>
                  <a:pt x="81" y="58"/>
                </a:lnTo>
                <a:lnTo>
                  <a:pt x="92" y="65"/>
                </a:lnTo>
                <a:lnTo>
                  <a:pt x="109" y="77"/>
                </a:lnTo>
                <a:lnTo>
                  <a:pt x="121" y="90"/>
                </a:lnTo>
                <a:lnTo>
                  <a:pt x="121" y="90"/>
                </a:lnTo>
                <a:close/>
                <a:moveTo>
                  <a:pt x="228" y="96"/>
                </a:moveTo>
                <a:lnTo>
                  <a:pt x="228" y="98"/>
                </a:lnTo>
                <a:lnTo>
                  <a:pt x="117" y="98"/>
                </a:lnTo>
                <a:lnTo>
                  <a:pt x="121" y="90"/>
                </a:lnTo>
                <a:lnTo>
                  <a:pt x="121" y="90"/>
                </a:lnTo>
                <a:lnTo>
                  <a:pt x="106" y="96"/>
                </a:lnTo>
                <a:lnTo>
                  <a:pt x="90" y="98"/>
                </a:lnTo>
                <a:lnTo>
                  <a:pt x="75" y="96"/>
                </a:lnTo>
                <a:lnTo>
                  <a:pt x="69" y="94"/>
                </a:lnTo>
                <a:lnTo>
                  <a:pt x="63" y="90"/>
                </a:lnTo>
                <a:lnTo>
                  <a:pt x="56" y="96"/>
                </a:lnTo>
                <a:lnTo>
                  <a:pt x="56" y="96"/>
                </a:lnTo>
                <a:lnTo>
                  <a:pt x="63" y="102"/>
                </a:lnTo>
                <a:lnTo>
                  <a:pt x="71" y="104"/>
                </a:lnTo>
                <a:lnTo>
                  <a:pt x="79" y="107"/>
                </a:lnTo>
                <a:lnTo>
                  <a:pt x="88" y="107"/>
                </a:lnTo>
                <a:lnTo>
                  <a:pt x="88" y="107"/>
                </a:lnTo>
                <a:lnTo>
                  <a:pt x="106" y="104"/>
                </a:lnTo>
                <a:lnTo>
                  <a:pt x="106" y="104"/>
                </a:lnTo>
                <a:lnTo>
                  <a:pt x="86" y="123"/>
                </a:lnTo>
                <a:lnTo>
                  <a:pt x="65" y="146"/>
                </a:lnTo>
                <a:lnTo>
                  <a:pt x="46" y="171"/>
                </a:lnTo>
                <a:lnTo>
                  <a:pt x="29" y="201"/>
                </a:lnTo>
                <a:lnTo>
                  <a:pt x="17" y="230"/>
                </a:lnTo>
                <a:lnTo>
                  <a:pt x="8" y="259"/>
                </a:lnTo>
                <a:lnTo>
                  <a:pt x="2" y="288"/>
                </a:lnTo>
                <a:lnTo>
                  <a:pt x="0" y="315"/>
                </a:lnTo>
                <a:lnTo>
                  <a:pt x="0" y="315"/>
                </a:lnTo>
                <a:lnTo>
                  <a:pt x="0" y="334"/>
                </a:lnTo>
                <a:lnTo>
                  <a:pt x="4" y="351"/>
                </a:lnTo>
                <a:lnTo>
                  <a:pt x="8" y="368"/>
                </a:lnTo>
                <a:lnTo>
                  <a:pt x="12" y="384"/>
                </a:lnTo>
                <a:lnTo>
                  <a:pt x="21" y="399"/>
                </a:lnTo>
                <a:lnTo>
                  <a:pt x="29" y="414"/>
                </a:lnTo>
                <a:lnTo>
                  <a:pt x="40" y="428"/>
                </a:lnTo>
                <a:lnTo>
                  <a:pt x="50" y="441"/>
                </a:lnTo>
                <a:lnTo>
                  <a:pt x="63" y="451"/>
                </a:lnTo>
                <a:lnTo>
                  <a:pt x="77" y="462"/>
                </a:lnTo>
                <a:lnTo>
                  <a:pt x="92" y="470"/>
                </a:lnTo>
                <a:lnTo>
                  <a:pt x="106" y="478"/>
                </a:lnTo>
                <a:lnTo>
                  <a:pt x="123" y="483"/>
                </a:lnTo>
                <a:lnTo>
                  <a:pt x="140" y="487"/>
                </a:lnTo>
                <a:lnTo>
                  <a:pt x="157" y="491"/>
                </a:lnTo>
                <a:lnTo>
                  <a:pt x="175" y="491"/>
                </a:lnTo>
                <a:lnTo>
                  <a:pt x="175" y="491"/>
                </a:lnTo>
                <a:lnTo>
                  <a:pt x="192" y="491"/>
                </a:lnTo>
                <a:lnTo>
                  <a:pt x="209" y="487"/>
                </a:lnTo>
                <a:lnTo>
                  <a:pt x="226" y="483"/>
                </a:lnTo>
                <a:lnTo>
                  <a:pt x="242" y="478"/>
                </a:lnTo>
                <a:lnTo>
                  <a:pt x="257" y="470"/>
                </a:lnTo>
                <a:lnTo>
                  <a:pt x="272" y="462"/>
                </a:lnTo>
                <a:lnTo>
                  <a:pt x="286" y="451"/>
                </a:lnTo>
                <a:lnTo>
                  <a:pt x="299" y="441"/>
                </a:lnTo>
                <a:lnTo>
                  <a:pt x="309" y="428"/>
                </a:lnTo>
                <a:lnTo>
                  <a:pt x="320" y="414"/>
                </a:lnTo>
                <a:lnTo>
                  <a:pt x="328" y="399"/>
                </a:lnTo>
                <a:lnTo>
                  <a:pt x="336" y="384"/>
                </a:lnTo>
                <a:lnTo>
                  <a:pt x="343" y="368"/>
                </a:lnTo>
                <a:lnTo>
                  <a:pt x="347" y="351"/>
                </a:lnTo>
                <a:lnTo>
                  <a:pt x="349" y="334"/>
                </a:lnTo>
                <a:lnTo>
                  <a:pt x="349" y="315"/>
                </a:lnTo>
                <a:lnTo>
                  <a:pt x="349" y="315"/>
                </a:lnTo>
                <a:lnTo>
                  <a:pt x="347" y="286"/>
                </a:lnTo>
                <a:lnTo>
                  <a:pt x="340" y="255"/>
                </a:lnTo>
                <a:lnTo>
                  <a:pt x="330" y="224"/>
                </a:lnTo>
                <a:lnTo>
                  <a:pt x="315" y="192"/>
                </a:lnTo>
                <a:lnTo>
                  <a:pt x="297" y="163"/>
                </a:lnTo>
                <a:lnTo>
                  <a:pt x="278" y="136"/>
                </a:lnTo>
                <a:lnTo>
                  <a:pt x="265" y="123"/>
                </a:lnTo>
                <a:lnTo>
                  <a:pt x="253" y="113"/>
                </a:lnTo>
                <a:lnTo>
                  <a:pt x="240" y="104"/>
                </a:lnTo>
                <a:lnTo>
                  <a:pt x="228" y="96"/>
                </a:lnTo>
                <a:lnTo>
                  <a:pt x="228" y="96"/>
                </a:lnTo>
                <a:close/>
                <a:moveTo>
                  <a:pt x="226" y="374"/>
                </a:moveTo>
                <a:lnTo>
                  <a:pt x="226" y="374"/>
                </a:lnTo>
                <a:lnTo>
                  <a:pt x="217" y="380"/>
                </a:lnTo>
                <a:lnTo>
                  <a:pt x="209" y="384"/>
                </a:lnTo>
                <a:lnTo>
                  <a:pt x="200" y="386"/>
                </a:lnTo>
                <a:lnTo>
                  <a:pt x="190" y="389"/>
                </a:lnTo>
                <a:lnTo>
                  <a:pt x="190" y="418"/>
                </a:lnTo>
                <a:lnTo>
                  <a:pt x="161" y="418"/>
                </a:lnTo>
                <a:lnTo>
                  <a:pt x="161" y="389"/>
                </a:lnTo>
                <a:lnTo>
                  <a:pt x="161" y="389"/>
                </a:lnTo>
                <a:lnTo>
                  <a:pt x="150" y="386"/>
                </a:lnTo>
                <a:lnTo>
                  <a:pt x="140" y="384"/>
                </a:lnTo>
                <a:lnTo>
                  <a:pt x="132" y="378"/>
                </a:lnTo>
                <a:lnTo>
                  <a:pt x="123" y="372"/>
                </a:lnTo>
                <a:lnTo>
                  <a:pt x="123" y="372"/>
                </a:lnTo>
                <a:lnTo>
                  <a:pt x="115" y="364"/>
                </a:lnTo>
                <a:lnTo>
                  <a:pt x="111" y="355"/>
                </a:lnTo>
                <a:lnTo>
                  <a:pt x="106" y="345"/>
                </a:lnTo>
                <a:lnTo>
                  <a:pt x="104" y="334"/>
                </a:lnTo>
                <a:lnTo>
                  <a:pt x="104" y="328"/>
                </a:lnTo>
                <a:lnTo>
                  <a:pt x="134" y="328"/>
                </a:lnTo>
                <a:lnTo>
                  <a:pt x="134" y="330"/>
                </a:lnTo>
                <a:lnTo>
                  <a:pt x="134" y="330"/>
                </a:lnTo>
                <a:lnTo>
                  <a:pt x="136" y="338"/>
                </a:lnTo>
                <a:lnTo>
                  <a:pt x="138" y="345"/>
                </a:lnTo>
                <a:lnTo>
                  <a:pt x="140" y="351"/>
                </a:lnTo>
                <a:lnTo>
                  <a:pt x="144" y="357"/>
                </a:lnTo>
                <a:lnTo>
                  <a:pt x="144" y="357"/>
                </a:lnTo>
                <a:lnTo>
                  <a:pt x="150" y="361"/>
                </a:lnTo>
                <a:lnTo>
                  <a:pt x="157" y="364"/>
                </a:lnTo>
                <a:lnTo>
                  <a:pt x="165" y="366"/>
                </a:lnTo>
                <a:lnTo>
                  <a:pt x="175" y="366"/>
                </a:lnTo>
                <a:lnTo>
                  <a:pt x="175" y="366"/>
                </a:lnTo>
                <a:lnTo>
                  <a:pt x="184" y="366"/>
                </a:lnTo>
                <a:lnTo>
                  <a:pt x="192" y="364"/>
                </a:lnTo>
                <a:lnTo>
                  <a:pt x="198" y="361"/>
                </a:lnTo>
                <a:lnTo>
                  <a:pt x="205" y="357"/>
                </a:lnTo>
                <a:lnTo>
                  <a:pt x="205" y="357"/>
                </a:lnTo>
                <a:lnTo>
                  <a:pt x="209" y="351"/>
                </a:lnTo>
                <a:lnTo>
                  <a:pt x="213" y="347"/>
                </a:lnTo>
                <a:lnTo>
                  <a:pt x="215" y="338"/>
                </a:lnTo>
                <a:lnTo>
                  <a:pt x="215" y="330"/>
                </a:lnTo>
                <a:lnTo>
                  <a:pt x="215" y="330"/>
                </a:lnTo>
                <a:lnTo>
                  <a:pt x="215" y="324"/>
                </a:lnTo>
                <a:lnTo>
                  <a:pt x="213" y="320"/>
                </a:lnTo>
                <a:lnTo>
                  <a:pt x="209" y="313"/>
                </a:lnTo>
                <a:lnTo>
                  <a:pt x="205" y="309"/>
                </a:lnTo>
                <a:lnTo>
                  <a:pt x="205" y="309"/>
                </a:lnTo>
                <a:lnTo>
                  <a:pt x="190" y="301"/>
                </a:lnTo>
                <a:lnTo>
                  <a:pt x="169" y="295"/>
                </a:lnTo>
                <a:lnTo>
                  <a:pt x="169" y="295"/>
                </a:lnTo>
                <a:lnTo>
                  <a:pt x="157" y="290"/>
                </a:lnTo>
                <a:lnTo>
                  <a:pt x="144" y="286"/>
                </a:lnTo>
                <a:lnTo>
                  <a:pt x="134" y="282"/>
                </a:lnTo>
                <a:lnTo>
                  <a:pt x="127" y="276"/>
                </a:lnTo>
                <a:lnTo>
                  <a:pt x="127" y="276"/>
                </a:lnTo>
                <a:lnTo>
                  <a:pt x="121" y="267"/>
                </a:lnTo>
                <a:lnTo>
                  <a:pt x="115" y="259"/>
                </a:lnTo>
                <a:lnTo>
                  <a:pt x="113" y="251"/>
                </a:lnTo>
                <a:lnTo>
                  <a:pt x="113" y="240"/>
                </a:lnTo>
                <a:lnTo>
                  <a:pt x="113" y="240"/>
                </a:lnTo>
                <a:lnTo>
                  <a:pt x="113" y="230"/>
                </a:lnTo>
                <a:lnTo>
                  <a:pt x="117" y="219"/>
                </a:lnTo>
                <a:lnTo>
                  <a:pt x="123" y="209"/>
                </a:lnTo>
                <a:lnTo>
                  <a:pt x="132" y="201"/>
                </a:lnTo>
                <a:lnTo>
                  <a:pt x="132" y="201"/>
                </a:lnTo>
                <a:lnTo>
                  <a:pt x="144" y="192"/>
                </a:lnTo>
                <a:lnTo>
                  <a:pt x="161" y="188"/>
                </a:lnTo>
                <a:lnTo>
                  <a:pt x="161" y="163"/>
                </a:lnTo>
                <a:lnTo>
                  <a:pt x="190" y="163"/>
                </a:lnTo>
                <a:lnTo>
                  <a:pt x="190" y="188"/>
                </a:lnTo>
                <a:lnTo>
                  <a:pt x="190" y="188"/>
                </a:lnTo>
                <a:lnTo>
                  <a:pt x="209" y="192"/>
                </a:lnTo>
                <a:lnTo>
                  <a:pt x="215" y="196"/>
                </a:lnTo>
                <a:lnTo>
                  <a:pt x="223" y="201"/>
                </a:lnTo>
                <a:lnTo>
                  <a:pt x="223" y="201"/>
                </a:lnTo>
                <a:lnTo>
                  <a:pt x="232" y="209"/>
                </a:lnTo>
                <a:lnTo>
                  <a:pt x="236" y="219"/>
                </a:lnTo>
                <a:lnTo>
                  <a:pt x="240" y="230"/>
                </a:lnTo>
                <a:lnTo>
                  <a:pt x="242" y="242"/>
                </a:lnTo>
                <a:lnTo>
                  <a:pt x="242" y="244"/>
                </a:lnTo>
                <a:lnTo>
                  <a:pt x="213" y="244"/>
                </a:lnTo>
                <a:lnTo>
                  <a:pt x="213" y="242"/>
                </a:lnTo>
                <a:lnTo>
                  <a:pt x="213" y="242"/>
                </a:lnTo>
                <a:lnTo>
                  <a:pt x="209" y="228"/>
                </a:lnTo>
                <a:lnTo>
                  <a:pt x="203" y="217"/>
                </a:lnTo>
                <a:lnTo>
                  <a:pt x="203" y="217"/>
                </a:lnTo>
                <a:lnTo>
                  <a:pt x="196" y="215"/>
                </a:lnTo>
                <a:lnTo>
                  <a:pt x="192" y="213"/>
                </a:lnTo>
                <a:lnTo>
                  <a:pt x="177" y="211"/>
                </a:lnTo>
                <a:lnTo>
                  <a:pt x="177" y="211"/>
                </a:lnTo>
                <a:lnTo>
                  <a:pt x="163" y="213"/>
                </a:lnTo>
                <a:lnTo>
                  <a:pt x="157" y="215"/>
                </a:lnTo>
                <a:lnTo>
                  <a:pt x="150" y="219"/>
                </a:lnTo>
                <a:lnTo>
                  <a:pt x="150" y="219"/>
                </a:lnTo>
                <a:lnTo>
                  <a:pt x="146" y="224"/>
                </a:lnTo>
                <a:lnTo>
                  <a:pt x="144" y="228"/>
                </a:lnTo>
                <a:lnTo>
                  <a:pt x="142" y="234"/>
                </a:lnTo>
                <a:lnTo>
                  <a:pt x="142" y="240"/>
                </a:lnTo>
                <a:lnTo>
                  <a:pt x="142" y="240"/>
                </a:lnTo>
                <a:lnTo>
                  <a:pt x="144" y="251"/>
                </a:lnTo>
                <a:lnTo>
                  <a:pt x="150" y="259"/>
                </a:lnTo>
                <a:lnTo>
                  <a:pt x="150" y="259"/>
                </a:lnTo>
                <a:lnTo>
                  <a:pt x="161" y="265"/>
                </a:lnTo>
                <a:lnTo>
                  <a:pt x="180" y="272"/>
                </a:lnTo>
                <a:lnTo>
                  <a:pt x="180" y="272"/>
                </a:lnTo>
                <a:lnTo>
                  <a:pt x="196" y="276"/>
                </a:lnTo>
                <a:lnTo>
                  <a:pt x="209" y="280"/>
                </a:lnTo>
                <a:lnTo>
                  <a:pt x="219" y="286"/>
                </a:lnTo>
                <a:lnTo>
                  <a:pt x="228" y="295"/>
                </a:lnTo>
                <a:lnTo>
                  <a:pt x="228" y="295"/>
                </a:lnTo>
                <a:lnTo>
                  <a:pt x="236" y="301"/>
                </a:lnTo>
                <a:lnTo>
                  <a:pt x="240" y="311"/>
                </a:lnTo>
                <a:lnTo>
                  <a:pt x="244" y="320"/>
                </a:lnTo>
                <a:lnTo>
                  <a:pt x="244" y="330"/>
                </a:lnTo>
                <a:lnTo>
                  <a:pt x="244" y="330"/>
                </a:lnTo>
                <a:lnTo>
                  <a:pt x="242" y="343"/>
                </a:lnTo>
                <a:lnTo>
                  <a:pt x="240" y="355"/>
                </a:lnTo>
                <a:lnTo>
                  <a:pt x="234" y="366"/>
                </a:lnTo>
                <a:lnTo>
                  <a:pt x="226" y="374"/>
                </a:lnTo>
                <a:lnTo>
                  <a:pt x="226" y="3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38"/>
          <p:cNvSpPr>
            <a:spLocks noEditPoints="1"/>
          </p:cNvSpPr>
          <p:nvPr/>
        </p:nvSpPr>
        <p:spPr bwMode="auto">
          <a:xfrm>
            <a:off x="8406291" y="1721151"/>
            <a:ext cx="564878" cy="749170"/>
          </a:xfrm>
          <a:custGeom>
            <a:avLst/>
            <a:gdLst>
              <a:gd name="T0" fmla="*/ 303 w 356"/>
              <a:gd name="T1" fmla="*/ 0 h 472"/>
              <a:gd name="T2" fmla="*/ 53 w 356"/>
              <a:gd name="T3" fmla="*/ 52 h 472"/>
              <a:gd name="T4" fmla="*/ 0 w 356"/>
              <a:gd name="T5" fmla="*/ 153 h 472"/>
              <a:gd name="T6" fmla="*/ 2 w 356"/>
              <a:gd name="T7" fmla="*/ 163 h 472"/>
              <a:gd name="T8" fmla="*/ 11 w 356"/>
              <a:gd name="T9" fmla="*/ 188 h 472"/>
              <a:gd name="T10" fmla="*/ 27 w 356"/>
              <a:gd name="T11" fmla="*/ 217 h 472"/>
              <a:gd name="T12" fmla="*/ 53 w 356"/>
              <a:gd name="T13" fmla="*/ 240 h 472"/>
              <a:gd name="T14" fmla="*/ 69 w 356"/>
              <a:gd name="T15" fmla="*/ 249 h 472"/>
              <a:gd name="T16" fmla="*/ 99 w 356"/>
              <a:gd name="T17" fmla="*/ 284 h 472"/>
              <a:gd name="T18" fmla="*/ 142 w 356"/>
              <a:gd name="T19" fmla="*/ 307 h 472"/>
              <a:gd name="T20" fmla="*/ 50 w 356"/>
              <a:gd name="T21" fmla="*/ 418 h 472"/>
              <a:gd name="T22" fmla="*/ 305 w 356"/>
              <a:gd name="T23" fmla="*/ 472 h 472"/>
              <a:gd name="T24" fmla="*/ 213 w 356"/>
              <a:gd name="T25" fmla="*/ 418 h 472"/>
              <a:gd name="T26" fmla="*/ 213 w 356"/>
              <a:gd name="T27" fmla="*/ 307 h 472"/>
              <a:gd name="T28" fmla="*/ 255 w 356"/>
              <a:gd name="T29" fmla="*/ 284 h 472"/>
              <a:gd name="T30" fmla="*/ 287 w 356"/>
              <a:gd name="T31" fmla="*/ 249 h 472"/>
              <a:gd name="T32" fmla="*/ 303 w 356"/>
              <a:gd name="T33" fmla="*/ 240 h 472"/>
              <a:gd name="T34" fmla="*/ 328 w 356"/>
              <a:gd name="T35" fmla="*/ 217 h 472"/>
              <a:gd name="T36" fmla="*/ 345 w 356"/>
              <a:gd name="T37" fmla="*/ 188 h 472"/>
              <a:gd name="T38" fmla="*/ 353 w 356"/>
              <a:gd name="T39" fmla="*/ 163 h 472"/>
              <a:gd name="T40" fmla="*/ 356 w 356"/>
              <a:gd name="T41" fmla="*/ 52 h 472"/>
              <a:gd name="T42" fmla="*/ 23 w 356"/>
              <a:gd name="T43" fmla="*/ 153 h 472"/>
              <a:gd name="T44" fmla="*/ 53 w 356"/>
              <a:gd name="T45" fmla="*/ 75 h 472"/>
              <a:gd name="T46" fmla="*/ 53 w 356"/>
              <a:gd name="T47" fmla="*/ 186 h 472"/>
              <a:gd name="T48" fmla="*/ 55 w 356"/>
              <a:gd name="T49" fmla="*/ 211 h 472"/>
              <a:gd name="T50" fmla="*/ 42 w 356"/>
              <a:gd name="T51" fmla="*/ 194 h 472"/>
              <a:gd name="T52" fmla="*/ 25 w 356"/>
              <a:gd name="T53" fmla="*/ 163 h 472"/>
              <a:gd name="T54" fmla="*/ 23 w 356"/>
              <a:gd name="T55" fmla="*/ 153 h 472"/>
              <a:gd name="T56" fmla="*/ 180 w 356"/>
              <a:gd name="T57" fmla="*/ 151 h 472"/>
              <a:gd name="T58" fmla="*/ 151 w 356"/>
              <a:gd name="T59" fmla="*/ 130 h 472"/>
              <a:gd name="T60" fmla="*/ 161 w 356"/>
              <a:gd name="T61" fmla="*/ 96 h 472"/>
              <a:gd name="T62" fmla="*/ 199 w 356"/>
              <a:gd name="T63" fmla="*/ 96 h 472"/>
              <a:gd name="T64" fmla="*/ 209 w 356"/>
              <a:gd name="T65" fmla="*/ 130 h 472"/>
              <a:gd name="T66" fmla="*/ 333 w 356"/>
              <a:gd name="T67" fmla="*/ 153 h 472"/>
              <a:gd name="T68" fmla="*/ 330 w 356"/>
              <a:gd name="T69" fmla="*/ 163 h 472"/>
              <a:gd name="T70" fmla="*/ 314 w 356"/>
              <a:gd name="T71" fmla="*/ 194 h 472"/>
              <a:gd name="T72" fmla="*/ 301 w 356"/>
              <a:gd name="T73" fmla="*/ 211 h 472"/>
              <a:gd name="T74" fmla="*/ 303 w 356"/>
              <a:gd name="T75" fmla="*/ 186 h 472"/>
              <a:gd name="T76" fmla="*/ 333 w 356"/>
              <a:gd name="T77" fmla="*/ 75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6" h="472">
                <a:moveTo>
                  <a:pt x="303" y="52"/>
                </a:moveTo>
                <a:lnTo>
                  <a:pt x="303" y="0"/>
                </a:lnTo>
                <a:lnTo>
                  <a:pt x="53" y="0"/>
                </a:lnTo>
                <a:lnTo>
                  <a:pt x="53" y="52"/>
                </a:lnTo>
                <a:lnTo>
                  <a:pt x="0" y="52"/>
                </a:lnTo>
                <a:lnTo>
                  <a:pt x="0" y="153"/>
                </a:lnTo>
                <a:lnTo>
                  <a:pt x="0" y="153"/>
                </a:lnTo>
                <a:lnTo>
                  <a:pt x="2" y="163"/>
                </a:lnTo>
                <a:lnTo>
                  <a:pt x="4" y="176"/>
                </a:lnTo>
                <a:lnTo>
                  <a:pt x="11" y="188"/>
                </a:lnTo>
                <a:lnTo>
                  <a:pt x="17" y="203"/>
                </a:lnTo>
                <a:lnTo>
                  <a:pt x="27" y="217"/>
                </a:lnTo>
                <a:lnTo>
                  <a:pt x="40" y="230"/>
                </a:lnTo>
                <a:lnTo>
                  <a:pt x="53" y="240"/>
                </a:lnTo>
                <a:lnTo>
                  <a:pt x="69" y="249"/>
                </a:lnTo>
                <a:lnTo>
                  <a:pt x="69" y="249"/>
                </a:lnTo>
                <a:lnTo>
                  <a:pt x="82" y="268"/>
                </a:lnTo>
                <a:lnTo>
                  <a:pt x="99" y="284"/>
                </a:lnTo>
                <a:lnTo>
                  <a:pt x="119" y="297"/>
                </a:lnTo>
                <a:lnTo>
                  <a:pt x="142" y="307"/>
                </a:lnTo>
                <a:lnTo>
                  <a:pt x="142" y="418"/>
                </a:lnTo>
                <a:lnTo>
                  <a:pt x="50" y="418"/>
                </a:lnTo>
                <a:lnTo>
                  <a:pt x="50" y="472"/>
                </a:lnTo>
                <a:lnTo>
                  <a:pt x="305" y="472"/>
                </a:lnTo>
                <a:lnTo>
                  <a:pt x="305" y="418"/>
                </a:lnTo>
                <a:lnTo>
                  <a:pt x="213" y="418"/>
                </a:lnTo>
                <a:lnTo>
                  <a:pt x="213" y="307"/>
                </a:lnTo>
                <a:lnTo>
                  <a:pt x="213" y="307"/>
                </a:lnTo>
                <a:lnTo>
                  <a:pt x="236" y="297"/>
                </a:lnTo>
                <a:lnTo>
                  <a:pt x="255" y="284"/>
                </a:lnTo>
                <a:lnTo>
                  <a:pt x="272" y="268"/>
                </a:lnTo>
                <a:lnTo>
                  <a:pt x="287" y="249"/>
                </a:lnTo>
                <a:lnTo>
                  <a:pt x="287" y="249"/>
                </a:lnTo>
                <a:lnTo>
                  <a:pt x="303" y="240"/>
                </a:lnTo>
                <a:lnTo>
                  <a:pt x="316" y="230"/>
                </a:lnTo>
                <a:lnTo>
                  <a:pt x="328" y="217"/>
                </a:lnTo>
                <a:lnTo>
                  <a:pt x="337" y="203"/>
                </a:lnTo>
                <a:lnTo>
                  <a:pt x="345" y="188"/>
                </a:lnTo>
                <a:lnTo>
                  <a:pt x="351" y="176"/>
                </a:lnTo>
                <a:lnTo>
                  <a:pt x="353" y="163"/>
                </a:lnTo>
                <a:lnTo>
                  <a:pt x="356" y="153"/>
                </a:lnTo>
                <a:lnTo>
                  <a:pt x="356" y="52"/>
                </a:lnTo>
                <a:lnTo>
                  <a:pt x="303" y="52"/>
                </a:lnTo>
                <a:close/>
                <a:moveTo>
                  <a:pt x="23" y="153"/>
                </a:moveTo>
                <a:lnTo>
                  <a:pt x="23" y="75"/>
                </a:lnTo>
                <a:lnTo>
                  <a:pt x="53" y="75"/>
                </a:lnTo>
                <a:lnTo>
                  <a:pt x="53" y="186"/>
                </a:lnTo>
                <a:lnTo>
                  <a:pt x="53" y="186"/>
                </a:lnTo>
                <a:lnTo>
                  <a:pt x="53" y="199"/>
                </a:lnTo>
                <a:lnTo>
                  <a:pt x="55" y="211"/>
                </a:lnTo>
                <a:lnTo>
                  <a:pt x="55" y="211"/>
                </a:lnTo>
                <a:lnTo>
                  <a:pt x="42" y="194"/>
                </a:lnTo>
                <a:lnTo>
                  <a:pt x="32" y="178"/>
                </a:lnTo>
                <a:lnTo>
                  <a:pt x="25" y="163"/>
                </a:lnTo>
                <a:lnTo>
                  <a:pt x="23" y="153"/>
                </a:lnTo>
                <a:lnTo>
                  <a:pt x="23" y="153"/>
                </a:lnTo>
                <a:close/>
                <a:moveTo>
                  <a:pt x="228" y="186"/>
                </a:moveTo>
                <a:lnTo>
                  <a:pt x="180" y="151"/>
                </a:lnTo>
                <a:lnTo>
                  <a:pt x="132" y="186"/>
                </a:lnTo>
                <a:lnTo>
                  <a:pt x="151" y="130"/>
                </a:lnTo>
                <a:lnTo>
                  <a:pt x="103" y="96"/>
                </a:lnTo>
                <a:lnTo>
                  <a:pt x="161" y="96"/>
                </a:lnTo>
                <a:lnTo>
                  <a:pt x="180" y="40"/>
                </a:lnTo>
                <a:lnTo>
                  <a:pt x="199" y="96"/>
                </a:lnTo>
                <a:lnTo>
                  <a:pt x="255" y="96"/>
                </a:lnTo>
                <a:lnTo>
                  <a:pt x="209" y="130"/>
                </a:lnTo>
                <a:lnTo>
                  <a:pt x="228" y="186"/>
                </a:lnTo>
                <a:close/>
                <a:moveTo>
                  <a:pt x="333" y="153"/>
                </a:moveTo>
                <a:lnTo>
                  <a:pt x="333" y="153"/>
                </a:lnTo>
                <a:lnTo>
                  <a:pt x="330" y="163"/>
                </a:lnTo>
                <a:lnTo>
                  <a:pt x="324" y="178"/>
                </a:lnTo>
                <a:lnTo>
                  <a:pt x="314" y="194"/>
                </a:lnTo>
                <a:lnTo>
                  <a:pt x="301" y="211"/>
                </a:lnTo>
                <a:lnTo>
                  <a:pt x="301" y="211"/>
                </a:lnTo>
                <a:lnTo>
                  <a:pt x="303" y="199"/>
                </a:lnTo>
                <a:lnTo>
                  <a:pt x="303" y="186"/>
                </a:lnTo>
                <a:lnTo>
                  <a:pt x="303" y="75"/>
                </a:lnTo>
                <a:lnTo>
                  <a:pt x="333" y="75"/>
                </a:lnTo>
                <a:lnTo>
                  <a:pt x="333" y="15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23">
            <a:extLst>
              <a:ext uri="{FF2B5EF4-FFF2-40B4-BE49-F238E27FC236}">
                <a16:creationId xmlns:a16="http://schemas.microsoft.com/office/drawing/2014/main" id="{5E89CD98-AAEE-4631-BEED-4BAFE9C87D7C}"/>
              </a:ext>
            </a:extLst>
          </p:cNvPr>
          <p:cNvSpPr txBox="1"/>
          <p:nvPr/>
        </p:nvSpPr>
        <p:spPr>
          <a:xfrm>
            <a:off x="2024668" y="4061691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4" name="TextBox 24">
            <a:extLst>
              <a:ext uri="{FF2B5EF4-FFF2-40B4-BE49-F238E27FC236}">
                <a16:creationId xmlns:a16="http://schemas.microsoft.com/office/drawing/2014/main" id="{AC8D812B-6A8D-442A-8766-985063FF8CD5}"/>
              </a:ext>
            </a:extLst>
          </p:cNvPr>
          <p:cNvSpPr txBox="1"/>
          <p:nvPr/>
        </p:nvSpPr>
        <p:spPr>
          <a:xfrm>
            <a:off x="2014866" y="3757555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TextBox 23">
            <a:extLst>
              <a:ext uri="{FF2B5EF4-FFF2-40B4-BE49-F238E27FC236}">
                <a16:creationId xmlns:a16="http://schemas.microsoft.com/office/drawing/2014/main" id="{849686EB-5A08-482B-9F61-484B042DF8F3}"/>
              </a:ext>
            </a:extLst>
          </p:cNvPr>
          <p:cNvSpPr txBox="1"/>
          <p:nvPr/>
        </p:nvSpPr>
        <p:spPr>
          <a:xfrm>
            <a:off x="4793296" y="4061691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6" name="TextBox 24">
            <a:extLst>
              <a:ext uri="{FF2B5EF4-FFF2-40B4-BE49-F238E27FC236}">
                <a16:creationId xmlns:a16="http://schemas.microsoft.com/office/drawing/2014/main" id="{074CB4C5-DDE1-4B44-B8AA-83DE804C909F}"/>
              </a:ext>
            </a:extLst>
          </p:cNvPr>
          <p:cNvSpPr txBox="1"/>
          <p:nvPr/>
        </p:nvSpPr>
        <p:spPr>
          <a:xfrm>
            <a:off x="4783494" y="3757555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TextBox 23">
            <a:extLst>
              <a:ext uri="{FF2B5EF4-FFF2-40B4-BE49-F238E27FC236}">
                <a16:creationId xmlns:a16="http://schemas.microsoft.com/office/drawing/2014/main" id="{2DF729B6-98DB-4FBA-98F6-892330501A70}"/>
              </a:ext>
            </a:extLst>
          </p:cNvPr>
          <p:cNvSpPr txBox="1"/>
          <p:nvPr/>
        </p:nvSpPr>
        <p:spPr>
          <a:xfrm>
            <a:off x="7671885" y="4061691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8" name="TextBox 24">
            <a:extLst>
              <a:ext uri="{FF2B5EF4-FFF2-40B4-BE49-F238E27FC236}">
                <a16:creationId xmlns:a16="http://schemas.microsoft.com/office/drawing/2014/main" id="{E44BB0EA-4DD9-4C78-977A-4361A76FE749}"/>
              </a:ext>
            </a:extLst>
          </p:cNvPr>
          <p:cNvSpPr txBox="1"/>
          <p:nvPr/>
        </p:nvSpPr>
        <p:spPr>
          <a:xfrm>
            <a:off x="7662083" y="3757555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903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9" grpId="0" animBg="1"/>
      <p:bldP spid="40" grpId="0" animBg="1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7D99AE9-A1A0-4CC2-807F-C53A7270C3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" t="3246" b="156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96A4D9F-1D65-4C29-9FFE-F0B9F860AFD2}"/>
              </a:ext>
            </a:extLst>
          </p:cNvPr>
          <p:cNvSpPr/>
          <p:nvPr/>
        </p:nvSpPr>
        <p:spPr>
          <a:xfrm>
            <a:off x="0" y="2060295"/>
            <a:ext cx="9067800" cy="27023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667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E87A703-E74A-410C-BC57-E598AE647931}"/>
              </a:ext>
            </a:extLst>
          </p:cNvPr>
          <p:cNvCxnSpPr/>
          <p:nvPr/>
        </p:nvCxnSpPr>
        <p:spPr>
          <a:xfrm>
            <a:off x="914400" y="3641148"/>
            <a:ext cx="6282474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FDDD1D7F-10CE-4C62-8B3E-1B2EF9D9771C}"/>
              </a:ext>
            </a:extLst>
          </p:cNvPr>
          <p:cNvSpPr txBox="1"/>
          <p:nvPr/>
        </p:nvSpPr>
        <p:spPr>
          <a:xfrm>
            <a:off x="420041" y="2444902"/>
            <a:ext cx="7263528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600" b="1" spc="300" dirty="0">
                <a:latin typeface="+mn-ea"/>
                <a:cs typeface="+mn-ea"/>
              </a:rPr>
              <a:t>非常感谢您的观看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08C4BC9-8223-44B6-A066-3BAA80D7E39D}"/>
              </a:ext>
            </a:extLst>
          </p:cNvPr>
          <p:cNvGrpSpPr/>
          <p:nvPr/>
        </p:nvGrpSpPr>
        <p:grpSpPr>
          <a:xfrm>
            <a:off x="8257917" y="1428440"/>
            <a:ext cx="2182009" cy="1263709"/>
            <a:chOff x="7193046" y="2433607"/>
            <a:chExt cx="2182009" cy="1263709"/>
          </a:xfrm>
        </p:grpSpPr>
        <p:sp>
          <p:nvSpPr>
            <p:cNvPr id="12" name="剪去单角的矩形 6">
              <a:extLst>
                <a:ext uri="{FF2B5EF4-FFF2-40B4-BE49-F238E27FC236}">
                  <a16:creationId xmlns:a16="http://schemas.microsoft.com/office/drawing/2014/main" id="{EE6EB324-F036-456C-9790-4DCE4B9C1042}"/>
                </a:ext>
              </a:extLst>
            </p:cNvPr>
            <p:cNvSpPr/>
            <p:nvPr/>
          </p:nvSpPr>
          <p:spPr>
            <a:xfrm rot="10800000">
              <a:off x="7334250" y="2433607"/>
              <a:ext cx="1733550" cy="1263709"/>
            </a:xfrm>
            <a:prstGeom prst="snip1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667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BF58201-E0BE-41BE-AD7E-05B4DE7AD940}"/>
                </a:ext>
              </a:extLst>
            </p:cNvPr>
            <p:cNvSpPr txBox="1"/>
            <p:nvPr/>
          </p:nvSpPr>
          <p:spPr>
            <a:xfrm>
              <a:off x="7193046" y="2635049"/>
              <a:ext cx="2182009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400" i="1" dirty="0" smtClean="0">
                  <a:solidFill>
                    <a:schemeClr val="bg1"/>
                  </a:solidFill>
                  <a:latin typeface="Century Gothic" panose="020B0502020202020204" pitchFamily="34" charset="0"/>
                  <a:cs typeface="+mn-ea"/>
                </a:rPr>
                <a:t>20XXXX</a:t>
              </a:r>
              <a:endParaRPr lang="zh-CN" altLang="en-US" sz="4400" i="1" dirty="0">
                <a:solidFill>
                  <a:schemeClr val="bg1"/>
                </a:solidFill>
                <a:latin typeface="Century Gothic" panose="020B0502020202020204" pitchFamily="34" charset="0"/>
                <a:cs typeface="+mn-ea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4372DE61-9DC9-400E-BB4B-86D5CF33A445}"/>
              </a:ext>
            </a:extLst>
          </p:cNvPr>
          <p:cNvSpPr txBox="1"/>
          <p:nvPr/>
        </p:nvSpPr>
        <p:spPr>
          <a:xfrm>
            <a:off x="874713" y="3691564"/>
            <a:ext cx="6154971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+mn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64435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1386304" y="630486"/>
            <a:ext cx="369967" cy="135524"/>
            <a:chOff x="10132933" y="854814"/>
            <a:chExt cx="369967" cy="135524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10132933" y="854814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0132933" y="922576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0132933" y="990338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9959320" y="6318250"/>
            <a:ext cx="18405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latin typeface="Century Gothic" panose="020B0502020202020204" pitchFamily="34" charset="0"/>
                <a:cs typeface="+mn-ea"/>
              </a:rPr>
              <a:t>http://ibaotu.com/</a:t>
            </a:r>
            <a:endParaRPr lang="zh-CN" altLang="en-US" sz="1400" i="1" dirty="0">
              <a:solidFill>
                <a:schemeClr val="bg1"/>
              </a:solidFill>
              <a:latin typeface="Century Gothic" panose="020B0502020202020204" pitchFamily="34" charset="0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13050" y="2768831"/>
            <a:ext cx="6762750" cy="1549401"/>
            <a:chOff x="2813050" y="2768831"/>
            <a:chExt cx="6762750" cy="1549401"/>
          </a:xfrm>
        </p:grpSpPr>
        <p:grpSp>
          <p:nvGrpSpPr>
            <p:cNvPr id="4" name="组合 3"/>
            <p:cNvGrpSpPr/>
            <p:nvPr/>
          </p:nvGrpSpPr>
          <p:grpSpPr>
            <a:xfrm>
              <a:off x="2813050" y="2797145"/>
              <a:ext cx="1733550" cy="1263709"/>
              <a:chOff x="2800350" y="1776739"/>
              <a:chExt cx="1733550" cy="1263709"/>
            </a:xfrm>
          </p:grpSpPr>
          <p:sp>
            <p:nvSpPr>
              <p:cNvPr id="7" name="剪去单角的矩形 6"/>
              <p:cNvSpPr/>
              <p:nvPr/>
            </p:nvSpPr>
            <p:spPr>
              <a:xfrm rot="10800000">
                <a:off x="2800350" y="1776739"/>
                <a:ext cx="1733550" cy="1263709"/>
              </a:xfrm>
              <a:prstGeom prst="snip1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667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345232" y="1978181"/>
                <a:ext cx="809837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4400" i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+mn-ea"/>
                  </a:rPr>
                  <a:t>01</a:t>
                </a:r>
                <a:endParaRPr lang="zh-CN" altLang="en-US" sz="4400" i="1" dirty="0">
                  <a:solidFill>
                    <a:schemeClr val="bg1"/>
                  </a:solidFill>
                  <a:latin typeface="Century Gothic" panose="020B0502020202020204" pitchFamily="34" charset="0"/>
                  <a:cs typeface="+mn-ea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4734876" y="3561102"/>
              <a:ext cx="484092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灵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灵感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灵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你创意和灵感</a:t>
              </a:r>
              <a:endParaRPr lang="en-US" altLang="zh-CN" sz="1200" dirty="0">
                <a:solidFill>
                  <a:schemeClr val="accent2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accent2"/>
                </a:solidFill>
                <a:latin typeface="+mn-ea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830127" y="3473033"/>
              <a:ext cx="504373" cy="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4725352" y="2768831"/>
              <a:ext cx="3415348" cy="6094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  <a:latin typeface="Century Gothic" panose="020B0502020202020204" pitchFamily="34" charset="0"/>
                  <a:cs typeface="+mn-ea"/>
                </a:rPr>
                <a:t>文字添加此处</a:t>
              </a:r>
              <a:endParaRPr lang="en-US" altLang="zh-CN" sz="3200" b="1" dirty="0">
                <a:solidFill>
                  <a:schemeClr val="accent2"/>
                </a:solidFill>
                <a:latin typeface="Century Gothic" panose="020B0502020202020204" pitchFamily="34" charset="0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455044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61751" y="1909532"/>
            <a:ext cx="6516190" cy="3586681"/>
            <a:chOff x="3324226" y="1981200"/>
            <a:chExt cx="5776913" cy="3179764"/>
          </a:xfrm>
        </p:grpSpPr>
        <p:sp>
          <p:nvSpPr>
            <p:cNvPr id="3" name="MH_Other_1"/>
            <p:cNvSpPr/>
            <p:nvPr>
              <p:custDataLst>
                <p:tags r:id="rId1"/>
              </p:custDataLst>
            </p:nvPr>
          </p:nvSpPr>
          <p:spPr>
            <a:xfrm>
              <a:off x="6515101" y="3395663"/>
              <a:ext cx="942975" cy="1765300"/>
            </a:xfrm>
            <a:custGeom>
              <a:avLst/>
              <a:gdLst>
                <a:gd name="connsiteX0" fmla="*/ 221247 w 863600"/>
                <a:gd name="connsiteY0" fmla="*/ 0 h 1615441"/>
                <a:gd name="connsiteX1" fmla="*/ 863600 w 863600"/>
                <a:gd name="connsiteY1" fmla="*/ 1 h 1615441"/>
                <a:gd name="connsiteX2" fmla="*/ 863600 w 863600"/>
                <a:gd name="connsiteY2" fmla="*/ 140965 h 1615441"/>
                <a:gd name="connsiteX3" fmla="*/ 221247 w 863600"/>
                <a:gd name="connsiteY3" fmla="*/ 140965 h 1615441"/>
                <a:gd name="connsiteX4" fmla="*/ 140965 w 863600"/>
                <a:gd name="connsiteY4" fmla="*/ 221247 h 1615441"/>
                <a:gd name="connsiteX5" fmla="*/ 140964 w 863600"/>
                <a:gd name="connsiteY5" fmla="*/ 1615441 h 1615441"/>
                <a:gd name="connsiteX6" fmla="*/ 0 w 863600"/>
                <a:gd name="connsiteY6" fmla="*/ 1615441 h 1615441"/>
                <a:gd name="connsiteX7" fmla="*/ 0 w 863600"/>
                <a:gd name="connsiteY7" fmla="*/ 221247 h 1615441"/>
                <a:gd name="connsiteX8" fmla="*/ 221247 w 863600"/>
                <a:gd name="connsiteY8" fmla="*/ 0 h 161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3600" h="161544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cubicBezTo>
                    <a:pt x="140965" y="685978"/>
                    <a:pt x="140964" y="1150710"/>
                    <a:pt x="140964" y="1615441"/>
                  </a:cubicBezTo>
                  <a:lnTo>
                    <a:pt x="0" y="161544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2"/>
              </p:custDataLst>
            </p:nvPr>
          </p:nvSpPr>
          <p:spPr>
            <a:xfrm>
              <a:off x="6180139" y="2166939"/>
              <a:ext cx="942975" cy="2994025"/>
            </a:xfrm>
            <a:custGeom>
              <a:avLst/>
              <a:gdLst>
                <a:gd name="connsiteX0" fmla="*/ 221247 w 863600"/>
                <a:gd name="connsiteY0" fmla="*/ 0 h 2741461"/>
                <a:gd name="connsiteX1" fmla="*/ 863600 w 863600"/>
                <a:gd name="connsiteY1" fmla="*/ 1 h 2741461"/>
                <a:gd name="connsiteX2" fmla="*/ 863600 w 863600"/>
                <a:gd name="connsiteY2" fmla="*/ 140965 h 2741461"/>
                <a:gd name="connsiteX3" fmla="*/ 221247 w 863600"/>
                <a:gd name="connsiteY3" fmla="*/ 140965 h 2741461"/>
                <a:gd name="connsiteX4" fmla="*/ 140965 w 863600"/>
                <a:gd name="connsiteY4" fmla="*/ 221247 h 2741461"/>
                <a:gd name="connsiteX5" fmla="*/ 140965 w 863600"/>
                <a:gd name="connsiteY5" fmla="*/ 1013461 h 2741461"/>
                <a:gd name="connsiteX6" fmla="*/ 140965 w 863600"/>
                <a:gd name="connsiteY6" fmla="*/ 1013461 h 2741461"/>
                <a:gd name="connsiteX7" fmla="*/ 140965 w 863600"/>
                <a:gd name="connsiteY7" fmla="*/ 2741461 h 2741461"/>
                <a:gd name="connsiteX8" fmla="*/ 1 w 863600"/>
                <a:gd name="connsiteY8" fmla="*/ 2741461 h 2741461"/>
                <a:gd name="connsiteX9" fmla="*/ 0 w 863600"/>
                <a:gd name="connsiteY9" fmla="*/ 1615441 h 2741461"/>
                <a:gd name="connsiteX10" fmla="*/ 0 w 863600"/>
                <a:gd name="connsiteY10" fmla="*/ 1615441 h 2741461"/>
                <a:gd name="connsiteX11" fmla="*/ 0 w 863600"/>
                <a:gd name="connsiteY11" fmla="*/ 1013461 h 2741461"/>
                <a:gd name="connsiteX12" fmla="*/ 0 w 863600"/>
                <a:gd name="connsiteY12" fmla="*/ 221247 h 2741461"/>
                <a:gd name="connsiteX13" fmla="*/ 221247 w 863600"/>
                <a:gd name="connsiteY13" fmla="*/ 0 h 27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3600" h="274146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lnTo>
                    <a:pt x="140965" y="1013461"/>
                  </a:lnTo>
                  <a:lnTo>
                    <a:pt x="140965" y="1013461"/>
                  </a:lnTo>
                  <a:lnTo>
                    <a:pt x="140965" y="2741461"/>
                  </a:lnTo>
                  <a:lnTo>
                    <a:pt x="1" y="2741461"/>
                  </a:lnTo>
                  <a:lnTo>
                    <a:pt x="0" y="1615441"/>
                  </a:lnTo>
                  <a:lnTo>
                    <a:pt x="0" y="1615441"/>
                  </a:lnTo>
                  <a:lnTo>
                    <a:pt x="0" y="101346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5" name="MH_Other_3"/>
            <p:cNvSpPr/>
            <p:nvPr>
              <p:custDataLst>
                <p:tags r:id="rId3"/>
              </p:custDataLst>
            </p:nvPr>
          </p:nvSpPr>
          <p:spPr>
            <a:xfrm flipH="1">
              <a:off x="4743451" y="4344989"/>
              <a:ext cx="942975" cy="815975"/>
            </a:xfrm>
            <a:custGeom>
              <a:avLst/>
              <a:gdLst>
                <a:gd name="connsiteX0" fmla="*/ 221247 w 863600"/>
                <a:gd name="connsiteY0" fmla="*/ 0 h 746809"/>
                <a:gd name="connsiteX1" fmla="*/ 0 w 863600"/>
                <a:gd name="connsiteY1" fmla="*/ 221247 h 746809"/>
                <a:gd name="connsiteX2" fmla="*/ 0 w 863600"/>
                <a:gd name="connsiteY2" fmla="*/ 746809 h 746809"/>
                <a:gd name="connsiteX3" fmla="*/ 140965 w 863600"/>
                <a:gd name="connsiteY3" fmla="*/ 746809 h 746809"/>
                <a:gd name="connsiteX4" fmla="*/ 140965 w 863600"/>
                <a:gd name="connsiteY4" fmla="*/ 221247 h 746809"/>
                <a:gd name="connsiteX5" fmla="*/ 221247 w 863600"/>
                <a:gd name="connsiteY5" fmla="*/ 140965 h 746809"/>
                <a:gd name="connsiteX6" fmla="*/ 863600 w 863600"/>
                <a:gd name="connsiteY6" fmla="*/ 140965 h 746809"/>
                <a:gd name="connsiteX7" fmla="*/ 863600 w 863600"/>
                <a:gd name="connsiteY7" fmla="*/ 1 h 74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600" h="746809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746809"/>
                  </a:lnTo>
                  <a:lnTo>
                    <a:pt x="140965" y="746809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6" name="MH_Other_4"/>
            <p:cNvSpPr/>
            <p:nvPr>
              <p:custDataLst>
                <p:tags r:id="rId4"/>
              </p:custDataLst>
            </p:nvPr>
          </p:nvSpPr>
          <p:spPr>
            <a:xfrm flipH="1">
              <a:off x="5078414" y="3167063"/>
              <a:ext cx="942975" cy="1993900"/>
            </a:xfrm>
            <a:custGeom>
              <a:avLst/>
              <a:gdLst>
                <a:gd name="connsiteX0" fmla="*/ 221247 w 863600"/>
                <a:gd name="connsiteY0" fmla="*/ 0 h 1825043"/>
                <a:gd name="connsiteX1" fmla="*/ 0 w 863600"/>
                <a:gd name="connsiteY1" fmla="*/ 221247 h 1825043"/>
                <a:gd name="connsiteX2" fmla="*/ 0 w 863600"/>
                <a:gd name="connsiteY2" fmla="*/ 1013461 h 1825043"/>
                <a:gd name="connsiteX3" fmla="*/ 0 w 863600"/>
                <a:gd name="connsiteY3" fmla="*/ 1615441 h 1825043"/>
                <a:gd name="connsiteX4" fmla="*/ 0 w 863600"/>
                <a:gd name="connsiteY4" fmla="*/ 1825043 h 1825043"/>
                <a:gd name="connsiteX5" fmla="*/ 140965 w 863600"/>
                <a:gd name="connsiteY5" fmla="*/ 1825043 h 1825043"/>
                <a:gd name="connsiteX6" fmla="*/ 140965 w 863600"/>
                <a:gd name="connsiteY6" fmla="*/ 1013461 h 1825043"/>
                <a:gd name="connsiteX7" fmla="*/ 140965 w 863600"/>
                <a:gd name="connsiteY7" fmla="*/ 221247 h 1825043"/>
                <a:gd name="connsiteX8" fmla="*/ 221247 w 863600"/>
                <a:gd name="connsiteY8" fmla="*/ 140965 h 1825043"/>
                <a:gd name="connsiteX9" fmla="*/ 863600 w 863600"/>
                <a:gd name="connsiteY9" fmla="*/ 140965 h 1825043"/>
                <a:gd name="connsiteX10" fmla="*/ 863600 w 863600"/>
                <a:gd name="connsiteY10" fmla="*/ 1 h 182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3600" h="1825043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1013461"/>
                  </a:lnTo>
                  <a:lnTo>
                    <a:pt x="0" y="1615441"/>
                  </a:lnTo>
                  <a:lnTo>
                    <a:pt x="0" y="1825043"/>
                  </a:lnTo>
                  <a:lnTo>
                    <a:pt x="140965" y="1825043"/>
                  </a:lnTo>
                  <a:lnTo>
                    <a:pt x="140965" y="1013461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7" name="MH_Other_5"/>
            <p:cNvSpPr/>
            <p:nvPr>
              <p:custDataLst>
                <p:tags r:id="rId5"/>
              </p:custDataLst>
            </p:nvPr>
          </p:nvSpPr>
          <p:spPr>
            <a:xfrm>
              <a:off x="7424739" y="3211514"/>
              <a:ext cx="528637" cy="528637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FFFFF"/>
                  </a:solidFill>
                  <a:latin typeface="+mn-ea"/>
                  <a:cs typeface="+mn-ea"/>
                </a:rPr>
                <a:t>B</a:t>
              </a:r>
              <a:endParaRPr lang="zh-CN" altLang="en-US" dirty="0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  <p:sp>
          <p:nvSpPr>
            <p:cNvPr id="8" name="MH_Other_6"/>
            <p:cNvSpPr/>
            <p:nvPr>
              <p:custDataLst>
                <p:tags r:id="rId6"/>
              </p:custDataLst>
            </p:nvPr>
          </p:nvSpPr>
          <p:spPr>
            <a:xfrm>
              <a:off x="7089775" y="1981200"/>
              <a:ext cx="528638" cy="52705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FFFFF"/>
                  </a:solidFill>
                  <a:latin typeface="+mn-ea"/>
                  <a:cs typeface="+mn-ea"/>
                </a:rPr>
                <a:t>D</a:t>
              </a:r>
              <a:endParaRPr lang="zh-CN" altLang="en-US" dirty="0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  <p:sp>
          <p:nvSpPr>
            <p:cNvPr id="9" name="MH_Other_7"/>
            <p:cNvSpPr/>
            <p:nvPr>
              <p:custDataLst>
                <p:tags r:id="rId7"/>
              </p:custDataLst>
            </p:nvPr>
          </p:nvSpPr>
          <p:spPr>
            <a:xfrm flipH="1">
              <a:off x="4246564" y="4159250"/>
              <a:ext cx="528637" cy="5286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FFFFF"/>
                  </a:solidFill>
                  <a:latin typeface="+mn-ea"/>
                  <a:cs typeface="+mn-ea"/>
                </a:rPr>
                <a:t>A</a:t>
              </a:r>
              <a:endParaRPr lang="zh-CN" altLang="en-US" dirty="0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  <p:sp>
          <p:nvSpPr>
            <p:cNvPr id="10" name="MH_Other_8"/>
            <p:cNvSpPr/>
            <p:nvPr>
              <p:custDataLst>
                <p:tags r:id="rId8"/>
              </p:custDataLst>
            </p:nvPr>
          </p:nvSpPr>
          <p:spPr>
            <a:xfrm flipH="1">
              <a:off x="4583114" y="2981325"/>
              <a:ext cx="528637" cy="5286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FFFFF"/>
                  </a:solidFill>
                  <a:latin typeface="+mn-ea"/>
                  <a:cs typeface="+mn-ea"/>
                </a:rPr>
                <a:t>C</a:t>
              </a:r>
              <a:endParaRPr lang="zh-CN" altLang="en-US" dirty="0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  <p:cxnSp>
          <p:nvCxnSpPr>
            <p:cNvPr id="11" name="MH_Other_9"/>
            <p:cNvCxnSpPr/>
            <p:nvPr>
              <p:custDataLst>
                <p:tags r:id="rId9"/>
              </p:custDataLst>
            </p:nvPr>
          </p:nvCxnSpPr>
          <p:spPr>
            <a:xfrm>
              <a:off x="3324226" y="5153025"/>
              <a:ext cx="5776913" cy="0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3">
            <a:extLst>
              <a:ext uri="{FF2B5EF4-FFF2-40B4-BE49-F238E27FC236}">
                <a16:creationId xmlns:a16="http://schemas.microsoft.com/office/drawing/2014/main" id="{4F366B62-9407-4E86-B3CC-BDE22401B9F3}"/>
              </a:ext>
            </a:extLst>
          </p:cNvPr>
          <p:cNvSpPr txBox="1"/>
          <p:nvPr/>
        </p:nvSpPr>
        <p:spPr>
          <a:xfrm>
            <a:off x="1535311" y="4316756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TextBox 24">
            <a:extLst>
              <a:ext uri="{FF2B5EF4-FFF2-40B4-BE49-F238E27FC236}">
                <a16:creationId xmlns:a16="http://schemas.microsoft.com/office/drawing/2014/main" id="{60169C75-B9DD-449C-8404-6815F8AE5F4F}"/>
              </a:ext>
            </a:extLst>
          </p:cNvPr>
          <p:cNvSpPr txBox="1"/>
          <p:nvPr/>
        </p:nvSpPr>
        <p:spPr>
          <a:xfrm>
            <a:off x="1525509" y="4012620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C765A9-7671-4A00-BCE8-1F5CE7497C24}"/>
              </a:ext>
            </a:extLst>
          </p:cNvPr>
          <p:cNvSpPr txBox="1"/>
          <p:nvPr/>
        </p:nvSpPr>
        <p:spPr>
          <a:xfrm>
            <a:off x="8620947" y="3334417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C2DE140-8813-4234-9707-22D344FD696B}"/>
              </a:ext>
            </a:extLst>
          </p:cNvPr>
          <p:cNvSpPr txBox="1"/>
          <p:nvPr/>
        </p:nvSpPr>
        <p:spPr>
          <a:xfrm>
            <a:off x="8611145" y="3030281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TextBox 23">
            <a:extLst>
              <a:ext uri="{FF2B5EF4-FFF2-40B4-BE49-F238E27FC236}">
                <a16:creationId xmlns:a16="http://schemas.microsoft.com/office/drawing/2014/main" id="{C7EB56BE-9401-4D6D-B78D-39ADB1D76717}"/>
              </a:ext>
            </a:extLst>
          </p:cNvPr>
          <p:cNvSpPr txBox="1"/>
          <p:nvPr/>
        </p:nvSpPr>
        <p:spPr>
          <a:xfrm>
            <a:off x="2229089" y="2580917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TextBox 24">
            <a:extLst>
              <a:ext uri="{FF2B5EF4-FFF2-40B4-BE49-F238E27FC236}">
                <a16:creationId xmlns:a16="http://schemas.microsoft.com/office/drawing/2014/main" id="{037E3472-D085-476C-8C74-776CB76D06CD}"/>
              </a:ext>
            </a:extLst>
          </p:cNvPr>
          <p:cNvSpPr txBox="1"/>
          <p:nvPr/>
        </p:nvSpPr>
        <p:spPr>
          <a:xfrm>
            <a:off x="2219287" y="2276781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23">
            <a:extLst>
              <a:ext uri="{FF2B5EF4-FFF2-40B4-BE49-F238E27FC236}">
                <a16:creationId xmlns:a16="http://schemas.microsoft.com/office/drawing/2014/main" id="{C26BE65E-62DE-4D5A-98B3-E8F7727151FA}"/>
              </a:ext>
            </a:extLst>
          </p:cNvPr>
          <p:cNvSpPr txBox="1"/>
          <p:nvPr/>
        </p:nvSpPr>
        <p:spPr>
          <a:xfrm>
            <a:off x="7973292" y="1985122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TextBox 24">
            <a:extLst>
              <a:ext uri="{FF2B5EF4-FFF2-40B4-BE49-F238E27FC236}">
                <a16:creationId xmlns:a16="http://schemas.microsoft.com/office/drawing/2014/main" id="{730E3F79-96F2-40F1-BC48-6D610E8CD17C}"/>
              </a:ext>
            </a:extLst>
          </p:cNvPr>
          <p:cNvSpPr txBox="1"/>
          <p:nvPr/>
        </p:nvSpPr>
        <p:spPr>
          <a:xfrm>
            <a:off x="7963490" y="1680986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3795653"/>
      </p:ext>
    </p:extLst>
  </p:cSld>
  <p:clrMapOvr>
    <a:masterClrMapping/>
  </p:clrMapOvr>
  <p:transition spd="slow" advTm="42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3637008" y="2048201"/>
            <a:ext cx="4934688" cy="2761599"/>
            <a:chOff x="3633527" y="2506286"/>
            <a:chExt cx="4934688" cy="2761599"/>
          </a:xfrm>
        </p:grpSpPr>
        <p:sp>
          <p:nvSpPr>
            <p:cNvPr id="2" name="MH_Other_1"/>
            <p:cNvSpPr/>
            <p:nvPr>
              <p:custDataLst>
                <p:tags r:id="rId1"/>
              </p:custDataLst>
            </p:nvPr>
          </p:nvSpPr>
          <p:spPr>
            <a:xfrm>
              <a:off x="5095950" y="2851428"/>
              <a:ext cx="2029123" cy="202777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>
                <a:latin typeface="+mn-ea"/>
                <a:cs typeface="+mn-ea"/>
              </a:endParaRPr>
            </a:p>
          </p:txBody>
        </p:sp>
        <p:cxnSp>
          <p:nvCxnSpPr>
            <p:cNvPr id="3" name="MH_Other_6"/>
            <p:cNvCxnSpPr/>
            <p:nvPr>
              <p:custDataLst>
                <p:tags r:id="rId2"/>
              </p:custDataLst>
            </p:nvPr>
          </p:nvCxnSpPr>
          <p:spPr>
            <a:xfrm>
              <a:off x="4571195" y="2941091"/>
              <a:ext cx="605705" cy="505312"/>
            </a:xfrm>
            <a:prstGeom prst="line">
              <a:avLst/>
            </a:prstGeom>
            <a:ln w="19050">
              <a:solidFill>
                <a:schemeClr val="accent1">
                  <a:lumMod val="10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MH_Other_7"/>
            <p:cNvCxnSpPr/>
            <p:nvPr>
              <p:custDataLst>
                <p:tags r:id="rId3"/>
              </p:custDataLst>
            </p:nvPr>
          </p:nvCxnSpPr>
          <p:spPr>
            <a:xfrm flipV="1">
              <a:off x="4543271" y="4290973"/>
              <a:ext cx="637678" cy="529816"/>
            </a:xfrm>
            <a:prstGeom prst="line">
              <a:avLst/>
            </a:prstGeom>
            <a:ln w="19050">
              <a:solidFill>
                <a:schemeClr val="accent1">
                  <a:lumMod val="10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5487079" y="3180660"/>
              <a:ext cx="1389992" cy="1224013"/>
              <a:chOff x="5513404" y="3446140"/>
              <a:chExt cx="1389992" cy="1224013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5809258" y="3446140"/>
                <a:ext cx="64807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>
                    <a:solidFill>
                      <a:schemeClr val="bg1"/>
                    </a:solidFill>
                    <a:latin typeface="+mn-ea"/>
                    <a:cs typeface="+mn-ea"/>
                  </a:rPr>
                  <a:t>?</a:t>
                </a:r>
                <a:endParaRPr lang="zh-CN" altLang="en-US" sz="7200" b="1" dirty="0">
                  <a:solidFill>
                    <a:schemeClr val="bg1"/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 rot="20748463">
                <a:off x="5513404" y="3804500"/>
                <a:ext cx="648072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b="1" dirty="0">
                    <a:solidFill>
                      <a:schemeClr val="bg1"/>
                    </a:solidFill>
                    <a:latin typeface="+mn-ea"/>
                    <a:cs typeface="+mn-ea"/>
                  </a:rPr>
                  <a:t>?</a:t>
                </a:r>
                <a:endParaRPr lang="zh-CN" altLang="en-US" sz="4400" b="1" dirty="0">
                  <a:solidFill>
                    <a:schemeClr val="bg1"/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 rot="1470371">
                <a:off x="6255324" y="3900712"/>
                <a:ext cx="648072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b="1" dirty="0">
                    <a:solidFill>
                      <a:schemeClr val="bg1"/>
                    </a:solidFill>
                    <a:latin typeface="+mn-ea"/>
                    <a:cs typeface="+mn-ea"/>
                  </a:rPr>
                  <a:t>?</a:t>
                </a:r>
                <a:endParaRPr lang="zh-CN" altLang="en-US" sz="4400" b="1" dirty="0">
                  <a:solidFill>
                    <a:schemeClr val="bg1"/>
                  </a:solidFill>
                  <a:latin typeface="+mn-ea"/>
                  <a:cs typeface="+mn-ea"/>
                </a:endParaRPr>
              </a:p>
            </p:txBody>
          </p:sp>
        </p:grpSp>
        <p:sp>
          <p:nvSpPr>
            <p:cNvPr id="9" name="MH_Other_4"/>
            <p:cNvSpPr/>
            <p:nvPr>
              <p:custDataLst>
                <p:tags r:id="rId4"/>
              </p:custDataLst>
            </p:nvPr>
          </p:nvSpPr>
          <p:spPr>
            <a:xfrm>
              <a:off x="3684030" y="2506286"/>
              <a:ext cx="878297" cy="879647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>
                <a:latin typeface="+mn-ea"/>
                <a:cs typeface="+mn-ea"/>
              </a:endParaRPr>
            </a:p>
          </p:txBody>
        </p:sp>
        <p:sp>
          <p:nvSpPr>
            <p:cNvPr id="10" name="MH_Other_5"/>
            <p:cNvSpPr/>
            <p:nvPr>
              <p:custDataLst>
                <p:tags r:id="rId5"/>
              </p:custDataLst>
            </p:nvPr>
          </p:nvSpPr>
          <p:spPr>
            <a:xfrm>
              <a:off x="3633527" y="4373724"/>
              <a:ext cx="878297" cy="879647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>
                <a:latin typeface="+mn-ea"/>
                <a:cs typeface="+mn-ea"/>
              </a:endParaRPr>
            </a:p>
          </p:txBody>
        </p:sp>
        <p:sp>
          <p:nvSpPr>
            <p:cNvPr id="11" name="MH_Other_10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3899947" y="2810465"/>
              <a:ext cx="446462" cy="281353"/>
            </a:xfrm>
            <a:custGeom>
              <a:avLst/>
              <a:gdLst>
                <a:gd name="T0" fmla="*/ 2147483646 w 3545"/>
                <a:gd name="T1" fmla="*/ 2147483646 h 2230"/>
                <a:gd name="T2" fmla="*/ 2147483646 w 3545"/>
                <a:gd name="T3" fmla="*/ 2147483646 h 2230"/>
                <a:gd name="T4" fmla="*/ 2147483646 w 3545"/>
                <a:gd name="T5" fmla="*/ 2147483646 h 2230"/>
                <a:gd name="T6" fmla="*/ 2147483646 w 3545"/>
                <a:gd name="T7" fmla="*/ 2147483646 h 2230"/>
                <a:gd name="T8" fmla="*/ 2147483646 w 3545"/>
                <a:gd name="T9" fmla="*/ 2147483646 h 2230"/>
                <a:gd name="T10" fmla="*/ 2147483646 w 3545"/>
                <a:gd name="T11" fmla="*/ 2147483646 h 2230"/>
                <a:gd name="T12" fmla="*/ 2147483646 w 3545"/>
                <a:gd name="T13" fmla="*/ 2147483646 h 2230"/>
                <a:gd name="T14" fmla="*/ 2147483646 w 3545"/>
                <a:gd name="T15" fmla="*/ 2147483646 h 2230"/>
                <a:gd name="T16" fmla="*/ 2147483646 w 3545"/>
                <a:gd name="T17" fmla="*/ 2147483646 h 2230"/>
                <a:gd name="T18" fmla="*/ 2147483646 w 3545"/>
                <a:gd name="T19" fmla="*/ 2147483646 h 2230"/>
                <a:gd name="T20" fmla="*/ 2147483646 w 3545"/>
                <a:gd name="T21" fmla="*/ 2147483646 h 2230"/>
                <a:gd name="T22" fmla="*/ 2147483646 w 3545"/>
                <a:gd name="T23" fmla="*/ 2147483646 h 2230"/>
                <a:gd name="T24" fmla="*/ 2147483646 w 3545"/>
                <a:gd name="T25" fmla="*/ 2147483646 h 2230"/>
                <a:gd name="T26" fmla="*/ 2147483646 w 3545"/>
                <a:gd name="T27" fmla="*/ 2147483646 h 2230"/>
                <a:gd name="T28" fmla="*/ 2147483646 w 3545"/>
                <a:gd name="T29" fmla="*/ 2147483646 h 2230"/>
                <a:gd name="T30" fmla="*/ 2147483646 w 3545"/>
                <a:gd name="T31" fmla="*/ 2147483646 h 2230"/>
                <a:gd name="T32" fmla="*/ 2147483646 w 3545"/>
                <a:gd name="T33" fmla="*/ 2147483646 h 2230"/>
                <a:gd name="T34" fmla="*/ 2147483646 w 3545"/>
                <a:gd name="T35" fmla="*/ 2147483646 h 2230"/>
                <a:gd name="T36" fmla="*/ 2147483646 w 3545"/>
                <a:gd name="T37" fmla="*/ 2147483646 h 2230"/>
                <a:gd name="T38" fmla="*/ 2147483646 w 3545"/>
                <a:gd name="T39" fmla="*/ 2147483646 h 2230"/>
                <a:gd name="T40" fmla="*/ 2147483646 w 3545"/>
                <a:gd name="T41" fmla="*/ 2147483646 h 2230"/>
                <a:gd name="T42" fmla="*/ 2147483646 w 3545"/>
                <a:gd name="T43" fmla="*/ 2147483646 h 2230"/>
                <a:gd name="T44" fmla="*/ 2147483646 w 3545"/>
                <a:gd name="T45" fmla="*/ 2147483646 h 2230"/>
                <a:gd name="T46" fmla="*/ 2147483646 w 3545"/>
                <a:gd name="T47" fmla="*/ 2147483646 h 2230"/>
                <a:gd name="T48" fmla="*/ 2147483646 w 3545"/>
                <a:gd name="T49" fmla="*/ 2147483646 h 2230"/>
                <a:gd name="T50" fmla="*/ 2147483646 w 3545"/>
                <a:gd name="T51" fmla="*/ 2147483646 h 2230"/>
                <a:gd name="T52" fmla="*/ 2147483646 w 3545"/>
                <a:gd name="T53" fmla="*/ 2147483646 h 2230"/>
                <a:gd name="T54" fmla="*/ 2147483646 w 3545"/>
                <a:gd name="T55" fmla="*/ 2147483646 h 2230"/>
                <a:gd name="T56" fmla="*/ 2147483646 w 3545"/>
                <a:gd name="T57" fmla="*/ 2147483646 h 2230"/>
                <a:gd name="T58" fmla="*/ 2147483646 w 3545"/>
                <a:gd name="T59" fmla="*/ 2147483646 h 2230"/>
                <a:gd name="T60" fmla="*/ 2147483646 w 3545"/>
                <a:gd name="T61" fmla="*/ 2147483646 h 2230"/>
                <a:gd name="T62" fmla="*/ 2147483646 w 3545"/>
                <a:gd name="T63" fmla="*/ 2147483646 h 2230"/>
                <a:gd name="T64" fmla="*/ 2147483646 w 3545"/>
                <a:gd name="T65" fmla="*/ 2147483646 h 2230"/>
                <a:gd name="T66" fmla="*/ 2147483646 w 3545"/>
                <a:gd name="T67" fmla="*/ 2147483646 h 2230"/>
                <a:gd name="T68" fmla="*/ 2147483646 w 3545"/>
                <a:gd name="T69" fmla="*/ 2147483646 h 2230"/>
                <a:gd name="T70" fmla="*/ 2147483646 w 3545"/>
                <a:gd name="T71" fmla="*/ 2147483646 h 2230"/>
                <a:gd name="T72" fmla="*/ 2147483646 w 3545"/>
                <a:gd name="T73" fmla="*/ 2147483646 h 2230"/>
                <a:gd name="T74" fmla="*/ 2147483646 w 3545"/>
                <a:gd name="T75" fmla="*/ 2147483646 h 2230"/>
                <a:gd name="T76" fmla="*/ 2147483646 w 3545"/>
                <a:gd name="T77" fmla="*/ 2147483646 h 2230"/>
                <a:gd name="T78" fmla="*/ 2147483646 w 3545"/>
                <a:gd name="T79" fmla="*/ 2147483646 h 2230"/>
                <a:gd name="T80" fmla="*/ 2147483646 w 3545"/>
                <a:gd name="T81" fmla="*/ 2147483646 h 2230"/>
                <a:gd name="T82" fmla="*/ 2147483646 w 3545"/>
                <a:gd name="T83" fmla="*/ 2147483646 h 2230"/>
                <a:gd name="T84" fmla="*/ 2147483646 w 3545"/>
                <a:gd name="T85" fmla="*/ 2147483646 h 2230"/>
                <a:gd name="T86" fmla="*/ 2147483646 w 3545"/>
                <a:gd name="T87" fmla="*/ 2147483646 h 2230"/>
                <a:gd name="T88" fmla="*/ 2147483646 w 3545"/>
                <a:gd name="T89" fmla="*/ 2147483646 h 2230"/>
                <a:gd name="T90" fmla="*/ 2147483646 w 3545"/>
                <a:gd name="T91" fmla="*/ 2147483646 h 2230"/>
                <a:gd name="T92" fmla="*/ 2147483646 w 3545"/>
                <a:gd name="T93" fmla="*/ 2147483646 h 2230"/>
                <a:gd name="T94" fmla="*/ 2147483646 w 3545"/>
                <a:gd name="T95" fmla="*/ 2147483646 h 2230"/>
                <a:gd name="T96" fmla="*/ 2147483646 w 3545"/>
                <a:gd name="T97" fmla="*/ 2147483646 h 2230"/>
                <a:gd name="T98" fmla="*/ 2147483646 w 3545"/>
                <a:gd name="T99" fmla="*/ 2147483646 h 2230"/>
                <a:gd name="T100" fmla="*/ 2147483646 w 3545"/>
                <a:gd name="T101" fmla="*/ 2147483646 h 2230"/>
                <a:gd name="T102" fmla="*/ 2147483646 w 3545"/>
                <a:gd name="T103" fmla="*/ 2147483646 h 2230"/>
                <a:gd name="T104" fmla="*/ 2147483646 w 3545"/>
                <a:gd name="T105" fmla="*/ 2147483646 h 2230"/>
                <a:gd name="T106" fmla="*/ 2147483646 w 3545"/>
                <a:gd name="T107" fmla="*/ 2147483646 h 2230"/>
                <a:gd name="T108" fmla="*/ 2147483646 w 3545"/>
                <a:gd name="T109" fmla="*/ 2147483646 h 2230"/>
                <a:gd name="T110" fmla="*/ 2147483646 w 3545"/>
                <a:gd name="T111" fmla="*/ 2147483646 h 2230"/>
                <a:gd name="T112" fmla="*/ 2147483646 w 3545"/>
                <a:gd name="T113" fmla="*/ 2147483646 h 22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545" h="2230">
                  <a:moveTo>
                    <a:pt x="2903" y="1449"/>
                  </a:moveTo>
                  <a:lnTo>
                    <a:pt x="2964" y="1453"/>
                  </a:lnTo>
                  <a:lnTo>
                    <a:pt x="3023" y="1459"/>
                  </a:lnTo>
                  <a:lnTo>
                    <a:pt x="3079" y="1470"/>
                  </a:lnTo>
                  <a:lnTo>
                    <a:pt x="3132" y="1485"/>
                  </a:lnTo>
                  <a:lnTo>
                    <a:pt x="3183" y="1505"/>
                  </a:lnTo>
                  <a:lnTo>
                    <a:pt x="3230" y="1528"/>
                  </a:lnTo>
                  <a:lnTo>
                    <a:pt x="3274" y="1557"/>
                  </a:lnTo>
                  <a:lnTo>
                    <a:pt x="3317" y="1589"/>
                  </a:lnTo>
                  <a:lnTo>
                    <a:pt x="3354" y="1626"/>
                  </a:lnTo>
                  <a:lnTo>
                    <a:pt x="3389" y="1667"/>
                  </a:lnTo>
                  <a:lnTo>
                    <a:pt x="3421" y="1713"/>
                  </a:lnTo>
                  <a:lnTo>
                    <a:pt x="3449" y="1762"/>
                  </a:lnTo>
                  <a:lnTo>
                    <a:pt x="3474" y="1816"/>
                  </a:lnTo>
                  <a:lnTo>
                    <a:pt x="3495" y="1875"/>
                  </a:lnTo>
                  <a:lnTo>
                    <a:pt x="3513" y="1938"/>
                  </a:lnTo>
                  <a:lnTo>
                    <a:pt x="3526" y="2004"/>
                  </a:lnTo>
                  <a:lnTo>
                    <a:pt x="3536" y="2075"/>
                  </a:lnTo>
                  <a:lnTo>
                    <a:pt x="3542" y="2151"/>
                  </a:lnTo>
                  <a:lnTo>
                    <a:pt x="3545" y="2230"/>
                  </a:lnTo>
                  <a:lnTo>
                    <a:pt x="2261" y="2230"/>
                  </a:lnTo>
                  <a:lnTo>
                    <a:pt x="2262" y="2151"/>
                  </a:lnTo>
                  <a:lnTo>
                    <a:pt x="2269" y="2075"/>
                  </a:lnTo>
                  <a:lnTo>
                    <a:pt x="2278" y="2004"/>
                  </a:lnTo>
                  <a:lnTo>
                    <a:pt x="2292" y="1938"/>
                  </a:lnTo>
                  <a:lnTo>
                    <a:pt x="2310" y="1875"/>
                  </a:lnTo>
                  <a:lnTo>
                    <a:pt x="2331" y="1816"/>
                  </a:lnTo>
                  <a:lnTo>
                    <a:pt x="2355" y="1762"/>
                  </a:lnTo>
                  <a:lnTo>
                    <a:pt x="2383" y="1713"/>
                  </a:lnTo>
                  <a:lnTo>
                    <a:pt x="2416" y="1667"/>
                  </a:lnTo>
                  <a:lnTo>
                    <a:pt x="2450" y="1626"/>
                  </a:lnTo>
                  <a:lnTo>
                    <a:pt x="2489" y="1589"/>
                  </a:lnTo>
                  <a:lnTo>
                    <a:pt x="2530" y="1557"/>
                  </a:lnTo>
                  <a:lnTo>
                    <a:pt x="2574" y="1528"/>
                  </a:lnTo>
                  <a:lnTo>
                    <a:pt x="2622" y="1505"/>
                  </a:lnTo>
                  <a:lnTo>
                    <a:pt x="2673" y="1485"/>
                  </a:lnTo>
                  <a:lnTo>
                    <a:pt x="2726" y="1470"/>
                  </a:lnTo>
                  <a:lnTo>
                    <a:pt x="2782" y="1459"/>
                  </a:lnTo>
                  <a:lnTo>
                    <a:pt x="2841" y="1453"/>
                  </a:lnTo>
                  <a:lnTo>
                    <a:pt x="2903" y="1449"/>
                  </a:lnTo>
                  <a:close/>
                  <a:moveTo>
                    <a:pt x="642" y="1449"/>
                  </a:moveTo>
                  <a:lnTo>
                    <a:pt x="703" y="1453"/>
                  </a:lnTo>
                  <a:lnTo>
                    <a:pt x="763" y="1459"/>
                  </a:lnTo>
                  <a:lnTo>
                    <a:pt x="819" y="1470"/>
                  </a:lnTo>
                  <a:lnTo>
                    <a:pt x="872" y="1485"/>
                  </a:lnTo>
                  <a:lnTo>
                    <a:pt x="923" y="1505"/>
                  </a:lnTo>
                  <a:lnTo>
                    <a:pt x="970" y="1528"/>
                  </a:lnTo>
                  <a:lnTo>
                    <a:pt x="1014" y="1557"/>
                  </a:lnTo>
                  <a:lnTo>
                    <a:pt x="1055" y="1589"/>
                  </a:lnTo>
                  <a:lnTo>
                    <a:pt x="1094" y="1626"/>
                  </a:lnTo>
                  <a:lnTo>
                    <a:pt x="1129" y="1667"/>
                  </a:lnTo>
                  <a:lnTo>
                    <a:pt x="1161" y="1713"/>
                  </a:lnTo>
                  <a:lnTo>
                    <a:pt x="1189" y="1762"/>
                  </a:lnTo>
                  <a:lnTo>
                    <a:pt x="1214" y="1816"/>
                  </a:lnTo>
                  <a:lnTo>
                    <a:pt x="1235" y="1875"/>
                  </a:lnTo>
                  <a:lnTo>
                    <a:pt x="1252" y="1938"/>
                  </a:lnTo>
                  <a:lnTo>
                    <a:pt x="1266" y="2004"/>
                  </a:lnTo>
                  <a:lnTo>
                    <a:pt x="1276" y="2075"/>
                  </a:lnTo>
                  <a:lnTo>
                    <a:pt x="1282" y="2151"/>
                  </a:lnTo>
                  <a:lnTo>
                    <a:pt x="1285" y="2230"/>
                  </a:lnTo>
                  <a:lnTo>
                    <a:pt x="0" y="2230"/>
                  </a:lnTo>
                  <a:lnTo>
                    <a:pt x="2" y="2151"/>
                  </a:lnTo>
                  <a:lnTo>
                    <a:pt x="8" y="2075"/>
                  </a:lnTo>
                  <a:lnTo>
                    <a:pt x="18" y="2004"/>
                  </a:lnTo>
                  <a:lnTo>
                    <a:pt x="31" y="1938"/>
                  </a:lnTo>
                  <a:lnTo>
                    <a:pt x="49" y="1875"/>
                  </a:lnTo>
                  <a:lnTo>
                    <a:pt x="70" y="1816"/>
                  </a:lnTo>
                  <a:lnTo>
                    <a:pt x="95" y="1762"/>
                  </a:lnTo>
                  <a:lnTo>
                    <a:pt x="123" y="1713"/>
                  </a:lnTo>
                  <a:lnTo>
                    <a:pt x="154" y="1667"/>
                  </a:lnTo>
                  <a:lnTo>
                    <a:pt x="190" y="1626"/>
                  </a:lnTo>
                  <a:lnTo>
                    <a:pt x="228" y="1589"/>
                  </a:lnTo>
                  <a:lnTo>
                    <a:pt x="270" y="1557"/>
                  </a:lnTo>
                  <a:lnTo>
                    <a:pt x="314" y="1528"/>
                  </a:lnTo>
                  <a:lnTo>
                    <a:pt x="362" y="1505"/>
                  </a:lnTo>
                  <a:lnTo>
                    <a:pt x="413" y="1485"/>
                  </a:lnTo>
                  <a:lnTo>
                    <a:pt x="466" y="1470"/>
                  </a:lnTo>
                  <a:lnTo>
                    <a:pt x="522" y="1459"/>
                  </a:lnTo>
                  <a:lnTo>
                    <a:pt x="580" y="1453"/>
                  </a:lnTo>
                  <a:lnTo>
                    <a:pt x="642" y="1449"/>
                  </a:lnTo>
                  <a:close/>
                  <a:moveTo>
                    <a:pt x="1778" y="1072"/>
                  </a:moveTo>
                  <a:lnTo>
                    <a:pt x="1829" y="1073"/>
                  </a:lnTo>
                  <a:lnTo>
                    <a:pt x="1882" y="1077"/>
                  </a:lnTo>
                  <a:lnTo>
                    <a:pt x="1937" y="1084"/>
                  </a:lnTo>
                  <a:lnTo>
                    <a:pt x="1995" y="1092"/>
                  </a:lnTo>
                  <a:lnTo>
                    <a:pt x="2054" y="1104"/>
                  </a:lnTo>
                  <a:lnTo>
                    <a:pt x="2113" y="1118"/>
                  </a:lnTo>
                  <a:lnTo>
                    <a:pt x="2174" y="1136"/>
                  </a:lnTo>
                  <a:lnTo>
                    <a:pt x="2232" y="1155"/>
                  </a:lnTo>
                  <a:lnTo>
                    <a:pt x="2289" y="1177"/>
                  </a:lnTo>
                  <a:lnTo>
                    <a:pt x="2345" y="1200"/>
                  </a:lnTo>
                  <a:lnTo>
                    <a:pt x="2398" y="1226"/>
                  </a:lnTo>
                  <a:lnTo>
                    <a:pt x="2448" y="1256"/>
                  </a:lnTo>
                  <a:lnTo>
                    <a:pt x="2493" y="1287"/>
                  </a:lnTo>
                  <a:lnTo>
                    <a:pt x="2534" y="1320"/>
                  </a:lnTo>
                  <a:lnTo>
                    <a:pt x="2569" y="1355"/>
                  </a:lnTo>
                  <a:lnTo>
                    <a:pt x="2512" y="1383"/>
                  </a:lnTo>
                  <a:lnTo>
                    <a:pt x="2458" y="1415"/>
                  </a:lnTo>
                  <a:lnTo>
                    <a:pt x="2407" y="1452"/>
                  </a:lnTo>
                  <a:lnTo>
                    <a:pt x="2361" y="1494"/>
                  </a:lnTo>
                  <a:lnTo>
                    <a:pt x="2316" y="1539"/>
                  </a:lnTo>
                  <a:lnTo>
                    <a:pt x="2277" y="1590"/>
                  </a:lnTo>
                  <a:lnTo>
                    <a:pt x="2242" y="1645"/>
                  </a:lnTo>
                  <a:lnTo>
                    <a:pt x="2209" y="1704"/>
                  </a:lnTo>
                  <a:lnTo>
                    <a:pt x="2182" y="1768"/>
                  </a:lnTo>
                  <a:lnTo>
                    <a:pt x="2158" y="1835"/>
                  </a:lnTo>
                  <a:lnTo>
                    <a:pt x="2139" y="1906"/>
                  </a:lnTo>
                  <a:lnTo>
                    <a:pt x="2123" y="1981"/>
                  </a:lnTo>
                  <a:lnTo>
                    <a:pt x="2112" y="2060"/>
                  </a:lnTo>
                  <a:lnTo>
                    <a:pt x="2106" y="2143"/>
                  </a:lnTo>
                  <a:lnTo>
                    <a:pt x="2103" y="2230"/>
                  </a:lnTo>
                  <a:lnTo>
                    <a:pt x="1453" y="2230"/>
                  </a:lnTo>
                  <a:lnTo>
                    <a:pt x="1451" y="2143"/>
                  </a:lnTo>
                  <a:lnTo>
                    <a:pt x="1443" y="2060"/>
                  </a:lnTo>
                  <a:lnTo>
                    <a:pt x="1433" y="1981"/>
                  </a:lnTo>
                  <a:lnTo>
                    <a:pt x="1417" y="1906"/>
                  </a:lnTo>
                  <a:lnTo>
                    <a:pt x="1398" y="1835"/>
                  </a:lnTo>
                  <a:lnTo>
                    <a:pt x="1374" y="1768"/>
                  </a:lnTo>
                  <a:lnTo>
                    <a:pt x="1346" y="1704"/>
                  </a:lnTo>
                  <a:lnTo>
                    <a:pt x="1315" y="1645"/>
                  </a:lnTo>
                  <a:lnTo>
                    <a:pt x="1279" y="1590"/>
                  </a:lnTo>
                  <a:lnTo>
                    <a:pt x="1239" y="1539"/>
                  </a:lnTo>
                  <a:lnTo>
                    <a:pt x="1196" y="1494"/>
                  </a:lnTo>
                  <a:lnTo>
                    <a:pt x="1149" y="1452"/>
                  </a:lnTo>
                  <a:lnTo>
                    <a:pt x="1099" y="1415"/>
                  </a:lnTo>
                  <a:lnTo>
                    <a:pt x="1045" y="1383"/>
                  </a:lnTo>
                  <a:lnTo>
                    <a:pt x="986" y="1355"/>
                  </a:lnTo>
                  <a:lnTo>
                    <a:pt x="1022" y="1320"/>
                  </a:lnTo>
                  <a:lnTo>
                    <a:pt x="1062" y="1287"/>
                  </a:lnTo>
                  <a:lnTo>
                    <a:pt x="1107" y="1256"/>
                  </a:lnTo>
                  <a:lnTo>
                    <a:pt x="1155" y="1226"/>
                  </a:lnTo>
                  <a:lnTo>
                    <a:pt x="1207" y="1200"/>
                  </a:lnTo>
                  <a:lnTo>
                    <a:pt x="1262" y="1177"/>
                  </a:lnTo>
                  <a:lnTo>
                    <a:pt x="1318" y="1155"/>
                  </a:lnTo>
                  <a:lnTo>
                    <a:pt x="1376" y="1136"/>
                  </a:lnTo>
                  <a:lnTo>
                    <a:pt x="1436" y="1118"/>
                  </a:lnTo>
                  <a:lnTo>
                    <a:pt x="1495" y="1104"/>
                  </a:lnTo>
                  <a:lnTo>
                    <a:pt x="1555" y="1092"/>
                  </a:lnTo>
                  <a:lnTo>
                    <a:pt x="1613" y="1084"/>
                  </a:lnTo>
                  <a:lnTo>
                    <a:pt x="1670" y="1077"/>
                  </a:lnTo>
                  <a:lnTo>
                    <a:pt x="1725" y="1073"/>
                  </a:lnTo>
                  <a:lnTo>
                    <a:pt x="1778" y="1072"/>
                  </a:lnTo>
                  <a:close/>
                  <a:moveTo>
                    <a:pt x="2877" y="728"/>
                  </a:moveTo>
                  <a:lnTo>
                    <a:pt x="2922" y="732"/>
                  </a:lnTo>
                  <a:lnTo>
                    <a:pt x="2967" y="741"/>
                  </a:lnTo>
                  <a:lnTo>
                    <a:pt x="3008" y="758"/>
                  </a:lnTo>
                  <a:lnTo>
                    <a:pt x="3047" y="779"/>
                  </a:lnTo>
                  <a:lnTo>
                    <a:pt x="3081" y="805"/>
                  </a:lnTo>
                  <a:lnTo>
                    <a:pt x="3111" y="836"/>
                  </a:lnTo>
                  <a:lnTo>
                    <a:pt x="3137" y="870"/>
                  </a:lnTo>
                  <a:lnTo>
                    <a:pt x="3159" y="909"/>
                  </a:lnTo>
                  <a:lnTo>
                    <a:pt x="3175" y="950"/>
                  </a:lnTo>
                  <a:lnTo>
                    <a:pt x="3185" y="995"/>
                  </a:lnTo>
                  <a:lnTo>
                    <a:pt x="3188" y="1040"/>
                  </a:lnTo>
                  <a:lnTo>
                    <a:pt x="3185" y="1087"/>
                  </a:lnTo>
                  <a:lnTo>
                    <a:pt x="3175" y="1130"/>
                  </a:lnTo>
                  <a:lnTo>
                    <a:pt x="3159" y="1172"/>
                  </a:lnTo>
                  <a:lnTo>
                    <a:pt x="3137" y="1210"/>
                  </a:lnTo>
                  <a:lnTo>
                    <a:pt x="3111" y="1245"/>
                  </a:lnTo>
                  <a:lnTo>
                    <a:pt x="3081" y="1276"/>
                  </a:lnTo>
                  <a:lnTo>
                    <a:pt x="3047" y="1302"/>
                  </a:lnTo>
                  <a:lnTo>
                    <a:pt x="3008" y="1324"/>
                  </a:lnTo>
                  <a:lnTo>
                    <a:pt x="2967" y="1339"/>
                  </a:lnTo>
                  <a:lnTo>
                    <a:pt x="2922" y="1349"/>
                  </a:lnTo>
                  <a:lnTo>
                    <a:pt x="2877" y="1352"/>
                  </a:lnTo>
                  <a:lnTo>
                    <a:pt x="2830" y="1349"/>
                  </a:lnTo>
                  <a:lnTo>
                    <a:pt x="2786" y="1339"/>
                  </a:lnTo>
                  <a:lnTo>
                    <a:pt x="2745" y="1324"/>
                  </a:lnTo>
                  <a:lnTo>
                    <a:pt x="2707" y="1302"/>
                  </a:lnTo>
                  <a:lnTo>
                    <a:pt x="2673" y="1276"/>
                  </a:lnTo>
                  <a:lnTo>
                    <a:pt x="2641" y="1245"/>
                  </a:lnTo>
                  <a:lnTo>
                    <a:pt x="2615" y="1210"/>
                  </a:lnTo>
                  <a:lnTo>
                    <a:pt x="2594" y="1172"/>
                  </a:lnTo>
                  <a:lnTo>
                    <a:pt x="2579" y="1130"/>
                  </a:lnTo>
                  <a:lnTo>
                    <a:pt x="2569" y="1087"/>
                  </a:lnTo>
                  <a:lnTo>
                    <a:pt x="2566" y="1040"/>
                  </a:lnTo>
                  <a:lnTo>
                    <a:pt x="2569" y="995"/>
                  </a:lnTo>
                  <a:lnTo>
                    <a:pt x="2579" y="950"/>
                  </a:lnTo>
                  <a:lnTo>
                    <a:pt x="2594" y="909"/>
                  </a:lnTo>
                  <a:lnTo>
                    <a:pt x="2615" y="870"/>
                  </a:lnTo>
                  <a:lnTo>
                    <a:pt x="2641" y="836"/>
                  </a:lnTo>
                  <a:lnTo>
                    <a:pt x="2673" y="805"/>
                  </a:lnTo>
                  <a:lnTo>
                    <a:pt x="2707" y="779"/>
                  </a:lnTo>
                  <a:lnTo>
                    <a:pt x="2745" y="758"/>
                  </a:lnTo>
                  <a:lnTo>
                    <a:pt x="2786" y="741"/>
                  </a:lnTo>
                  <a:lnTo>
                    <a:pt x="2830" y="732"/>
                  </a:lnTo>
                  <a:lnTo>
                    <a:pt x="2877" y="728"/>
                  </a:lnTo>
                  <a:close/>
                  <a:moveTo>
                    <a:pt x="616" y="728"/>
                  </a:moveTo>
                  <a:lnTo>
                    <a:pt x="662" y="732"/>
                  </a:lnTo>
                  <a:lnTo>
                    <a:pt x="707" y="741"/>
                  </a:lnTo>
                  <a:lnTo>
                    <a:pt x="748" y="758"/>
                  </a:lnTo>
                  <a:lnTo>
                    <a:pt x="785" y="779"/>
                  </a:lnTo>
                  <a:lnTo>
                    <a:pt x="820" y="805"/>
                  </a:lnTo>
                  <a:lnTo>
                    <a:pt x="851" y="836"/>
                  </a:lnTo>
                  <a:lnTo>
                    <a:pt x="877" y="870"/>
                  </a:lnTo>
                  <a:lnTo>
                    <a:pt x="899" y="909"/>
                  </a:lnTo>
                  <a:lnTo>
                    <a:pt x="914" y="950"/>
                  </a:lnTo>
                  <a:lnTo>
                    <a:pt x="924" y="995"/>
                  </a:lnTo>
                  <a:lnTo>
                    <a:pt x="928" y="1040"/>
                  </a:lnTo>
                  <a:lnTo>
                    <a:pt x="924" y="1087"/>
                  </a:lnTo>
                  <a:lnTo>
                    <a:pt x="914" y="1130"/>
                  </a:lnTo>
                  <a:lnTo>
                    <a:pt x="899" y="1172"/>
                  </a:lnTo>
                  <a:lnTo>
                    <a:pt x="877" y="1210"/>
                  </a:lnTo>
                  <a:lnTo>
                    <a:pt x="851" y="1245"/>
                  </a:lnTo>
                  <a:lnTo>
                    <a:pt x="820" y="1276"/>
                  </a:lnTo>
                  <a:lnTo>
                    <a:pt x="785" y="1302"/>
                  </a:lnTo>
                  <a:lnTo>
                    <a:pt x="748" y="1324"/>
                  </a:lnTo>
                  <a:lnTo>
                    <a:pt x="707" y="1339"/>
                  </a:lnTo>
                  <a:lnTo>
                    <a:pt x="662" y="1349"/>
                  </a:lnTo>
                  <a:lnTo>
                    <a:pt x="616" y="1352"/>
                  </a:lnTo>
                  <a:lnTo>
                    <a:pt x="570" y="1349"/>
                  </a:lnTo>
                  <a:lnTo>
                    <a:pt x="526" y="1339"/>
                  </a:lnTo>
                  <a:lnTo>
                    <a:pt x="485" y="1324"/>
                  </a:lnTo>
                  <a:lnTo>
                    <a:pt x="447" y="1302"/>
                  </a:lnTo>
                  <a:lnTo>
                    <a:pt x="412" y="1276"/>
                  </a:lnTo>
                  <a:lnTo>
                    <a:pt x="381" y="1245"/>
                  </a:lnTo>
                  <a:lnTo>
                    <a:pt x="355" y="1210"/>
                  </a:lnTo>
                  <a:lnTo>
                    <a:pt x="334" y="1172"/>
                  </a:lnTo>
                  <a:lnTo>
                    <a:pt x="319" y="1130"/>
                  </a:lnTo>
                  <a:lnTo>
                    <a:pt x="308" y="1087"/>
                  </a:lnTo>
                  <a:lnTo>
                    <a:pt x="305" y="1040"/>
                  </a:lnTo>
                  <a:lnTo>
                    <a:pt x="308" y="995"/>
                  </a:lnTo>
                  <a:lnTo>
                    <a:pt x="319" y="950"/>
                  </a:lnTo>
                  <a:lnTo>
                    <a:pt x="334" y="909"/>
                  </a:lnTo>
                  <a:lnTo>
                    <a:pt x="355" y="870"/>
                  </a:lnTo>
                  <a:lnTo>
                    <a:pt x="381" y="836"/>
                  </a:lnTo>
                  <a:lnTo>
                    <a:pt x="412" y="805"/>
                  </a:lnTo>
                  <a:lnTo>
                    <a:pt x="447" y="779"/>
                  </a:lnTo>
                  <a:lnTo>
                    <a:pt x="485" y="758"/>
                  </a:lnTo>
                  <a:lnTo>
                    <a:pt x="526" y="741"/>
                  </a:lnTo>
                  <a:lnTo>
                    <a:pt x="570" y="732"/>
                  </a:lnTo>
                  <a:lnTo>
                    <a:pt x="616" y="728"/>
                  </a:lnTo>
                  <a:close/>
                  <a:moveTo>
                    <a:pt x="1790" y="0"/>
                  </a:moveTo>
                  <a:lnTo>
                    <a:pt x="1844" y="3"/>
                  </a:lnTo>
                  <a:lnTo>
                    <a:pt x="1896" y="12"/>
                  </a:lnTo>
                  <a:lnTo>
                    <a:pt x="1946" y="27"/>
                  </a:lnTo>
                  <a:lnTo>
                    <a:pt x="1992" y="46"/>
                  </a:lnTo>
                  <a:lnTo>
                    <a:pt x="2036" y="71"/>
                  </a:lnTo>
                  <a:lnTo>
                    <a:pt x="2077" y="101"/>
                  </a:lnTo>
                  <a:lnTo>
                    <a:pt x="2115" y="135"/>
                  </a:lnTo>
                  <a:lnTo>
                    <a:pt x="2149" y="172"/>
                  </a:lnTo>
                  <a:lnTo>
                    <a:pt x="2178" y="213"/>
                  </a:lnTo>
                  <a:lnTo>
                    <a:pt x="2203" y="258"/>
                  </a:lnTo>
                  <a:lnTo>
                    <a:pt x="2223" y="305"/>
                  </a:lnTo>
                  <a:lnTo>
                    <a:pt x="2237" y="355"/>
                  </a:lnTo>
                  <a:lnTo>
                    <a:pt x="2247" y="406"/>
                  </a:lnTo>
                  <a:lnTo>
                    <a:pt x="2250" y="460"/>
                  </a:lnTo>
                  <a:lnTo>
                    <a:pt x="2247" y="514"/>
                  </a:lnTo>
                  <a:lnTo>
                    <a:pt x="2237" y="565"/>
                  </a:lnTo>
                  <a:lnTo>
                    <a:pt x="2223" y="615"/>
                  </a:lnTo>
                  <a:lnTo>
                    <a:pt x="2203" y="662"/>
                  </a:lnTo>
                  <a:lnTo>
                    <a:pt x="2178" y="707"/>
                  </a:lnTo>
                  <a:lnTo>
                    <a:pt x="2149" y="748"/>
                  </a:lnTo>
                  <a:lnTo>
                    <a:pt x="2115" y="786"/>
                  </a:lnTo>
                  <a:lnTo>
                    <a:pt x="2077" y="819"/>
                  </a:lnTo>
                  <a:lnTo>
                    <a:pt x="2036" y="849"/>
                  </a:lnTo>
                  <a:lnTo>
                    <a:pt x="1992" y="874"/>
                  </a:lnTo>
                  <a:lnTo>
                    <a:pt x="1946" y="893"/>
                  </a:lnTo>
                  <a:lnTo>
                    <a:pt x="1896" y="908"/>
                  </a:lnTo>
                  <a:lnTo>
                    <a:pt x="1844" y="917"/>
                  </a:lnTo>
                  <a:lnTo>
                    <a:pt x="1790" y="920"/>
                  </a:lnTo>
                  <a:lnTo>
                    <a:pt x="1737" y="917"/>
                  </a:lnTo>
                  <a:lnTo>
                    <a:pt x="1685" y="908"/>
                  </a:lnTo>
                  <a:lnTo>
                    <a:pt x="1636" y="893"/>
                  </a:lnTo>
                  <a:lnTo>
                    <a:pt x="1589" y="874"/>
                  </a:lnTo>
                  <a:lnTo>
                    <a:pt x="1545" y="849"/>
                  </a:lnTo>
                  <a:lnTo>
                    <a:pt x="1504" y="819"/>
                  </a:lnTo>
                  <a:lnTo>
                    <a:pt x="1466" y="786"/>
                  </a:lnTo>
                  <a:lnTo>
                    <a:pt x="1433" y="748"/>
                  </a:lnTo>
                  <a:lnTo>
                    <a:pt x="1403" y="707"/>
                  </a:lnTo>
                  <a:lnTo>
                    <a:pt x="1378" y="662"/>
                  </a:lnTo>
                  <a:lnTo>
                    <a:pt x="1358" y="615"/>
                  </a:lnTo>
                  <a:lnTo>
                    <a:pt x="1344" y="565"/>
                  </a:lnTo>
                  <a:lnTo>
                    <a:pt x="1334" y="514"/>
                  </a:lnTo>
                  <a:lnTo>
                    <a:pt x="1331" y="460"/>
                  </a:lnTo>
                  <a:lnTo>
                    <a:pt x="1334" y="406"/>
                  </a:lnTo>
                  <a:lnTo>
                    <a:pt x="1344" y="355"/>
                  </a:lnTo>
                  <a:lnTo>
                    <a:pt x="1358" y="305"/>
                  </a:lnTo>
                  <a:lnTo>
                    <a:pt x="1378" y="258"/>
                  </a:lnTo>
                  <a:lnTo>
                    <a:pt x="1403" y="213"/>
                  </a:lnTo>
                  <a:lnTo>
                    <a:pt x="1433" y="172"/>
                  </a:lnTo>
                  <a:lnTo>
                    <a:pt x="1466" y="135"/>
                  </a:lnTo>
                  <a:lnTo>
                    <a:pt x="1504" y="101"/>
                  </a:lnTo>
                  <a:lnTo>
                    <a:pt x="1545" y="71"/>
                  </a:lnTo>
                  <a:lnTo>
                    <a:pt x="1589" y="46"/>
                  </a:lnTo>
                  <a:lnTo>
                    <a:pt x="1636" y="27"/>
                  </a:lnTo>
                  <a:lnTo>
                    <a:pt x="1685" y="12"/>
                  </a:lnTo>
                  <a:lnTo>
                    <a:pt x="1737" y="3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latin typeface="+mn-ea"/>
                <a:cs typeface="+mn-ea"/>
              </a:endParaRPr>
            </a:p>
          </p:txBody>
        </p:sp>
        <p:sp>
          <p:nvSpPr>
            <p:cNvPr id="14" name="KSO_Shape"/>
            <p:cNvSpPr/>
            <p:nvPr/>
          </p:nvSpPr>
          <p:spPr>
            <a:xfrm rot="5400000">
              <a:off x="3877257" y="4629491"/>
              <a:ext cx="346774" cy="415298"/>
            </a:xfrm>
            <a:custGeom>
              <a:avLst/>
              <a:gdLst>
                <a:gd name="connsiteX0" fmla="*/ 554464 w 1867751"/>
                <a:gd name="connsiteY0" fmla="*/ 1824949 h 2238118"/>
                <a:gd name="connsiteX1" fmla="*/ 554514 w 1867751"/>
                <a:gd name="connsiteY1" fmla="*/ 1824346 h 2238118"/>
                <a:gd name="connsiteX2" fmla="*/ 1313239 w 1867751"/>
                <a:gd name="connsiteY2" fmla="*/ 1824346 h 2238118"/>
                <a:gd name="connsiteX3" fmla="*/ 1313289 w 1867751"/>
                <a:gd name="connsiteY3" fmla="*/ 1824949 h 2238118"/>
                <a:gd name="connsiteX4" fmla="*/ 1146010 w 1867751"/>
                <a:gd name="connsiteY4" fmla="*/ 2206693 h 2238118"/>
                <a:gd name="connsiteX5" fmla="*/ 1098294 w 1867751"/>
                <a:gd name="connsiteY5" fmla="*/ 2238118 h 2238118"/>
                <a:gd name="connsiteX6" fmla="*/ 769458 w 1867751"/>
                <a:gd name="connsiteY6" fmla="*/ 2238118 h 2238118"/>
                <a:gd name="connsiteX7" fmla="*/ 721743 w 1867751"/>
                <a:gd name="connsiteY7" fmla="*/ 2206693 h 2238118"/>
                <a:gd name="connsiteX8" fmla="*/ 554464 w 1867751"/>
                <a:gd name="connsiteY8" fmla="*/ 1824949 h 2238118"/>
                <a:gd name="connsiteX9" fmla="*/ 334004 w 1867751"/>
                <a:gd name="connsiteY9" fmla="*/ 731923 h 2238118"/>
                <a:gd name="connsiteX10" fmla="*/ 384642 w 1867751"/>
                <a:gd name="connsiteY10" fmla="*/ 691647 h 2238118"/>
                <a:gd name="connsiteX11" fmla="*/ 922547 w 1867751"/>
                <a:gd name="connsiteY11" fmla="*/ 517213 h 2238118"/>
                <a:gd name="connsiteX12" fmla="*/ 1526274 w 1867751"/>
                <a:gd name="connsiteY12" fmla="*/ 710379 h 2238118"/>
                <a:gd name="connsiteX13" fmla="*/ 1533748 w 1867751"/>
                <a:gd name="connsiteY13" fmla="*/ 716786 h 2238118"/>
                <a:gd name="connsiteX14" fmla="*/ 1363934 w 1867751"/>
                <a:gd name="connsiteY14" fmla="*/ 905799 h 2238118"/>
                <a:gd name="connsiteX15" fmla="*/ 1354076 w 1867751"/>
                <a:gd name="connsiteY15" fmla="*/ 897219 h 2238118"/>
                <a:gd name="connsiteX16" fmla="*/ 929594 w 1867751"/>
                <a:gd name="connsiteY16" fmla="*/ 771106 h 2238118"/>
                <a:gd name="connsiteX17" fmla="*/ 595097 w 1867751"/>
                <a:gd name="connsiteY17" fmla="*/ 857258 h 2238118"/>
                <a:gd name="connsiteX18" fmla="*/ 526786 w 1867751"/>
                <a:gd name="connsiteY18" fmla="*/ 903047 h 2238118"/>
                <a:gd name="connsiteX19" fmla="*/ 1424 w 1867751"/>
                <a:gd name="connsiteY19" fmla="*/ 412534 h 2238118"/>
                <a:gd name="connsiteX20" fmla="*/ 16741 w 1867751"/>
                <a:gd name="connsiteY20" fmla="*/ 389976 h 2238118"/>
                <a:gd name="connsiteX21" fmla="*/ 926841 w 1867751"/>
                <a:gd name="connsiteY21" fmla="*/ 141 h 2238118"/>
                <a:gd name="connsiteX22" fmla="*/ 1842910 w 1867751"/>
                <a:gd name="connsiteY22" fmla="*/ 347686 h 2238118"/>
                <a:gd name="connsiteX23" fmla="*/ 1866328 w 1867751"/>
                <a:gd name="connsiteY23" fmla="*/ 376915 h 2238118"/>
                <a:gd name="connsiteX24" fmla="*/ 1695977 w 1867751"/>
                <a:gd name="connsiteY24" fmla="*/ 566526 h 2238118"/>
                <a:gd name="connsiteX25" fmla="*/ 1691512 w 1867751"/>
                <a:gd name="connsiteY25" fmla="*/ 558681 h 2238118"/>
                <a:gd name="connsiteX26" fmla="*/ 933888 w 1867751"/>
                <a:gd name="connsiteY26" fmla="*/ 254053 h 2238118"/>
                <a:gd name="connsiteX27" fmla="*/ 208115 w 1867751"/>
                <a:gd name="connsiteY27" fmla="*/ 551186 h 2238118"/>
                <a:gd name="connsiteX28" fmla="*/ 190588 w 1867751"/>
                <a:gd name="connsiteY28" fmla="*/ 580446 h 2238118"/>
                <a:gd name="connsiteX29" fmla="*/ 0 w 1867751"/>
                <a:gd name="connsiteY29" fmla="*/ 1119973 h 2238118"/>
                <a:gd name="connsiteX30" fmla="*/ 124 w 1867751"/>
                <a:gd name="connsiteY30" fmla="*/ 1119059 h 2238118"/>
                <a:gd name="connsiteX31" fmla="*/ 1867628 w 1867751"/>
                <a:gd name="connsiteY31" fmla="*/ 1119059 h 2238118"/>
                <a:gd name="connsiteX32" fmla="*/ 1867751 w 1867751"/>
                <a:gd name="connsiteY32" fmla="*/ 1119973 h 2238118"/>
                <a:gd name="connsiteX33" fmla="*/ 1456015 w 1867751"/>
                <a:gd name="connsiteY33" fmla="*/ 1697765 h 2238118"/>
                <a:gd name="connsiteX34" fmla="*/ 1338570 w 1867751"/>
                <a:gd name="connsiteY34" fmla="*/ 1745328 h 2238118"/>
                <a:gd name="connsiteX35" fmla="*/ 529182 w 1867751"/>
                <a:gd name="connsiteY35" fmla="*/ 1745328 h 2238118"/>
                <a:gd name="connsiteX36" fmla="*/ 411738 w 1867751"/>
                <a:gd name="connsiteY36" fmla="*/ 1697765 h 2238118"/>
                <a:gd name="connsiteX37" fmla="*/ 0 w 1867751"/>
                <a:gd name="connsiteY37" fmla="*/ 1119973 h 223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67751" h="2238118">
                  <a:moveTo>
                    <a:pt x="554464" y="1824949"/>
                  </a:moveTo>
                  <a:lnTo>
                    <a:pt x="554514" y="1824346"/>
                  </a:lnTo>
                  <a:lnTo>
                    <a:pt x="1313239" y="1824346"/>
                  </a:lnTo>
                  <a:lnTo>
                    <a:pt x="1313289" y="1824949"/>
                  </a:lnTo>
                  <a:cubicBezTo>
                    <a:pt x="1313289" y="1983858"/>
                    <a:pt x="1246934" y="2123962"/>
                    <a:pt x="1146010" y="2206693"/>
                  </a:cubicBezTo>
                  <a:lnTo>
                    <a:pt x="1098294" y="2238118"/>
                  </a:lnTo>
                  <a:lnTo>
                    <a:pt x="769458" y="2238118"/>
                  </a:lnTo>
                  <a:lnTo>
                    <a:pt x="721743" y="2206693"/>
                  </a:lnTo>
                  <a:cubicBezTo>
                    <a:pt x="620819" y="2123962"/>
                    <a:pt x="554464" y="1983858"/>
                    <a:pt x="554464" y="1824949"/>
                  </a:cubicBezTo>
                  <a:close/>
                  <a:moveTo>
                    <a:pt x="334004" y="731923"/>
                  </a:moveTo>
                  <a:lnTo>
                    <a:pt x="384642" y="691647"/>
                  </a:lnTo>
                  <a:cubicBezTo>
                    <a:pt x="530212" y="586334"/>
                    <a:pt x="717326" y="521362"/>
                    <a:pt x="922547" y="517213"/>
                  </a:cubicBezTo>
                  <a:cubicBezTo>
                    <a:pt x="1154131" y="512531"/>
                    <a:pt x="1367270" y="586210"/>
                    <a:pt x="1526274" y="710379"/>
                  </a:cubicBezTo>
                  <a:lnTo>
                    <a:pt x="1533748" y="716786"/>
                  </a:lnTo>
                  <a:lnTo>
                    <a:pt x="1363934" y="905799"/>
                  </a:lnTo>
                  <a:lnTo>
                    <a:pt x="1354076" y="897219"/>
                  </a:lnTo>
                  <a:cubicBezTo>
                    <a:pt x="1242116" y="816308"/>
                    <a:pt x="1092320" y="768270"/>
                    <a:pt x="929594" y="771106"/>
                  </a:cubicBezTo>
                  <a:cubicBezTo>
                    <a:pt x="805243" y="773274"/>
                    <a:pt x="690256" y="804816"/>
                    <a:pt x="595097" y="857258"/>
                  </a:cubicBezTo>
                  <a:lnTo>
                    <a:pt x="526786" y="903047"/>
                  </a:lnTo>
                  <a:close/>
                  <a:moveTo>
                    <a:pt x="1424" y="412534"/>
                  </a:moveTo>
                  <a:lnTo>
                    <a:pt x="16741" y="389976"/>
                  </a:lnTo>
                  <a:cubicBezTo>
                    <a:pt x="191151" y="162101"/>
                    <a:pt x="531915" y="5499"/>
                    <a:pt x="926841" y="141"/>
                  </a:cubicBezTo>
                  <a:cubicBezTo>
                    <a:pt x="1310393" y="-5063"/>
                    <a:pt x="1652306" y="133938"/>
                    <a:pt x="1842910" y="347686"/>
                  </a:cubicBezTo>
                  <a:lnTo>
                    <a:pt x="1866328" y="376915"/>
                  </a:lnTo>
                  <a:lnTo>
                    <a:pt x="1695977" y="566526"/>
                  </a:lnTo>
                  <a:lnTo>
                    <a:pt x="1691512" y="558681"/>
                  </a:lnTo>
                  <a:cubicBezTo>
                    <a:pt x="1571438" y="376327"/>
                    <a:pt x="1274252" y="250611"/>
                    <a:pt x="933888" y="254053"/>
                  </a:cubicBezTo>
                  <a:cubicBezTo>
                    <a:pt x="606169" y="257368"/>
                    <a:pt x="327145" y="379187"/>
                    <a:pt x="208115" y="551186"/>
                  </a:cubicBezTo>
                  <a:lnTo>
                    <a:pt x="190588" y="580446"/>
                  </a:lnTo>
                  <a:close/>
                  <a:moveTo>
                    <a:pt x="0" y="1119973"/>
                  </a:moveTo>
                  <a:lnTo>
                    <a:pt x="124" y="1119059"/>
                  </a:lnTo>
                  <a:lnTo>
                    <a:pt x="1867628" y="1119059"/>
                  </a:lnTo>
                  <a:lnTo>
                    <a:pt x="1867751" y="1119973"/>
                  </a:lnTo>
                  <a:cubicBezTo>
                    <a:pt x="1867751" y="1360491"/>
                    <a:pt x="1704427" y="1572546"/>
                    <a:pt x="1456015" y="1697765"/>
                  </a:cubicBezTo>
                  <a:lnTo>
                    <a:pt x="1338570" y="1745328"/>
                  </a:lnTo>
                  <a:lnTo>
                    <a:pt x="529182" y="1745328"/>
                  </a:lnTo>
                  <a:lnTo>
                    <a:pt x="411738" y="1697765"/>
                  </a:lnTo>
                  <a:cubicBezTo>
                    <a:pt x="163325" y="1572546"/>
                    <a:pt x="0" y="1360491"/>
                    <a:pt x="0" y="11199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FFFFFF"/>
                </a:solidFill>
                <a:latin typeface="+mn-ea"/>
                <a:cs typeface="+mn-ea"/>
              </a:endParaRPr>
            </a:p>
          </p:txBody>
        </p:sp>
        <p:sp>
          <p:nvSpPr>
            <p:cNvPr id="15" name="MH_Other_2"/>
            <p:cNvSpPr/>
            <p:nvPr>
              <p:custDataLst>
                <p:tags r:id="rId7"/>
              </p:custDataLst>
            </p:nvPr>
          </p:nvSpPr>
          <p:spPr>
            <a:xfrm>
              <a:off x="7660890" y="2506286"/>
              <a:ext cx="878297" cy="879647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>
                <a:latin typeface="+mn-ea"/>
                <a:cs typeface="+mn-ea"/>
              </a:endParaRPr>
            </a:p>
          </p:txBody>
        </p:sp>
        <p:sp>
          <p:nvSpPr>
            <p:cNvPr id="16" name="MH_Other_3"/>
            <p:cNvSpPr/>
            <p:nvPr>
              <p:custDataLst>
                <p:tags r:id="rId8"/>
              </p:custDataLst>
            </p:nvPr>
          </p:nvSpPr>
          <p:spPr>
            <a:xfrm>
              <a:off x="7689918" y="4388238"/>
              <a:ext cx="878297" cy="879647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>
                <a:latin typeface="+mn-ea"/>
                <a:cs typeface="+mn-ea"/>
              </a:endParaRPr>
            </a:p>
          </p:txBody>
        </p: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7979512" y="2748687"/>
              <a:ext cx="251826" cy="374928"/>
            </a:xfrm>
            <a:custGeom>
              <a:avLst/>
              <a:gdLst>
                <a:gd name="T0" fmla="*/ 1179344 w 4117"/>
                <a:gd name="T1" fmla="*/ 1550 h 6144"/>
                <a:gd name="T2" fmla="*/ 1212250 w 4117"/>
                <a:gd name="T3" fmla="*/ 11472 h 6144"/>
                <a:gd name="T4" fmla="*/ 1239878 w 4117"/>
                <a:gd name="T5" fmla="*/ 30076 h 6144"/>
                <a:gd name="T6" fmla="*/ 1260988 w 4117"/>
                <a:gd name="T7" fmla="*/ 56121 h 6144"/>
                <a:gd name="T8" fmla="*/ 1274337 w 4117"/>
                <a:gd name="T9" fmla="*/ 87126 h 6144"/>
                <a:gd name="T10" fmla="*/ 1278062 w 4117"/>
                <a:gd name="T11" fmla="*/ 1788728 h 6144"/>
                <a:gd name="T12" fmla="*/ 1274337 w 4117"/>
                <a:gd name="T13" fmla="*/ 1817874 h 6144"/>
                <a:gd name="T14" fmla="*/ 1260988 w 4117"/>
                <a:gd name="T15" fmla="*/ 1848879 h 6144"/>
                <a:gd name="T16" fmla="*/ 1239878 w 4117"/>
                <a:gd name="T17" fmla="*/ 1874924 h 6144"/>
                <a:gd name="T18" fmla="*/ 1212250 w 4117"/>
                <a:gd name="T19" fmla="*/ 1893528 h 6144"/>
                <a:gd name="T20" fmla="*/ 1179344 w 4117"/>
                <a:gd name="T21" fmla="*/ 1903450 h 6144"/>
                <a:gd name="T22" fmla="*/ 109894 w 4117"/>
                <a:gd name="T23" fmla="*/ 1905000 h 6144"/>
                <a:gd name="T24" fmla="*/ 76057 w 4117"/>
                <a:gd name="T25" fmla="*/ 1898179 h 6144"/>
                <a:gd name="T26" fmla="*/ 46565 w 4117"/>
                <a:gd name="T27" fmla="*/ 1881746 h 6144"/>
                <a:gd name="T28" fmla="*/ 22972 w 4117"/>
                <a:gd name="T29" fmla="*/ 1858181 h 6144"/>
                <a:gd name="T30" fmla="*/ 6830 w 4117"/>
                <a:gd name="T31" fmla="*/ 1829036 h 6144"/>
                <a:gd name="T32" fmla="*/ 0 w 4117"/>
                <a:gd name="T33" fmla="*/ 1794929 h 6144"/>
                <a:gd name="T34" fmla="*/ 1242 w 4117"/>
                <a:gd name="T35" fmla="*/ 98599 h 6144"/>
                <a:gd name="T36" fmla="*/ 11486 w 4117"/>
                <a:gd name="T37" fmla="*/ 65732 h 6144"/>
                <a:gd name="T38" fmla="*/ 30112 w 4117"/>
                <a:gd name="T39" fmla="*/ 38137 h 6144"/>
                <a:gd name="T40" fmla="*/ 55878 w 4117"/>
                <a:gd name="T41" fmla="*/ 17053 h 6144"/>
                <a:gd name="T42" fmla="*/ 87232 w 4117"/>
                <a:gd name="T43" fmla="*/ 4031 h 6144"/>
                <a:gd name="T44" fmla="*/ 115792 w 4117"/>
                <a:gd name="T45" fmla="*/ 0 h 6144"/>
                <a:gd name="T46" fmla="*/ 1013882 w 4117"/>
                <a:gd name="T47" fmla="*/ 1284883 h 6144"/>
                <a:gd name="T48" fmla="*/ 1016055 w 4117"/>
                <a:gd name="T49" fmla="*/ 1263179 h 6144"/>
                <a:gd name="T50" fmla="*/ 1005500 w 4117"/>
                <a:gd name="T51" fmla="*/ 1240854 h 6144"/>
                <a:gd name="T52" fmla="*/ 851214 w 4117"/>
                <a:gd name="T53" fmla="*/ 1085515 h 6144"/>
                <a:gd name="T54" fmla="*/ 827000 w 4117"/>
                <a:gd name="T55" fmla="*/ 1072803 h 6144"/>
                <a:gd name="T56" fmla="*/ 805580 w 4117"/>
                <a:gd name="T57" fmla="*/ 1072803 h 6144"/>
                <a:gd name="T58" fmla="*/ 701894 w 4117"/>
                <a:gd name="T59" fmla="*/ 1132954 h 6144"/>
                <a:gd name="T60" fmla="*/ 634840 w 4117"/>
                <a:gd name="T61" fmla="*/ 1053579 h 6144"/>
                <a:gd name="T62" fmla="*/ 585170 w 4117"/>
                <a:gd name="T63" fmla="*/ 976375 h 6144"/>
                <a:gd name="T64" fmla="*/ 550712 w 4117"/>
                <a:gd name="T65" fmla="*/ 900410 h 6144"/>
                <a:gd name="T66" fmla="*/ 530223 w 4117"/>
                <a:gd name="T67" fmla="*/ 824756 h 6144"/>
                <a:gd name="T68" fmla="*/ 521531 w 4117"/>
                <a:gd name="T69" fmla="*/ 748481 h 6144"/>
                <a:gd name="T70" fmla="*/ 619318 w 4117"/>
                <a:gd name="T71" fmla="*/ 667556 h 6144"/>
                <a:gd name="T72" fmla="*/ 632978 w 4117"/>
                <a:gd name="T73" fmla="*/ 651433 h 6144"/>
                <a:gd name="T74" fmla="*/ 637324 w 4117"/>
                <a:gd name="T75" fmla="*/ 626938 h 6144"/>
                <a:gd name="T76" fmla="*/ 582687 w 4117"/>
                <a:gd name="T77" fmla="*/ 415168 h 6144"/>
                <a:gd name="T78" fmla="*/ 570270 w 4117"/>
                <a:gd name="T79" fmla="*/ 391294 h 6144"/>
                <a:gd name="T80" fmla="*/ 552264 w 4117"/>
                <a:gd name="T81" fmla="*/ 378582 h 6144"/>
                <a:gd name="T82" fmla="*/ 380283 w 4117"/>
                <a:gd name="T83" fmla="*/ 388193 h 6144"/>
                <a:gd name="T84" fmla="*/ 347377 w 4117"/>
                <a:gd name="T85" fmla="*/ 395015 h 6144"/>
                <a:gd name="T86" fmla="*/ 329061 w 4117"/>
                <a:gd name="T87" fmla="*/ 414548 h 6144"/>
                <a:gd name="T88" fmla="*/ 325336 w 4117"/>
                <a:gd name="T89" fmla="*/ 441213 h 6144"/>
                <a:gd name="T90" fmla="*/ 327509 w 4117"/>
                <a:gd name="T91" fmla="*/ 570818 h 6144"/>
                <a:gd name="T92" fmla="*/ 340237 w 4117"/>
                <a:gd name="T93" fmla="*/ 689880 h 6144"/>
                <a:gd name="T94" fmla="*/ 362278 w 4117"/>
                <a:gd name="T95" fmla="*/ 799951 h 6144"/>
                <a:gd name="T96" fmla="*/ 393942 w 4117"/>
                <a:gd name="T97" fmla="*/ 901650 h 6144"/>
                <a:gd name="T98" fmla="*/ 435541 w 4117"/>
                <a:gd name="T99" fmla="*/ 996218 h 6144"/>
                <a:gd name="T100" fmla="*/ 486452 w 4117"/>
                <a:gd name="T101" fmla="*/ 1084275 h 6144"/>
                <a:gd name="T102" fmla="*/ 546987 w 4117"/>
                <a:gd name="T103" fmla="*/ 1167061 h 6144"/>
                <a:gd name="T104" fmla="*/ 616835 w 4117"/>
                <a:gd name="T105" fmla="*/ 1245815 h 6144"/>
                <a:gd name="T106" fmla="*/ 696306 w 4117"/>
                <a:gd name="T107" fmla="*/ 1321160 h 6144"/>
                <a:gd name="T108" fmla="*/ 848420 w 4117"/>
                <a:gd name="T109" fmla="*/ 1443013 h 6144"/>
                <a:gd name="T110" fmla="*/ 873254 w 4117"/>
                <a:gd name="T111" fmla="*/ 1452935 h 6144"/>
                <a:gd name="T112" fmla="*/ 899331 w 4117"/>
                <a:gd name="T113" fmla="*/ 1446733 h 6144"/>
                <a:gd name="T114" fmla="*/ 921372 w 4117"/>
                <a:gd name="T115" fmla="*/ 1421619 h 6144"/>
                <a:gd name="T116" fmla="*/ 471241 w 4117"/>
                <a:gd name="T117" fmla="*/ 82476 h 614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117" h="6144">
                  <a:moveTo>
                    <a:pt x="373" y="0"/>
                  </a:moveTo>
                  <a:lnTo>
                    <a:pt x="3742" y="0"/>
                  </a:lnTo>
                  <a:lnTo>
                    <a:pt x="3761" y="0"/>
                  </a:lnTo>
                  <a:lnTo>
                    <a:pt x="3780" y="3"/>
                  </a:lnTo>
                  <a:lnTo>
                    <a:pt x="3799" y="5"/>
                  </a:lnTo>
                  <a:lnTo>
                    <a:pt x="3818" y="8"/>
                  </a:lnTo>
                  <a:lnTo>
                    <a:pt x="3836" y="13"/>
                  </a:lnTo>
                  <a:lnTo>
                    <a:pt x="3853" y="17"/>
                  </a:lnTo>
                  <a:lnTo>
                    <a:pt x="3870" y="23"/>
                  </a:lnTo>
                  <a:lnTo>
                    <a:pt x="3888" y="29"/>
                  </a:lnTo>
                  <a:lnTo>
                    <a:pt x="3905" y="37"/>
                  </a:lnTo>
                  <a:lnTo>
                    <a:pt x="3920" y="46"/>
                  </a:lnTo>
                  <a:lnTo>
                    <a:pt x="3936" y="55"/>
                  </a:lnTo>
                  <a:lnTo>
                    <a:pt x="3952" y="64"/>
                  </a:lnTo>
                  <a:lnTo>
                    <a:pt x="3966" y="75"/>
                  </a:lnTo>
                  <a:lnTo>
                    <a:pt x="3981" y="86"/>
                  </a:lnTo>
                  <a:lnTo>
                    <a:pt x="3994" y="97"/>
                  </a:lnTo>
                  <a:lnTo>
                    <a:pt x="4006" y="111"/>
                  </a:lnTo>
                  <a:lnTo>
                    <a:pt x="4020" y="123"/>
                  </a:lnTo>
                  <a:lnTo>
                    <a:pt x="4031" y="136"/>
                  </a:lnTo>
                  <a:lnTo>
                    <a:pt x="4042" y="151"/>
                  </a:lnTo>
                  <a:lnTo>
                    <a:pt x="4053" y="165"/>
                  </a:lnTo>
                  <a:lnTo>
                    <a:pt x="4062" y="181"/>
                  </a:lnTo>
                  <a:lnTo>
                    <a:pt x="4071" y="197"/>
                  </a:lnTo>
                  <a:lnTo>
                    <a:pt x="4080" y="212"/>
                  </a:lnTo>
                  <a:lnTo>
                    <a:pt x="4088" y="229"/>
                  </a:lnTo>
                  <a:lnTo>
                    <a:pt x="4094" y="247"/>
                  </a:lnTo>
                  <a:lnTo>
                    <a:pt x="4100" y="264"/>
                  </a:lnTo>
                  <a:lnTo>
                    <a:pt x="4105" y="281"/>
                  </a:lnTo>
                  <a:lnTo>
                    <a:pt x="4109" y="299"/>
                  </a:lnTo>
                  <a:lnTo>
                    <a:pt x="4112" y="318"/>
                  </a:lnTo>
                  <a:lnTo>
                    <a:pt x="4114" y="336"/>
                  </a:lnTo>
                  <a:lnTo>
                    <a:pt x="4117" y="355"/>
                  </a:lnTo>
                  <a:lnTo>
                    <a:pt x="4117" y="375"/>
                  </a:lnTo>
                  <a:lnTo>
                    <a:pt x="4117" y="5769"/>
                  </a:lnTo>
                  <a:lnTo>
                    <a:pt x="4117" y="5789"/>
                  </a:lnTo>
                  <a:lnTo>
                    <a:pt x="4114" y="5808"/>
                  </a:lnTo>
                  <a:lnTo>
                    <a:pt x="4112" y="5826"/>
                  </a:lnTo>
                  <a:lnTo>
                    <a:pt x="4109" y="5845"/>
                  </a:lnTo>
                  <a:lnTo>
                    <a:pt x="4105" y="5863"/>
                  </a:lnTo>
                  <a:lnTo>
                    <a:pt x="4100" y="5881"/>
                  </a:lnTo>
                  <a:lnTo>
                    <a:pt x="4094" y="5899"/>
                  </a:lnTo>
                  <a:lnTo>
                    <a:pt x="4088" y="5915"/>
                  </a:lnTo>
                  <a:lnTo>
                    <a:pt x="4080" y="5932"/>
                  </a:lnTo>
                  <a:lnTo>
                    <a:pt x="4071" y="5948"/>
                  </a:lnTo>
                  <a:lnTo>
                    <a:pt x="4062" y="5963"/>
                  </a:lnTo>
                  <a:lnTo>
                    <a:pt x="4053" y="5979"/>
                  </a:lnTo>
                  <a:lnTo>
                    <a:pt x="4042" y="5993"/>
                  </a:lnTo>
                  <a:lnTo>
                    <a:pt x="4031" y="6008"/>
                  </a:lnTo>
                  <a:lnTo>
                    <a:pt x="4020" y="6021"/>
                  </a:lnTo>
                  <a:lnTo>
                    <a:pt x="4006" y="6035"/>
                  </a:lnTo>
                  <a:lnTo>
                    <a:pt x="3994" y="6047"/>
                  </a:lnTo>
                  <a:lnTo>
                    <a:pt x="3981" y="6058"/>
                  </a:lnTo>
                  <a:lnTo>
                    <a:pt x="3966" y="6069"/>
                  </a:lnTo>
                  <a:lnTo>
                    <a:pt x="3952" y="6080"/>
                  </a:lnTo>
                  <a:lnTo>
                    <a:pt x="3936" y="6089"/>
                  </a:lnTo>
                  <a:lnTo>
                    <a:pt x="3920" y="6098"/>
                  </a:lnTo>
                  <a:lnTo>
                    <a:pt x="3905" y="6107"/>
                  </a:lnTo>
                  <a:lnTo>
                    <a:pt x="3888" y="6115"/>
                  </a:lnTo>
                  <a:lnTo>
                    <a:pt x="3870" y="6122"/>
                  </a:lnTo>
                  <a:lnTo>
                    <a:pt x="3853" y="6127"/>
                  </a:lnTo>
                  <a:lnTo>
                    <a:pt x="3836" y="6133"/>
                  </a:lnTo>
                  <a:lnTo>
                    <a:pt x="3818" y="6136"/>
                  </a:lnTo>
                  <a:lnTo>
                    <a:pt x="3799" y="6139"/>
                  </a:lnTo>
                  <a:lnTo>
                    <a:pt x="3780" y="6142"/>
                  </a:lnTo>
                  <a:lnTo>
                    <a:pt x="3761" y="6144"/>
                  </a:lnTo>
                  <a:lnTo>
                    <a:pt x="3742" y="6144"/>
                  </a:lnTo>
                  <a:lnTo>
                    <a:pt x="373" y="6144"/>
                  </a:lnTo>
                  <a:lnTo>
                    <a:pt x="354" y="6144"/>
                  </a:lnTo>
                  <a:lnTo>
                    <a:pt x="335" y="6142"/>
                  </a:lnTo>
                  <a:lnTo>
                    <a:pt x="316" y="6139"/>
                  </a:lnTo>
                  <a:lnTo>
                    <a:pt x="299" y="6136"/>
                  </a:lnTo>
                  <a:lnTo>
                    <a:pt x="281" y="6133"/>
                  </a:lnTo>
                  <a:lnTo>
                    <a:pt x="263" y="6127"/>
                  </a:lnTo>
                  <a:lnTo>
                    <a:pt x="245" y="6122"/>
                  </a:lnTo>
                  <a:lnTo>
                    <a:pt x="228" y="6115"/>
                  </a:lnTo>
                  <a:lnTo>
                    <a:pt x="212" y="6107"/>
                  </a:lnTo>
                  <a:lnTo>
                    <a:pt x="196" y="6098"/>
                  </a:lnTo>
                  <a:lnTo>
                    <a:pt x="180" y="6089"/>
                  </a:lnTo>
                  <a:lnTo>
                    <a:pt x="165" y="6080"/>
                  </a:lnTo>
                  <a:lnTo>
                    <a:pt x="150" y="6069"/>
                  </a:lnTo>
                  <a:lnTo>
                    <a:pt x="136" y="6058"/>
                  </a:lnTo>
                  <a:lnTo>
                    <a:pt x="122" y="6047"/>
                  </a:lnTo>
                  <a:lnTo>
                    <a:pt x="109" y="6035"/>
                  </a:lnTo>
                  <a:lnTo>
                    <a:pt x="97" y="6021"/>
                  </a:lnTo>
                  <a:lnTo>
                    <a:pt x="86" y="6008"/>
                  </a:lnTo>
                  <a:lnTo>
                    <a:pt x="74" y="5993"/>
                  </a:lnTo>
                  <a:lnTo>
                    <a:pt x="63" y="5979"/>
                  </a:lnTo>
                  <a:lnTo>
                    <a:pt x="53" y="5963"/>
                  </a:lnTo>
                  <a:lnTo>
                    <a:pt x="44" y="5948"/>
                  </a:lnTo>
                  <a:lnTo>
                    <a:pt x="37" y="5932"/>
                  </a:lnTo>
                  <a:lnTo>
                    <a:pt x="29" y="5915"/>
                  </a:lnTo>
                  <a:lnTo>
                    <a:pt x="22" y="5899"/>
                  </a:lnTo>
                  <a:lnTo>
                    <a:pt x="17" y="5881"/>
                  </a:lnTo>
                  <a:lnTo>
                    <a:pt x="11" y="5863"/>
                  </a:lnTo>
                  <a:lnTo>
                    <a:pt x="6" y="5845"/>
                  </a:lnTo>
                  <a:lnTo>
                    <a:pt x="4" y="5826"/>
                  </a:lnTo>
                  <a:lnTo>
                    <a:pt x="1" y="5808"/>
                  </a:lnTo>
                  <a:lnTo>
                    <a:pt x="0" y="5789"/>
                  </a:lnTo>
                  <a:lnTo>
                    <a:pt x="0" y="5769"/>
                  </a:lnTo>
                  <a:lnTo>
                    <a:pt x="0" y="375"/>
                  </a:lnTo>
                  <a:lnTo>
                    <a:pt x="0" y="355"/>
                  </a:lnTo>
                  <a:lnTo>
                    <a:pt x="1" y="336"/>
                  </a:lnTo>
                  <a:lnTo>
                    <a:pt x="4" y="318"/>
                  </a:lnTo>
                  <a:lnTo>
                    <a:pt x="6" y="299"/>
                  </a:lnTo>
                  <a:lnTo>
                    <a:pt x="11" y="281"/>
                  </a:lnTo>
                  <a:lnTo>
                    <a:pt x="17" y="264"/>
                  </a:lnTo>
                  <a:lnTo>
                    <a:pt x="22" y="247"/>
                  </a:lnTo>
                  <a:lnTo>
                    <a:pt x="29" y="229"/>
                  </a:lnTo>
                  <a:lnTo>
                    <a:pt x="37" y="212"/>
                  </a:lnTo>
                  <a:lnTo>
                    <a:pt x="44" y="197"/>
                  </a:lnTo>
                  <a:lnTo>
                    <a:pt x="53" y="181"/>
                  </a:lnTo>
                  <a:lnTo>
                    <a:pt x="63" y="165"/>
                  </a:lnTo>
                  <a:lnTo>
                    <a:pt x="74" y="151"/>
                  </a:lnTo>
                  <a:lnTo>
                    <a:pt x="86" y="136"/>
                  </a:lnTo>
                  <a:lnTo>
                    <a:pt x="97" y="123"/>
                  </a:lnTo>
                  <a:lnTo>
                    <a:pt x="109" y="111"/>
                  </a:lnTo>
                  <a:lnTo>
                    <a:pt x="122" y="97"/>
                  </a:lnTo>
                  <a:lnTo>
                    <a:pt x="136" y="86"/>
                  </a:lnTo>
                  <a:lnTo>
                    <a:pt x="150" y="75"/>
                  </a:lnTo>
                  <a:lnTo>
                    <a:pt x="165" y="64"/>
                  </a:lnTo>
                  <a:lnTo>
                    <a:pt x="180" y="55"/>
                  </a:lnTo>
                  <a:lnTo>
                    <a:pt x="196" y="46"/>
                  </a:lnTo>
                  <a:lnTo>
                    <a:pt x="212" y="37"/>
                  </a:lnTo>
                  <a:lnTo>
                    <a:pt x="228" y="29"/>
                  </a:lnTo>
                  <a:lnTo>
                    <a:pt x="245" y="23"/>
                  </a:lnTo>
                  <a:lnTo>
                    <a:pt x="263" y="17"/>
                  </a:lnTo>
                  <a:lnTo>
                    <a:pt x="281" y="13"/>
                  </a:lnTo>
                  <a:lnTo>
                    <a:pt x="299" y="8"/>
                  </a:lnTo>
                  <a:lnTo>
                    <a:pt x="316" y="5"/>
                  </a:lnTo>
                  <a:lnTo>
                    <a:pt x="335" y="3"/>
                  </a:lnTo>
                  <a:lnTo>
                    <a:pt x="354" y="0"/>
                  </a:lnTo>
                  <a:lnTo>
                    <a:pt x="373" y="0"/>
                  </a:lnTo>
                  <a:close/>
                  <a:moveTo>
                    <a:pt x="2968" y="4585"/>
                  </a:moveTo>
                  <a:lnTo>
                    <a:pt x="2968" y="4585"/>
                  </a:lnTo>
                  <a:lnTo>
                    <a:pt x="3254" y="4168"/>
                  </a:lnTo>
                  <a:lnTo>
                    <a:pt x="3260" y="4157"/>
                  </a:lnTo>
                  <a:lnTo>
                    <a:pt x="3266" y="4144"/>
                  </a:lnTo>
                  <a:lnTo>
                    <a:pt x="3270" y="4133"/>
                  </a:lnTo>
                  <a:lnTo>
                    <a:pt x="3274" y="4121"/>
                  </a:lnTo>
                  <a:lnTo>
                    <a:pt x="3275" y="4110"/>
                  </a:lnTo>
                  <a:lnTo>
                    <a:pt x="3275" y="4098"/>
                  </a:lnTo>
                  <a:lnTo>
                    <a:pt x="3275" y="4085"/>
                  </a:lnTo>
                  <a:lnTo>
                    <a:pt x="3273" y="4074"/>
                  </a:lnTo>
                  <a:lnTo>
                    <a:pt x="3269" y="4062"/>
                  </a:lnTo>
                  <a:lnTo>
                    <a:pt x="3266" y="4050"/>
                  </a:lnTo>
                  <a:lnTo>
                    <a:pt x="3260" y="4037"/>
                  </a:lnTo>
                  <a:lnTo>
                    <a:pt x="3255" y="4026"/>
                  </a:lnTo>
                  <a:lnTo>
                    <a:pt x="3247" y="4014"/>
                  </a:lnTo>
                  <a:lnTo>
                    <a:pt x="3239" y="4002"/>
                  </a:lnTo>
                  <a:lnTo>
                    <a:pt x="3230" y="3989"/>
                  </a:lnTo>
                  <a:lnTo>
                    <a:pt x="3219" y="3977"/>
                  </a:lnTo>
                  <a:lnTo>
                    <a:pt x="2757" y="3512"/>
                  </a:lnTo>
                  <a:lnTo>
                    <a:pt x="2742" y="3501"/>
                  </a:lnTo>
                  <a:lnTo>
                    <a:pt x="2729" y="3491"/>
                  </a:lnTo>
                  <a:lnTo>
                    <a:pt x="2715" y="3483"/>
                  </a:lnTo>
                  <a:lnTo>
                    <a:pt x="2702" y="3476"/>
                  </a:lnTo>
                  <a:lnTo>
                    <a:pt x="2690" y="3469"/>
                  </a:lnTo>
                  <a:lnTo>
                    <a:pt x="2676" y="3465"/>
                  </a:lnTo>
                  <a:lnTo>
                    <a:pt x="2664" y="3460"/>
                  </a:lnTo>
                  <a:lnTo>
                    <a:pt x="2652" y="3458"/>
                  </a:lnTo>
                  <a:lnTo>
                    <a:pt x="2641" y="3456"/>
                  </a:lnTo>
                  <a:lnTo>
                    <a:pt x="2628" y="3456"/>
                  </a:lnTo>
                  <a:lnTo>
                    <a:pt x="2617" y="3456"/>
                  </a:lnTo>
                  <a:lnTo>
                    <a:pt x="2606" y="3458"/>
                  </a:lnTo>
                  <a:lnTo>
                    <a:pt x="2595" y="3460"/>
                  </a:lnTo>
                  <a:lnTo>
                    <a:pt x="2584" y="3463"/>
                  </a:lnTo>
                  <a:lnTo>
                    <a:pt x="2574" y="3468"/>
                  </a:lnTo>
                  <a:lnTo>
                    <a:pt x="2563" y="3473"/>
                  </a:lnTo>
                  <a:lnTo>
                    <a:pt x="2261" y="3654"/>
                  </a:lnTo>
                  <a:lnTo>
                    <a:pt x="2220" y="3611"/>
                  </a:lnTo>
                  <a:lnTo>
                    <a:pt x="2182" y="3567"/>
                  </a:lnTo>
                  <a:lnTo>
                    <a:pt x="2146" y="3525"/>
                  </a:lnTo>
                  <a:lnTo>
                    <a:pt x="2111" y="3482"/>
                  </a:lnTo>
                  <a:lnTo>
                    <a:pt x="2078" y="3440"/>
                  </a:lnTo>
                  <a:lnTo>
                    <a:pt x="2045" y="3398"/>
                  </a:lnTo>
                  <a:lnTo>
                    <a:pt x="2015" y="3356"/>
                  </a:lnTo>
                  <a:lnTo>
                    <a:pt x="1986" y="3314"/>
                  </a:lnTo>
                  <a:lnTo>
                    <a:pt x="1958" y="3273"/>
                  </a:lnTo>
                  <a:lnTo>
                    <a:pt x="1933" y="3232"/>
                  </a:lnTo>
                  <a:lnTo>
                    <a:pt x="1908" y="3190"/>
                  </a:lnTo>
                  <a:lnTo>
                    <a:pt x="1885" y="3149"/>
                  </a:lnTo>
                  <a:lnTo>
                    <a:pt x="1864" y="3108"/>
                  </a:lnTo>
                  <a:lnTo>
                    <a:pt x="1842" y="3067"/>
                  </a:lnTo>
                  <a:lnTo>
                    <a:pt x="1824" y="3025"/>
                  </a:lnTo>
                  <a:lnTo>
                    <a:pt x="1806" y="2985"/>
                  </a:lnTo>
                  <a:lnTo>
                    <a:pt x="1789" y="2944"/>
                  </a:lnTo>
                  <a:lnTo>
                    <a:pt x="1774" y="2904"/>
                  </a:lnTo>
                  <a:lnTo>
                    <a:pt x="1760" y="2863"/>
                  </a:lnTo>
                  <a:lnTo>
                    <a:pt x="1748" y="2823"/>
                  </a:lnTo>
                  <a:lnTo>
                    <a:pt x="1735" y="2781"/>
                  </a:lnTo>
                  <a:lnTo>
                    <a:pt x="1725" y="2741"/>
                  </a:lnTo>
                  <a:lnTo>
                    <a:pt x="1715" y="2700"/>
                  </a:lnTo>
                  <a:lnTo>
                    <a:pt x="1708" y="2660"/>
                  </a:lnTo>
                  <a:lnTo>
                    <a:pt x="1700" y="2619"/>
                  </a:lnTo>
                  <a:lnTo>
                    <a:pt x="1694" y="2578"/>
                  </a:lnTo>
                  <a:lnTo>
                    <a:pt x="1689" y="2537"/>
                  </a:lnTo>
                  <a:lnTo>
                    <a:pt x="1684" y="2496"/>
                  </a:lnTo>
                  <a:lnTo>
                    <a:pt x="1682" y="2455"/>
                  </a:lnTo>
                  <a:lnTo>
                    <a:pt x="1680" y="2414"/>
                  </a:lnTo>
                  <a:lnTo>
                    <a:pt x="1677" y="2372"/>
                  </a:lnTo>
                  <a:lnTo>
                    <a:pt x="1677" y="2331"/>
                  </a:lnTo>
                  <a:lnTo>
                    <a:pt x="1985" y="2159"/>
                  </a:lnTo>
                  <a:lnTo>
                    <a:pt x="1995" y="2153"/>
                  </a:lnTo>
                  <a:lnTo>
                    <a:pt x="2004" y="2146"/>
                  </a:lnTo>
                  <a:lnTo>
                    <a:pt x="2012" y="2138"/>
                  </a:lnTo>
                  <a:lnTo>
                    <a:pt x="2020" y="2130"/>
                  </a:lnTo>
                  <a:lnTo>
                    <a:pt x="2028" y="2121"/>
                  </a:lnTo>
                  <a:lnTo>
                    <a:pt x="2033" y="2111"/>
                  </a:lnTo>
                  <a:lnTo>
                    <a:pt x="2039" y="2101"/>
                  </a:lnTo>
                  <a:lnTo>
                    <a:pt x="2043" y="2090"/>
                  </a:lnTo>
                  <a:lnTo>
                    <a:pt x="2046" y="2078"/>
                  </a:lnTo>
                  <a:lnTo>
                    <a:pt x="2050" y="2066"/>
                  </a:lnTo>
                  <a:lnTo>
                    <a:pt x="2052" y="2052"/>
                  </a:lnTo>
                  <a:lnTo>
                    <a:pt x="2053" y="2038"/>
                  </a:lnTo>
                  <a:lnTo>
                    <a:pt x="2053" y="2022"/>
                  </a:lnTo>
                  <a:lnTo>
                    <a:pt x="2052" y="2007"/>
                  </a:lnTo>
                  <a:lnTo>
                    <a:pt x="2050" y="1990"/>
                  </a:lnTo>
                  <a:lnTo>
                    <a:pt x="2048" y="1972"/>
                  </a:lnTo>
                  <a:lnTo>
                    <a:pt x="1877" y="1339"/>
                  </a:lnTo>
                  <a:lnTo>
                    <a:pt x="1871" y="1325"/>
                  </a:lnTo>
                  <a:lnTo>
                    <a:pt x="1866" y="1310"/>
                  </a:lnTo>
                  <a:lnTo>
                    <a:pt x="1859" y="1297"/>
                  </a:lnTo>
                  <a:lnTo>
                    <a:pt x="1853" y="1284"/>
                  </a:lnTo>
                  <a:lnTo>
                    <a:pt x="1845" y="1273"/>
                  </a:lnTo>
                  <a:lnTo>
                    <a:pt x="1837" y="1262"/>
                  </a:lnTo>
                  <a:lnTo>
                    <a:pt x="1829" y="1253"/>
                  </a:lnTo>
                  <a:lnTo>
                    <a:pt x="1820" y="1244"/>
                  </a:lnTo>
                  <a:lnTo>
                    <a:pt x="1810" y="1237"/>
                  </a:lnTo>
                  <a:lnTo>
                    <a:pt x="1800" y="1231"/>
                  </a:lnTo>
                  <a:lnTo>
                    <a:pt x="1790" y="1225"/>
                  </a:lnTo>
                  <a:lnTo>
                    <a:pt x="1779" y="1221"/>
                  </a:lnTo>
                  <a:lnTo>
                    <a:pt x="1768" y="1218"/>
                  </a:lnTo>
                  <a:lnTo>
                    <a:pt x="1756" y="1215"/>
                  </a:lnTo>
                  <a:lnTo>
                    <a:pt x="1742" y="1213"/>
                  </a:lnTo>
                  <a:lnTo>
                    <a:pt x="1729" y="1213"/>
                  </a:lnTo>
                  <a:lnTo>
                    <a:pt x="1225" y="1252"/>
                  </a:lnTo>
                  <a:lnTo>
                    <a:pt x="1199" y="1254"/>
                  </a:lnTo>
                  <a:lnTo>
                    <a:pt x="1175" y="1258"/>
                  </a:lnTo>
                  <a:lnTo>
                    <a:pt x="1154" y="1262"/>
                  </a:lnTo>
                  <a:lnTo>
                    <a:pt x="1135" y="1268"/>
                  </a:lnTo>
                  <a:lnTo>
                    <a:pt x="1119" y="1274"/>
                  </a:lnTo>
                  <a:lnTo>
                    <a:pt x="1105" y="1281"/>
                  </a:lnTo>
                  <a:lnTo>
                    <a:pt x="1092" y="1290"/>
                  </a:lnTo>
                  <a:lnTo>
                    <a:pt x="1081" y="1300"/>
                  </a:lnTo>
                  <a:lnTo>
                    <a:pt x="1072" y="1311"/>
                  </a:lnTo>
                  <a:lnTo>
                    <a:pt x="1065" y="1323"/>
                  </a:lnTo>
                  <a:lnTo>
                    <a:pt x="1060" y="1337"/>
                  </a:lnTo>
                  <a:lnTo>
                    <a:pt x="1055" y="1351"/>
                  </a:lnTo>
                  <a:lnTo>
                    <a:pt x="1052" y="1367"/>
                  </a:lnTo>
                  <a:lnTo>
                    <a:pt x="1050" y="1384"/>
                  </a:lnTo>
                  <a:lnTo>
                    <a:pt x="1049" y="1403"/>
                  </a:lnTo>
                  <a:lnTo>
                    <a:pt x="1048" y="1423"/>
                  </a:lnTo>
                  <a:lnTo>
                    <a:pt x="1047" y="1494"/>
                  </a:lnTo>
                  <a:lnTo>
                    <a:pt x="1047" y="1565"/>
                  </a:lnTo>
                  <a:lnTo>
                    <a:pt x="1048" y="1636"/>
                  </a:lnTo>
                  <a:lnTo>
                    <a:pt x="1049" y="1705"/>
                  </a:lnTo>
                  <a:lnTo>
                    <a:pt x="1052" y="1773"/>
                  </a:lnTo>
                  <a:lnTo>
                    <a:pt x="1055" y="1841"/>
                  </a:lnTo>
                  <a:lnTo>
                    <a:pt x="1060" y="1906"/>
                  </a:lnTo>
                  <a:lnTo>
                    <a:pt x="1065" y="1972"/>
                  </a:lnTo>
                  <a:lnTo>
                    <a:pt x="1071" y="2037"/>
                  </a:lnTo>
                  <a:lnTo>
                    <a:pt x="1079" y="2100"/>
                  </a:lnTo>
                  <a:lnTo>
                    <a:pt x="1087" y="2163"/>
                  </a:lnTo>
                  <a:lnTo>
                    <a:pt x="1096" y="2225"/>
                  </a:lnTo>
                  <a:lnTo>
                    <a:pt x="1105" y="2286"/>
                  </a:lnTo>
                  <a:lnTo>
                    <a:pt x="1116" y="2347"/>
                  </a:lnTo>
                  <a:lnTo>
                    <a:pt x="1127" y="2406"/>
                  </a:lnTo>
                  <a:lnTo>
                    <a:pt x="1139" y="2465"/>
                  </a:lnTo>
                  <a:lnTo>
                    <a:pt x="1152" y="2523"/>
                  </a:lnTo>
                  <a:lnTo>
                    <a:pt x="1167" y="2580"/>
                  </a:lnTo>
                  <a:lnTo>
                    <a:pt x="1181" y="2636"/>
                  </a:lnTo>
                  <a:lnTo>
                    <a:pt x="1197" y="2692"/>
                  </a:lnTo>
                  <a:lnTo>
                    <a:pt x="1214" y="2747"/>
                  </a:lnTo>
                  <a:lnTo>
                    <a:pt x="1232" y="2801"/>
                  </a:lnTo>
                  <a:lnTo>
                    <a:pt x="1251" y="2855"/>
                  </a:lnTo>
                  <a:lnTo>
                    <a:pt x="1269" y="2908"/>
                  </a:lnTo>
                  <a:lnTo>
                    <a:pt x="1290" y="2960"/>
                  </a:lnTo>
                  <a:lnTo>
                    <a:pt x="1311" y="3012"/>
                  </a:lnTo>
                  <a:lnTo>
                    <a:pt x="1332" y="3063"/>
                  </a:lnTo>
                  <a:lnTo>
                    <a:pt x="1355" y="3113"/>
                  </a:lnTo>
                  <a:lnTo>
                    <a:pt x="1379" y="3164"/>
                  </a:lnTo>
                  <a:lnTo>
                    <a:pt x="1403" y="3213"/>
                  </a:lnTo>
                  <a:lnTo>
                    <a:pt x="1429" y="3262"/>
                  </a:lnTo>
                  <a:lnTo>
                    <a:pt x="1455" y="3310"/>
                  </a:lnTo>
                  <a:lnTo>
                    <a:pt x="1481" y="3356"/>
                  </a:lnTo>
                  <a:lnTo>
                    <a:pt x="1509" y="3404"/>
                  </a:lnTo>
                  <a:lnTo>
                    <a:pt x="1538" y="3451"/>
                  </a:lnTo>
                  <a:lnTo>
                    <a:pt x="1567" y="3497"/>
                  </a:lnTo>
                  <a:lnTo>
                    <a:pt x="1598" y="3543"/>
                  </a:lnTo>
                  <a:lnTo>
                    <a:pt x="1630" y="3587"/>
                  </a:lnTo>
                  <a:lnTo>
                    <a:pt x="1662" y="3633"/>
                  </a:lnTo>
                  <a:lnTo>
                    <a:pt x="1694" y="3676"/>
                  </a:lnTo>
                  <a:lnTo>
                    <a:pt x="1728" y="3721"/>
                  </a:lnTo>
                  <a:lnTo>
                    <a:pt x="1762" y="3764"/>
                  </a:lnTo>
                  <a:lnTo>
                    <a:pt x="1798" y="3808"/>
                  </a:lnTo>
                  <a:lnTo>
                    <a:pt x="1835" y="3850"/>
                  </a:lnTo>
                  <a:lnTo>
                    <a:pt x="1871" y="3893"/>
                  </a:lnTo>
                  <a:lnTo>
                    <a:pt x="1909" y="3935"/>
                  </a:lnTo>
                  <a:lnTo>
                    <a:pt x="1948" y="3976"/>
                  </a:lnTo>
                  <a:lnTo>
                    <a:pt x="1987" y="4018"/>
                  </a:lnTo>
                  <a:lnTo>
                    <a:pt x="2028" y="4060"/>
                  </a:lnTo>
                  <a:lnTo>
                    <a:pt x="2069" y="4100"/>
                  </a:lnTo>
                  <a:lnTo>
                    <a:pt x="2111" y="4141"/>
                  </a:lnTo>
                  <a:lnTo>
                    <a:pt x="2155" y="4181"/>
                  </a:lnTo>
                  <a:lnTo>
                    <a:pt x="2198" y="4221"/>
                  </a:lnTo>
                  <a:lnTo>
                    <a:pt x="2243" y="4261"/>
                  </a:lnTo>
                  <a:lnTo>
                    <a:pt x="2288" y="4302"/>
                  </a:lnTo>
                  <a:lnTo>
                    <a:pt x="2334" y="4341"/>
                  </a:lnTo>
                  <a:lnTo>
                    <a:pt x="2429" y="4420"/>
                  </a:lnTo>
                  <a:lnTo>
                    <a:pt x="2527" y="4498"/>
                  </a:lnTo>
                  <a:lnTo>
                    <a:pt x="2628" y="4576"/>
                  </a:lnTo>
                  <a:lnTo>
                    <a:pt x="2733" y="4654"/>
                  </a:lnTo>
                  <a:lnTo>
                    <a:pt x="2750" y="4663"/>
                  </a:lnTo>
                  <a:lnTo>
                    <a:pt x="2767" y="4670"/>
                  </a:lnTo>
                  <a:lnTo>
                    <a:pt x="2783" y="4677"/>
                  </a:lnTo>
                  <a:lnTo>
                    <a:pt x="2799" y="4683"/>
                  </a:lnTo>
                  <a:lnTo>
                    <a:pt x="2813" y="4686"/>
                  </a:lnTo>
                  <a:lnTo>
                    <a:pt x="2828" y="4687"/>
                  </a:lnTo>
                  <a:lnTo>
                    <a:pt x="2842" y="4687"/>
                  </a:lnTo>
                  <a:lnTo>
                    <a:pt x="2856" y="4685"/>
                  </a:lnTo>
                  <a:lnTo>
                    <a:pt x="2869" y="4682"/>
                  </a:lnTo>
                  <a:lnTo>
                    <a:pt x="2884" y="4675"/>
                  </a:lnTo>
                  <a:lnTo>
                    <a:pt x="2897" y="4666"/>
                  </a:lnTo>
                  <a:lnTo>
                    <a:pt x="2910" y="4655"/>
                  </a:lnTo>
                  <a:lnTo>
                    <a:pt x="2925" y="4641"/>
                  </a:lnTo>
                  <a:lnTo>
                    <a:pt x="2939" y="4625"/>
                  </a:lnTo>
                  <a:lnTo>
                    <a:pt x="2954" y="4606"/>
                  </a:lnTo>
                  <a:lnTo>
                    <a:pt x="2968" y="4585"/>
                  </a:lnTo>
                  <a:close/>
                  <a:moveTo>
                    <a:pt x="1518" y="266"/>
                  </a:moveTo>
                  <a:lnTo>
                    <a:pt x="1518" y="398"/>
                  </a:lnTo>
                  <a:lnTo>
                    <a:pt x="2656" y="398"/>
                  </a:lnTo>
                  <a:lnTo>
                    <a:pt x="2656" y="266"/>
                  </a:lnTo>
                  <a:lnTo>
                    <a:pt x="1518" y="266"/>
                  </a:lnTo>
                  <a:close/>
                  <a:moveTo>
                    <a:pt x="525" y="656"/>
                  </a:moveTo>
                  <a:lnTo>
                    <a:pt x="525" y="5209"/>
                  </a:lnTo>
                  <a:lnTo>
                    <a:pt x="3595" y="5209"/>
                  </a:lnTo>
                  <a:lnTo>
                    <a:pt x="3595" y="656"/>
                  </a:lnTo>
                  <a:lnTo>
                    <a:pt x="525" y="6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>
                <a:solidFill>
                  <a:srgbClr val="FFFFFF"/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7943336" y="4641393"/>
              <a:ext cx="356535" cy="353564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>
                <a:solidFill>
                  <a:srgbClr val="FFFFFF"/>
                </a:solidFill>
                <a:latin typeface="+mn-ea"/>
                <a:ea typeface="+mn-ea"/>
                <a:cs typeface="+mn-ea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 flipH="1">
              <a:off x="7042498" y="2941091"/>
              <a:ext cx="637678" cy="1879698"/>
              <a:chOff x="6375498" y="2941091"/>
              <a:chExt cx="637678" cy="1879698"/>
            </a:xfrm>
          </p:grpSpPr>
          <p:cxnSp>
            <p:nvCxnSpPr>
              <p:cNvPr id="22" name="MH_Other_6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6403422" y="2941091"/>
                <a:ext cx="605705" cy="505312"/>
              </a:xfrm>
              <a:prstGeom prst="line">
                <a:avLst/>
              </a:prstGeom>
              <a:ln w="19050">
                <a:solidFill>
                  <a:schemeClr val="accent1">
                    <a:lumMod val="10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MH_Other_7"/>
              <p:cNvCxnSpPr/>
              <p:nvPr>
                <p:custDataLst>
                  <p:tags r:id="rId10"/>
                </p:custDataLst>
              </p:nvPr>
            </p:nvCxnSpPr>
            <p:spPr>
              <a:xfrm flipV="1">
                <a:off x="6375498" y="4290973"/>
                <a:ext cx="637678" cy="529816"/>
              </a:xfrm>
              <a:prstGeom prst="line">
                <a:avLst/>
              </a:prstGeom>
              <a:ln w="19050">
                <a:solidFill>
                  <a:schemeClr val="accent1">
                    <a:lumMod val="10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TextBox 23">
            <a:extLst>
              <a:ext uri="{FF2B5EF4-FFF2-40B4-BE49-F238E27FC236}">
                <a16:creationId xmlns:a16="http://schemas.microsoft.com/office/drawing/2014/main" id="{61CA7BD8-C13E-4A90-8F0D-95E1D743FD3F}"/>
              </a:ext>
            </a:extLst>
          </p:cNvPr>
          <p:cNvSpPr txBox="1"/>
          <p:nvPr/>
        </p:nvSpPr>
        <p:spPr>
          <a:xfrm>
            <a:off x="1086708" y="2383473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TextBox 24">
            <a:extLst>
              <a:ext uri="{FF2B5EF4-FFF2-40B4-BE49-F238E27FC236}">
                <a16:creationId xmlns:a16="http://schemas.microsoft.com/office/drawing/2014/main" id="{D1654710-F2BA-4FB1-8709-700745825B3A}"/>
              </a:ext>
            </a:extLst>
          </p:cNvPr>
          <p:cNvSpPr txBox="1"/>
          <p:nvPr/>
        </p:nvSpPr>
        <p:spPr>
          <a:xfrm>
            <a:off x="1076906" y="2079337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TextBox 23">
            <a:extLst>
              <a:ext uri="{FF2B5EF4-FFF2-40B4-BE49-F238E27FC236}">
                <a16:creationId xmlns:a16="http://schemas.microsoft.com/office/drawing/2014/main" id="{AAC7C06E-F9B0-4136-99A5-D0417B71D311}"/>
              </a:ext>
            </a:extLst>
          </p:cNvPr>
          <p:cNvSpPr txBox="1"/>
          <p:nvPr/>
        </p:nvSpPr>
        <p:spPr>
          <a:xfrm>
            <a:off x="8806188" y="2399193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8" name="TextBox 24">
            <a:extLst>
              <a:ext uri="{FF2B5EF4-FFF2-40B4-BE49-F238E27FC236}">
                <a16:creationId xmlns:a16="http://schemas.microsoft.com/office/drawing/2014/main" id="{C209C588-8CDC-4154-8DCD-85910B749A67}"/>
              </a:ext>
            </a:extLst>
          </p:cNvPr>
          <p:cNvSpPr txBox="1"/>
          <p:nvPr/>
        </p:nvSpPr>
        <p:spPr>
          <a:xfrm>
            <a:off x="8796386" y="2095057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TextBox 23">
            <a:extLst>
              <a:ext uri="{FF2B5EF4-FFF2-40B4-BE49-F238E27FC236}">
                <a16:creationId xmlns:a16="http://schemas.microsoft.com/office/drawing/2014/main" id="{26E131A4-8505-46EC-8401-C659FCD1EE1E}"/>
              </a:ext>
            </a:extLst>
          </p:cNvPr>
          <p:cNvSpPr txBox="1"/>
          <p:nvPr/>
        </p:nvSpPr>
        <p:spPr>
          <a:xfrm>
            <a:off x="1096510" y="4183308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TextBox 24">
            <a:extLst>
              <a:ext uri="{FF2B5EF4-FFF2-40B4-BE49-F238E27FC236}">
                <a16:creationId xmlns:a16="http://schemas.microsoft.com/office/drawing/2014/main" id="{F8FE4D1D-6574-4D4C-A3D3-D054DBB7A74F}"/>
              </a:ext>
            </a:extLst>
          </p:cNvPr>
          <p:cNvSpPr txBox="1"/>
          <p:nvPr/>
        </p:nvSpPr>
        <p:spPr>
          <a:xfrm>
            <a:off x="1086708" y="3879172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23">
            <a:extLst>
              <a:ext uri="{FF2B5EF4-FFF2-40B4-BE49-F238E27FC236}">
                <a16:creationId xmlns:a16="http://schemas.microsoft.com/office/drawing/2014/main" id="{1F62933B-8FDF-4ABC-BFDE-90D23B889238}"/>
              </a:ext>
            </a:extLst>
          </p:cNvPr>
          <p:cNvSpPr txBox="1"/>
          <p:nvPr/>
        </p:nvSpPr>
        <p:spPr>
          <a:xfrm>
            <a:off x="8815990" y="4199028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2" name="TextBox 24">
            <a:extLst>
              <a:ext uri="{FF2B5EF4-FFF2-40B4-BE49-F238E27FC236}">
                <a16:creationId xmlns:a16="http://schemas.microsoft.com/office/drawing/2014/main" id="{BC152B24-0A42-4100-B68A-5007ABAB95F3}"/>
              </a:ext>
            </a:extLst>
          </p:cNvPr>
          <p:cNvSpPr txBox="1"/>
          <p:nvPr/>
        </p:nvSpPr>
        <p:spPr>
          <a:xfrm>
            <a:off x="8806188" y="3894892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191146"/>
      </p:ext>
    </p:extLst>
  </p:cSld>
  <p:clrMapOvr>
    <a:masterClrMapping/>
  </p:clrMapOvr>
  <p:transition spd="slow" advTm="42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60400" y="1892300"/>
            <a:ext cx="10871199" cy="3375688"/>
            <a:chOff x="660400" y="1892300"/>
            <a:chExt cx="10871199" cy="33756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2446" y="2164467"/>
              <a:ext cx="2747108" cy="2808466"/>
            </a:xfrm>
            <a:prstGeom prst="ellipse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矩形 5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60400" y="3794788"/>
              <a:ext cx="3279734" cy="1473200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251865" y="1892300"/>
              <a:ext cx="3279734" cy="1473200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251864" y="3794788"/>
              <a:ext cx="3279734" cy="1473200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  <a:cs typeface="+mn-ea"/>
              </a:endParaRPr>
            </a:p>
          </p:txBody>
        </p:sp>
        <p:cxnSp>
          <p:nvCxnSpPr>
            <p:cNvPr id="21" name="肘形连接符 20"/>
            <p:cNvCxnSpPr>
              <a:cxnSpLocks/>
              <a:stCxn id="6" idx="3"/>
              <a:endCxn id="4" idx="2"/>
            </p:cNvCxnSpPr>
            <p:nvPr/>
          </p:nvCxnSpPr>
          <p:spPr>
            <a:xfrm>
              <a:off x="3940135" y="2628900"/>
              <a:ext cx="782311" cy="939800"/>
            </a:xfrm>
            <a:prstGeom prst="bentConnector3">
              <a:avLst/>
            </a:prstGeom>
            <a:ln w="12700">
              <a:solidFill>
                <a:schemeClr val="accent2">
                  <a:lumMod val="100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肘形连接符 21"/>
            <p:cNvCxnSpPr>
              <a:cxnSpLocks/>
              <a:stCxn id="10" idx="3"/>
              <a:endCxn id="4" idx="2"/>
            </p:cNvCxnSpPr>
            <p:nvPr/>
          </p:nvCxnSpPr>
          <p:spPr>
            <a:xfrm flipV="1">
              <a:off x="3940134" y="3568700"/>
              <a:ext cx="782312" cy="962688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accent1">
                  <a:lumMod val="100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肘形连接符 22"/>
            <p:cNvCxnSpPr>
              <a:cxnSpLocks/>
              <a:stCxn id="14" idx="1"/>
              <a:endCxn id="4" idx="6"/>
            </p:cNvCxnSpPr>
            <p:nvPr/>
          </p:nvCxnSpPr>
          <p:spPr>
            <a:xfrm rot="10800000" flipV="1">
              <a:off x="7469555" y="2628900"/>
              <a:ext cx="782311" cy="939800"/>
            </a:xfrm>
            <a:prstGeom prst="bentConnector3">
              <a:avLst/>
            </a:prstGeom>
            <a:ln w="12700">
              <a:solidFill>
                <a:schemeClr val="accent2">
                  <a:lumMod val="100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肘形连接符 23"/>
            <p:cNvCxnSpPr>
              <a:cxnSpLocks/>
              <a:stCxn id="18" idx="1"/>
              <a:endCxn id="4" idx="6"/>
            </p:cNvCxnSpPr>
            <p:nvPr/>
          </p:nvCxnSpPr>
          <p:spPr>
            <a:xfrm rot="10800000">
              <a:off x="7469554" y="3568700"/>
              <a:ext cx="782310" cy="962688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accent1">
                  <a:lumMod val="100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>
            <a:extLst>
              <a:ext uri="{FF2B5EF4-FFF2-40B4-BE49-F238E27FC236}">
                <a16:creationId xmlns:a16="http://schemas.microsoft.com/office/drawing/2014/main" id="{78C19168-CAF2-412B-81DE-4BA83E2D4279}"/>
              </a:ext>
            </a:extLst>
          </p:cNvPr>
          <p:cNvSpPr txBox="1"/>
          <p:nvPr/>
        </p:nvSpPr>
        <p:spPr>
          <a:xfrm>
            <a:off x="1121410" y="2453283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TextBox 24">
            <a:extLst>
              <a:ext uri="{FF2B5EF4-FFF2-40B4-BE49-F238E27FC236}">
                <a16:creationId xmlns:a16="http://schemas.microsoft.com/office/drawing/2014/main" id="{CC187B9D-74FD-465A-8EFB-DE132EE39AFD}"/>
              </a:ext>
            </a:extLst>
          </p:cNvPr>
          <p:cNvSpPr txBox="1"/>
          <p:nvPr/>
        </p:nvSpPr>
        <p:spPr>
          <a:xfrm>
            <a:off x="1111608" y="2149147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TextBox 23">
            <a:extLst>
              <a:ext uri="{FF2B5EF4-FFF2-40B4-BE49-F238E27FC236}">
                <a16:creationId xmlns:a16="http://schemas.microsoft.com/office/drawing/2014/main" id="{A6DD2B62-0099-4F38-8D31-FE76C8CFF31B}"/>
              </a:ext>
            </a:extLst>
          </p:cNvPr>
          <p:cNvSpPr txBox="1"/>
          <p:nvPr/>
        </p:nvSpPr>
        <p:spPr>
          <a:xfrm>
            <a:off x="8603170" y="2453283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TextBox 24">
            <a:extLst>
              <a:ext uri="{FF2B5EF4-FFF2-40B4-BE49-F238E27FC236}">
                <a16:creationId xmlns:a16="http://schemas.microsoft.com/office/drawing/2014/main" id="{2D4ECCC4-37AF-4E91-9BDC-3D9975851D26}"/>
              </a:ext>
            </a:extLst>
          </p:cNvPr>
          <p:cNvSpPr txBox="1"/>
          <p:nvPr/>
        </p:nvSpPr>
        <p:spPr>
          <a:xfrm>
            <a:off x="8593368" y="2149147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TextBox 23">
            <a:extLst>
              <a:ext uri="{FF2B5EF4-FFF2-40B4-BE49-F238E27FC236}">
                <a16:creationId xmlns:a16="http://schemas.microsoft.com/office/drawing/2014/main" id="{00C84DEC-75CF-430F-9653-E6B1F6291ACA}"/>
              </a:ext>
            </a:extLst>
          </p:cNvPr>
          <p:cNvSpPr txBox="1"/>
          <p:nvPr/>
        </p:nvSpPr>
        <p:spPr>
          <a:xfrm>
            <a:off x="1121410" y="4347929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TextBox 24">
            <a:extLst>
              <a:ext uri="{FF2B5EF4-FFF2-40B4-BE49-F238E27FC236}">
                <a16:creationId xmlns:a16="http://schemas.microsoft.com/office/drawing/2014/main" id="{AC0CB8DC-63E9-426B-AFDC-8BA646720CB4}"/>
              </a:ext>
            </a:extLst>
          </p:cNvPr>
          <p:cNvSpPr txBox="1"/>
          <p:nvPr/>
        </p:nvSpPr>
        <p:spPr>
          <a:xfrm>
            <a:off x="1111608" y="4043793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TextBox 23">
            <a:extLst>
              <a:ext uri="{FF2B5EF4-FFF2-40B4-BE49-F238E27FC236}">
                <a16:creationId xmlns:a16="http://schemas.microsoft.com/office/drawing/2014/main" id="{9DBE8E68-335A-4835-9537-937AFDEA6046}"/>
              </a:ext>
            </a:extLst>
          </p:cNvPr>
          <p:cNvSpPr txBox="1"/>
          <p:nvPr/>
        </p:nvSpPr>
        <p:spPr>
          <a:xfrm>
            <a:off x="8603170" y="4347929"/>
            <a:ext cx="2347914" cy="678203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5" name="TextBox 24">
            <a:extLst>
              <a:ext uri="{FF2B5EF4-FFF2-40B4-BE49-F238E27FC236}">
                <a16:creationId xmlns:a16="http://schemas.microsoft.com/office/drawing/2014/main" id="{2DBB4EA6-184C-4356-84F7-699FF70D33D6}"/>
              </a:ext>
            </a:extLst>
          </p:cNvPr>
          <p:cNvSpPr txBox="1"/>
          <p:nvPr/>
        </p:nvSpPr>
        <p:spPr>
          <a:xfrm>
            <a:off x="8593368" y="4043793"/>
            <a:ext cx="816260" cy="37465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8808898"/>
      </p:ext>
    </p:extLst>
  </p:cSld>
  <p:clrMapOvr>
    <a:masterClrMapping/>
  </p:clrMapOvr>
  <p:transition spd="slow" advTm="42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6"/>
          <p:cNvGrpSpPr>
            <a:grpSpLocks/>
          </p:cNvGrpSpPr>
          <p:nvPr/>
        </p:nvGrpSpPr>
        <p:grpSpPr bwMode="auto">
          <a:xfrm>
            <a:off x="7332282" y="1973713"/>
            <a:ext cx="275044" cy="590367"/>
            <a:chOff x="0" y="0"/>
            <a:chExt cx="384175" cy="823913"/>
          </a:xfrm>
          <a:solidFill>
            <a:schemeClr val="accent1"/>
          </a:solidFill>
        </p:grpSpPr>
        <p:sp>
          <p:nvSpPr>
            <p:cNvPr id="4" name="Freeform 81"/>
            <p:cNvSpPr>
              <a:spLocks noChangeArrowheads="1"/>
            </p:cNvSpPr>
            <p:nvPr/>
          </p:nvSpPr>
          <p:spPr bwMode="auto">
            <a:xfrm>
              <a:off x="0" y="147638"/>
              <a:ext cx="384175" cy="676275"/>
            </a:xfrm>
            <a:custGeom>
              <a:avLst/>
              <a:gdLst>
                <a:gd name="T0" fmla="*/ 270123 w 128"/>
                <a:gd name="T1" fmla="*/ 96181 h 225"/>
                <a:gd name="T2" fmla="*/ 258118 w 128"/>
                <a:gd name="T3" fmla="*/ 96181 h 225"/>
                <a:gd name="T4" fmla="*/ 351160 w 128"/>
                <a:gd name="T5" fmla="*/ 411776 h 225"/>
                <a:gd name="T6" fmla="*/ 270123 w 128"/>
                <a:gd name="T7" fmla="*/ 411776 h 225"/>
                <a:gd name="T8" fmla="*/ 270123 w 128"/>
                <a:gd name="T9" fmla="*/ 631190 h 225"/>
                <a:gd name="T10" fmla="*/ 234107 w 128"/>
                <a:gd name="T11" fmla="*/ 676275 h 225"/>
                <a:gd name="T12" fmla="*/ 201092 w 128"/>
                <a:gd name="T13" fmla="*/ 631190 h 225"/>
                <a:gd name="T14" fmla="*/ 201092 w 128"/>
                <a:gd name="T15" fmla="*/ 411776 h 225"/>
                <a:gd name="T16" fmla="*/ 183083 w 128"/>
                <a:gd name="T17" fmla="*/ 411776 h 225"/>
                <a:gd name="T18" fmla="*/ 183083 w 128"/>
                <a:gd name="T19" fmla="*/ 631190 h 225"/>
                <a:gd name="T20" fmla="*/ 150068 w 128"/>
                <a:gd name="T21" fmla="*/ 676275 h 225"/>
                <a:gd name="T22" fmla="*/ 117053 w 128"/>
                <a:gd name="T23" fmla="*/ 631190 h 225"/>
                <a:gd name="T24" fmla="*/ 117053 w 128"/>
                <a:gd name="T25" fmla="*/ 411776 h 225"/>
                <a:gd name="T26" fmla="*/ 33015 w 128"/>
                <a:gd name="T27" fmla="*/ 411776 h 225"/>
                <a:gd name="T28" fmla="*/ 126057 w 128"/>
                <a:gd name="T29" fmla="*/ 96181 h 225"/>
                <a:gd name="T30" fmla="*/ 117053 w 128"/>
                <a:gd name="T31" fmla="*/ 96181 h 225"/>
                <a:gd name="T32" fmla="*/ 63029 w 128"/>
                <a:gd name="T33" fmla="*/ 261493 h 225"/>
                <a:gd name="T34" fmla="*/ 30014 w 128"/>
                <a:gd name="T35" fmla="*/ 291550 h 225"/>
                <a:gd name="T36" fmla="*/ 0 w 128"/>
                <a:gd name="T37" fmla="*/ 264499 h 225"/>
                <a:gd name="T38" fmla="*/ 6003 w 128"/>
                <a:gd name="T39" fmla="*/ 243459 h 225"/>
                <a:gd name="T40" fmla="*/ 54025 w 128"/>
                <a:gd name="T41" fmla="*/ 81153 h 225"/>
                <a:gd name="T42" fmla="*/ 153070 w 128"/>
                <a:gd name="T43" fmla="*/ 0 h 225"/>
                <a:gd name="T44" fmla="*/ 231105 w 128"/>
                <a:gd name="T45" fmla="*/ 0 h 225"/>
                <a:gd name="T46" fmla="*/ 330150 w 128"/>
                <a:gd name="T47" fmla="*/ 81153 h 225"/>
                <a:gd name="T48" fmla="*/ 381174 w 128"/>
                <a:gd name="T49" fmla="*/ 243459 h 225"/>
                <a:gd name="T50" fmla="*/ 384175 w 128"/>
                <a:gd name="T51" fmla="*/ 264499 h 225"/>
                <a:gd name="T52" fmla="*/ 354161 w 128"/>
                <a:gd name="T53" fmla="*/ 291550 h 225"/>
                <a:gd name="T54" fmla="*/ 321146 w 128"/>
                <a:gd name="T55" fmla="*/ 261493 h 225"/>
                <a:gd name="T56" fmla="*/ 270123 w 128"/>
                <a:gd name="T57" fmla="*/ 96181 h 22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8"/>
                <a:gd name="T88" fmla="*/ 0 h 225"/>
                <a:gd name="T89" fmla="*/ 128 w 128"/>
                <a:gd name="T90" fmla="*/ 225 h 22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8" h="225">
                  <a:moveTo>
                    <a:pt x="90" y="32"/>
                  </a:moveTo>
                  <a:cubicBezTo>
                    <a:pt x="86" y="32"/>
                    <a:pt x="86" y="32"/>
                    <a:pt x="86" y="32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90" y="137"/>
                    <a:pt x="90" y="137"/>
                    <a:pt x="90" y="137"/>
                  </a:cubicBezTo>
                  <a:cubicBezTo>
                    <a:pt x="90" y="210"/>
                    <a:pt x="90" y="210"/>
                    <a:pt x="90" y="210"/>
                  </a:cubicBezTo>
                  <a:cubicBezTo>
                    <a:pt x="90" y="218"/>
                    <a:pt x="87" y="225"/>
                    <a:pt x="78" y="225"/>
                  </a:cubicBezTo>
                  <a:cubicBezTo>
                    <a:pt x="70" y="225"/>
                    <a:pt x="67" y="218"/>
                    <a:pt x="67" y="210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1" y="218"/>
                    <a:pt x="59" y="225"/>
                    <a:pt x="50" y="225"/>
                  </a:cubicBezTo>
                  <a:cubicBezTo>
                    <a:pt x="41" y="225"/>
                    <a:pt x="39" y="218"/>
                    <a:pt x="39" y="210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19" y="93"/>
                    <a:pt x="16" y="97"/>
                    <a:pt x="10" y="97"/>
                  </a:cubicBezTo>
                  <a:cubicBezTo>
                    <a:pt x="5" y="97"/>
                    <a:pt x="0" y="94"/>
                    <a:pt x="0" y="88"/>
                  </a:cubicBezTo>
                  <a:cubicBezTo>
                    <a:pt x="0" y="86"/>
                    <a:pt x="1" y="84"/>
                    <a:pt x="2" y="81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23" y="10"/>
                    <a:pt x="32" y="0"/>
                    <a:pt x="51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6" y="0"/>
                    <a:pt x="105" y="10"/>
                    <a:pt x="110" y="27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7" y="83"/>
                    <a:pt x="128" y="86"/>
                    <a:pt x="128" y="88"/>
                  </a:cubicBezTo>
                  <a:cubicBezTo>
                    <a:pt x="128" y="94"/>
                    <a:pt x="123" y="97"/>
                    <a:pt x="118" y="97"/>
                  </a:cubicBezTo>
                  <a:cubicBezTo>
                    <a:pt x="112" y="97"/>
                    <a:pt x="109" y="93"/>
                    <a:pt x="107" y="87"/>
                  </a:cubicBezTo>
                  <a:lnTo>
                    <a:pt x="9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8"/>
            </a:p>
          </p:txBody>
        </p:sp>
        <p:sp>
          <p:nvSpPr>
            <p:cNvPr id="5" name="Oval 82"/>
            <p:cNvSpPr>
              <a:spLocks noChangeArrowheads="1"/>
            </p:cNvSpPr>
            <p:nvPr/>
          </p:nvSpPr>
          <p:spPr bwMode="auto">
            <a:xfrm>
              <a:off x="128588" y="0"/>
              <a:ext cx="130175" cy="131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133" dirty="0">
                <a:solidFill>
                  <a:srgbClr val="000000"/>
                </a:solidFill>
                <a:sym typeface="宋体" charset="-122"/>
              </a:endParaRPr>
            </a:p>
          </p:txBody>
        </p:sp>
      </p:grpSp>
      <p:grpSp>
        <p:nvGrpSpPr>
          <p:cNvPr id="3" name="组合 135"/>
          <p:cNvGrpSpPr>
            <a:grpSpLocks/>
          </p:cNvGrpSpPr>
          <p:nvPr/>
        </p:nvGrpSpPr>
        <p:grpSpPr bwMode="auto">
          <a:xfrm>
            <a:off x="7355554" y="3702498"/>
            <a:ext cx="230614" cy="581904"/>
            <a:chOff x="0" y="0"/>
            <a:chExt cx="266700" cy="673100"/>
          </a:xfrm>
          <a:solidFill>
            <a:schemeClr val="accent3"/>
          </a:solidFill>
        </p:grpSpPr>
        <p:sp>
          <p:nvSpPr>
            <p:cNvPr id="7" name="Freeform 83"/>
            <p:cNvSpPr>
              <a:spLocks noChangeArrowheads="1"/>
            </p:cNvSpPr>
            <p:nvPr/>
          </p:nvSpPr>
          <p:spPr bwMode="auto">
            <a:xfrm>
              <a:off x="0" y="120650"/>
              <a:ext cx="266700" cy="552450"/>
            </a:xfrm>
            <a:custGeom>
              <a:avLst/>
              <a:gdLst>
                <a:gd name="T0" fmla="*/ 59933 w 89"/>
                <a:gd name="T1" fmla="*/ 90073 h 184"/>
                <a:gd name="T2" fmla="*/ 53939 w 89"/>
                <a:gd name="T3" fmla="*/ 90073 h 184"/>
                <a:gd name="T4" fmla="*/ 53939 w 89"/>
                <a:gd name="T5" fmla="*/ 231188 h 184"/>
                <a:gd name="T6" fmla="*/ 26970 w 89"/>
                <a:gd name="T7" fmla="*/ 267218 h 184"/>
                <a:gd name="T8" fmla="*/ 0 w 89"/>
                <a:gd name="T9" fmla="*/ 231188 h 184"/>
                <a:gd name="T10" fmla="*/ 0 w 89"/>
                <a:gd name="T11" fmla="*/ 90073 h 184"/>
                <a:gd name="T12" fmla="*/ 74916 w 89"/>
                <a:gd name="T13" fmla="*/ 0 h 184"/>
                <a:gd name="T14" fmla="*/ 191784 w 89"/>
                <a:gd name="T15" fmla="*/ 0 h 184"/>
                <a:gd name="T16" fmla="*/ 266700 w 89"/>
                <a:gd name="T17" fmla="*/ 90073 h 184"/>
                <a:gd name="T18" fmla="*/ 266700 w 89"/>
                <a:gd name="T19" fmla="*/ 231188 h 184"/>
                <a:gd name="T20" fmla="*/ 239730 w 89"/>
                <a:gd name="T21" fmla="*/ 267218 h 184"/>
                <a:gd name="T22" fmla="*/ 212761 w 89"/>
                <a:gd name="T23" fmla="*/ 231188 h 184"/>
                <a:gd name="T24" fmla="*/ 212761 w 89"/>
                <a:gd name="T25" fmla="*/ 90073 h 184"/>
                <a:gd name="T26" fmla="*/ 206767 w 89"/>
                <a:gd name="T27" fmla="*/ 90073 h 184"/>
                <a:gd name="T28" fmla="*/ 206767 w 89"/>
                <a:gd name="T29" fmla="*/ 507413 h 184"/>
                <a:gd name="T30" fmla="*/ 206767 w 89"/>
                <a:gd name="T31" fmla="*/ 513418 h 184"/>
                <a:gd name="T32" fmla="*/ 170808 w 89"/>
                <a:gd name="T33" fmla="*/ 552450 h 184"/>
                <a:gd name="T34" fmla="*/ 137845 w 89"/>
                <a:gd name="T35" fmla="*/ 513418 h 184"/>
                <a:gd name="T36" fmla="*/ 137845 w 89"/>
                <a:gd name="T37" fmla="*/ 507413 h 184"/>
                <a:gd name="T38" fmla="*/ 137845 w 89"/>
                <a:gd name="T39" fmla="*/ 270220 h 184"/>
                <a:gd name="T40" fmla="*/ 128855 w 89"/>
                <a:gd name="T41" fmla="*/ 270220 h 184"/>
                <a:gd name="T42" fmla="*/ 128855 w 89"/>
                <a:gd name="T43" fmla="*/ 507413 h 184"/>
                <a:gd name="T44" fmla="*/ 128855 w 89"/>
                <a:gd name="T45" fmla="*/ 513418 h 184"/>
                <a:gd name="T46" fmla="*/ 95892 w 89"/>
                <a:gd name="T47" fmla="*/ 552450 h 184"/>
                <a:gd name="T48" fmla="*/ 59933 w 89"/>
                <a:gd name="T49" fmla="*/ 513418 h 184"/>
                <a:gd name="T50" fmla="*/ 59933 w 89"/>
                <a:gd name="T51" fmla="*/ 507413 h 184"/>
                <a:gd name="T52" fmla="*/ 59933 w 89"/>
                <a:gd name="T53" fmla="*/ 90073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9"/>
                <a:gd name="T82" fmla="*/ 0 h 184"/>
                <a:gd name="T83" fmla="*/ 89 w 89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9" h="184">
                  <a:moveTo>
                    <a:pt x="20" y="30"/>
                  </a:moveTo>
                  <a:cubicBezTo>
                    <a:pt x="18" y="30"/>
                    <a:pt x="18" y="30"/>
                    <a:pt x="18" y="30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8" y="83"/>
                    <a:pt x="16" y="89"/>
                    <a:pt x="9" y="89"/>
                  </a:cubicBezTo>
                  <a:cubicBezTo>
                    <a:pt x="2" y="89"/>
                    <a:pt x="0" y="83"/>
                    <a:pt x="0" y="7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5"/>
                    <a:pt x="7" y="0"/>
                    <a:pt x="2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2" y="0"/>
                    <a:pt x="89" y="15"/>
                    <a:pt x="89" y="30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89" y="83"/>
                    <a:pt x="87" y="89"/>
                    <a:pt x="80" y="89"/>
                  </a:cubicBezTo>
                  <a:cubicBezTo>
                    <a:pt x="73" y="89"/>
                    <a:pt x="71" y="83"/>
                    <a:pt x="71" y="77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169"/>
                    <a:pt x="69" y="169"/>
                    <a:pt x="69" y="169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69" y="178"/>
                    <a:pt x="64" y="184"/>
                    <a:pt x="57" y="184"/>
                  </a:cubicBezTo>
                  <a:cubicBezTo>
                    <a:pt x="50" y="184"/>
                    <a:pt x="46" y="178"/>
                    <a:pt x="46" y="171"/>
                  </a:cubicBezTo>
                  <a:cubicBezTo>
                    <a:pt x="46" y="169"/>
                    <a:pt x="46" y="169"/>
                    <a:pt x="46" y="169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169"/>
                    <a:pt x="43" y="169"/>
                    <a:pt x="43" y="169"/>
                  </a:cubicBezTo>
                  <a:cubicBezTo>
                    <a:pt x="43" y="171"/>
                    <a:pt x="43" y="171"/>
                    <a:pt x="43" y="171"/>
                  </a:cubicBezTo>
                  <a:cubicBezTo>
                    <a:pt x="43" y="178"/>
                    <a:pt x="39" y="184"/>
                    <a:pt x="32" y="184"/>
                  </a:cubicBezTo>
                  <a:cubicBezTo>
                    <a:pt x="25" y="184"/>
                    <a:pt x="20" y="178"/>
                    <a:pt x="20" y="171"/>
                  </a:cubicBezTo>
                  <a:cubicBezTo>
                    <a:pt x="20" y="169"/>
                    <a:pt x="20" y="169"/>
                    <a:pt x="20" y="169"/>
                  </a:cubicBezTo>
                  <a:lnTo>
                    <a:pt x="2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8"/>
            </a:p>
          </p:txBody>
        </p:sp>
        <p:sp>
          <p:nvSpPr>
            <p:cNvPr id="8" name="Oval 84"/>
            <p:cNvSpPr>
              <a:spLocks noChangeArrowheads="1"/>
            </p:cNvSpPr>
            <p:nvPr/>
          </p:nvSpPr>
          <p:spPr bwMode="auto">
            <a:xfrm>
              <a:off x="80963" y="0"/>
              <a:ext cx="104775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133" dirty="0">
                <a:solidFill>
                  <a:srgbClr val="000000"/>
                </a:solidFill>
                <a:sym typeface="宋体" charset="-122"/>
              </a:endParaRPr>
            </a:p>
          </p:txBody>
        </p:sp>
      </p:grp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7746963" y="2236098"/>
            <a:ext cx="3723252" cy="369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121869" tIns="60935" rIns="121869" bIns="60935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Freeform 100"/>
          <p:cNvSpPr>
            <a:spLocks noEditPoints="1" noChangeArrowheads="1"/>
          </p:cNvSpPr>
          <p:nvPr/>
        </p:nvSpPr>
        <p:spPr bwMode="auto">
          <a:xfrm>
            <a:off x="7336512" y="2845513"/>
            <a:ext cx="270812" cy="552279"/>
          </a:xfrm>
          <a:custGeom>
            <a:avLst/>
            <a:gdLst>
              <a:gd name="T0" fmla="*/ 127000 w 40"/>
              <a:gd name="T1" fmla="*/ 51153 h 81"/>
              <a:gd name="T2" fmla="*/ 30480 w 40"/>
              <a:gd name="T3" fmla="*/ 51153 h 81"/>
              <a:gd name="T4" fmla="*/ 91440 w 40"/>
              <a:gd name="T5" fmla="*/ 271109 h 81"/>
              <a:gd name="T6" fmla="*/ 132080 w 40"/>
              <a:gd name="T7" fmla="*/ 265994 h 81"/>
              <a:gd name="T8" fmla="*/ 76200 w 40"/>
              <a:gd name="T9" fmla="*/ 281340 h 81"/>
              <a:gd name="T10" fmla="*/ 66040 w 40"/>
              <a:gd name="T11" fmla="*/ 414337 h 81"/>
              <a:gd name="T12" fmla="*/ 25400 w 40"/>
              <a:gd name="T13" fmla="*/ 271109 h 81"/>
              <a:gd name="T14" fmla="*/ 0 w 40"/>
              <a:gd name="T15" fmla="*/ 153458 h 81"/>
              <a:gd name="T16" fmla="*/ 106680 w 40"/>
              <a:gd name="T17" fmla="*/ 107421 h 81"/>
              <a:gd name="T18" fmla="*/ 152400 w 40"/>
              <a:gd name="T19" fmla="*/ 230187 h 81"/>
              <a:gd name="T20" fmla="*/ 152400 w 40"/>
              <a:gd name="T21" fmla="*/ 271109 h 81"/>
              <a:gd name="T22" fmla="*/ 203200 w 40"/>
              <a:gd name="T23" fmla="*/ 281340 h 81"/>
              <a:gd name="T24" fmla="*/ 193040 w 40"/>
              <a:gd name="T25" fmla="*/ 363184 h 81"/>
              <a:gd name="T26" fmla="*/ 81280 w 40"/>
              <a:gd name="T27" fmla="*/ 352954 h 81"/>
              <a:gd name="T28" fmla="*/ 91440 w 40"/>
              <a:gd name="T29" fmla="*/ 271109 h 81"/>
              <a:gd name="T30" fmla="*/ 162560 w 40"/>
              <a:gd name="T31" fmla="*/ 301801 h 81"/>
              <a:gd name="T32" fmla="*/ 147320 w 40"/>
              <a:gd name="T33" fmla="*/ 286455 h 81"/>
              <a:gd name="T34" fmla="*/ 142240 w 40"/>
              <a:gd name="T35" fmla="*/ 281340 h 81"/>
              <a:gd name="T36" fmla="*/ 127000 w 40"/>
              <a:gd name="T37" fmla="*/ 291570 h 81"/>
              <a:gd name="T38" fmla="*/ 127000 w 40"/>
              <a:gd name="T39" fmla="*/ 306916 h 81"/>
              <a:gd name="T40" fmla="*/ 142240 w 40"/>
              <a:gd name="T41" fmla="*/ 322262 h 81"/>
              <a:gd name="T42" fmla="*/ 147320 w 40"/>
              <a:gd name="T43" fmla="*/ 332493 h 81"/>
              <a:gd name="T44" fmla="*/ 142240 w 40"/>
              <a:gd name="T45" fmla="*/ 337608 h 81"/>
              <a:gd name="T46" fmla="*/ 142240 w 40"/>
              <a:gd name="T47" fmla="*/ 327377 h 81"/>
              <a:gd name="T48" fmla="*/ 127000 w 40"/>
              <a:gd name="T49" fmla="*/ 322262 h 81"/>
              <a:gd name="T50" fmla="*/ 132080 w 40"/>
              <a:gd name="T51" fmla="*/ 342723 h 81"/>
              <a:gd name="T52" fmla="*/ 142240 w 40"/>
              <a:gd name="T53" fmla="*/ 352954 h 81"/>
              <a:gd name="T54" fmla="*/ 147320 w 40"/>
              <a:gd name="T55" fmla="*/ 347838 h 81"/>
              <a:gd name="T56" fmla="*/ 162560 w 40"/>
              <a:gd name="T57" fmla="*/ 327377 h 81"/>
              <a:gd name="T58" fmla="*/ 157480 w 40"/>
              <a:gd name="T59" fmla="*/ 317147 h 81"/>
              <a:gd name="T60" fmla="*/ 142240 w 40"/>
              <a:gd name="T61" fmla="*/ 301801 h 81"/>
              <a:gd name="T62" fmla="*/ 142240 w 40"/>
              <a:gd name="T63" fmla="*/ 296686 h 81"/>
              <a:gd name="T64" fmla="*/ 147320 w 40"/>
              <a:gd name="T65" fmla="*/ 296686 h 81"/>
              <a:gd name="T66" fmla="*/ 147320 w 40"/>
              <a:gd name="T67" fmla="*/ 301801 h 81"/>
              <a:gd name="T68" fmla="*/ 127000 w 40"/>
              <a:gd name="T69" fmla="*/ 368300 h 81"/>
              <a:gd name="T70" fmla="*/ 86360 w 40"/>
              <a:gd name="T71" fmla="*/ 368300 h 81"/>
              <a:gd name="T72" fmla="*/ 127000 w 40"/>
              <a:gd name="T73" fmla="*/ 414337 h 8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0"/>
              <a:gd name="T112" fmla="*/ 0 h 81"/>
              <a:gd name="T113" fmla="*/ 40 w 40"/>
              <a:gd name="T114" fmla="*/ 81 h 8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0" h="81">
                <a:moveTo>
                  <a:pt x="15" y="0"/>
                </a:moveTo>
                <a:cubicBezTo>
                  <a:pt x="21" y="0"/>
                  <a:pt x="25" y="5"/>
                  <a:pt x="25" y="10"/>
                </a:cubicBezTo>
                <a:cubicBezTo>
                  <a:pt x="25" y="15"/>
                  <a:pt x="21" y="19"/>
                  <a:pt x="15" y="19"/>
                </a:cubicBezTo>
                <a:cubicBezTo>
                  <a:pt x="10" y="19"/>
                  <a:pt x="6" y="15"/>
                  <a:pt x="6" y="10"/>
                </a:cubicBezTo>
                <a:cubicBezTo>
                  <a:pt x="6" y="5"/>
                  <a:pt x="10" y="0"/>
                  <a:pt x="15" y="0"/>
                </a:cubicBezTo>
                <a:close/>
                <a:moveTo>
                  <a:pt x="18" y="53"/>
                </a:moveTo>
                <a:cubicBezTo>
                  <a:pt x="26" y="53"/>
                  <a:pt x="26" y="53"/>
                  <a:pt x="26" y="53"/>
                </a:cubicBezTo>
                <a:cubicBezTo>
                  <a:pt x="26" y="52"/>
                  <a:pt x="26" y="52"/>
                  <a:pt x="26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6" y="52"/>
                  <a:pt x="15" y="53"/>
                  <a:pt x="15" y="55"/>
                </a:cubicBezTo>
                <a:cubicBezTo>
                  <a:pt x="15" y="68"/>
                  <a:pt x="15" y="68"/>
                  <a:pt x="15" y="68"/>
                </a:cubicBezTo>
                <a:cubicBezTo>
                  <a:pt x="13" y="81"/>
                  <a:pt x="13" y="81"/>
                  <a:pt x="13" y="81"/>
                </a:cubicBezTo>
                <a:cubicBezTo>
                  <a:pt x="5" y="81"/>
                  <a:pt x="5" y="81"/>
                  <a:pt x="5" y="81"/>
                </a:cubicBezTo>
                <a:cubicBezTo>
                  <a:pt x="5" y="53"/>
                  <a:pt x="5" y="53"/>
                  <a:pt x="5" y="53"/>
                </a:cubicBezTo>
                <a:cubicBezTo>
                  <a:pt x="2" y="51"/>
                  <a:pt x="0" y="48"/>
                  <a:pt x="0" y="4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4" y="21"/>
                  <a:pt x="9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6" y="21"/>
                  <a:pt x="30" y="25"/>
                  <a:pt x="30" y="30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5"/>
                  <a:pt x="30" y="46"/>
                  <a:pt x="30" y="46"/>
                </a:cubicBezTo>
                <a:cubicBezTo>
                  <a:pt x="30" y="53"/>
                  <a:pt x="30" y="53"/>
                  <a:pt x="30" y="53"/>
                </a:cubicBezTo>
                <a:cubicBezTo>
                  <a:pt x="38" y="53"/>
                  <a:pt x="38" y="53"/>
                  <a:pt x="38" y="53"/>
                </a:cubicBezTo>
                <a:cubicBezTo>
                  <a:pt x="39" y="53"/>
                  <a:pt x="40" y="54"/>
                  <a:pt x="40" y="55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70"/>
                  <a:pt x="39" y="71"/>
                  <a:pt x="38" y="71"/>
                </a:cubicBezTo>
                <a:cubicBezTo>
                  <a:pt x="18" y="71"/>
                  <a:pt x="18" y="71"/>
                  <a:pt x="18" y="71"/>
                </a:cubicBezTo>
                <a:cubicBezTo>
                  <a:pt x="17" y="71"/>
                  <a:pt x="16" y="70"/>
                  <a:pt x="16" y="69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4"/>
                  <a:pt x="17" y="53"/>
                  <a:pt x="18" y="53"/>
                </a:cubicBezTo>
                <a:close/>
                <a:moveTo>
                  <a:pt x="32" y="59"/>
                </a:moveTo>
                <a:cubicBezTo>
                  <a:pt x="32" y="59"/>
                  <a:pt x="32" y="59"/>
                  <a:pt x="32" y="59"/>
                </a:cubicBezTo>
                <a:cubicBezTo>
                  <a:pt x="32" y="58"/>
                  <a:pt x="31" y="57"/>
                  <a:pt x="31" y="57"/>
                </a:cubicBezTo>
                <a:cubicBezTo>
                  <a:pt x="30" y="56"/>
                  <a:pt x="30" y="56"/>
                  <a:pt x="29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27" y="56"/>
                  <a:pt x="26" y="56"/>
                  <a:pt x="25" y="57"/>
                </a:cubicBezTo>
                <a:cubicBezTo>
                  <a:pt x="25" y="57"/>
                  <a:pt x="25" y="58"/>
                  <a:pt x="25" y="59"/>
                </a:cubicBezTo>
                <a:cubicBezTo>
                  <a:pt x="25" y="59"/>
                  <a:pt x="25" y="60"/>
                  <a:pt x="25" y="60"/>
                </a:cubicBezTo>
                <a:cubicBezTo>
                  <a:pt x="25" y="61"/>
                  <a:pt x="25" y="61"/>
                  <a:pt x="26" y="62"/>
                </a:cubicBezTo>
                <a:cubicBezTo>
                  <a:pt x="26" y="62"/>
                  <a:pt x="27" y="62"/>
                  <a:pt x="28" y="63"/>
                </a:cubicBezTo>
                <a:cubicBezTo>
                  <a:pt x="28" y="63"/>
                  <a:pt x="28" y="63"/>
                  <a:pt x="29" y="64"/>
                </a:cubicBezTo>
                <a:cubicBezTo>
                  <a:pt x="29" y="64"/>
                  <a:pt x="29" y="64"/>
                  <a:pt x="29" y="65"/>
                </a:cubicBezTo>
                <a:cubicBezTo>
                  <a:pt x="29" y="65"/>
                  <a:pt x="29" y="66"/>
                  <a:pt x="29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5"/>
                  <a:pt x="28" y="65"/>
                  <a:pt x="28" y="64"/>
                </a:cubicBezTo>
                <a:cubicBezTo>
                  <a:pt x="28" y="63"/>
                  <a:pt x="28" y="63"/>
                  <a:pt x="28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4"/>
                  <a:pt x="25" y="64"/>
                  <a:pt x="25" y="64"/>
                </a:cubicBezTo>
                <a:cubicBezTo>
                  <a:pt x="25" y="65"/>
                  <a:pt x="25" y="66"/>
                  <a:pt x="26" y="67"/>
                </a:cubicBezTo>
                <a:cubicBezTo>
                  <a:pt x="26" y="67"/>
                  <a:pt x="27" y="68"/>
                  <a:pt x="28" y="68"/>
                </a:cubicBezTo>
                <a:cubicBezTo>
                  <a:pt x="28" y="69"/>
                  <a:pt x="28" y="69"/>
                  <a:pt x="28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9" y="68"/>
                  <a:pt x="29" y="68"/>
                  <a:pt x="29" y="68"/>
                </a:cubicBezTo>
                <a:cubicBezTo>
                  <a:pt x="30" y="68"/>
                  <a:pt x="31" y="67"/>
                  <a:pt x="31" y="67"/>
                </a:cubicBezTo>
                <a:cubicBezTo>
                  <a:pt x="32" y="66"/>
                  <a:pt x="32" y="65"/>
                  <a:pt x="32" y="64"/>
                </a:cubicBezTo>
                <a:cubicBezTo>
                  <a:pt x="32" y="64"/>
                  <a:pt x="32" y="63"/>
                  <a:pt x="32" y="63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1"/>
                  <a:pt x="30" y="61"/>
                  <a:pt x="29" y="61"/>
                </a:cubicBezTo>
                <a:cubicBezTo>
                  <a:pt x="29" y="60"/>
                  <a:pt x="28" y="60"/>
                  <a:pt x="28" y="59"/>
                </a:cubicBezTo>
                <a:cubicBezTo>
                  <a:pt x="28" y="59"/>
                  <a:pt x="28" y="59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8" y="58"/>
                  <a:pt x="29" y="58"/>
                </a:cubicBezTo>
                <a:cubicBezTo>
                  <a:pt x="29" y="58"/>
                  <a:pt x="29" y="58"/>
                  <a:pt x="29" y="59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9"/>
                  <a:pt x="32" y="59"/>
                  <a:pt x="32" y="59"/>
                </a:cubicBezTo>
                <a:close/>
                <a:moveTo>
                  <a:pt x="25" y="72"/>
                </a:moveTo>
                <a:cubicBezTo>
                  <a:pt x="18" y="72"/>
                  <a:pt x="18" y="72"/>
                  <a:pt x="18" y="72"/>
                </a:cubicBezTo>
                <a:cubicBezTo>
                  <a:pt x="18" y="72"/>
                  <a:pt x="17" y="72"/>
                  <a:pt x="17" y="72"/>
                </a:cubicBezTo>
                <a:cubicBezTo>
                  <a:pt x="18" y="81"/>
                  <a:pt x="18" y="81"/>
                  <a:pt x="18" y="81"/>
                </a:cubicBezTo>
                <a:cubicBezTo>
                  <a:pt x="25" y="81"/>
                  <a:pt x="25" y="81"/>
                  <a:pt x="25" y="81"/>
                </a:cubicBezTo>
                <a:lnTo>
                  <a:pt x="25" y="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869" tIns="60935" rIns="121869" bIns="60935"/>
          <a:lstStyle/>
          <a:p>
            <a:endParaRPr lang="zh-CN" altLang="en-US" sz="2398"/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7746963" y="3063460"/>
            <a:ext cx="3723252" cy="369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121869" tIns="60935" rIns="121869" bIns="60935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Freeform 106"/>
          <p:cNvSpPr>
            <a:spLocks noEditPoints="1" noChangeArrowheads="1"/>
          </p:cNvSpPr>
          <p:nvPr/>
        </p:nvSpPr>
        <p:spPr bwMode="auto">
          <a:xfrm>
            <a:off x="7294199" y="4510814"/>
            <a:ext cx="353327" cy="543816"/>
          </a:xfrm>
          <a:custGeom>
            <a:avLst/>
            <a:gdLst>
              <a:gd name="T0" fmla="*/ 194590 w 203"/>
              <a:gd name="T1" fmla="*/ 64488 h 310"/>
              <a:gd name="T2" fmla="*/ 168471 w 203"/>
              <a:gd name="T3" fmla="*/ 114500 h 310"/>
              <a:gd name="T4" fmla="*/ 100560 w 203"/>
              <a:gd name="T5" fmla="*/ 64488 h 310"/>
              <a:gd name="T6" fmla="*/ 95336 w 203"/>
              <a:gd name="T7" fmla="*/ 40799 h 310"/>
              <a:gd name="T8" fmla="*/ 67911 w 203"/>
              <a:gd name="T9" fmla="*/ 21057 h 310"/>
              <a:gd name="T10" fmla="*/ 219404 w 203"/>
              <a:gd name="T11" fmla="*/ 21057 h 310"/>
              <a:gd name="T12" fmla="*/ 215486 w 203"/>
              <a:gd name="T13" fmla="*/ 32902 h 310"/>
              <a:gd name="T14" fmla="*/ 218098 w 203"/>
              <a:gd name="T15" fmla="*/ 73701 h 310"/>
              <a:gd name="T16" fmla="*/ 208956 w 203"/>
              <a:gd name="T17" fmla="*/ 48695 h 310"/>
              <a:gd name="T18" fmla="*/ 194590 w 203"/>
              <a:gd name="T19" fmla="*/ 40799 h 310"/>
              <a:gd name="T20" fmla="*/ 92724 w 203"/>
              <a:gd name="T21" fmla="*/ 347448 h 310"/>
              <a:gd name="T22" fmla="*/ 6530 w 203"/>
              <a:gd name="T23" fmla="*/ 340867 h 310"/>
              <a:gd name="T24" fmla="*/ 22202 w 203"/>
              <a:gd name="T25" fmla="*/ 310597 h 310"/>
              <a:gd name="T26" fmla="*/ 26120 w 203"/>
              <a:gd name="T27" fmla="*/ 317178 h 310"/>
              <a:gd name="T28" fmla="*/ 35261 w 203"/>
              <a:gd name="T29" fmla="*/ 326390 h 310"/>
              <a:gd name="T30" fmla="*/ 37873 w 203"/>
              <a:gd name="T31" fmla="*/ 317178 h 310"/>
              <a:gd name="T32" fmla="*/ 66605 w 203"/>
              <a:gd name="T33" fmla="*/ 313229 h 310"/>
              <a:gd name="T34" fmla="*/ 70523 w 203"/>
              <a:gd name="T35" fmla="*/ 317178 h 310"/>
              <a:gd name="T36" fmla="*/ 79664 w 203"/>
              <a:gd name="T37" fmla="*/ 326390 h 310"/>
              <a:gd name="T38" fmla="*/ 82276 w 203"/>
              <a:gd name="T39" fmla="*/ 317178 h 310"/>
              <a:gd name="T40" fmla="*/ 97948 w 203"/>
              <a:gd name="T41" fmla="*/ 307965 h 310"/>
              <a:gd name="T42" fmla="*/ 0 w 203"/>
              <a:gd name="T43" fmla="*/ 301385 h 310"/>
              <a:gd name="T44" fmla="*/ 100560 w 203"/>
              <a:gd name="T45" fmla="*/ 267166 h 310"/>
              <a:gd name="T46" fmla="*/ 70523 w 203"/>
              <a:gd name="T47" fmla="*/ 243477 h 310"/>
              <a:gd name="T48" fmla="*/ 75747 w 203"/>
              <a:gd name="T49" fmla="*/ 261902 h 310"/>
              <a:gd name="T50" fmla="*/ 66605 w 203"/>
              <a:gd name="T51" fmla="*/ 251373 h 310"/>
              <a:gd name="T52" fmla="*/ 39179 w 203"/>
              <a:gd name="T53" fmla="*/ 261902 h 310"/>
              <a:gd name="T54" fmla="*/ 30037 w 203"/>
              <a:gd name="T55" fmla="*/ 251373 h 310"/>
              <a:gd name="T56" fmla="*/ 43097 w 203"/>
              <a:gd name="T57" fmla="*/ 242161 h 310"/>
              <a:gd name="T58" fmla="*/ 189366 w 203"/>
              <a:gd name="T59" fmla="*/ 130293 h 310"/>
              <a:gd name="T60" fmla="*/ 265113 w 203"/>
              <a:gd name="T61" fmla="*/ 242161 h 310"/>
              <a:gd name="T62" fmla="*/ 198508 w 203"/>
              <a:gd name="T63" fmla="*/ 218471 h 310"/>
              <a:gd name="T64" fmla="*/ 181531 w 203"/>
              <a:gd name="T65" fmla="*/ 407988 h 310"/>
              <a:gd name="T66" fmla="*/ 154105 w 203"/>
              <a:gd name="T67" fmla="*/ 281643 h 310"/>
              <a:gd name="T68" fmla="*/ 116232 w 203"/>
              <a:gd name="T69" fmla="*/ 406672 h 310"/>
              <a:gd name="T70" fmla="*/ 95336 w 203"/>
              <a:gd name="T71" fmla="*/ 347448 h 31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03"/>
              <a:gd name="T109" fmla="*/ 0 h 310"/>
              <a:gd name="T110" fmla="*/ 203 w 203"/>
              <a:gd name="T111" fmla="*/ 310 h 31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03" h="310">
                <a:moveTo>
                  <a:pt x="149" y="31"/>
                </a:moveTo>
                <a:cubicBezTo>
                  <a:pt x="149" y="49"/>
                  <a:pt x="149" y="49"/>
                  <a:pt x="149" y="49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49" y="64"/>
                  <a:pt x="143" y="79"/>
                  <a:pt x="129" y="87"/>
                </a:cubicBezTo>
                <a:cubicBezTo>
                  <a:pt x="113" y="97"/>
                  <a:pt x="91" y="92"/>
                  <a:pt x="81" y="76"/>
                </a:cubicBezTo>
                <a:cubicBezTo>
                  <a:pt x="76" y="67"/>
                  <a:pt x="75" y="58"/>
                  <a:pt x="77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31"/>
                  <a:pt x="73" y="31"/>
                  <a:pt x="73" y="31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16"/>
                  <a:pt x="52" y="16"/>
                  <a:pt x="52" y="16"/>
                </a:cubicBezTo>
                <a:cubicBezTo>
                  <a:pt x="110" y="0"/>
                  <a:pt x="110" y="0"/>
                  <a:pt x="110" y="0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5" y="25"/>
                  <a:pt x="165" y="25"/>
                  <a:pt x="165" y="25"/>
                </a:cubicBezTo>
                <a:cubicBezTo>
                  <a:pt x="165" y="37"/>
                  <a:pt x="165" y="37"/>
                  <a:pt x="165" y="37"/>
                </a:cubicBezTo>
                <a:cubicBezTo>
                  <a:pt x="167" y="56"/>
                  <a:pt x="167" y="56"/>
                  <a:pt x="167" y="56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0" y="27"/>
                  <a:pt x="160" y="27"/>
                  <a:pt x="160" y="27"/>
                </a:cubicBezTo>
                <a:cubicBezTo>
                  <a:pt x="149" y="31"/>
                  <a:pt x="149" y="31"/>
                  <a:pt x="149" y="31"/>
                </a:cubicBezTo>
                <a:close/>
                <a:moveTo>
                  <a:pt x="73" y="264"/>
                </a:moveTo>
                <a:cubicBezTo>
                  <a:pt x="72" y="264"/>
                  <a:pt x="72" y="264"/>
                  <a:pt x="71" y="264"/>
                </a:cubicBezTo>
                <a:cubicBezTo>
                  <a:pt x="10" y="264"/>
                  <a:pt x="10" y="264"/>
                  <a:pt x="10" y="264"/>
                </a:cubicBezTo>
                <a:cubicBezTo>
                  <a:pt x="7" y="264"/>
                  <a:pt x="5" y="262"/>
                  <a:pt x="5" y="259"/>
                </a:cubicBezTo>
                <a:cubicBezTo>
                  <a:pt x="5" y="234"/>
                  <a:pt x="5" y="234"/>
                  <a:pt x="5" y="234"/>
                </a:cubicBezTo>
                <a:cubicBezTo>
                  <a:pt x="9" y="235"/>
                  <a:pt x="13" y="236"/>
                  <a:pt x="17" y="236"/>
                </a:cubicBezTo>
                <a:cubicBezTo>
                  <a:pt x="17" y="241"/>
                  <a:pt x="17" y="241"/>
                  <a:pt x="17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8"/>
                  <a:pt x="20" y="248"/>
                  <a:pt x="20" y="248"/>
                </a:cubicBezTo>
                <a:cubicBezTo>
                  <a:pt x="27" y="248"/>
                  <a:pt x="27" y="248"/>
                  <a:pt x="27" y="248"/>
                </a:cubicBezTo>
                <a:cubicBezTo>
                  <a:pt x="27" y="241"/>
                  <a:pt x="27" y="241"/>
                  <a:pt x="27" y="241"/>
                </a:cubicBezTo>
                <a:cubicBezTo>
                  <a:pt x="29" y="241"/>
                  <a:pt x="29" y="241"/>
                  <a:pt x="29" y="241"/>
                </a:cubicBezTo>
                <a:cubicBezTo>
                  <a:pt x="29" y="238"/>
                  <a:pt x="29" y="238"/>
                  <a:pt x="29" y="238"/>
                </a:cubicBezTo>
                <a:cubicBezTo>
                  <a:pt x="36" y="238"/>
                  <a:pt x="44" y="238"/>
                  <a:pt x="51" y="238"/>
                </a:cubicBezTo>
                <a:cubicBezTo>
                  <a:pt x="51" y="241"/>
                  <a:pt x="51" y="241"/>
                  <a:pt x="51" y="241"/>
                </a:cubicBezTo>
                <a:cubicBezTo>
                  <a:pt x="54" y="241"/>
                  <a:pt x="54" y="241"/>
                  <a:pt x="54" y="241"/>
                </a:cubicBezTo>
                <a:cubicBezTo>
                  <a:pt x="54" y="248"/>
                  <a:pt x="54" y="248"/>
                  <a:pt x="54" y="248"/>
                </a:cubicBezTo>
                <a:cubicBezTo>
                  <a:pt x="61" y="248"/>
                  <a:pt x="61" y="248"/>
                  <a:pt x="61" y="248"/>
                </a:cubicBezTo>
                <a:cubicBezTo>
                  <a:pt x="61" y="241"/>
                  <a:pt x="61" y="241"/>
                  <a:pt x="61" y="241"/>
                </a:cubicBezTo>
                <a:cubicBezTo>
                  <a:pt x="63" y="241"/>
                  <a:pt x="63" y="241"/>
                  <a:pt x="63" y="241"/>
                </a:cubicBezTo>
                <a:cubicBezTo>
                  <a:pt x="63" y="236"/>
                  <a:pt x="63" y="236"/>
                  <a:pt x="63" y="236"/>
                </a:cubicBezTo>
                <a:cubicBezTo>
                  <a:pt x="67" y="236"/>
                  <a:pt x="71" y="235"/>
                  <a:pt x="75" y="234"/>
                </a:cubicBezTo>
                <a:cubicBezTo>
                  <a:pt x="75" y="230"/>
                  <a:pt x="75" y="230"/>
                  <a:pt x="75" y="230"/>
                </a:cubicBezTo>
                <a:cubicBezTo>
                  <a:pt x="50" y="236"/>
                  <a:pt x="25" y="235"/>
                  <a:pt x="0" y="229"/>
                </a:cubicBezTo>
                <a:cubicBezTo>
                  <a:pt x="0" y="203"/>
                  <a:pt x="0" y="203"/>
                  <a:pt x="0" y="203"/>
                </a:cubicBezTo>
                <a:cubicBezTo>
                  <a:pt x="77" y="203"/>
                  <a:pt x="77" y="203"/>
                  <a:pt x="77" y="203"/>
                </a:cubicBezTo>
                <a:cubicBezTo>
                  <a:pt x="75" y="157"/>
                  <a:pt x="75" y="157"/>
                  <a:pt x="75" y="157"/>
                </a:cubicBezTo>
                <a:cubicBezTo>
                  <a:pt x="54" y="185"/>
                  <a:pt x="54" y="185"/>
                  <a:pt x="54" y="185"/>
                </a:cubicBezTo>
                <a:cubicBezTo>
                  <a:pt x="56" y="186"/>
                  <a:pt x="58" y="188"/>
                  <a:pt x="58" y="191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1" y="199"/>
                  <a:pt x="51" y="199"/>
                  <a:pt x="51" y="199"/>
                </a:cubicBezTo>
                <a:cubicBezTo>
                  <a:pt x="51" y="191"/>
                  <a:pt x="51" y="191"/>
                  <a:pt x="51" y="191"/>
                </a:cubicBezTo>
                <a:cubicBezTo>
                  <a:pt x="30" y="191"/>
                  <a:pt x="30" y="191"/>
                  <a:pt x="30" y="191"/>
                </a:cubicBezTo>
                <a:cubicBezTo>
                  <a:pt x="30" y="199"/>
                  <a:pt x="30" y="199"/>
                  <a:pt x="30" y="199"/>
                </a:cubicBezTo>
                <a:cubicBezTo>
                  <a:pt x="23" y="199"/>
                  <a:pt x="23" y="199"/>
                  <a:pt x="23" y="199"/>
                </a:cubicBezTo>
                <a:cubicBezTo>
                  <a:pt x="23" y="191"/>
                  <a:pt x="23" y="191"/>
                  <a:pt x="23" y="191"/>
                </a:cubicBezTo>
                <a:cubicBezTo>
                  <a:pt x="23" y="187"/>
                  <a:pt x="26" y="184"/>
                  <a:pt x="30" y="184"/>
                </a:cubicBezTo>
                <a:cubicBezTo>
                  <a:pt x="33" y="184"/>
                  <a:pt x="33" y="184"/>
                  <a:pt x="33" y="184"/>
                </a:cubicBezTo>
                <a:cubicBezTo>
                  <a:pt x="73" y="99"/>
                  <a:pt x="73" y="99"/>
                  <a:pt x="73" y="99"/>
                </a:cubicBezTo>
                <a:cubicBezTo>
                  <a:pt x="145" y="99"/>
                  <a:pt x="145" y="99"/>
                  <a:pt x="145" y="99"/>
                </a:cubicBezTo>
                <a:cubicBezTo>
                  <a:pt x="168" y="141"/>
                  <a:pt x="168" y="141"/>
                  <a:pt x="168" y="141"/>
                </a:cubicBezTo>
                <a:cubicBezTo>
                  <a:pt x="203" y="184"/>
                  <a:pt x="203" y="184"/>
                  <a:pt x="203" y="184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52" y="166"/>
                  <a:pt x="152" y="166"/>
                  <a:pt x="152" y="166"/>
                </a:cubicBezTo>
                <a:cubicBezTo>
                  <a:pt x="151" y="205"/>
                  <a:pt x="151" y="205"/>
                  <a:pt x="151" y="205"/>
                </a:cubicBezTo>
                <a:cubicBezTo>
                  <a:pt x="139" y="310"/>
                  <a:pt x="139" y="310"/>
                  <a:pt x="139" y="310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18" y="214"/>
                  <a:pt x="118" y="214"/>
                  <a:pt x="118" y="214"/>
                </a:cubicBezTo>
                <a:cubicBezTo>
                  <a:pt x="108" y="214"/>
                  <a:pt x="108" y="214"/>
                  <a:pt x="108" y="214"/>
                </a:cubicBezTo>
                <a:cubicBezTo>
                  <a:pt x="89" y="309"/>
                  <a:pt x="89" y="309"/>
                  <a:pt x="89" y="309"/>
                </a:cubicBezTo>
                <a:cubicBezTo>
                  <a:pt x="70" y="309"/>
                  <a:pt x="70" y="309"/>
                  <a:pt x="70" y="309"/>
                </a:cubicBezTo>
                <a:lnTo>
                  <a:pt x="73" y="26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21869" tIns="60935" rIns="121869" bIns="60935"/>
          <a:lstStyle/>
          <a:p>
            <a:endParaRPr lang="zh-CN" altLang="en-US" sz="2398"/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7746963" y="3903517"/>
            <a:ext cx="3723252" cy="369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121869" tIns="60935" rIns="121869" bIns="60935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7746963" y="4720298"/>
            <a:ext cx="3723252" cy="369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121869" tIns="60935" rIns="121869" bIns="60935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</a:t>
            </a:r>
            <a:r>
              <a:rPr lang="en-US" altLang="zh-CN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3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任意多边形 137"/>
          <p:cNvSpPr>
            <a:spLocks noChangeArrowheads="1"/>
          </p:cNvSpPr>
          <p:nvPr/>
        </p:nvSpPr>
        <p:spPr bwMode="auto">
          <a:xfrm>
            <a:off x="4464544" y="2300637"/>
            <a:ext cx="2699669" cy="393579"/>
          </a:xfrm>
          <a:custGeom>
            <a:avLst/>
            <a:gdLst>
              <a:gd name="T0" fmla="*/ 0 w 2004060"/>
              <a:gd name="T1" fmla="*/ 295275 h 472440"/>
              <a:gd name="T2" fmla="*/ 182822 w 2004060"/>
              <a:gd name="T3" fmla="*/ 0 h 472440"/>
              <a:gd name="T4" fmla="*/ 2003425 w 2004060"/>
              <a:gd name="T5" fmla="*/ 0 h 472440"/>
              <a:gd name="T6" fmla="*/ 0 60000 65536"/>
              <a:gd name="T7" fmla="*/ 0 60000 65536"/>
              <a:gd name="T8" fmla="*/ 0 60000 65536"/>
              <a:gd name="T9" fmla="*/ 0 w 2004060"/>
              <a:gd name="T10" fmla="*/ 0 h 472440"/>
              <a:gd name="T11" fmla="*/ 2004060 w 2004060"/>
              <a:gd name="T12" fmla="*/ 472440 h 472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04060" h="472440">
                <a:moveTo>
                  <a:pt x="0" y="472440"/>
                </a:moveTo>
                <a:lnTo>
                  <a:pt x="182880" y="0"/>
                </a:lnTo>
                <a:lnTo>
                  <a:pt x="200406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869" tIns="60935" rIns="121869" bIns="60935" anchor="ctr"/>
          <a:lstStyle/>
          <a:p>
            <a:endParaRPr lang="zh-CN" altLang="en-US" sz="2398"/>
          </a:p>
        </p:txBody>
      </p:sp>
      <p:sp>
        <p:nvSpPr>
          <p:cNvPr id="24" name="任意多边形 138"/>
          <p:cNvSpPr>
            <a:spLocks noChangeArrowheads="1"/>
          </p:cNvSpPr>
          <p:nvPr/>
        </p:nvSpPr>
        <p:spPr bwMode="auto">
          <a:xfrm>
            <a:off x="4783390" y="3147039"/>
            <a:ext cx="2380823" cy="138005"/>
          </a:xfrm>
          <a:custGeom>
            <a:avLst/>
            <a:gdLst>
              <a:gd name="T0" fmla="*/ 0 w 1577340"/>
              <a:gd name="T1" fmla="*/ 0 h 45720"/>
              <a:gd name="T2" fmla="*/ 1704975 w 1577340"/>
              <a:gd name="T3" fmla="*/ 0 h 45720"/>
              <a:gd name="T4" fmla="*/ 0 60000 65536"/>
              <a:gd name="T5" fmla="*/ 0 60000 65536"/>
              <a:gd name="T6" fmla="*/ 0 w 1577340"/>
              <a:gd name="T7" fmla="*/ 0 h 45720"/>
              <a:gd name="T8" fmla="*/ 1577340 w 1577340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77340" h="45720">
                <a:moveTo>
                  <a:pt x="0" y="0"/>
                </a:moveTo>
                <a:lnTo>
                  <a:pt x="157734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869" tIns="60935" rIns="121869" bIns="60935" anchor="ctr"/>
          <a:lstStyle/>
          <a:p>
            <a:endParaRPr lang="zh-CN" altLang="en-US" sz="2398"/>
          </a:p>
        </p:txBody>
      </p:sp>
      <p:sp>
        <p:nvSpPr>
          <p:cNvPr id="25" name="任意多边形 144"/>
          <p:cNvSpPr>
            <a:spLocks noChangeArrowheads="1"/>
          </p:cNvSpPr>
          <p:nvPr/>
        </p:nvSpPr>
        <p:spPr bwMode="auto">
          <a:xfrm>
            <a:off x="5509714" y="4018838"/>
            <a:ext cx="1654500" cy="61365"/>
          </a:xfrm>
          <a:custGeom>
            <a:avLst/>
            <a:gdLst>
              <a:gd name="T0" fmla="*/ 0 w 1577340"/>
              <a:gd name="T1" fmla="*/ 0 h 45720"/>
              <a:gd name="T2" fmla="*/ 1241425 w 1577340"/>
              <a:gd name="T3" fmla="*/ 0 h 45720"/>
              <a:gd name="T4" fmla="*/ 0 60000 65536"/>
              <a:gd name="T5" fmla="*/ 0 60000 65536"/>
              <a:gd name="T6" fmla="*/ 0 w 1577340"/>
              <a:gd name="T7" fmla="*/ 0 h 45720"/>
              <a:gd name="T8" fmla="*/ 1577340 w 1577340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77340" h="45720">
                <a:moveTo>
                  <a:pt x="0" y="0"/>
                </a:moveTo>
                <a:lnTo>
                  <a:pt x="157734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869" tIns="60935" rIns="121869" bIns="60935" anchor="ctr"/>
          <a:lstStyle/>
          <a:p>
            <a:endParaRPr lang="zh-CN" altLang="en-US" sz="2398"/>
          </a:p>
        </p:txBody>
      </p:sp>
      <p:sp>
        <p:nvSpPr>
          <p:cNvPr id="26" name="任意多边形 145"/>
          <p:cNvSpPr>
            <a:spLocks noChangeArrowheads="1"/>
          </p:cNvSpPr>
          <p:nvPr/>
        </p:nvSpPr>
        <p:spPr bwMode="auto">
          <a:xfrm>
            <a:off x="6191968" y="4903333"/>
            <a:ext cx="972244" cy="61365"/>
          </a:xfrm>
          <a:custGeom>
            <a:avLst/>
            <a:gdLst>
              <a:gd name="T0" fmla="*/ 0 w 1577340"/>
              <a:gd name="T1" fmla="*/ 0 h 45720"/>
              <a:gd name="T2" fmla="*/ 696912 w 1577340"/>
              <a:gd name="T3" fmla="*/ 0 h 45720"/>
              <a:gd name="T4" fmla="*/ 0 60000 65536"/>
              <a:gd name="T5" fmla="*/ 0 60000 65536"/>
              <a:gd name="T6" fmla="*/ 0 w 1577340"/>
              <a:gd name="T7" fmla="*/ 0 h 45720"/>
              <a:gd name="T8" fmla="*/ 1577340 w 1577340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77340" h="45720">
                <a:moveTo>
                  <a:pt x="0" y="0"/>
                </a:moveTo>
                <a:lnTo>
                  <a:pt x="157734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869" tIns="60935" rIns="121869" bIns="60935" anchor="ctr"/>
          <a:lstStyle/>
          <a:p>
            <a:endParaRPr lang="zh-CN" altLang="en-US" sz="2398"/>
          </a:p>
        </p:txBody>
      </p:sp>
      <p:sp>
        <p:nvSpPr>
          <p:cNvPr id="27" name="TextBox 682"/>
          <p:cNvSpPr>
            <a:spLocks noChangeArrowheads="1"/>
          </p:cNvSpPr>
          <p:nvPr/>
        </p:nvSpPr>
        <p:spPr bwMode="auto">
          <a:xfrm>
            <a:off x="7813551" y="1893304"/>
            <a:ext cx="763889" cy="41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69" tIns="60935" rIns="121869" bIns="60935">
            <a:spAutoFit/>
          </a:bodyPr>
          <a:lstStyle/>
          <a:p>
            <a:pPr algn="ctr"/>
            <a:r>
              <a:rPr lang="en-US" altLang="zh-CN" sz="1866" b="1" dirty="0">
                <a:solidFill>
                  <a:schemeClr val="bg1">
                    <a:lumMod val="50000"/>
                  </a:schemeClr>
                </a:solidFill>
                <a:latin typeface="方正中等线简体" pitchFamily="65" charset="-122"/>
                <a:ea typeface="方正中等线简体" pitchFamily="65" charset="-122"/>
              </a:rPr>
              <a:t>42%</a:t>
            </a:r>
            <a:endParaRPr lang="zh-CN" altLang="en-US" sz="1466" b="1" dirty="0">
              <a:solidFill>
                <a:schemeClr val="bg1">
                  <a:lumMod val="50000"/>
                </a:schemeClr>
              </a:solidFill>
              <a:latin typeface="方正中等线简体" pitchFamily="65" charset="-122"/>
              <a:ea typeface="方正中等线简体" pitchFamily="65" charset="-122"/>
            </a:endParaRPr>
          </a:p>
        </p:txBody>
      </p:sp>
      <p:sp>
        <p:nvSpPr>
          <p:cNvPr id="28" name="TextBox 682"/>
          <p:cNvSpPr>
            <a:spLocks noChangeArrowheads="1"/>
          </p:cNvSpPr>
          <p:nvPr/>
        </p:nvSpPr>
        <p:spPr bwMode="auto">
          <a:xfrm>
            <a:off x="7822786" y="2705853"/>
            <a:ext cx="715798" cy="41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69" tIns="60935" rIns="121869" bIns="60935">
            <a:spAutoFit/>
          </a:bodyPr>
          <a:lstStyle/>
          <a:p>
            <a:pPr algn="ctr"/>
            <a:r>
              <a:rPr lang="en-US" altLang="zh-CN" sz="1866" b="1" dirty="0">
                <a:solidFill>
                  <a:schemeClr val="bg1">
                    <a:lumMod val="50000"/>
                  </a:schemeClr>
                </a:solidFill>
                <a:latin typeface="方正中等线简体" pitchFamily="65" charset="-122"/>
                <a:ea typeface="方正中等线简体" pitchFamily="65" charset="-122"/>
              </a:rPr>
              <a:t>42</a:t>
            </a:r>
            <a:r>
              <a:rPr lang="en-US" altLang="zh-CN" sz="1466" b="1" dirty="0">
                <a:solidFill>
                  <a:schemeClr val="bg1">
                    <a:lumMod val="50000"/>
                  </a:schemeClr>
                </a:solidFill>
                <a:latin typeface="方正中等线简体" pitchFamily="65" charset="-122"/>
                <a:ea typeface="方正中等线简体" pitchFamily="65" charset="-122"/>
              </a:rPr>
              <a:t>%</a:t>
            </a:r>
            <a:endParaRPr lang="zh-CN" altLang="en-US" sz="1466" b="1" dirty="0">
              <a:solidFill>
                <a:schemeClr val="bg1">
                  <a:lumMod val="50000"/>
                </a:schemeClr>
              </a:solidFill>
              <a:latin typeface="方正中等线简体" pitchFamily="65" charset="-122"/>
              <a:ea typeface="方正中等线简体" pitchFamily="65" charset="-122"/>
            </a:endParaRPr>
          </a:p>
        </p:txBody>
      </p:sp>
      <p:sp>
        <p:nvSpPr>
          <p:cNvPr id="29" name="TextBox 682"/>
          <p:cNvSpPr>
            <a:spLocks noChangeArrowheads="1"/>
          </p:cNvSpPr>
          <p:nvPr/>
        </p:nvSpPr>
        <p:spPr bwMode="auto">
          <a:xfrm>
            <a:off x="7807976" y="3543795"/>
            <a:ext cx="715798" cy="41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69" tIns="60935" rIns="121869" bIns="60935">
            <a:spAutoFit/>
          </a:bodyPr>
          <a:lstStyle/>
          <a:p>
            <a:pPr algn="ctr"/>
            <a:r>
              <a:rPr lang="en-US" altLang="zh-CN" sz="1866" b="1" dirty="0">
                <a:solidFill>
                  <a:schemeClr val="bg1">
                    <a:lumMod val="50000"/>
                  </a:schemeClr>
                </a:solidFill>
                <a:latin typeface="方正中等线简体" pitchFamily="65" charset="-122"/>
                <a:ea typeface="方正中等线简体" pitchFamily="65" charset="-122"/>
              </a:rPr>
              <a:t>27</a:t>
            </a:r>
            <a:r>
              <a:rPr lang="en-US" altLang="zh-CN" sz="1466" b="1" dirty="0">
                <a:solidFill>
                  <a:schemeClr val="bg1">
                    <a:lumMod val="50000"/>
                  </a:schemeClr>
                </a:solidFill>
                <a:latin typeface="方正中等线简体" pitchFamily="65" charset="-122"/>
                <a:ea typeface="方正中等线简体" pitchFamily="65" charset="-122"/>
              </a:rPr>
              <a:t>%</a:t>
            </a:r>
            <a:endParaRPr lang="zh-CN" altLang="en-US" sz="1866" b="1" dirty="0">
              <a:solidFill>
                <a:schemeClr val="bg1">
                  <a:lumMod val="50000"/>
                </a:schemeClr>
              </a:solidFill>
              <a:latin typeface="方正中等线简体" pitchFamily="65" charset="-122"/>
              <a:ea typeface="方正中等线简体" pitchFamily="65" charset="-122"/>
            </a:endParaRPr>
          </a:p>
        </p:txBody>
      </p:sp>
      <p:sp>
        <p:nvSpPr>
          <p:cNvPr id="30" name="TextBox 682"/>
          <p:cNvSpPr>
            <a:spLocks noChangeArrowheads="1"/>
          </p:cNvSpPr>
          <p:nvPr/>
        </p:nvSpPr>
        <p:spPr bwMode="auto">
          <a:xfrm>
            <a:off x="7813552" y="4383853"/>
            <a:ext cx="763889" cy="41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69" tIns="60935" rIns="121869" bIns="60935">
            <a:spAutoFit/>
          </a:bodyPr>
          <a:lstStyle/>
          <a:p>
            <a:pPr algn="ctr"/>
            <a:r>
              <a:rPr lang="en-US" altLang="zh-CN" sz="1866" b="1" dirty="0">
                <a:solidFill>
                  <a:schemeClr val="bg1">
                    <a:lumMod val="50000"/>
                  </a:schemeClr>
                </a:solidFill>
                <a:latin typeface="方正中等线简体" pitchFamily="65" charset="-122"/>
                <a:ea typeface="方正中等线简体" pitchFamily="65" charset="-122"/>
              </a:rPr>
              <a:t>38%</a:t>
            </a:r>
            <a:endParaRPr lang="zh-CN" altLang="en-US" sz="1866" b="1" dirty="0">
              <a:solidFill>
                <a:schemeClr val="bg1">
                  <a:lumMod val="50000"/>
                </a:schemeClr>
              </a:solidFill>
              <a:latin typeface="方正中等线简体" pitchFamily="65" charset="-122"/>
              <a:ea typeface="方正中等线简体" pitchFamily="65" charset="-122"/>
            </a:endParaRPr>
          </a:p>
        </p:txBody>
      </p:sp>
      <p:grpSp>
        <p:nvGrpSpPr>
          <p:cNvPr id="6" name="组合 1"/>
          <p:cNvGrpSpPr/>
          <p:nvPr/>
        </p:nvGrpSpPr>
        <p:grpSpPr>
          <a:xfrm>
            <a:off x="1392738" y="2004461"/>
            <a:ext cx="5016390" cy="4303972"/>
            <a:chOff x="1042988" y="1503015"/>
            <a:chExt cx="3763962" cy="3228975"/>
          </a:xfrm>
        </p:grpSpPr>
        <p:sp>
          <p:nvSpPr>
            <p:cNvPr id="9" name="Freeform 85"/>
            <p:cNvSpPr>
              <a:spLocks noChangeArrowheads="1"/>
            </p:cNvSpPr>
            <p:nvPr/>
          </p:nvSpPr>
          <p:spPr bwMode="auto">
            <a:xfrm>
              <a:off x="2455863" y="1503015"/>
              <a:ext cx="468312" cy="808037"/>
            </a:xfrm>
            <a:custGeom>
              <a:avLst/>
              <a:gdLst>
                <a:gd name="T0" fmla="*/ 0 w 295"/>
                <a:gd name="T1" fmla="*/ 603250 h 509"/>
                <a:gd name="T2" fmla="*/ 468312 w 295"/>
                <a:gd name="T3" fmla="*/ 808037 h 509"/>
                <a:gd name="T4" fmla="*/ 468312 w 295"/>
                <a:gd name="T5" fmla="*/ 0 h 509"/>
                <a:gd name="T6" fmla="*/ 0 w 295"/>
                <a:gd name="T7" fmla="*/ 603250 h 5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5"/>
                <a:gd name="T13" fmla="*/ 0 h 509"/>
                <a:gd name="T14" fmla="*/ 295 w 295"/>
                <a:gd name="T15" fmla="*/ 509 h 5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5" h="509">
                  <a:moveTo>
                    <a:pt x="0" y="380"/>
                  </a:moveTo>
                  <a:lnTo>
                    <a:pt x="295" y="509"/>
                  </a:lnTo>
                  <a:lnTo>
                    <a:pt x="295" y="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chemeClr val="accent1"/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398"/>
            </a:p>
          </p:txBody>
        </p:sp>
        <p:sp>
          <p:nvSpPr>
            <p:cNvPr id="10" name="Freeform 86"/>
            <p:cNvSpPr>
              <a:spLocks noChangeArrowheads="1"/>
            </p:cNvSpPr>
            <p:nvPr/>
          </p:nvSpPr>
          <p:spPr bwMode="auto">
            <a:xfrm>
              <a:off x="2921000" y="1503015"/>
              <a:ext cx="473075" cy="808037"/>
            </a:xfrm>
            <a:custGeom>
              <a:avLst/>
              <a:gdLst>
                <a:gd name="T0" fmla="*/ 0 w 298"/>
                <a:gd name="T1" fmla="*/ 808037 h 509"/>
                <a:gd name="T2" fmla="*/ 473075 w 298"/>
                <a:gd name="T3" fmla="*/ 603250 h 509"/>
                <a:gd name="T4" fmla="*/ 0 w 298"/>
                <a:gd name="T5" fmla="*/ 0 h 509"/>
                <a:gd name="T6" fmla="*/ 0 w 298"/>
                <a:gd name="T7" fmla="*/ 808037 h 5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8"/>
                <a:gd name="T13" fmla="*/ 0 h 509"/>
                <a:gd name="T14" fmla="*/ 298 w 298"/>
                <a:gd name="T15" fmla="*/ 509 h 5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8" h="509">
                  <a:moveTo>
                    <a:pt x="0" y="509"/>
                  </a:moveTo>
                  <a:lnTo>
                    <a:pt x="298" y="380"/>
                  </a:lnTo>
                  <a:lnTo>
                    <a:pt x="0" y="0"/>
                  </a:lnTo>
                  <a:lnTo>
                    <a:pt x="0" y="509"/>
                  </a:lnTo>
                  <a:close/>
                </a:path>
              </a:pathLst>
            </a:custGeom>
            <a:solidFill>
              <a:schemeClr val="accent1"/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398"/>
            </a:p>
          </p:txBody>
        </p:sp>
        <p:sp>
          <p:nvSpPr>
            <p:cNvPr id="11" name="Freeform 87"/>
            <p:cNvSpPr>
              <a:spLocks noChangeArrowheads="1"/>
            </p:cNvSpPr>
            <p:nvPr/>
          </p:nvSpPr>
          <p:spPr bwMode="auto">
            <a:xfrm>
              <a:off x="1982788" y="2109440"/>
              <a:ext cx="941387" cy="1008062"/>
            </a:xfrm>
            <a:custGeom>
              <a:avLst/>
              <a:gdLst>
                <a:gd name="T0" fmla="*/ 0 w 593"/>
                <a:gd name="T1" fmla="*/ 604837 h 635"/>
                <a:gd name="T2" fmla="*/ 941387 w 593"/>
                <a:gd name="T3" fmla="*/ 1008062 h 635"/>
                <a:gd name="T4" fmla="*/ 941387 w 593"/>
                <a:gd name="T5" fmla="*/ 201612 h 635"/>
                <a:gd name="T6" fmla="*/ 473075 w 593"/>
                <a:gd name="T7" fmla="*/ 0 h 635"/>
                <a:gd name="T8" fmla="*/ 0 w 593"/>
                <a:gd name="T9" fmla="*/ 604837 h 6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3"/>
                <a:gd name="T16" fmla="*/ 0 h 635"/>
                <a:gd name="T17" fmla="*/ 593 w 593"/>
                <a:gd name="T18" fmla="*/ 635 h 6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3" h="635">
                  <a:moveTo>
                    <a:pt x="0" y="381"/>
                  </a:moveTo>
                  <a:lnTo>
                    <a:pt x="593" y="635"/>
                  </a:lnTo>
                  <a:lnTo>
                    <a:pt x="593" y="127"/>
                  </a:lnTo>
                  <a:lnTo>
                    <a:pt x="298" y="0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chemeClr val="accent2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 sz="2398"/>
            </a:p>
          </p:txBody>
        </p:sp>
        <p:sp>
          <p:nvSpPr>
            <p:cNvPr id="12" name="Freeform 88"/>
            <p:cNvSpPr>
              <a:spLocks noChangeArrowheads="1"/>
            </p:cNvSpPr>
            <p:nvPr/>
          </p:nvSpPr>
          <p:spPr bwMode="auto">
            <a:xfrm>
              <a:off x="2924175" y="2109440"/>
              <a:ext cx="942975" cy="1008062"/>
            </a:xfrm>
            <a:custGeom>
              <a:avLst/>
              <a:gdLst>
                <a:gd name="T0" fmla="*/ 0 w 593"/>
                <a:gd name="T1" fmla="*/ 1008062 h 635"/>
                <a:gd name="T2" fmla="*/ 942975 w 593"/>
                <a:gd name="T3" fmla="*/ 604837 h 635"/>
                <a:gd name="T4" fmla="*/ 473873 w 593"/>
                <a:gd name="T5" fmla="*/ 0 h 635"/>
                <a:gd name="T6" fmla="*/ 0 w 593"/>
                <a:gd name="T7" fmla="*/ 201612 h 635"/>
                <a:gd name="T8" fmla="*/ 0 w 593"/>
                <a:gd name="T9" fmla="*/ 1008062 h 6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3"/>
                <a:gd name="T16" fmla="*/ 0 h 635"/>
                <a:gd name="T17" fmla="*/ 593 w 593"/>
                <a:gd name="T18" fmla="*/ 635 h 6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3" h="635">
                  <a:moveTo>
                    <a:pt x="0" y="635"/>
                  </a:moveTo>
                  <a:lnTo>
                    <a:pt x="593" y="381"/>
                  </a:lnTo>
                  <a:lnTo>
                    <a:pt x="298" y="0"/>
                  </a:lnTo>
                  <a:lnTo>
                    <a:pt x="0" y="127"/>
                  </a:lnTo>
                  <a:lnTo>
                    <a:pt x="0" y="635"/>
                  </a:lnTo>
                  <a:close/>
                </a:path>
              </a:pathLst>
            </a:custGeom>
            <a:solidFill>
              <a:schemeClr val="accent2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 sz="2398"/>
            </a:p>
          </p:txBody>
        </p:sp>
        <p:sp>
          <p:nvSpPr>
            <p:cNvPr id="13" name="Freeform 89"/>
            <p:cNvSpPr>
              <a:spLocks noChangeArrowheads="1"/>
            </p:cNvSpPr>
            <p:nvPr/>
          </p:nvSpPr>
          <p:spPr bwMode="auto">
            <a:xfrm>
              <a:off x="1511300" y="2714277"/>
              <a:ext cx="1412875" cy="1208088"/>
            </a:xfrm>
            <a:custGeom>
              <a:avLst/>
              <a:gdLst>
                <a:gd name="T0" fmla="*/ 0 w 890"/>
                <a:gd name="T1" fmla="*/ 604838 h 761"/>
                <a:gd name="T2" fmla="*/ 1412875 w 890"/>
                <a:gd name="T3" fmla="*/ 1208088 h 761"/>
                <a:gd name="T4" fmla="*/ 1412875 w 890"/>
                <a:gd name="T5" fmla="*/ 403225 h 761"/>
                <a:gd name="T6" fmla="*/ 471488 w 890"/>
                <a:gd name="T7" fmla="*/ 0 h 761"/>
                <a:gd name="T8" fmla="*/ 0 w 890"/>
                <a:gd name="T9" fmla="*/ 604838 h 7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0"/>
                <a:gd name="T16" fmla="*/ 0 h 761"/>
                <a:gd name="T17" fmla="*/ 890 w 890"/>
                <a:gd name="T18" fmla="*/ 761 h 7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0" h="761">
                  <a:moveTo>
                    <a:pt x="0" y="381"/>
                  </a:moveTo>
                  <a:lnTo>
                    <a:pt x="890" y="761"/>
                  </a:lnTo>
                  <a:lnTo>
                    <a:pt x="890" y="254"/>
                  </a:lnTo>
                  <a:lnTo>
                    <a:pt x="297" y="0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chemeClr val="accent3"/>
            </a:solidFill>
            <a:ln w="2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398"/>
            </a:p>
          </p:txBody>
        </p:sp>
        <p:sp>
          <p:nvSpPr>
            <p:cNvPr id="14" name="Freeform 90"/>
            <p:cNvSpPr>
              <a:spLocks noChangeArrowheads="1"/>
            </p:cNvSpPr>
            <p:nvPr/>
          </p:nvSpPr>
          <p:spPr bwMode="auto">
            <a:xfrm>
              <a:off x="2924175" y="2714277"/>
              <a:ext cx="1412875" cy="1208088"/>
            </a:xfrm>
            <a:custGeom>
              <a:avLst/>
              <a:gdLst>
                <a:gd name="T0" fmla="*/ 0 w 890"/>
                <a:gd name="T1" fmla="*/ 1208088 h 761"/>
                <a:gd name="T2" fmla="*/ 1412875 w 890"/>
                <a:gd name="T3" fmla="*/ 604838 h 761"/>
                <a:gd name="T4" fmla="*/ 941388 w 890"/>
                <a:gd name="T5" fmla="*/ 0 h 761"/>
                <a:gd name="T6" fmla="*/ 0 w 890"/>
                <a:gd name="T7" fmla="*/ 403225 h 761"/>
                <a:gd name="T8" fmla="*/ 0 w 890"/>
                <a:gd name="T9" fmla="*/ 1208088 h 7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0"/>
                <a:gd name="T16" fmla="*/ 0 h 761"/>
                <a:gd name="T17" fmla="*/ 890 w 890"/>
                <a:gd name="T18" fmla="*/ 761 h 7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0" h="761">
                  <a:moveTo>
                    <a:pt x="0" y="761"/>
                  </a:moveTo>
                  <a:lnTo>
                    <a:pt x="890" y="381"/>
                  </a:lnTo>
                  <a:lnTo>
                    <a:pt x="593" y="0"/>
                  </a:lnTo>
                  <a:lnTo>
                    <a:pt x="0" y="254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chemeClr val="accent3"/>
            </a:solidFill>
            <a:ln w="2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398"/>
            </a:p>
          </p:txBody>
        </p:sp>
        <p:sp>
          <p:nvSpPr>
            <p:cNvPr id="15" name="Freeform 91"/>
            <p:cNvSpPr>
              <a:spLocks noChangeArrowheads="1"/>
            </p:cNvSpPr>
            <p:nvPr/>
          </p:nvSpPr>
          <p:spPr bwMode="auto">
            <a:xfrm>
              <a:off x="1042988" y="3319115"/>
              <a:ext cx="1881187" cy="1412875"/>
            </a:xfrm>
            <a:custGeom>
              <a:avLst/>
              <a:gdLst>
                <a:gd name="T0" fmla="*/ 0 w 1185"/>
                <a:gd name="T1" fmla="*/ 603250 h 890"/>
                <a:gd name="T2" fmla="*/ 1881187 w 1185"/>
                <a:gd name="T3" fmla="*/ 1412875 h 890"/>
                <a:gd name="T4" fmla="*/ 1881187 w 1185"/>
                <a:gd name="T5" fmla="*/ 603250 h 890"/>
                <a:gd name="T6" fmla="*/ 468312 w 1185"/>
                <a:gd name="T7" fmla="*/ 0 h 890"/>
                <a:gd name="T8" fmla="*/ 0 w 1185"/>
                <a:gd name="T9" fmla="*/ 603250 h 8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5"/>
                <a:gd name="T16" fmla="*/ 0 h 890"/>
                <a:gd name="T17" fmla="*/ 1185 w 1185"/>
                <a:gd name="T18" fmla="*/ 890 h 8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5" h="890">
                  <a:moveTo>
                    <a:pt x="0" y="380"/>
                  </a:moveTo>
                  <a:lnTo>
                    <a:pt x="1185" y="890"/>
                  </a:lnTo>
                  <a:lnTo>
                    <a:pt x="1185" y="380"/>
                  </a:lnTo>
                  <a:lnTo>
                    <a:pt x="295" y="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chemeClr val="accent4"/>
            </a:solidFill>
            <a:ln w="2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398"/>
            </a:p>
          </p:txBody>
        </p:sp>
        <p:sp>
          <p:nvSpPr>
            <p:cNvPr id="16" name="Freeform 92"/>
            <p:cNvSpPr>
              <a:spLocks noChangeArrowheads="1"/>
            </p:cNvSpPr>
            <p:nvPr/>
          </p:nvSpPr>
          <p:spPr bwMode="auto">
            <a:xfrm>
              <a:off x="2924175" y="3319115"/>
              <a:ext cx="1882775" cy="1412875"/>
            </a:xfrm>
            <a:custGeom>
              <a:avLst/>
              <a:gdLst>
                <a:gd name="T0" fmla="*/ 0 w 1186"/>
                <a:gd name="T1" fmla="*/ 1412875 h 890"/>
                <a:gd name="T2" fmla="*/ 1882775 w 1186"/>
                <a:gd name="T3" fmla="*/ 603250 h 890"/>
                <a:gd name="T4" fmla="*/ 1412875 w 1186"/>
                <a:gd name="T5" fmla="*/ 0 h 890"/>
                <a:gd name="T6" fmla="*/ 0 w 1186"/>
                <a:gd name="T7" fmla="*/ 603250 h 890"/>
                <a:gd name="T8" fmla="*/ 0 w 1186"/>
                <a:gd name="T9" fmla="*/ 1412875 h 8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890"/>
                <a:gd name="T17" fmla="*/ 1186 w 1186"/>
                <a:gd name="T18" fmla="*/ 890 h 8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890">
                  <a:moveTo>
                    <a:pt x="0" y="890"/>
                  </a:moveTo>
                  <a:lnTo>
                    <a:pt x="1186" y="380"/>
                  </a:lnTo>
                  <a:lnTo>
                    <a:pt x="890" y="0"/>
                  </a:lnTo>
                  <a:lnTo>
                    <a:pt x="0" y="380"/>
                  </a:lnTo>
                  <a:lnTo>
                    <a:pt x="0" y="890"/>
                  </a:lnTo>
                  <a:close/>
                </a:path>
              </a:pathLst>
            </a:custGeom>
            <a:solidFill>
              <a:schemeClr val="accent4"/>
            </a:solidFill>
            <a:ln w="2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398"/>
            </a:p>
          </p:txBody>
        </p:sp>
        <p:sp>
          <p:nvSpPr>
            <p:cNvPr id="31" name="TextBox 682"/>
            <p:cNvSpPr>
              <a:spLocks noChangeArrowheads="1"/>
            </p:cNvSpPr>
            <p:nvPr/>
          </p:nvSpPr>
          <p:spPr bwMode="auto">
            <a:xfrm>
              <a:off x="2903807" y="1698277"/>
              <a:ext cx="355062" cy="438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198" dirty="0"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rPr>
                <a:t>A</a:t>
              </a:r>
              <a:endParaRPr lang="zh-CN" altLang="en-US" sz="3198" dirty="0"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endParaRPr>
            </a:p>
          </p:txBody>
        </p:sp>
        <p:sp>
          <p:nvSpPr>
            <p:cNvPr id="32" name="TextBox 682"/>
            <p:cNvSpPr>
              <a:spLocks noChangeArrowheads="1"/>
            </p:cNvSpPr>
            <p:nvPr/>
          </p:nvSpPr>
          <p:spPr bwMode="auto">
            <a:xfrm>
              <a:off x="3143832" y="2320577"/>
              <a:ext cx="332209" cy="438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198" dirty="0"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rPr>
                <a:t>B</a:t>
              </a:r>
              <a:endParaRPr lang="zh-CN" altLang="en-US" sz="3198" dirty="0"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endParaRPr>
            </a:p>
          </p:txBody>
        </p:sp>
        <p:sp>
          <p:nvSpPr>
            <p:cNvPr id="33" name="TextBox 682"/>
            <p:cNvSpPr>
              <a:spLocks noChangeArrowheads="1"/>
            </p:cNvSpPr>
            <p:nvPr/>
          </p:nvSpPr>
          <p:spPr bwMode="auto">
            <a:xfrm>
              <a:off x="3429918" y="2973040"/>
              <a:ext cx="344237" cy="438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198" dirty="0"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rPr>
                <a:t>C</a:t>
              </a:r>
              <a:endParaRPr lang="zh-CN" altLang="en-US" sz="3198" dirty="0"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endParaRPr>
            </a:p>
          </p:txBody>
        </p:sp>
        <p:sp>
          <p:nvSpPr>
            <p:cNvPr id="34" name="TextBox 682"/>
            <p:cNvSpPr>
              <a:spLocks noChangeArrowheads="1"/>
            </p:cNvSpPr>
            <p:nvPr/>
          </p:nvSpPr>
          <p:spPr bwMode="auto">
            <a:xfrm>
              <a:off x="3716317" y="3660427"/>
              <a:ext cx="373104" cy="438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198" dirty="0"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rPr>
                <a:t>D</a:t>
              </a:r>
              <a:endParaRPr lang="zh-CN" altLang="en-US" sz="3198" dirty="0"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684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0" grpId="0" animBg="1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1386304" y="630486"/>
            <a:ext cx="369967" cy="135524"/>
            <a:chOff x="10132933" y="854814"/>
            <a:chExt cx="369967" cy="135524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10132933" y="854814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0132933" y="922576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0132933" y="990338"/>
              <a:ext cx="369967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9959320" y="6318250"/>
            <a:ext cx="18405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latin typeface="Century Gothic" panose="020B0502020202020204" pitchFamily="34" charset="0"/>
                <a:cs typeface="+mn-ea"/>
              </a:rPr>
              <a:t>http://ibaotu.com/</a:t>
            </a:r>
            <a:endParaRPr lang="zh-CN" altLang="en-US" sz="1400" i="1" dirty="0">
              <a:solidFill>
                <a:schemeClr val="bg1"/>
              </a:solidFill>
              <a:latin typeface="Century Gothic" panose="020B0502020202020204" pitchFamily="34" charset="0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13050" y="2768831"/>
            <a:ext cx="6762750" cy="1549401"/>
            <a:chOff x="2813050" y="2768831"/>
            <a:chExt cx="6762750" cy="1549401"/>
          </a:xfrm>
        </p:grpSpPr>
        <p:grpSp>
          <p:nvGrpSpPr>
            <p:cNvPr id="4" name="组合 3"/>
            <p:cNvGrpSpPr/>
            <p:nvPr/>
          </p:nvGrpSpPr>
          <p:grpSpPr>
            <a:xfrm>
              <a:off x="2813050" y="2797145"/>
              <a:ext cx="1733550" cy="1263709"/>
              <a:chOff x="2800350" y="1776739"/>
              <a:chExt cx="1733550" cy="1263709"/>
            </a:xfrm>
          </p:grpSpPr>
          <p:sp>
            <p:nvSpPr>
              <p:cNvPr id="7" name="剪去单角的矩形 6"/>
              <p:cNvSpPr/>
              <p:nvPr/>
            </p:nvSpPr>
            <p:spPr>
              <a:xfrm rot="10800000">
                <a:off x="2800350" y="1776739"/>
                <a:ext cx="1733550" cy="1263709"/>
              </a:xfrm>
              <a:prstGeom prst="snip1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667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345232" y="1978181"/>
                <a:ext cx="809837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4400" i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+mn-ea"/>
                  </a:rPr>
                  <a:t>02</a:t>
                </a:r>
                <a:endParaRPr lang="zh-CN" altLang="en-US" sz="4400" i="1" dirty="0">
                  <a:solidFill>
                    <a:schemeClr val="bg1"/>
                  </a:solidFill>
                  <a:latin typeface="Century Gothic" panose="020B0502020202020204" pitchFamily="34" charset="0"/>
                  <a:cs typeface="+mn-ea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4734876" y="3561102"/>
              <a:ext cx="484092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灵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灵感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灵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n-ea"/>
                </a:rPr>
                <a:t>XXXX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n-ea"/>
                </a:rPr>
                <a:t>给</a:t>
              </a:r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你创意和灵感</a:t>
              </a:r>
              <a:endParaRPr lang="en-US" altLang="zh-CN" sz="1200" dirty="0">
                <a:solidFill>
                  <a:schemeClr val="accent2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accent2"/>
                </a:solidFill>
                <a:latin typeface="+mn-ea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830127" y="3473033"/>
              <a:ext cx="504373" cy="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4725352" y="2768831"/>
              <a:ext cx="3415348" cy="6094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3200" b="1" dirty="0">
                  <a:solidFill>
                    <a:schemeClr val="accent2"/>
                  </a:solidFill>
                  <a:latin typeface="Century Gothic" panose="020B0502020202020204" pitchFamily="34" charset="0"/>
                  <a:cs typeface="+mn-ea"/>
                </a:rPr>
                <a:t>文字添加此处</a:t>
              </a:r>
              <a:endParaRPr lang="en-US" altLang="zh-CN" sz="3200" b="1" dirty="0">
                <a:solidFill>
                  <a:schemeClr val="accent2"/>
                </a:solidFill>
                <a:latin typeface="Century Gothic" panose="020B0502020202020204" pitchFamily="34" charset="0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759178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81830" y="1883700"/>
            <a:ext cx="974725" cy="3154461"/>
            <a:chOff x="1081830" y="2290763"/>
            <a:chExt cx="974725" cy="3154461"/>
          </a:xfrm>
        </p:grpSpPr>
        <p:grpSp>
          <p:nvGrpSpPr>
            <p:cNvPr id="4" name="组合 3"/>
            <p:cNvGrpSpPr/>
            <p:nvPr/>
          </p:nvGrpSpPr>
          <p:grpSpPr>
            <a:xfrm>
              <a:off x="1081830" y="2290763"/>
              <a:ext cx="974725" cy="1009650"/>
              <a:chOff x="1138982" y="2290763"/>
              <a:chExt cx="974725" cy="1009650"/>
            </a:xfrm>
          </p:grpSpPr>
          <p:sp>
            <p:nvSpPr>
              <p:cNvPr id="5" name="MH_Other_1"/>
              <p:cNvSpPr/>
              <p:nvPr>
                <p:custDataLst>
                  <p:tags r:id="rId4"/>
                </p:custDataLst>
              </p:nvPr>
            </p:nvSpPr>
            <p:spPr>
              <a:xfrm>
                <a:off x="1273919" y="2430463"/>
                <a:ext cx="704850" cy="730250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>
                  <a:solidFill>
                    <a:srgbClr val="FFFFFF"/>
                  </a:solidFill>
                  <a:cs typeface="+mn-ea"/>
                </a:endParaRPr>
              </a:p>
            </p:txBody>
          </p:sp>
          <p:sp>
            <p:nvSpPr>
              <p:cNvPr id="6" name="MH_Other_2"/>
              <p:cNvSpPr/>
              <p:nvPr>
                <p:custDataLst>
                  <p:tags r:id="rId5"/>
                </p:custDataLst>
              </p:nvPr>
            </p:nvSpPr>
            <p:spPr>
              <a:xfrm>
                <a:off x="1138982" y="2290763"/>
                <a:ext cx="974725" cy="1009650"/>
              </a:xfrm>
              <a:custGeom>
                <a:avLst/>
                <a:gdLst>
                  <a:gd name="connsiteX0" fmla="*/ 743029 w 757237"/>
                  <a:gd name="connsiteY0" fmla="*/ 463225 h 783577"/>
                  <a:gd name="connsiteX1" fmla="*/ 757237 w 757237"/>
                  <a:gd name="connsiteY1" fmla="*/ 463225 h 783577"/>
                  <a:gd name="connsiteX2" fmla="*/ 757237 w 757237"/>
                  <a:gd name="connsiteY2" fmla="*/ 783577 h 783577"/>
                  <a:gd name="connsiteX3" fmla="*/ 450056 w 757237"/>
                  <a:gd name="connsiteY3" fmla="*/ 783577 h 783577"/>
                  <a:gd name="connsiteX4" fmla="*/ 450056 w 757237"/>
                  <a:gd name="connsiteY4" fmla="*/ 768874 h 783577"/>
                  <a:gd name="connsiteX5" fmla="*/ 743029 w 757237"/>
                  <a:gd name="connsiteY5" fmla="*/ 768874 h 783577"/>
                  <a:gd name="connsiteX6" fmla="*/ 0 w 757237"/>
                  <a:gd name="connsiteY6" fmla="*/ 463225 h 783577"/>
                  <a:gd name="connsiteX7" fmla="*/ 14207 w 757237"/>
                  <a:gd name="connsiteY7" fmla="*/ 463225 h 783577"/>
                  <a:gd name="connsiteX8" fmla="*/ 14207 w 757237"/>
                  <a:gd name="connsiteY8" fmla="*/ 768874 h 783577"/>
                  <a:gd name="connsiteX9" fmla="*/ 307181 w 757237"/>
                  <a:gd name="connsiteY9" fmla="*/ 768874 h 783577"/>
                  <a:gd name="connsiteX10" fmla="*/ 307181 w 757237"/>
                  <a:gd name="connsiteY10" fmla="*/ 783577 h 783577"/>
                  <a:gd name="connsiteX11" fmla="*/ 0 w 757237"/>
                  <a:gd name="connsiteY11" fmla="*/ 783577 h 783577"/>
                  <a:gd name="connsiteX12" fmla="*/ 450056 w 757237"/>
                  <a:gd name="connsiteY12" fmla="*/ 0 h 783577"/>
                  <a:gd name="connsiteX13" fmla="*/ 757237 w 757237"/>
                  <a:gd name="connsiteY13" fmla="*/ 0 h 783577"/>
                  <a:gd name="connsiteX14" fmla="*/ 757237 w 757237"/>
                  <a:gd name="connsiteY14" fmla="*/ 320350 h 783577"/>
                  <a:gd name="connsiteX15" fmla="*/ 743029 w 757237"/>
                  <a:gd name="connsiteY15" fmla="*/ 320350 h 783577"/>
                  <a:gd name="connsiteX16" fmla="*/ 743029 w 757237"/>
                  <a:gd name="connsiteY16" fmla="*/ 14702 h 783577"/>
                  <a:gd name="connsiteX17" fmla="*/ 450056 w 757237"/>
                  <a:gd name="connsiteY17" fmla="*/ 14702 h 783577"/>
                  <a:gd name="connsiteX18" fmla="*/ 0 w 757237"/>
                  <a:gd name="connsiteY18" fmla="*/ 0 h 783577"/>
                  <a:gd name="connsiteX19" fmla="*/ 307181 w 757237"/>
                  <a:gd name="connsiteY19" fmla="*/ 0 h 783577"/>
                  <a:gd name="connsiteX20" fmla="*/ 307181 w 757237"/>
                  <a:gd name="connsiteY20" fmla="*/ 14702 h 783577"/>
                  <a:gd name="connsiteX21" fmla="*/ 14207 w 757237"/>
                  <a:gd name="connsiteY21" fmla="*/ 14702 h 783577"/>
                  <a:gd name="connsiteX22" fmla="*/ 14207 w 757237"/>
                  <a:gd name="connsiteY22" fmla="*/ 320350 h 783577"/>
                  <a:gd name="connsiteX23" fmla="*/ 0 w 757237"/>
                  <a:gd name="connsiteY23" fmla="*/ 320350 h 783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57237" h="783577">
                    <a:moveTo>
                      <a:pt x="743029" y="463225"/>
                    </a:moveTo>
                    <a:lnTo>
                      <a:pt x="757237" y="463225"/>
                    </a:lnTo>
                    <a:lnTo>
                      <a:pt x="757237" y="783577"/>
                    </a:lnTo>
                    <a:lnTo>
                      <a:pt x="450056" y="783577"/>
                    </a:lnTo>
                    <a:lnTo>
                      <a:pt x="450056" y="768874"/>
                    </a:lnTo>
                    <a:lnTo>
                      <a:pt x="743029" y="768874"/>
                    </a:lnTo>
                    <a:close/>
                    <a:moveTo>
                      <a:pt x="0" y="463225"/>
                    </a:moveTo>
                    <a:lnTo>
                      <a:pt x="14207" y="463225"/>
                    </a:lnTo>
                    <a:lnTo>
                      <a:pt x="14207" y="768874"/>
                    </a:lnTo>
                    <a:lnTo>
                      <a:pt x="307181" y="768874"/>
                    </a:lnTo>
                    <a:lnTo>
                      <a:pt x="307181" y="783577"/>
                    </a:lnTo>
                    <a:lnTo>
                      <a:pt x="0" y="783577"/>
                    </a:lnTo>
                    <a:close/>
                    <a:moveTo>
                      <a:pt x="450056" y="0"/>
                    </a:moveTo>
                    <a:lnTo>
                      <a:pt x="757237" y="0"/>
                    </a:lnTo>
                    <a:lnTo>
                      <a:pt x="757237" y="320350"/>
                    </a:lnTo>
                    <a:lnTo>
                      <a:pt x="743029" y="320350"/>
                    </a:lnTo>
                    <a:lnTo>
                      <a:pt x="743029" y="14702"/>
                    </a:lnTo>
                    <a:lnTo>
                      <a:pt x="450056" y="14702"/>
                    </a:lnTo>
                    <a:close/>
                    <a:moveTo>
                      <a:pt x="0" y="0"/>
                    </a:moveTo>
                    <a:lnTo>
                      <a:pt x="307181" y="0"/>
                    </a:lnTo>
                    <a:lnTo>
                      <a:pt x="307181" y="14702"/>
                    </a:lnTo>
                    <a:lnTo>
                      <a:pt x="14207" y="14702"/>
                    </a:lnTo>
                    <a:lnTo>
                      <a:pt x="14207" y="320350"/>
                    </a:lnTo>
                    <a:lnTo>
                      <a:pt x="0" y="320350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>
                  <a:cs typeface="+mn-ea"/>
                </a:endParaRPr>
              </a:p>
            </p:txBody>
          </p:sp>
          <p:sp>
            <p:nvSpPr>
              <p:cNvPr id="7" name="MH_Other_5"/>
              <p:cNvSpPr>
                <a:spLocks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421557" y="2600326"/>
                <a:ext cx="398463" cy="396875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sz="1600">
                  <a:solidFill>
                    <a:srgbClr val="FFFFFF"/>
                  </a:solidFill>
                  <a:cs typeface="+mn-ea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081830" y="4435574"/>
              <a:ext cx="974725" cy="1009650"/>
              <a:chOff x="1138982" y="4435574"/>
              <a:chExt cx="974725" cy="1009650"/>
            </a:xfrm>
          </p:grpSpPr>
          <p:sp>
            <p:nvSpPr>
              <p:cNvPr id="9" name="MH_Other_3"/>
              <p:cNvSpPr/>
              <p:nvPr>
                <p:custDataLst>
                  <p:tags r:id="rId1"/>
                </p:custDataLst>
              </p:nvPr>
            </p:nvSpPr>
            <p:spPr>
              <a:xfrm>
                <a:off x="1273919" y="4575274"/>
                <a:ext cx="704850" cy="730250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>
                  <a:solidFill>
                    <a:srgbClr val="FFFFFF"/>
                  </a:solidFill>
                  <a:cs typeface="+mn-ea"/>
                </a:endParaRPr>
              </a:p>
            </p:txBody>
          </p:sp>
          <p:sp>
            <p:nvSpPr>
              <p:cNvPr id="10" name="MH_Other_4"/>
              <p:cNvSpPr/>
              <p:nvPr>
                <p:custDataLst>
                  <p:tags r:id="rId2"/>
                </p:custDataLst>
              </p:nvPr>
            </p:nvSpPr>
            <p:spPr>
              <a:xfrm>
                <a:off x="1138982" y="4435574"/>
                <a:ext cx="974725" cy="1009650"/>
              </a:xfrm>
              <a:custGeom>
                <a:avLst/>
                <a:gdLst>
                  <a:gd name="connsiteX0" fmla="*/ 743029 w 757237"/>
                  <a:gd name="connsiteY0" fmla="*/ 463225 h 783577"/>
                  <a:gd name="connsiteX1" fmla="*/ 757237 w 757237"/>
                  <a:gd name="connsiteY1" fmla="*/ 463225 h 783577"/>
                  <a:gd name="connsiteX2" fmla="*/ 757237 w 757237"/>
                  <a:gd name="connsiteY2" fmla="*/ 783577 h 783577"/>
                  <a:gd name="connsiteX3" fmla="*/ 450056 w 757237"/>
                  <a:gd name="connsiteY3" fmla="*/ 783577 h 783577"/>
                  <a:gd name="connsiteX4" fmla="*/ 450056 w 757237"/>
                  <a:gd name="connsiteY4" fmla="*/ 768874 h 783577"/>
                  <a:gd name="connsiteX5" fmla="*/ 743029 w 757237"/>
                  <a:gd name="connsiteY5" fmla="*/ 768874 h 783577"/>
                  <a:gd name="connsiteX6" fmla="*/ 0 w 757237"/>
                  <a:gd name="connsiteY6" fmla="*/ 463225 h 783577"/>
                  <a:gd name="connsiteX7" fmla="*/ 14207 w 757237"/>
                  <a:gd name="connsiteY7" fmla="*/ 463225 h 783577"/>
                  <a:gd name="connsiteX8" fmla="*/ 14207 w 757237"/>
                  <a:gd name="connsiteY8" fmla="*/ 768874 h 783577"/>
                  <a:gd name="connsiteX9" fmla="*/ 307181 w 757237"/>
                  <a:gd name="connsiteY9" fmla="*/ 768874 h 783577"/>
                  <a:gd name="connsiteX10" fmla="*/ 307181 w 757237"/>
                  <a:gd name="connsiteY10" fmla="*/ 783577 h 783577"/>
                  <a:gd name="connsiteX11" fmla="*/ 0 w 757237"/>
                  <a:gd name="connsiteY11" fmla="*/ 783577 h 783577"/>
                  <a:gd name="connsiteX12" fmla="*/ 450056 w 757237"/>
                  <a:gd name="connsiteY12" fmla="*/ 0 h 783577"/>
                  <a:gd name="connsiteX13" fmla="*/ 757237 w 757237"/>
                  <a:gd name="connsiteY13" fmla="*/ 0 h 783577"/>
                  <a:gd name="connsiteX14" fmla="*/ 757237 w 757237"/>
                  <a:gd name="connsiteY14" fmla="*/ 320350 h 783577"/>
                  <a:gd name="connsiteX15" fmla="*/ 743029 w 757237"/>
                  <a:gd name="connsiteY15" fmla="*/ 320350 h 783577"/>
                  <a:gd name="connsiteX16" fmla="*/ 743029 w 757237"/>
                  <a:gd name="connsiteY16" fmla="*/ 14702 h 783577"/>
                  <a:gd name="connsiteX17" fmla="*/ 450056 w 757237"/>
                  <a:gd name="connsiteY17" fmla="*/ 14702 h 783577"/>
                  <a:gd name="connsiteX18" fmla="*/ 0 w 757237"/>
                  <a:gd name="connsiteY18" fmla="*/ 0 h 783577"/>
                  <a:gd name="connsiteX19" fmla="*/ 307181 w 757237"/>
                  <a:gd name="connsiteY19" fmla="*/ 0 h 783577"/>
                  <a:gd name="connsiteX20" fmla="*/ 307181 w 757237"/>
                  <a:gd name="connsiteY20" fmla="*/ 14702 h 783577"/>
                  <a:gd name="connsiteX21" fmla="*/ 14207 w 757237"/>
                  <a:gd name="connsiteY21" fmla="*/ 14702 h 783577"/>
                  <a:gd name="connsiteX22" fmla="*/ 14207 w 757237"/>
                  <a:gd name="connsiteY22" fmla="*/ 320350 h 783577"/>
                  <a:gd name="connsiteX23" fmla="*/ 0 w 757237"/>
                  <a:gd name="connsiteY23" fmla="*/ 320350 h 783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57237" h="783577">
                    <a:moveTo>
                      <a:pt x="743029" y="463225"/>
                    </a:moveTo>
                    <a:lnTo>
                      <a:pt x="757237" y="463225"/>
                    </a:lnTo>
                    <a:lnTo>
                      <a:pt x="757237" y="783577"/>
                    </a:lnTo>
                    <a:lnTo>
                      <a:pt x="450056" y="783577"/>
                    </a:lnTo>
                    <a:lnTo>
                      <a:pt x="450056" y="768874"/>
                    </a:lnTo>
                    <a:lnTo>
                      <a:pt x="743029" y="768874"/>
                    </a:lnTo>
                    <a:close/>
                    <a:moveTo>
                      <a:pt x="0" y="463225"/>
                    </a:moveTo>
                    <a:lnTo>
                      <a:pt x="14207" y="463225"/>
                    </a:lnTo>
                    <a:lnTo>
                      <a:pt x="14207" y="768874"/>
                    </a:lnTo>
                    <a:lnTo>
                      <a:pt x="307181" y="768874"/>
                    </a:lnTo>
                    <a:lnTo>
                      <a:pt x="307181" y="783577"/>
                    </a:lnTo>
                    <a:lnTo>
                      <a:pt x="0" y="783577"/>
                    </a:lnTo>
                    <a:close/>
                    <a:moveTo>
                      <a:pt x="450056" y="0"/>
                    </a:moveTo>
                    <a:lnTo>
                      <a:pt x="757237" y="0"/>
                    </a:lnTo>
                    <a:lnTo>
                      <a:pt x="757237" y="320350"/>
                    </a:lnTo>
                    <a:lnTo>
                      <a:pt x="743029" y="320350"/>
                    </a:lnTo>
                    <a:lnTo>
                      <a:pt x="743029" y="14702"/>
                    </a:lnTo>
                    <a:lnTo>
                      <a:pt x="450056" y="14702"/>
                    </a:lnTo>
                    <a:close/>
                    <a:moveTo>
                      <a:pt x="0" y="0"/>
                    </a:moveTo>
                    <a:lnTo>
                      <a:pt x="307181" y="0"/>
                    </a:lnTo>
                    <a:lnTo>
                      <a:pt x="307181" y="14702"/>
                    </a:lnTo>
                    <a:lnTo>
                      <a:pt x="14207" y="14702"/>
                    </a:lnTo>
                    <a:lnTo>
                      <a:pt x="14207" y="320350"/>
                    </a:lnTo>
                    <a:lnTo>
                      <a:pt x="0" y="320350"/>
                    </a:lnTo>
                    <a:close/>
                  </a:path>
                </a:pathLst>
              </a:custGeom>
              <a:solidFill>
                <a:srgbClr val="20517C"/>
              </a:solidFill>
              <a:ln>
                <a:solidFill>
                  <a:schemeClr val="accent2">
                    <a:lumMod val="10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>
                  <a:cs typeface="+mn-ea"/>
                </a:endParaRPr>
              </a:p>
            </p:txBody>
          </p:sp>
          <p:sp>
            <p:nvSpPr>
              <p:cNvPr id="11" name="MH_Other_6"/>
              <p:cNvSpPr>
                <a:spLocks noChangeAspect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439020" y="4743549"/>
                <a:ext cx="396875" cy="393700"/>
              </a:xfrm>
              <a:custGeom>
                <a:avLst/>
                <a:gdLst>
                  <a:gd name="T0" fmla="*/ 615878 w 2390775"/>
                  <a:gd name="T1" fmla="*/ 1467970 h 2365376"/>
                  <a:gd name="T2" fmla="*/ 587250 w 2390775"/>
                  <a:gd name="T3" fmla="*/ 1401697 h 2365376"/>
                  <a:gd name="T4" fmla="*/ 1282649 w 2390775"/>
                  <a:gd name="T5" fmla="*/ 1393474 h 2365376"/>
                  <a:gd name="T6" fmla="*/ 1180915 w 2390775"/>
                  <a:gd name="T7" fmla="*/ 1446870 h 2365376"/>
                  <a:gd name="T8" fmla="*/ 1210073 w 2390775"/>
                  <a:gd name="T9" fmla="*/ 1382167 h 2365376"/>
                  <a:gd name="T10" fmla="*/ 653657 w 2390775"/>
                  <a:gd name="T11" fmla="*/ 1314699 h 2365376"/>
                  <a:gd name="T12" fmla="*/ 646041 w 2390775"/>
                  <a:gd name="T13" fmla="*/ 1180275 h 2365376"/>
                  <a:gd name="T14" fmla="*/ 589870 w 2390775"/>
                  <a:gd name="T15" fmla="*/ 1105327 h 2365376"/>
                  <a:gd name="T16" fmla="*/ 599516 w 2390775"/>
                  <a:gd name="T17" fmla="*/ 1141280 h 2365376"/>
                  <a:gd name="T18" fmla="*/ 579914 w 2390775"/>
                  <a:gd name="T19" fmla="*/ 1158779 h 2365376"/>
                  <a:gd name="T20" fmla="*/ 541333 w 2390775"/>
                  <a:gd name="T21" fmla="*/ 1105965 h 2365376"/>
                  <a:gd name="T22" fmla="*/ 1137260 w 2390775"/>
                  <a:gd name="T23" fmla="*/ 1009231 h 2365376"/>
                  <a:gd name="T24" fmla="*/ 1143562 w 2390775"/>
                  <a:gd name="T25" fmla="*/ 1026145 h 2365376"/>
                  <a:gd name="T26" fmla="*/ 1096615 w 2390775"/>
                  <a:gd name="T27" fmla="*/ 1069549 h 2365376"/>
                  <a:gd name="T28" fmla="*/ 1102602 w 2390775"/>
                  <a:gd name="T29" fmla="*/ 1001572 h 2365376"/>
                  <a:gd name="T30" fmla="*/ 972739 w 2390775"/>
                  <a:gd name="T31" fmla="*/ 835988 h 2365376"/>
                  <a:gd name="T32" fmla="*/ 989500 w 2390775"/>
                  <a:gd name="T33" fmla="*/ 1138672 h 2365376"/>
                  <a:gd name="T34" fmla="*/ 639427 w 2390775"/>
                  <a:gd name="T35" fmla="*/ 1423644 h 2365376"/>
                  <a:gd name="T36" fmla="*/ 599898 w 2390775"/>
                  <a:gd name="T37" fmla="*/ 1003302 h 2365376"/>
                  <a:gd name="T38" fmla="*/ 529694 w 2390775"/>
                  <a:gd name="T39" fmla="*/ 1090596 h 2365376"/>
                  <a:gd name="T40" fmla="*/ 602428 w 2390775"/>
                  <a:gd name="T41" fmla="*/ 868249 h 2365376"/>
                  <a:gd name="T42" fmla="*/ 861740 w 2390775"/>
                  <a:gd name="T43" fmla="*/ 924231 h 2365376"/>
                  <a:gd name="T44" fmla="*/ 755609 w 2390775"/>
                  <a:gd name="T45" fmla="*/ 542052 h 2365376"/>
                  <a:gd name="T46" fmla="*/ 929665 w 2390775"/>
                  <a:gd name="T47" fmla="*/ 525915 h 2365376"/>
                  <a:gd name="T48" fmla="*/ 909019 w 2390775"/>
                  <a:gd name="T49" fmla="*/ 571798 h 2365376"/>
                  <a:gd name="T50" fmla="*/ 936652 w 2390775"/>
                  <a:gd name="T51" fmla="*/ 586353 h 2365376"/>
                  <a:gd name="T52" fmla="*/ 928394 w 2390775"/>
                  <a:gd name="T53" fmla="*/ 688879 h 2365376"/>
                  <a:gd name="T54" fmla="*/ 840414 w 2390775"/>
                  <a:gd name="T55" fmla="*/ 772101 h 2365376"/>
                  <a:gd name="T56" fmla="*/ 742269 w 2390775"/>
                  <a:gd name="T57" fmla="*/ 675588 h 2365376"/>
                  <a:gd name="T58" fmla="*/ 738139 w 2390775"/>
                  <a:gd name="T59" fmla="*/ 608504 h 2365376"/>
                  <a:gd name="T60" fmla="*/ 761643 w 2390775"/>
                  <a:gd name="T61" fmla="*/ 510093 h 2365376"/>
                  <a:gd name="T62" fmla="*/ 617010 w 2390775"/>
                  <a:gd name="T63" fmla="*/ 449064 h 2365376"/>
                  <a:gd name="T64" fmla="*/ 350272 w 2390775"/>
                  <a:gd name="T65" fmla="*/ 638327 h 2365376"/>
                  <a:gd name="T66" fmla="*/ 215163 w 2390775"/>
                  <a:gd name="T67" fmla="*/ 939947 h 2365376"/>
                  <a:gd name="T68" fmla="*/ 256613 w 2390775"/>
                  <a:gd name="T69" fmla="*/ 1277331 h 2365376"/>
                  <a:gd name="T70" fmla="*/ 458486 w 2390775"/>
                  <a:gd name="T71" fmla="*/ 1534008 h 2365376"/>
                  <a:gd name="T72" fmla="*/ 767308 w 2390775"/>
                  <a:gd name="T73" fmla="*/ 1655225 h 2365376"/>
                  <a:gd name="T74" fmla="*/ 1101127 w 2390775"/>
                  <a:gd name="T75" fmla="*/ 1596674 h 2365376"/>
                  <a:gd name="T76" fmla="*/ 1347614 w 2390775"/>
                  <a:gd name="T77" fmla="*/ 1383040 h 2365376"/>
                  <a:gd name="T78" fmla="*/ 1453614 w 2390775"/>
                  <a:gd name="T79" fmla="*/ 1066861 h 2365376"/>
                  <a:gd name="T80" fmla="*/ 1378939 w 2390775"/>
                  <a:gd name="T81" fmla="*/ 738024 h 2365376"/>
                  <a:gd name="T82" fmla="*/ 1153652 w 2390775"/>
                  <a:gd name="T83" fmla="*/ 501602 h 2365376"/>
                  <a:gd name="T84" fmla="*/ 831224 w 2390775"/>
                  <a:gd name="T85" fmla="*/ 411085 h 2365376"/>
                  <a:gd name="T86" fmla="*/ 989432 w 2390775"/>
                  <a:gd name="T87" fmla="*/ 315187 h 2365376"/>
                  <a:gd name="T88" fmla="*/ 1471649 w 2390775"/>
                  <a:gd name="T89" fmla="*/ 671876 h 2365376"/>
                  <a:gd name="T90" fmla="*/ 1554866 w 2390775"/>
                  <a:gd name="T91" fmla="*/ 1171938 h 2365376"/>
                  <a:gd name="T92" fmla="*/ 1239716 w 2390775"/>
                  <a:gd name="T93" fmla="*/ 1647313 h 2365376"/>
                  <a:gd name="T94" fmla="*/ 646121 w 2390775"/>
                  <a:gd name="T95" fmla="*/ 1748275 h 2365376"/>
                  <a:gd name="T96" fmla="*/ 110112 w 2390775"/>
                  <a:gd name="T97" fmla="*/ 1186813 h 2365376"/>
                  <a:gd name="T98" fmla="*/ 251551 w 2390775"/>
                  <a:gd name="T99" fmla="*/ 580725 h 2365376"/>
                  <a:gd name="T100" fmla="*/ 1549044 w 2390775"/>
                  <a:gd name="T101" fmla="*/ 160116 h 2365376"/>
                  <a:gd name="T102" fmla="*/ 1461002 w 2390775"/>
                  <a:gd name="T103" fmla="*/ 284475 h 2365376"/>
                  <a:gd name="T104" fmla="*/ 1550307 w 2390775"/>
                  <a:gd name="T105" fmla="*/ 426554 h 2365376"/>
                  <a:gd name="T106" fmla="*/ 1719764 w 2390775"/>
                  <a:gd name="T107" fmla="*/ 380038 h 2365376"/>
                  <a:gd name="T108" fmla="*/ 1735543 w 2390775"/>
                  <a:gd name="T109" fmla="*/ 232579 h 2365376"/>
                  <a:gd name="T110" fmla="*/ 1705909 w 2390775"/>
                  <a:gd name="T111" fmla="*/ 94508 h 2365376"/>
                  <a:gd name="T112" fmla="*/ 1774050 w 2390775"/>
                  <a:gd name="T113" fmla="*/ 148403 h 2365376"/>
                  <a:gd name="T114" fmla="*/ 1781614 w 2390775"/>
                  <a:gd name="T115" fmla="*/ 428769 h 2365376"/>
                  <a:gd name="T116" fmla="*/ 1600166 w 2390775"/>
                  <a:gd name="T117" fmla="*/ 516104 h 2365376"/>
                  <a:gd name="T118" fmla="*/ 1452167 w 2390775"/>
                  <a:gd name="T119" fmla="*/ 455349 h 2365376"/>
                  <a:gd name="T120" fmla="*/ 1310478 w 2390775"/>
                  <a:gd name="T121" fmla="*/ 259477 h 2365376"/>
                  <a:gd name="T122" fmla="*/ 1562614 w 2390775"/>
                  <a:gd name="T123" fmla="*/ 74046 h 236537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2390775" h="2365376">
                    <a:moveTo>
                      <a:pt x="761351" y="1739900"/>
                    </a:moveTo>
                    <a:lnTo>
                      <a:pt x="791690" y="1805294"/>
                    </a:lnTo>
                    <a:lnTo>
                      <a:pt x="794883" y="1808051"/>
                    </a:lnTo>
                    <a:lnTo>
                      <a:pt x="797278" y="1811991"/>
                    </a:lnTo>
                    <a:lnTo>
                      <a:pt x="800871" y="1817112"/>
                    </a:lnTo>
                    <a:lnTo>
                      <a:pt x="803266" y="1822233"/>
                    </a:lnTo>
                    <a:lnTo>
                      <a:pt x="804065" y="1825384"/>
                    </a:lnTo>
                    <a:lnTo>
                      <a:pt x="804863" y="1828536"/>
                    </a:lnTo>
                    <a:lnTo>
                      <a:pt x="804863" y="1831687"/>
                    </a:lnTo>
                    <a:lnTo>
                      <a:pt x="804863" y="1834839"/>
                    </a:lnTo>
                    <a:lnTo>
                      <a:pt x="804065" y="1837990"/>
                    </a:lnTo>
                    <a:lnTo>
                      <a:pt x="802867" y="1841142"/>
                    </a:lnTo>
                    <a:lnTo>
                      <a:pt x="801670" y="1842718"/>
                    </a:lnTo>
                    <a:lnTo>
                      <a:pt x="799674" y="1844687"/>
                    </a:lnTo>
                    <a:lnTo>
                      <a:pt x="797278" y="1845475"/>
                    </a:lnTo>
                    <a:lnTo>
                      <a:pt x="794484" y="1845869"/>
                    </a:lnTo>
                    <a:lnTo>
                      <a:pt x="790891" y="1846263"/>
                    </a:lnTo>
                    <a:lnTo>
                      <a:pt x="787698" y="1845869"/>
                    </a:lnTo>
                    <a:lnTo>
                      <a:pt x="784105" y="1845475"/>
                    </a:lnTo>
                    <a:lnTo>
                      <a:pt x="780512" y="1844293"/>
                    </a:lnTo>
                    <a:lnTo>
                      <a:pt x="776520" y="1842718"/>
                    </a:lnTo>
                    <a:lnTo>
                      <a:pt x="772927" y="1841142"/>
                    </a:lnTo>
                    <a:lnTo>
                      <a:pt x="768935" y="1839172"/>
                    </a:lnTo>
                    <a:lnTo>
                      <a:pt x="765343" y="1836809"/>
                    </a:lnTo>
                    <a:lnTo>
                      <a:pt x="761750" y="1834051"/>
                    </a:lnTo>
                    <a:lnTo>
                      <a:pt x="758955" y="1831294"/>
                    </a:lnTo>
                    <a:lnTo>
                      <a:pt x="756161" y="1827748"/>
                    </a:lnTo>
                    <a:lnTo>
                      <a:pt x="754165" y="1824597"/>
                    </a:lnTo>
                    <a:lnTo>
                      <a:pt x="748975" y="1815536"/>
                    </a:lnTo>
                    <a:lnTo>
                      <a:pt x="745782" y="1808839"/>
                    </a:lnTo>
                    <a:lnTo>
                      <a:pt x="743387" y="1803718"/>
                    </a:lnTo>
                    <a:lnTo>
                      <a:pt x="742588" y="1799385"/>
                    </a:lnTo>
                    <a:lnTo>
                      <a:pt x="742588" y="1795051"/>
                    </a:lnTo>
                    <a:lnTo>
                      <a:pt x="743387" y="1790718"/>
                    </a:lnTo>
                    <a:lnTo>
                      <a:pt x="746181" y="1778112"/>
                    </a:lnTo>
                    <a:lnTo>
                      <a:pt x="746979" y="1774173"/>
                    </a:lnTo>
                    <a:lnTo>
                      <a:pt x="746979" y="1772203"/>
                    </a:lnTo>
                    <a:lnTo>
                      <a:pt x="746181" y="1771021"/>
                    </a:lnTo>
                    <a:lnTo>
                      <a:pt x="745383" y="1770627"/>
                    </a:lnTo>
                    <a:lnTo>
                      <a:pt x="742987" y="1770627"/>
                    </a:lnTo>
                    <a:lnTo>
                      <a:pt x="742189" y="1770233"/>
                    </a:lnTo>
                    <a:lnTo>
                      <a:pt x="741790" y="1769839"/>
                    </a:lnTo>
                    <a:lnTo>
                      <a:pt x="738596" y="1761961"/>
                    </a:lnTo>
                    <a:lnTo>
                      <a:pt x="736999" y="1758021"/>
                    </a:lnTo>
                    <a:lnTo>
                      <a:pt x="736600" y="1756052"/>
                    </a:lnTo>
                    <a:lnTo>
                      <a:pt x="736600" y="1754476"/>
                    </a:lnTo>
                    <a:lnTo>
                      <a:pt x="742189" y="1750536"/>
                    </a:lnTo>
                    <a:lnTo>
                      <a:pt x="747379" y="1747385"/>
                    </a:lnTo>
                    <a:lnTo>
                      <a:pt x="750971" y="1745021"/>
                    </a:lnTo>
                    <a:lnTo>
                      <a:pt x="754165" y="1743839"/>
                    </a:lnTo>
                    <a:lnTo>
                      <a:pt x="758556" y="1741870"/>
                    </a:lnTo>
                    <a:lnTo>
                      <a:pt x="759754" y="1741870"/>
                    </a:lnTo>
                    <a:lnTo>
                      <a:pt x="761351" y="1739900"/>
                    </a:lnTo>
                    <a:close/>
                    <a:moveTo>
                      <a:pt x="1554438" y="1730375"/>
                    </a:moveTo>
                    <a:lnTo>
                      <a:pt x="1565575" y="1730375"/>
                    </a:lnTo>
                    <a:lnTo>
                      <a:pt x="1575916" y="1730375"/>
                    </a:lnTo>
                    <a:lnTo>
                      <a:pt x="1586258" y="1731163"/>
                    </a:lnTo>
                    <a:lnTo>
                      <a:pt x="1591031" y="1731951"/>
                    </a:lnTo>
                    <a:lnTo>
                      <a:pt x="1595008" y="1733133"/>
                    </a:lnTo>
                    <a:lnTo>
                      <a:pt x="1598986" y="1734314"/>
                    </a:lnTo>
                    <a:lnTo>
                      <a:pt x="1602168" y="1735890"/>
                    </a:lnTo>
                    <a:lnTo>
                      <a:pt x="1605350" y="1737860"/>
                    </a:lnTo>
                    <a:lnTo>
                      <a:pt x="1607339" y="1739830"/>
                    </a:lnTo>
                    <a:lnTo>
                      <a:pt x="1608929" y="1741799"/>
                    </a:lnTo>
                    <a:lnTo>
                      <a:pt x="1609725" y="1744951"/>
                    </a:lnTo>
                    <a:lnTo>
                      <a:pt x="1609725" y="1747708"/>
                    </a:lnTo>
                    <a:lnTo>
                      <a:pt x="1608929" y="1751648"/>
                    </a:lnTo>
                    <a:lnTo>
                      <a:pt x="1607339" y="1755193"/>
                    </a:lnTo>
                    <a:lnTo>
                      <a:pt x="1604554" y="1759920"/>
                    </a:lnTo>
                    <a:lnTo>
                      <a:pt x="1600577" y="1764648"/>
                    </a:lnTo>
                    <a:lnTo>
                      <a:pt x="1595804" y="1769769"/>
                    </a:lnTo>
                    <a:lnTo>
                      <a:pt x="1589042" y="1776072"/>
                    </a:lnTo>
                    <a:lnTo>
                      <a:pt x="1582678" y="1781193"/>
                    </a:lnTo>
                    <a:lnTo>
                      <a:pt x="1576314" y="1786314"/>
                    </a:lnTo>
                    <a:lnTo>
                      <a:pt x="1570348" y="1790647"/>
                    </a:lnTo>
                    <a:lnTo>
                      <a:pt x="1563586" y="1794193"/>
                    </a:lnTo>
                    <a:lnTo>
                      <a:pt x="1557222" y="1797738"/>
                    </a:lnTo>
                    <a:lnTo>
                      <a:pt x="1550461" y="1800496"/>
                    </a:lnTo>
                    <a:lnTo>
                      <a:pt x="1544097" y="1802466"/>
                    </a:lnTo>
                    <a:lnTo>
                      <a:pt x="1537733" y="1804829"/>
                    </a:lnTo>
                    <a:lnTo>
                      <a:pt x="1530971" y="1806799"/>
                    </a:lnTo>
                    <a:lnTo>
                      <a:pt x="1524607" y="1807981"/>
                    </a:lnTo>
                    <a:lnTo>
                      <a:pt x="1518243" y="1809163"/>
                    </a:lnTo>
                    <a:lnTo>
                      <a:pt x="1505117" y="1811132"/>
                    </a:lnTo>
                    <a:lnTo>
                      <a:pt x="1491992" y="1812314"/>
                    </a:lnTo>
                    <a:lnTo>
                      <a:pt x="1486026" y="1813102"/>
                    </a:lnTo>
                    <a:lnTo>
                      <a:pt x="1483241" y="1813890"/>
                    </a:lnTo>
                    <a:lnTo>
                      <a:pt x="1482048" y="1814678"/>
                    </a:lnTo>
                    <a:lnTo>
                      <a:pt x="1481253" y="1815072"/>
                    </a:lnTo>
                    <a:lnTo>
                      <a:pt x="1480855" y="1815859"/>
                    </a:lnTo>
                    <a:lnTo>
                      <a:pt x="1480855" y="1817041"/>
                    </a:lnTo>
                    <a:lnTo>
                      <a:pt x="1481253" y="1818617"/>
                    </a:lnTo>
                    <a:lnTo>
                      <a:pt x="1482048" y="1819799"/>
                    </a:lnTo>
                    <a:lnTo>
                      <a:pt x="1482048" y="1821375"/>
                    </a:lnTo>
                    <a:lnTo>
                      <a:pt x="1482048" y="1821769"/>
                    </a:lnTo>
                    <a:lnTo>
                      <a:pt x="1480855" y="1822556"/>
                    </a:lnTo>
                    <a:lnTo>
                      <a:pt x="1471309" y="1830829"/>
                    </a:lnTo>
                    <a:lnTo>
                      <a:pt x="1465343" y="1834375"/>
                    </a:lnTo>
                    <a:lnTo>
                      <a:pt x="1463354" y="1835556"/>
                    </a:lnTo>
                    <a:lnTo>
                      <a:pt x="1461365" y="1836738"/>
                    </a:lnTo>
                    <a:lnTo>
                      <a:pt x="1452615" y="1830041"/>
                    </a:lnTo>
                    <a:lnTo>
                      <a:pt x="1445853" y="1824132"/>
                    </a:lnTo>
                    <a:lnTo>
                      <a:pt x="1440285" y="1819405"/>
                    </a:lnTo>
                    <a:lnTo>
                      <a:pt x="1437103" y="1815072"/>
                    </a:lnTo>
                    <a:lnTo>
                      <a:pt x="1434716" y="1812314"/>
                    </a:lnTo>
                    <a:lnTo>
                      <a:pt x="1433125" y="1810344"/>
                    </a:lnTo>
                    <a:lnTo>
                      <a:pt x="1432330" y="1808375"/>
                    </a:lnTo>
                    <a:lnTo>
                      <a:pt x="1428750" y="1806799"/>
                    </a:lnTo>
                    <a:lnTo>
                      <a:pt x="1512675" y="1734314"/>
                    </a:lnTo>
                    <a:lnTo>
                      <a:pt x="1518641" y="1733527"/>
                    </a:lnTo>
                    <a:lnTo>
                      <a:pt x="1533755" y="1731951"/>
                    </a:lnTo>
                    <a:lnTo>
                      <a:pt x="1543699" y="1731163"/>
                    </a:lnTo>
                    <a:lnTo>
                      <a:pt x="1554438" y="1730375"/>
                    </a:lnTo>
                    <a:close/>
                    <a:moveTo>
                      <a:pt x="588962" y="1535113"/>
                    </a:moveTo>
                    <a:lnTo>
                      <a:pt x="694496" y="1535113"/>
                    </a:lnTo>
                    <a:lnTo>
                      <a:pt x="694496" y="1557872"/>
                    </a:lnTo>
                    <a:lnTo>
                      <a:pt x="694894" y="1558271"/>
                    </a:lnTo>
                    <a:lnTo>
                      <a:pt x="696885" y="1560268"/>
                    </a:lnTo>
                    <a:lnTo>
                      <a:pt x="698478" y="1560667"/>
                    </a:lnTo>
                    <a:lnTo>
                      <a:pt x="700469" y="1561466"/>
                    </a:lnTo>
                    <a:lnTo>
                      <a:pt x="704053" y="1561865"/>
                    </a:lnTo>
                    <a:lnTo>
                      <a:pt x="707239" y="1561865"/>
                    </a:lnTo>
                    <a:lnTo>
                      <a:pt x="711222" y="1561865"/>
                    </a:lnTo>
                    <a:lnTo>
                      <a:pt x="714407" y="1561466"/>
                    </a:lnTo>
                    <a:lnTo>
                      <a:pt x="716797" y="1560667"/>
                    </a:lnTo>
                    <a:lnTo>
                      <a:pt x="718390" y="1560268"/>
                    </a:lnTo>
                    <a:lnTo>
                      <a:pt x="720381" y="1558271"/>
                    </a:lnTo>
                    <a:lnTo>
                      <a:pt x="720779" y="1557872"/>
                    </a:lnTo>
                    <a:lnTo>
                      <a:pt x="720779" y="1535113"/>
                    </a:lnTo>
                    <a:lnTo>
                      <a:pt x="820737" y="1535113"/>
                    </a:lnTo>
                    <a:lnTo>
                      <a:pt x="820737" y="1644117"/>
                    </a:lnTo>
                    <a:lnTo>
                      <a:pt x="820339" y="1648908"/>
                    </a:lnTo>
                    <a:lnTo>
                      <a:pt x="819144" y="1652901"/>
                    </a:lnTo>
                    <a:lnTo>
                      <a:pt x="816755" y="1656894"/>
                    </a:lnTo>
                    <a:lnTo>
                      <a:pt x="814365" y="1660088"/>
                    </a:lnTo>
                    <a:lnTo>
                      <a:pt x="810781" y="1663283"/>
                    </a:lnTo>
                    <a:lnTo>
                      <a:pt x="806799" y="1665279"/>
                    </a:lnTo>
                    <a:lnTo>
                      <a:pt x="802418" y="1666477"/>
                    </a:lnTo>
                    <a:lnTo>
                      <a:pt x="797639" y="1666876"/>
                    </a:lnTo>
                    <a:lnTo>
                      <a:pt x="612060" y="1666876"/>
                    </a:lnTo>
                    <a:lnTo>
                      <a:pt x="607281" y="1666477"/>
                    </a:lnTo>
                    <a:lnTo>
                      <a:pt x="602901" y="1665279"/>
                    </a:lnTo>
                    <a:lnTo>
                      <a:pt x="598918" y="1663283"/>
                    </a:lnTo>
                    <a:lnTo>
                      <a:pt x="595732" y="1660088"/>
                    </a:lnTo>
                    <a:lnTo>
                      <a:pt x="592546" y="1656894"/>
                    </a:lnTo>
                    <a:lnTo>
                      <a:pt x="590555" y="1652901"/>
                    </a:lnTo>
                    <a:lnTo>
                      <a:pt x="589360" y="1648908"/>
                    </a:lnTo>
                    <a:lnTo>
                      <a:pt x="588962" y="1644117"/>
                    </a:lnTo>
                    <a:lnTo>
                      <a:pt x="588962" y="1535113"/>
                    </a:lnTo>
                    <a:close/>
                    <a:moveTo>
                      <a:pt x="612060" y="1476375"/>
                    </a:moveTo>
                    <a:lnTo>
                      <a:pt x="797639" y="1476375"/>
                    </a:lnTo>
                    <a:lnTo>
                      <a:pt x="802418" y="1476769"/>
                    </a:lnTo>
                    <a:lnTo>
                      <a:pt x="806799" y="1477950"/>
                    </a:lnTo>
                    <a:lnTo>
                      <a:pt x="810781" y="1480312"/>
                    </a:lnTo>
                    <a:lnTo>
                      <a:pt x="814365" y="1483068"/>
                    </a:lnTo>
                    <a:lnTo>
                      <a:pt x="816755" y="1486611"/>
                    </a:lnTo>
                    <a:lnTo>
                      <a:pt x="819144" y="1490155"/>
                    </a:lnTo>
                    <a:lnTo>
                      <a:pt x="820339" y="1494485"/>
                    </a:lnTo>
                    <a:lnTo>
                      <a:pt x="820737" y="1498816"/>
                    </a:lnTo>
                    <a:lnTo>
                      <a:pt x="820737" y="1525588"/>
                    </a:lnTo>
                    <a:lnTo>
                      <a:pt x="588962" y="1525588"/>
                    </a:lnTo>
                    <a:lnTo>
                      <a:pt x="588962" y="1498816"/>
                    </a:lnTo>
                    <a:lnTo>
                      <a:pt x="589360" y="1494485"/>
                    </a:lnTo>
                    <a:lnTo>
                      <a:pt x="590555" y="1490155"/>
                    </a:lnTo>
                    <a:lnTo>
                      <a:pt x="592546" y="1486611"/>
                    </a:lnTo>
                    <a:lnTo>
                      <a:pt x="595732" y="1483068"/>
                    </a:lnTo>
                    <a:lnTo>
                      <a:pt x="598918" y="1480312"/>
                    </a:lnTo>
                    <a:lnTo>
                      <a:pt x="602901" y="1477950"/>
                    </a:lnTo>
                    <a:lnTo>
                      <a:pt x="607281" y="1476769"/>
                    </a:lnTo>
                    <a:lnTo>
                      <a:pt x="612060" y="1476375"/>
                    </a:lnTo>
                    <a:close/>
                    <a:moveTo>
                      <a:pt x="725449" y="1381125"/>
                    </a:moveTo>
                    <a:lnTo>
                      <a:pt x="730525" y="1381524"/>
                    </a:lnTo>
                    <a:lnTo>
                      <a:pt x="732087" y="1381524"/>
                    </a:lnTo>
                    <a:lnTo>
                      <a:pt x="734430" y="1382322"/>
                    </a:lnTo>
                    <a:lnTo>
                      <a:pt x="737554" y="1384317"/>
                    </a:lnTo>
                    <a:lnTo>
                      <a:pt x="740287" y="1386312"/>
                    </a:lnTo>
                    <a:lnTo>
                      <a:pt x="743411" y="1389505"/>
                    </a:lnTo>
                    <a:lnTo>
                      <a:pt x="746535" y="1393096"/>
                    </a:lnTo>
                    <a:lnTo>
                      <a:pt x="749659" y="1397486"/>
                    </a:lnTo>
                    <a:lnTo>
                      <a:pt x="755906" y="1407063"/>
                    </a:lnTo>
                    <a:lnTo>
                      <a:pt x="761373" y="1417837"/>
                    </a:lnTo>
                    <a:lnTo>
                      <a:pt x="766059" y="1427813"/>
                    </a:lnTo>
                    <a:lnTo>
                      <a:pt x="769182" y="1437390"/>
                    </a:lnTo>
                    <a:lnTo>
                      <a:pt x="770744" y="1441780"/>
                    </a:lnTo>
                    <a:lnTo>
                      <a:pt x="771525" y="1445770"/>
                    </a:lnTo>
                    <a:lnTo>
                      <a:pt x="771525" y="1448164"/>
                    </a:lnTo>
                    <a:lnTo>
                      <a:pt x="771525" y="1450159"/>
                    </a:lnTo>
                    <a:lnTo>
                      <a:pt x="770744" y="1451357"/>
                    </a:lnTo>
                    <a:lnTo>
                      <a:pt x="769182" y="1452155"/>
                    </a:lnTo>
                    <a:lnTo>
                      <a:pt x="768011" y="1452155"/>
                    </a:lnTo>
                    <a:lnTo>
                      <a:pt x="766449" y="1450958"/>
                    </a:lnTo>
                    <a:lnTo>
                      <a:pt x="764887" y="1449760"/>
                    </a:lnTo>
                    <a:lnTo>
                      <a:pt x="762544" y="1448563"/>
                    </a:lnTo>
                    <a:lnTo>
                      <a:pt x="759030" y="1444174"/>
                    </a:lnTo>
                    <a:lnTo>
                      <a:pt x="755516" y="1439784"/>
                    </a:lnTo>
                    <a:lnTo>
                      <a:pt x="753173" y="1434996"/>
                    </a:lnTo>
                    <a:lnTo>
                      <a:pt x="752392" y="1433400"/>
                    </a:lnTo>
                    <a:lnTo>
                      <a:pt x="752392" y="1431404"/>
                    </a:lnTo>
                    <a:lnTo>
                      <a:pt x="752001" y="1428611"/>
                    </a:lnTo>
                    <a:lnTo>
                      <a:pt x="750830" y="1426616"/>
                    </a:lnTo>
                    <a:lnTo>
                      <a:pt x="748878" y="1425419"/>
                    </a:lnTo>
                    <a:lnTo>
                      <a:pt x="746925" y="1425020"/>
                    </a:lnTo>
                    <a:lnTo>
                      <a:pt x="746144" y="1425419"/>
                    </a:lnTo>
                    <a:lnTo>
                      <a:pt x="745363" y="1425818"/>
                    </a:lnTo>
                    <a:lnTo>
                      <a:pt x="744582" y="1426616"/>
                    </a:lnTo>
                    <a:lnTo>
                      <a:pt x="743411" y="1427414"/>
                    </a:lnTo>
                    <a:lnTo>
                      <a:pt x="742630" y="1428611"/>
                    </a:lnTo>
                    <a:lnTo>
                      <a:pt x="742240" y="1430207"/>
                    </a:lnTo>
                    <a:lnTo>
                      <a:pt x="741849" y="1432602"/>
                    </a:lnTo>
                    <a:lnTo>
                      <a:pt x="741849" y="1434597"/>
                    </a:lnTo>
                    <a:lnTo>
                      <a:pt x="741459" y="1439385"/>
                    </a:lnTo>
                    <a:lnTo>
                      <a:pt x="740678" y="1443376"/>
                    </a:lnTo>
                    <a:lnTo>
                      <a:pt x="739897" y="1445371"/>
                    </a:lnTo>
                    <a:lnTo>
                      <a:pt x="739116" y="1446967"/>
                    </a:lnTo>
                    <a:lnTo>
                      <a:pt x="737944" y="1448164"/>
                    </a:lnTo>
                    <a:lnTo>
                      <a:pt x="735992" y="1449361"/>
                    </a:lnTo>
                    <a:lnTo>
                      <a:pt x="734430" y="1450558"/>
                    </a:lnTo>
                    <a:lnTo>
                      <a:pt x="732868" y="1452155"/>
                    </a:lnTo>
                    <a:lnTo>
                      <a:pt x="730525" y="1452953"/>
                    </a:lnTo>
                    <a:lnTo>
                      <a:pt x="727792" y="1453352"/>
                    </a:lnTo>
                    <a:lnTo>
                      <a:pt x="721935" y="1454150"/>
                    </a:lnTo>
                    <a:lnTo>
                      <a:pt x="715297" y="1454150"/>
                    </a:lnTo>
                    <a:lnTo>
                      <a:pt x="712173" y="1453751"/>
                    </a:lnTo>
                    <a:lnTo>
                      <a:pt x="709049" y="1452953"/>
                    </a:lnTo>
                    <a:lnTo>
                      <a:pt x="706706" y="1452155"/>
                    </a:lnTo>
                    <a:lnTo>
                      <a:pt x="703973" y="1450558"/>
                    </a:lnTo>
                    <a:lnTo>
                      <a:pt x="701240" y="1448962"/>
                    </a:lnTo>
                    <a:lnTo>
                      <a:pt x="699287" y="1447366"/>
                    </a:lnTo>
                    <a:lnTo>
                      <a:pt x="694992" y="1442977"/>
                    </a:lnTo>
                    <a:lnTo>
                      <a:pt x="691478" y="1438188"/>
                    </a:lnTo>
                    <a:lnTo>
                      <a:pt x="687963" y="1432602"/>
                    </a:lnTo>
                    <a:lnTo>
                      <a:pt x="685230" y="1427015"/>
                    </a:lnTo>
                    <a:lnTo>
                      <a:pt x="682497" y="1421029"/>
                    </a:lnTo>
                    <a:lnTo>
                      <a:pt x="680544" y="1415044"/>
                    </a:lnTo>
                    <a:lnTo>
                      <a:pt x="678982" y="1409058"/>
                    </a:lnTo>
                    <a:lnTo>
                      <a:pt x="676249" y="1399082"/>
                    </a:lnTo>
                    <a:lnTo>
                      <a:pt x="675078" y="1392298"/>
                    </a:lnTo>
                    <a:lnTo>
                      <a:pt x="674687" y="1389106"/>
                    </a:lnTo>
                    <a:lnTo>
                      <a:pt x="674687" y="1388707"/>
                    </a:lnTo>
                    <a:lnTo>
                      <a:pt x="675078" y="1388308"/>
                    </a:lnTo>
                    <a:lnTo>
                      <a:pt x="676249" y="1387909"/>
                    </a:lnTo>
                    <a:lnTo>
                      <a:pt x="679373" y="1387111"/>
                    </a:lnTo>
                    <a:lnTo>
                      <a:pt x="683278" y="1385913"/>
                    </a:lnTo>
                    <a:lnTo>
                      <a:pt x="689525" y="1384716"/>
                    </a:lnTo>
                    <a:lnTo>
                      <a:pt x="698897" y="1383120"/>
                    </a:lnTo>
                    <a:lnTo>
                      <a:pt x="715297" y="1381524"/>
                    </a:lnTo>
                    <a:lnTo>
                      <a:pt x="725449" y="1381125"/>
                    </a:lnTo>
                    <a:close/>
                    <a:moveTo>
                      <a:pt x="1433588" y="1247775"/>
                    </a:moveTo>
                    <a:lnTo>
                      <a:pt x="1439124" y="1247775"/>
                    </a:lnTo>
                    <a:lnTo>
                      <a:pt x="1444264" y="1248175"/>
                    </a:lnTo>
                    <a:lnTo>
                      <a:pt x="1448614" y="1248976"/>
                    </a:lnTo>
                    <a:lnTo>
                      <a:pt x="1451382" y="1249776"/>
                    </a:lnTo>
                    <a:lnTo>
                      <a:pt x="1453359" y="1250977"/>
                    </a:lnTo>
                    <a:lnTo>
                      <a:pt x="1454150" y="1252178"/>
                    </a:lnTo>
                    <a:lnTo>
                      <a:pt x="1454150" y="1253779"/>
                    </a:lnTo>
                    <a:lnTo>
                      <a:pt x="1453359" y="1255380"/>
                    </a:lnTo>
                    <a:lnTo>
                      <a:pt x="1452173" y="1256981"/>
                    </a:lnTo>
                    <a:lnTo>
                      <a:pt x="1450196" y="1258582"/>
                    </a:lnTo>
                    <a:lnTo>
                      <a:pt x="1447428" y="1260183"/>
                    </a:lnTo>
                    <a:lnTo>
                      <a:pt x="1441892" y="1262985"/>
                    </a:lnTo>
                    <a:lnTo>
                      <a:pt x="1435565" y="1264986"/>
                    </a:lnTo>
                    <a:lnTo>
                      <a:pt x="1432402" y="1265387"/>
                    </a:lnTo>
                    <a:lnTo>
                      <a:pt x="1429634" y="1265787"/>
                    </a:lnTo>
                    <a:lnTo>
                      <a:pt x="1427261" y="1265787"/>
                    </a:lnTo>
                    <a:lnTo>
                      <a:pt x="1425284" y="1265387"/>
                    </a:lnTo>
                    <a:lnTo>
                      <a:pt x="1423703" y="1264986"/>
                    </a:lnTo>
                    <a:lnTo>
                      <a:pt x="1422516" y="1264586"/>
                    </a:lnTo>
                    <a:lnTo>
                      <a:pt x="1420539" y="1264586"/>
                    </a:lnTo>
                    <a:lnTo>
                      <a:pt x="1419353" y="1264986"/>
                    </a:lnTo>
                    <a:lnTo>
                      <a:pt x="1418562" y="1265787"/>
                    </a:lnTo>
                    <a:lnTo>
                      <a:pt x="1417376" y="1266588"/>
                    </a:lnTo>
                    <a:lnTo>
                      <a:pt x="1416980" y="1267388"/>
                    </a:lnTo>
                    <a:lnTo>
                      <a:pt x="1416585" y="1268589"/>
                    </a:lnTo>
                    <a:lnTo>
                      <a:pt x="1416190" y="1269790"/>
                    </a:lnTo>
                    <a:lnTo>
                      <a:pt x="1416585" y="1270990"/>
                    </a:lnTo>
                    <a:lnTo>
                      <a:pt x="1416585" y="1272191"/>
                    </a:lnTo>
                    <a:lnTo>
                      <a:pt x="1417376" y="1273392"/>
                    </a:lnTo>
                    <a:lnTo>
                      <a:pt x="1418562" y="1274993"/>
                    </a:lnTo>
                    <a:lnTo>
                      <a:pt x="1419748" y="1276194"/>
                    </a:lnTo>
                    <a:lnTo>
                      <a:pt x="1422121" y="1277395"/>
                    </a:lnTo>
                    <a:lnTo>
                      <a:pt x="1424098" y="1278596"/>
                    </a:lnTo>
                    <a:lnTo>
                      <a:pt x="1428843" y="1280597"/>
                    </a:lnTo>
                    <a:lnTo>
                      <a:pt x="1430820" y="1282198"/>
                    </a:lnTo>
                    <a:lnTo>
                      <a:pt x="1432402" y="1283799"/>
                    </a:lnTo>
                    <a:lnTo>
                      <a:pt x="1433588" y="1285000"/>
                    </a:lnTo>
                    <a:lnTo>
                      <a:pt x="1435170" y="1287001"/>
                    </a:lnTo>
                    <a:lnTo>
                      <a:pt x="1436356" y="1289003"/>
                    </a:lnTo>
                    <a:lnTo>
                      <a:pt x="1436751" y="1291404"/>
                    </a:lnTo>
                    <a:lnTo>
                      <a:pt x="1437542" y="1293406"/>
                    </a:lnTo>
                    <a:lnTo>
                      <a:pt x="1437542" y="1296608"/>
                    </a:lnTo>
                    <a:lnTo>
                      <a:pt x="1437542" y="1299009"/>
                    </a:lnTo>
                    <a:lnTo>
                      <a:pt x="1437147" y="1302612"/>
                    </a:lnTo>
                    <a:lnTo>
                      <a:pt x="1436356" y="1305414"/>
                    </a:lnTo>
                    <a:lnTo>
                      <a:pt x="1435170" y="1309416"/>
                    </a:lnTo>
                    <a:lnTo>
                      <a:pt x="1431611" y="1317422"/>
                    </a:lnTo>
                    <a:lnTo>
                      <a:pt x="1430029" y="1320624"/>
                    </a:lnTo>
                    <a:lnTo>
                      <a:pt x="1428052" y="1323826"/>
                    </a:lnTo>
                    <a:lnTo>
                      <a:pt x="1425680" y="1326628"/>
                    </a:lnTo>
                    <a:lnTo>
                      <a:pt x="1423307" y="1328629"/>
                    </a:lnTo>
                    <a:lnTo>
                      <a:pt x="1420539" y="1331431"/>
                    </a:lnTo>
                    <a:lnTo>
                      <a:pt x="1417771" y="1333032"/>
                    </a:lnTo>
                    <a:lnTo>
                      <a:pt x="1414608" y="1334633"/>
                    </a:lnTo>
                    <a:lnTo>
                      <a:pt x="1411445" y="1336635"/>
                    </a:lnTo>
                    <a:lnTo>
                      <a:pt x="1404722" y="1338636"/>
                    </a:lnTo>
                    <a:lnTo>
                      <a:pt x="1397605" y="1340237"/>
                    </a:lnTo>
                    <a:lnTo>
                      <a:pt x="1390487" y="1341038"/>
                    </a:lnTo>
                    <a:lnTo>
                      <a:pt x="1383370" y="1341438"/>
                    </a:lnTo>
                    <a:lnTo>
                      <a:pt x="1376252" y="1341438"/>
                    </a:lnTo>
                    <a:lnTo>
                      <a:pt x="1369530" y="1341038"/>
                    </a:lnTo>
                    <a:lnTo>
                      <a:pt x="1358063" y="1339437"/>
                    </a:lnTo>
                    <a:lnTo>
                      <a:pt x="1350154" y="1338236"/>
                    </a:lnTo>
                    <a:lnTo>
                      <a:pt x="1347386" y="1337435"/>
                    </a:lnTo>
                    <a:lnTo>
                      <a:pt x="1347386" y="1337835"/>
                    </a:lnTo>
                    <a:lnTo>
                      <a:pt x="1346991" y="1337435"/>
                    </a:lnTo>
                    <a:lnTo>
                      <a:pt x="1346200" y="1337035"/>
                    </a:lnTo>
                    <a:lnTo>
                      <a:pt x="1346200" y="1334633"/>
                    </a:lnTo>
                    <a:lnTo>
                      <a:pt x="1346991" y="1331831"/>
                    </a:lnTo>
                    <a:lnTo>
                      <a:pt x="1347782" y="1326228"/>
                    </a:lnTo>
                    <a:lnTo>
                      <a:pt x="1349363" y="1318623"/>
                    </a:lnTo>
                    <a:lnTo>
                      <a:pt x="1351736" y="1307415"/>
                    </a:lnTo>
                    <a:lnTo>
                      <a:pt x="1355295" y="1296608"/>
                    </a:lnTo>
                    <a:lnTo>
                      <a:pt x="1357667" y="1287402"/>
                    </a:lnTo>
                    <a:lnTo>
                      <a:pt x="1361621" y="1275794"/>
                    </a:lnTo>
                    <a:lnTo>
                      <a:pt x="1363994" y="1270190"/>
                    </a:lnTo>
                    <a:lnTo>
                      <a:pt x="1364785" y="1268589"/>
                    </a:lnTo>
                    <a:lnTo>
                      <a:pt x="1366762" y="1265787"/>
                    </a:lnTo>
                    <a:lnTo>
                      <a:pt x="1369925" y="1262985"/>
                    </a:lnTo>
                    <a:lnTo>
                      <a:pt x="1373484" y="1260183"/>
                    </a:lnTo>
                    <a:lnTo>
                      <a:pt x="1378229" y="1258182"/>
                    </a:lnTo>
                    <a:lnTo>
                      <a:pt x="1383765" y="1256181"/>
                    </a:lnTo>
                    <a:lnTo>
                      <a:pt x="1389301" y="1253779"/>
                    </a:lnTo>
                    <a:lnTo>
                      <a:pt x="1395628" y="1252578"/>
                    </a:lnTo>
                    <a:lnTo>
                      <a:pt x="1401954" y="1250977"/>
                    </a:lnTo>
                    <a:lnTo>
                      <a:pt x="1415399" y="1248976"/>
                    </a:lnTo>
                    <a:lnTo>
                      <a:pt x="1428052" y="1248175"/>
                    </a:lnTo>
                    <a:lnTo>
                      <a:pt x="1433588" y="1247775"/>
                    </a:lnTo>
                    <a:close/>
                    <a:moveTo>
                      <a:pt x="1155700" y="965200"/>
                    </a:moveTo>
                    <a:lnTo>
                      <a:pt x="1161653" y="965597"/>
                    </a:lnTo>
                    <a:lnTo>
                      <a:pt x="1167209" y="966787"/>
                    </a:lnTo>
                    <a:lnTo>
                      <a:pt x="1172766" y="968770"/>
                    </a:lnTo>
                    <a:lnTo>
                      <a:pt x="1177925" y="971944"/>
                    </a:lnTo>
                    <a:lnTo>
                      <a:pt x="1182687" y="975514"/>
                    </a:lnTo>
                    <a:lnTo>
                      <a:pt x="1187450" y="980274"/>
                    </a:lnTo>
                    <a:lnTo>
                      <a:pt x="1192213" y="985431"/>
                    </a:lnTo>
                    <a:lnTo>
                      <a:pt x="1196181" y="991381"/>
                    </a:lnTo>
                    <a:lnTo>
                      <a:pt x="1200150" y="998125"/>
                    </a:lnTo>
                    <a:lnTo>
                      <a:pt x="1204119" y="1005265"/>
                    </a:lnTo>
                    <a:lnTo>
                      <a:pt x="1207691" y="1012802"/>
                    </a:lnTo>
                    <a:lnTo>
                      <a:pt x="1211659" y="1021133"/>
                    </a:lnTo>
                    <a:lnTo>
                      <a:pt x="1214437" y="1029860"/>
                    </a:lnTo>
                    <a:lnTo>
                      <a:pt x="1217613" y="1038984"/>
                    </a:lnTo>
                    <a:lnTo>
                      <a:pt x="1220787" y="1048504"/>
                    </a:lnTo>
                    <a:lnTo>
                      <a:pt x="1225947" y="1068338"/>
                    </a:lnTo>
                    <a:lnTo>
                      <a:pt x="1230313" y="1089363"/>
                    </a:lnTo>
                    <a:lnTo>
                      <a:pt x="1234678" y="1111180"/>
                    </a:lnTo>
                    <a:lnTo>
                      <a:pt x="1237853" y="1133792"/>
                    </a:lnTo>
                    <a:lnTo>
                      <a:pt x="1241028" y="1155609"/>
                    </a:lnTo>
                    <a:lnTo>
                      <a:pt x="1243013" y="1177824"/>
                    </a:lnTo>
                    <a:lnTo>
                      <a:pt x="1245394" y="1198848"/>
                    </a:lnTo>
                    <a:lnTo>
                      <a:pt x="1246981" y="1219476"/>
                    </a:lnTo>
                    <a:lnTo>
                      <a:pt x="1246187" y="1186551"/>
                    </a:lnTo>
                    <a:lnTo>
                      <a:pt x="1342231" y="1244467"/>
                    </a:lnTo>
                    <a:lnTo>
                      <a:pt x="1323181" y="1340465"/>
                    </a:lnTo>
                    <a:lnTo>
                      <a:pt x="1248966" y="1309524"/>
                    </a:lnTo>
                    <a:lnTo>
                      <a:pt x="1245394" y="1284929"/>
                    </a:lnTo>
                    <a:lnTo>
                      <a:pt x="1239441" y="1242087"/>
                    </a:lnTo>
                    <a:lnTo>
                      <a:pt x="1231106" y="1373787"/>
                    </a:lnTo>
                    <a:lnTo>
                      <a:pt x="1230709" y="1379737"/>
                    </a:lnTo>
                    <a:lnTo>
                      <a:pt x="1230313" y="1386084"/>
                    </a:lnTo>
                    <a:lnTo>
                      <a:pt x="1230709" y="1392431"/>
                    </a:lnTo>
                    <a:lnTo>
                      <a:pt x="1232297" y="1399968"/>
                    </a:lnTo>
                    <a:lnTo>
                      <a:pt x="1234281" y="1407902"/>
                    </a:lnTo>
                    <a:lnTo>
                      <a:pt x="1237059" y="1417422"/>
                    </a:lnTo>
                    <a:lnTo>
                      <a:pt x="1241822" y="1428133"/>
                    </a:lnTo>
                    <a:lnTo>
                      <a:pt x="1247775" y="1440430"/>
                    </a:lnTo>
                    <a:lnTo>
                      <a:pt x="1231106" y="1440430"/>
                    </a:lnTo>
                    <a:lnTo>
                      <a:pt x="1242219" y="1446380"/>
                    </a:lnTo>
                    <a:lnTo>
                      <a:pt x="1256109" y="1453124"/>
                    </a:lnTo>
                    <a:lnTo>
                      <a:pt x="1287066" y="1467405"/>
                    </a:lnTo>
                    <a:lnTo>
                      <a:pt x="1313259" y="1479305"/>
                    </a:lnTo>
                    <a:lnTo>
                      <a:pt x="1323975" y="1483669"/>
                    </a:lnTo>
                    <a:lnTo>
                      <a:pt x="1501775" y="1720491"/>
                    </a:lnTo>
                    <a:lnTo>
                      <a:pt x="1401763" y="1798638"/>
                    </a:lnTo>
                    <a:lnTo>
                      <a:pt x="1210469" y="1576494"/>
                    </a:lnTo>
                    <a:lnTo>
                      <a:pt x="1080294" y="1561816"/>
                    </a:lnTo>
                    <a:lnTo>
                      <a:pt x="1080294" y="1563800"/>
                    </a:lnTo>
                    <a:lnTo>
                      <a:pt x="1080294" y="1567370"/>
                    </a:lnTo>
                    <a:lnTo>
                      <a:pt x="1079500" y="1575700"/>
                    </a:lnTo>
                    <a:lnTo>
                      <a:pt x="1077516" y="1587601"/>
                    </a:lnTo>
                    <a:lnTo>
                      <a:pt x="1074341" y="1601088"/>
                    </a:lnTo>
                    <a:lnTo>
                      <a:pt x="1066403" y="1633220"/>
                    </a:lnTo>
                    <a:lnTo>
                      <a:pt x="1056878" y="1669318"/>
                    </a:lnTo>
                    <a:lnTo>
                      <a:pt x="1046956" y="1703830"/>
                    </a:lnTo>
                    <a:lnTo>
                      <a:pt x="1038622" y="1733582"/>
                    </a:lnTo>
                    <a:lnTo>
                      <a:pt x="1030288" y="1762540"/>
                    </a:lnTo>
                    <a:lnTo>
                      <a:pt x="802481" y="1785548"/>
                    </a:lnTo>
                    <a:lnTo>
                      <a:pt x="770731" y="1731201"/>
                    </a:lnTo>
                    <a:lnTo>
                      <a:pt x="904081" y="1706210"/>
                    </a:lnTo>
                    <a:lnTo>
                      <a:pt x="903685" y="1489619"/>
                    </a:lnTo>
                    <a:lnTo>
                      <a:pt x="871935" y="1482479"/>
                    </a:lnTo>
                    <a:lnTo>
                      <a:pt x="869950" y="1471768"/>
                    </a:lnTo>
                    <a:lnTo>
                      <a:pt x="867966" y="1461851"/>
                    </a:lnTo>
                    <a:lnTo>
                      <a:pt x="866378" y="1453124"/>
                    </a:lnTo>
                    <a:lnTo>
                      <a:pt x="864791" y="1445190"/>
                    </a:lnTo>
                    <a:lnTo>
                      <a:pt x="863600" y="1428926"/>
                    </a:lnTo>
                    <a:lnTo>
                      <a:pt x="862806" y="1413455"/>
                    </a:lnTo>
                    <a:lnTo>
                      <a:pt x="862013" y="1373787"/>
                    </a:lnTo>
                    <a:lnTo>
                      <a:pt x="860822" y="1346812"/>
                    </a:lnTo>
                    <a:lnTo>
                      <a:pt x="858044" y="1312697"/>
                    </a:lnTo>
                    <a:lnTo>
                      <a:pt x="854472" y="1175444"/>
                    </a:lnTo>
                    <a:lnTo>
                      <a:pt x="843756" y="1181791"/>
                    </a:lnTo>
                    <a:lnTo>
                      <a:pt x="818753" y="1197658"/>
                    </a:lnTo>
                    <a:lnTo>
                      <a:pt x="802878" y="1208369"/>
                    </a:lnTo>
                    <a:lnTo>
                      <a:pt x="786606" y="1219476"/>
                    </a:lnTo>
                    <a:lnTo>
                      <a:pt x="770731" y="1230980"/>
                    </a:lnTo>
                    <a:lnTo>
                      <a:pt x="756841" y="1242087"/>
                    </a:lnTo>
                    <a:lnTo>
                      <a:pt x="754460" y="1250021"/>
                    </a:lnTo>
                    <a:lnTo>
                      <a:pt x="752872" y="1258351"/>
                    </a:lnTo>
                    <a:lnTo>
                      <a:pt x="752078" y="1266681"/>
                    </a:lnTo>
                    <a:lnTo>
                      <a:pt x="751285" y="1275805"/>
                    </a:lnTo>
                    <a:lnTo>
                      <a:pt x="751285" y="1284532"/>
                    </a:lnTo>
                    <a:lnTo>
                      <a:pt x="751681" y="1292863"/>
                    </a:lnTo>
                    <a:lnTo>
                      <a:pt x="752078" y="1301590"/>
                    </a:lnTo>
                    <a:lnTo>
                      <a:pt x="752872" y="1310317"/>
                    </a:lnTo>
                    <a:lnTo>
                      <a:pt x="754856" y="1325788"/>
                    </a:lnTo>
                    <a:lnTo>
                      <a:pt x="756444" y="1339275"/>
                    </a:lnTo>
                    <a:lnTo>
                      <a:pt x="758031" y="1350382"/>
                    </a:lnTo>
                    <a:lnTo>
                      <a:pt x="758031" y="1354349"/>
                    </a:lnTo>
                    <a:lnTo>
                      <a:pt x="756841" y="1357523"/>
                    </a:lnTo>
                    <a:lnTo>
                      <a:pt x="727869" y="1355539"/>
                    </a:lnTo>
                    <a:lnTo>
                      <a:pt x="715566" y="1354746"/>
                    </a:lnTo>
                    <a:lnTo>
                      <a:pt x="709613" y="1354746"/>
                    </a:lnTo>
                    <a:lnTo>
                      <a:pt x="704453" y="1355143"/>
                    </a:lnTo>
                    <a:lnTo>
                      <a:pt x="698897" y="1355539"/>
                    </a:lnTo>
                    <a:lnTo>
                      <a:pt x="693341" y="1356729"/>
                    </a:lnTo>
                    <a:lnTo>
                      <a:pt x="687785" y="1357919"/>
                    </a:lnTo>
                    <a:lnTo>
                      <a:pt x="682228" y="1359903"/>
                    </a:lnTo>
                    <a:lnTo>
                      <a:pt x="677069" y="1361886"/>
                    </a:lnTo>
                    <a:lnTo>
                      <a:pt x="671116" y="1364663"/>
                    </a:lnTo>
                    <a:lnTo>
                      <a:pt x="664766" y="1367836"/>
                    </a:lnTo>
                    <a:lnTo>
                      <a:pt x="658416" y="1372200"/>
                    </a:lnTo>
                    <a:lnTo>
                      <a:pt x="657225" y="1367043"/>
                    </a:lnTo>
                    <a:lnTo>
                      <a:pt x="655241" y="1361093"/>
                    </a:lnTo>
                    <a:lnTo>
                      <a:pt x="654050" y="1355143"/>
                    </a:lnTo>
                    <a:lnTo>
                      <a:pt x="653256" y="1348399"/>
                    </a:lnTo>
                    <a:lnTo>
                      <a:pt x="651669" y="1333325"/>
                    </a:lnTo>
                    <a:lnTo>
                      <a:pt x="650875" y="1316267"/>
                    </a:lnTo>
                    <a:lnTo>
                      <a:pt x="650875" y="1296830"/>
                    </a:lnTo>
                    <a:lnTo>
                      <a:pt x="651272" y="1274615"/>
                    </a:lnTo>
                    <a:lnTo>
                      <a:pt x="652066" y="1251211"/>
                    </a:lnTo>
                    <a:lnTo>
                      <a:pt x="653653" y="1225029"/>
                    </a:lnTo>
                    <a:lnTo>
                      <a:pt x="660797" y="1208369"/>
                    </a:lnTo>
                    <a:lnTo>
                      <a:pt x="667147" y="1194881"/>
                    </a:lnTo>
                    <a:lnTo>
                      <a:pt x="670322" y="1188931"/>
                    </a:lnTo>
                    <a:lnTo>
                      <a:pt x="673497" y="1183774"/>
                    </a:lnTo>
                    <a:lnTo>
                      <a:pt x="680244" y="1174254"/>
                    </a:lnTo>
                    <a:lnTo>
                      <a:pt x="687388" y="1164733"/>
                    </a:lnTo>
                    <a:lnTo>
                      <a:pt x="696119" y="1155213"/>
                    </a:lnTo>
                    <a:lnTo>
                      <a:pt x="706438" y="1143312"/>
                    </a:lnTo>
                    <a:lnTo>
                      <a:pt x="718741" y="1129031"/>
                    </a:lnTo>
                    <a:lnTo>
                      <a:pt x="738585" y="1108007"/>
                    </a:lnTo>
                    <a:lnTo>
                      <a:pt x="756047" y="1088966"/>
                    </a:lnTo>
                    <a:lnTo>
                      <a:pt x="785416" y="1057231"/>
                    </a:lnTo>
                    <a:lnTo>
                      <a:pt x="797719" y="1043744"/>
                    </a:lnTo>
                    <a:lnTo>
                      <a:pt x="809228" y="1032240"/>
                    </a:lnTo>
                    <a:lnTo>
                      <a:pt x="820738" y="1021926"/>
                    </a:lnTo>
                    <a:lnTo>
                      <a:pt x="831056" y="1012802"/>
                    </a:lnTo>
                    <a:lnTo>
                      <a:pt x="836613" y="1008439"/>
                    </a:lnTo>
                    <a:lnTo>
                      <a:pt x="842169" y="1004869"/>
                    </a:lnTo>
                    <a:lnTo>
                      <a:pt x="848122" y="1000902"/>
                    </a:lnTo>
                    <a:lnTo>
                      <a:pt x="854075" y="997331"/>
                    </a:lnTo>
                    <a:lnTo>
                      <a:pt x="860028" y="994555"/>
                    </a:lnTo>
                    <a:lnTo>
                      <a:pt x="866378" y="991381"/>
                    </a:lnTo>
                    <a:lnTo>
                      <a:pt x="873125" y="988208"/>
                    </a:lnTo>
                    <a:lnTo>
                      <a:pt x="880269" y="985828"/>
                    </a:lnTo>
                    <a:lnTo>
                      <a:pt x="895350" y="980274"/>
                    </a:lnTo>
                    <a:lnTo>
                      <a:pt x="912416" y="975117"/>
                    </a:lnTo>
                    <a:lnTo>
                      <a:pt x="932260" y="970753"/>
                    </a:lnTo>
                    <a:lnTo>
                      <a:pt x="954881" y="965597"/>
                    </a:lnTo>
                    <a:lnTo>
                      <a:pt x="963613" y="965993"/>
                    </a:lnTo>
                    <a:lnTo>
                      <a:pt x="979488" y="966787"/>
                    </a:lnTo>
                    <a:lnTo>
                      <a:pt x="1004491" y="968373"/>
                    </a:lnTo>
                    <a:lnTo>
                      <a:pt x="1089819" y="1240103"/>
                    </a:lnTo>
                    <a:lnTo>
                      <a:pt x="1081484" y="1159179"/>
                    </a:lnTo>
                    <a:lnTo>
                      <a:pt x="1077516" y="1013199"/>
                    </a:lnTo>
                    <a:lnTo>
                      <a:pt x="1071959" y="999315"/>
                    </a:lnTo>
                    <a:lnTo>
                      <a:pt x="1083072" y="980671"/>
                    </a:lnTo>
                    <a:lnTo>
                      <a:pt x="1107281" y="980671"/>
                    </a:lnTo>
                    <a:lnTo>
                      <a:pt x="1117600" y="999315"/>
                    </a:lnTo>
                    <a:lnTo>
                      <a:pt x="1112837" y="1015579"/>
                    </a:lnTo>
                    <a:lnTo>
                      <a:pt x="1142206" y="1228203"/>
                    </a:lnTo>
                    <a:lnTo>
                      <a:pt x="1137841" y="971944"/>
                    </a:lnTo>
                    <a:lnTo>
                      <a:pt x="1146572" y="967580"/>
                    </a:lnTo>
                    <a:lnTo>
                      <a:pt x="1148953" y="966390"/>
                    </a:lnTo>
                    <a:lnTo>
                      <a:pt x="1149350" y="965597"/>
                    </a:lnTo>
                    <a:lnTo>
                      <a:pt x="1155700" y="965200"/>
                    </a:lnTo>
                    <a:close/>
                    <a:moveTo>
                      <a:pt x="931148" y="736601"/>
                    </a:moveTo>
                    <a:lnTo>
                      <a:pt x="929554" y="751285"/>
                    </a:lnTo>
                    <a:lnTo>
                      <a:pt x="928757" y="762794"/>
                    </a:lnTo>
                    <a:lnTo>
                      <a:pt x="929155" y="762794"/>
                    </a:lnTo>
                    <a:lnTo>
                      <a:pt x="929554" y="751285"/>
                    </a:lnTo>
                    <a:lnTo>
                      <a:pt x="930351" y="746126"/>
                    </a:lnTo>
                    <a:lnTo>
                      <a:pt x="931148" y="741363"/>
                    </a:lnTo>
                    <a:lnTo>
                      <a:pt x="931148" y="736601"/>
                    </a:lnTo>
                    <a:close/>
                    <a:moveTo>
                      <a:pt x="949086" y="679054"/>
                    </a:moveTo>
                    <a:lnTo>
                      <a:pt x="948289" y="679847"/>
                    </a:lnTo>
                    <a:lnTo>
                      <a:pt x="945499" y="681435"/>
                    </a:lnTo>
                    <a:lnTo>
                      <a:pt x="943904" y="683419"/>
                    </a:lnTo>
                    <a:lnTo>
                      <a:pt x="941911" y="686991"/>
                    </a:lnTo>
                    <a:lnTo>
                      <a:pt x="945897" y="682625"/>
                    </a:lnTo>
                    <a:lnTo>
                      <a:pt x="948289" y="681038"/>
                    </a:lnTo>
                    <a:lnTo>
                      <a:pt x="950282" y="679054"/>
                    </a:lnTo>
                    <a:lnTo>
                      <a:pt x="949086" y="679054"/>
                    </a:lnTo>
                    <a:close/>
                    <a:moveTo>
                      <a:pt x="1038375" y="620713"/>
                    </a:moveTo>
                    <a:lnTo>
                      <a:pt x="1049138" y="620713"/>
                    </a:lnTo>
                    <a:lnTo>
                      <a:pt x="1059502" y="621110"/>
                    </a:lnTo>
                    <a:lnTo>
                      <a:pt x="1069866" y="622300"/>
                    </a:lnTo>
                    <a:lnTo>
                      <a:pt x="1079432" y="623491"/>
                    </a:lnTo>
                    <a:lnTo>
                      <a:pt x="1088999" y="625872"/>
                    </a:lnTo>
                    <a:lnTo>
                      <a:pt x="1098167" y="627857"/>
                    </a:lnTo>
                    <a:lnTo>
                      <a:pt x="1106937" y="630238"/>
                    </a:lnTo>
                    <a:lnTo>
                      <a:pt x="1115307" y="633413"/>
                    </a:lnTo>
                    <a:lnTo>
                      <a:pt x="1123678" y="636191"/>
                    </a:lnTo>
                    <a:lnTo>
                      <a:pt x="1130853" y="639763"/>
                    </a:lnTo>
                    <a:lnTo>
                      <a:pt x="1138028" y="642938"/>
                    </a:lnTo>
                    <a:lnTo>
                      <a:pt x="1144805" y="646510"/>
                    </a:lnTo>
                    <a:lnTo>
                      <a:pt x="1156365" y="652860"/>
                    </a:lnTo>
                    <a:lnTo>
                      <a:pt x="1166729" y="659607"/>
                    </a:lnTo>
                    <a:lnTo>
                      <a:pt x="1174701" y="664766"/>
                    </a:lnTo>
                    <a:lnTo>
                      <a:pt x="1180680" y="669529"/>
                    </a:lnTo>
                    <a:lnTo>
                      <a:pt x="1185862" y="673497"/>
                    </a:lnTo>
                    <a:lnTo>
                      <a:pt x="1185862" y="676275"/>
                    </a:lnTo>
                    <a:lnTo>
                      <a:pt x="1185862" y="684213"/>
                    </a:lnTo>
                    <a:lnTo>
                      <a:pt x="1185065" y="688975"/>
                    </a:lnTo>
                    <a:lnTo>
                      <a:pt x="1183869" y="694532"/>
                    </a:lnTo>
                    <a:lnTo>
                      <a:pt x="1182274" y="700088"/>
                    </a:lnTo>
                    <a:lnTo>
                      <a:pt x="1180281" y="704850"/>
                    </a:lnTo>
                    <a:lnTo>
                      <a:pt x="1179086" y="707629"/>
                    </a:lnTo>
                    <a:lnTo>
                      <a:pt x="1177093" y="710010"/>
                    </a:lnTo>
                    <a:lnTo>
                      <a:pt x="1175498" y="711994"/>
                    </a:lnTo>
                    <a:lnTo>
                      <a:pt x="1173505" y="713979"/>
                    </a:lnTo>
                    <a:lnTo>
                      <a:pt x="1170715" y="715963"/>
                    </a:lnTo>
                    <a:lnTo>
                      <a:pt x="1168323" y="717154"/>
                    </a:lnTo>
                    <a:lnTo>
                      <a:pt x="1165533" y="718344"/>
                    </a:lnTo>
                    <a:lnTo>
                      <a:pt x="1161945" y="719138"/>
                    </a:lnTo>
                    <a:lnTo>
                      <a:pt x="1158756" y="719535"/>
                    </a:lnTo>
                    <a:lnTo>
                      <a:pt x="1154770" y="719535"/>
                    </a:lnTo>
                    <a:lnTo>
                      <a:pt x="1150784" y="719138"/>
                    </a:lnTo>
                    <a:lnTo>
                      <a:pt x="1146001" y="718344"/>
                    </a:lnTo>
                    <a:lnTo>
                      <a:pt x="1140819" y="717154"/>
                    </a:lnTo>
                    <a:lnTo>
                      <a:pt x="1135238" y="715566"/>
                    </a:lnTo>
                    <a:lnTo>
                      <a:pt x="1129259" y="712788"/>
                    </a:lnTo>
                    <a:lnTo>
                      <a:pt x="1123678" y="710010"/>
                    </a:lnTo>
                    <a:lnTo>
                      <a:pt x="1120091" y="708819"/>
                    </a:lnTo>
                    <a:lnTo>
                      <a:pt x="1114112" y="707629"/>
                    </a:lnTo>
                    <a:lnTo>
                      <a:pt x="1098964" y="704850"/>
                    </a:lnTo>
                    <a:lnTo>
                      <a:pt x="1083418" y="702072"/>
                    </a:lnTo>
                    <a:lnTo>
                      <a:pt x="1077439" y="700882"/>
                    </a:lnTo>
                    <a:lnTo>
                      <a:pt x="1073852" y="700088"/>
                    </a:lnTo>
                    <a:lnTo>
                      <a:pt x="1104545" y="714772"/>
                    </a:lnTo>
                    <a:lnTo>
                      <a:pt x="1118895" y="721122"/>
                    </a:lnTo>
                    <a:lnTo>
                      <a:pt x="1125671" y="723504"/>
                    </a:lnTo>
                    <a:lnTo>
                      <a:pt x="1132448" y="725885"/>
                    </a:lnTo>
                    <a:lnTo>
                      <a:pt x="1138826" y="728266"/>
                    </a:lnTo>
                    <a:lnTo>
                      <a:pt x="1144805" y="729457"/>
                    </a:lnTo>
                    <a:lnTo>
                      <a:pt x="1150784" y="730647"/>
                    </a:lnTo>
                    <a:lnTo>
                      <a:pt x="1155966" y="731044"/>
                    </a:lnTo>
                    <a:lnTo>
                      <a:pt x="1161148" y="730647"/>
                    </a:lnTo>
                    <a:lnTo>
                      <a:pt x="1165931" y="729457"/>
                    </a:lnTo>
                    <a:lnTo>
                      <a:pt x="1170316" y="727869"/>
                    </a:lnTo>
                    <a:lnTo>
                      <a:pt x="1174302" y="725091"/>
                    </a:lnTo>
                    <a:lnTo>
                      <a:pt x="1175498" y="735410"/>
                    </a:lnTo>
                    <a:lnTo>
                      <a:pt x="1175897" y="744935"/>
                    </a:lnTo>
                    <a:lnTo>
                      <a:pt x="1175498" y="753666"/>
                    </a:lnTo>
                    <a:lnTo>
                      <a:pt x="1175099" y="762397"/>
                    </a:lnTo>
                    <a:lnTo>
                      <a:pt x="1176694" y="761207"/>
                    </a:lnTo>
                    <a:lnTo>
                      <a:pt x="1177491" y="760413"/>
                    </a:lnTo>
                    <a:lnTo>
                      <a:pt x="1178687" y="760016"/>
                    </a:lnTo>
                    <a:lnTo>
                      <a:pt x="1179086" y="760413"/>
                    </a:lnTo>
                    <a:lnTo>
                      <a:pt x="1179484" y="761207"/>
                    </a:lnTo>
                    <a:lnTo>
                      <a:pt x="1179883" y="763985"/>
                    </a:lnTo>
                    <a:lnTo>
                      <a:pt x="1180281" y="767954"/>
                    </a:lnTo>
                    <a:lnTo>
                      <a:pt x="1180281" y="773113"/>
                    </a:lnTo>
                    <a:lnTo>
                      <a:pt x="1179086" y="785813"/>
                    </a:lnTo>
                    <a:lnTo>
                      <a:pt x="1177491" y="800498"/>
                    </a:lnTo>
                    <a:lnTo>
                      <a:pt x="1175498" y="814388"/>
                    </a:lnTo>
                    <a:lnTo>
                      <a:pt x="1173505" y="826294"/>
                    </a:lnTo>
                    <a:lnTo>
                      <a:pt x="1171911" y="833438"/>
                    </a:lnTo>
                    <a:lnTo>
                      <a:pt x="1170715" y="834629"/>
                    </a:lnTo>
                    <a:lnTo>
                      <a:pt x="1170316" y="834232"/>
                    </a:lnTo>
                    <a:lnTo>
                      <a:pt x="1169519" y="842169"/>
                    </a:lnTo>
                    <a:lnTo>
                      <a:pt x="1168323" y="849710"/>
                    </a:lnTo>
                    <a:lnTo>
                      <a:pt x="1166729" y="856854"/>
                    </a:lnTo>
                    <a:lnTo>
                      <a:pt x="1165134" y="863998"/>
                    </a:lnTo>
                    <a:lnTo>
                      <a:pt x="1162742" y="870744"/>
                    </a:lnTo>
                    <a:lnTo>
                      <a:pt x="1160351" y="877491"/>
                    </a:lnTo>
                    <a:lnTo>
                      <a:pt x="1157959" y="883841"/>
                    </a:lnTo>
                    <a:lnTo>
                      <a:pt x="1154770" y="890191"/>
                    </a:lnTo>
                    <a:lnTo>
                      <a:pt x="1151980" y="896541"/>
                    </a:lnTo>
                    <a:lnTo>
                      <a:pt x="1148791" y="902098"/>
                    </a:lnTo>
                    <a:lnTo>
                      <a:pt x="1145602" y="907654"/>
                    </a:lnTo>
                    <a:lnTo>
                      <a:pt x="1141616" y="913210"/>
                    </a:lnTo>
                    <a:lnTo>
                      <a:pt x="1138028" y="918370"/>
                    </a:lnTo>
                    <a:lnTo>
                      <a:pt x="1134042" y="923529"/>
                    </a:lnTo>
                    <a:lnTo>
                      <a:pt x="1126070" y="932260"/>
                    </a:lnTo>
                    <a:lnTo>
                      <a:pt x="1117699" y="940595"/>
                    </a:lnTo>
                    <a:lnTo>
                      <a:pt x="1108531" y="947738"/>
                    </a:lnTo>
                    <a:lnTo>
                      <a:pt x="1099762" y="954088"/>
                    </a:lnTo>
                    <a:lnTo>
                      <a:pt x="1090593" y="959248"/>
                    </a:lnTo>
                    <a:lnTo>
                      <a:pt x="1081027" y="963216"/>
                    </a:lnTo>
                    <a:lnTo>
                      <a:pt x="1077041" y="964804"/>
                    </a:lnTo>
                    <a:lnTo>
                      <a:pt x="1072257" y="966391"/>
                    </a:lnTo>
                    <a:lnTo>
                      <a:pt x="1067474" y="967185"/>
                    </a:lnTo>
                    <a:lnTo>
                      <a:pt x="1063488" y="967979"/>
                    </a:lnTo>
                    <a:lnTo>
                      <a:pt x="1059103" y="968376"/>
                    </a:lnTo>
                    <a:lnTo>
                      <a:pt x="1054719" y="968376"/>
                    </a:lnTo>
                    <a:lnTo>
                      <a:pt x="1051530" y="968376"/>
                    </a:lnTo>
                    <a:lnTo>
                      <a:pt x="1047543" y="967979"/>
                    </a:lnTo>
                    <a:lnTo>
                      <a:pt x="1043956" y="967185"/>
                    </a:lnTo>
                    <a:lnTo>
                      <a:pt x="1039970" y="965995"/>
                    </a:lnTo>
                    <a:lnTo>
                      <a:pt x="1031998" y="962820"/>
                    </a:lnTo>
                    <a:lnTo>
                      <a:pt x="1023627" y="958851"/>
                    </a:lnTo>
                    <a:lnTo>
                      <a:pt x="1014857" y="953295"/>
                    </a:lnTo>
                    <a:lnTo>
                      <a:pt x="1006088" y="947341"/>
                    </a:lnTo>
                    <a:lnTo>
                      <a:pt x="997318" y="939801"/>
                    </a:lnTo>
                    <a:lnTo>
                      <a:pt x="988549" y="931863"/>
                    </a:lnTo>
                    <a:lnTo>
                      <a:pt x="979779" y="922338"/>
                    </a:lnTo>
                    <a:lnTo>
                      <a:pt x="971807" y="912813"/>
                    </a:lnTo>
                    <a:lnTo>
                      <a:pt x="963835" y="902098"/>
                    </a:lnTo>
                    <a:lnTo>
                      <a:pt x="956660" y="890985"/>
                    </a:lnTo>
                    <a:lnTo>
                      <a:pt x="949883" y="878682"/>
                    </a:lnTo>
                    <a:lnTo>
                      <a:pt x="943904" y="865982"/>
                    </a:lnTo>
                    <a:lnTo>
                      <a:pt x="941512" y="859632"/>
                    </a:lnTo>
                    <a:lnTo>
                      <a:pt x="938722" y="852885"/>
                    </a:lnTo>
                    <a:lnTo>
                      <a:pt x="936729" y="846138"/>
                    </a:lnTo>
                    <a:lnTo>
                      <a:pt x="934736" y="839391"/>
                    </a:lnTo>
                    <a:lnTo>
                      <a:pt x="933540" y="843757"/>
                    </a:lnTo>
                    <a:lnTo>
                      <a:pt x="931547" y="847329"/>
                    </a:lnTo>
                    <a:lnTo>
                      <a:pt x="929554" y="849710"/>
                    </a:lnTo>
                    <a:lnTo>
                      <a:pt x="928757" y="850107"/>
                    </a:lnTo>
                    <a:lnTo>
                      <a:pt x="927960" y="850504"/>
                    </a:lnTo>
                    <a:lnTo>
                      <a:pt x="926764" y="850107"/>
                    </a:lnTo>
                    <a:lnTo>
                      <a:pt x="925568" y="849710"/>
                    </a:lnTo>
                    <a:lnTo>
                      <a:pt x="924372" y="848123"/>
                    </a:lnTo>
                    <a:lnTo>
                      <a:pt x="923575" y="846535"/>
                    </a:lnTo>
                    <a:lnTo>
                      <a:pt x="921582" y="842963"/>
                    </a:lnTo>
                    <a:lnTo>
                      <a:pt x="920386" y="837407"/>
                    </a:lnTo>
                    <a:lnTo>
                      <a:pt x="918791" y="831057"/>
                    </a:lnTo>
                    <a:lnTo>
                      <a:pt x="917596" y="823516"/>
                    </a:lnTo>
                    <a:lnTo>
                      <a:pt x="917197" y="815182"/>
                    </a:lnTo>
                    <a:lnTo>
                      <a:pt x="916798" y="806054"/>
                    </a:lnTo>
                    <a:lnTo>
                      <a:pt x="917197" y="798116"/>
                    </a:lnTo>
                    <a:lnTo>
                      <a:pt x="917596" y="790576"/>
                    </a:lnTo>
                    <a:lnTo>
                      <a:pt x="918393" y="783829"/>
                    </a:lnTo>
                    <a:lnTo>
                      <a:pt x="919987" y="777479"/>
                    </a:lnTo>
                    <a:lnTo>
                      <a:pt x="921183" y="772319"/>
                    </a:lnTo>
                    <a:lnTo>
                      <a:pt x="922379" y="767954"/>
                    </a:lnTo>
                    <a:lnTo>
                      <a:pt x="924372" y="764779"/>
                    </a:lnTo>
                    <a:lnTo>
                      <a:pt x="925169" y="763588"/>
                    </a:lnTo>
                    <a:lnTo>
                      <a:pt x="926365" y="763191"/>
                    </a:lnTo>
                    <a:lnTo>
                      <a:pt x="923176" y="759619"/>
                    </a:lnTo>
                    <a:lnTo>
                      <a:pt x="920785" y="756444"/>
                    </a:lnTo>
                    <a:lnTo>
                      <a:pt x="918393" y="752476"/>
                    </a:lnTo>
                    <a:lnTo>
                      <a:pt x="916798" y="748507"/>
                    </a:lnTo>
                    <a:lnTo>
                      <a:pt x="915204" y="744538"/>
                    </a:lnTo>
                    <a:lnTo>
                      <a:pt x="914407" y="739776"/>
                    </a:lnTo>
                    <a:lnTo>
                      <a:pt x="913609" y="735807"/>
                    </a:lnTo>
                    <a:lnTo>
                      <a:pt x="913211" y="731044"/>
                    </a:lnTo>
                    <a:lnTo>
                      <a:pt x="912812" y="727076"/>
                    </a:lnTo>
                    <a:lnTo>
                      <a:pt x="912812" y="721916"/>
                    </a:lnTo>
                    <a:lnTo>
                      <a:pt x="913609" y="712391"/>
                    </a:lnTo>
                    <a:lnTo>
                      <a:pt x="915204" y="703263"/>
                    </a:lnTo>
                    <a:lnTo>
                      <a:pt x="917197" y="694135"/>
                    </a:lnTo>
                    <a:lnTo>
                      <a:pt x="920386" y="685007"/>
                    </a:lnTo>
                    <a:lnTo>
                      <a:pt x="923575" y="676672"/>
                    </a:lnTo>
                    <a:lnTo>
                      <a:pt x="927162" y="668735"/>
                    </a:lnTo>
                    <a:lnTo>
                      <a:pt x="930750" y="661988"/>
                    </a:lnTo>
                    <a:lnTo>
                      <a:pt x="934337" y="656035"/>
                    </a:lnTo>
                    <a:lnTo>
                      <a:pt x="937526" y="651272"/>
                    </a:lnTo>
                    <a:lnTo>
                      <a:pt x="940715" y="647700"/>
                    </a:lnTo>
                    <a:lnTo>
                      <a:pt x="943107" y="646113"/>
                    </a:lnTo>
                    <a:lnTo>
                      <a:pt x="955862" y="639763"/>
                    </a:lnTo>
                    <a:lnTo>
                      <a:pt x="968219" y="634604"/>
                    </a:lnTo>
                    <a:lnTo>
                      <a:pt x="980178" y="630238"/>
                    </a:lnTo>
                    <a:lnTo>
                      <a:pt x="992535" y="627063"/>
                    </a:lnTo>
                    <a:lnTo>
                      <a:pt x="1004493" y="624285"/>
                    </a:lnTo>
                    <a:lnTo>
                      <a:pt x="1016053" y="622300"/>
                    </a:lnTo>
                    <a:lnTo>
                      <a:pt x="1027214" y="621110"/>
                    </a:lnTo>
                    <a:lnTo>
                      <a:pt x="1038375" y="620713"/>
                    </a:lnTo>
                    <a:close/>
                    <a:moveTo>
                      <a:pt x="1043186" y="515586"/>
                    </a:moveTo>
                    <a:lnTo>
                      <a:pt x="1022934" y="515983"/>
                    </a:lnTo>
                    <a:lnTo>
                      <a:pt x="1002682" y="516777"/>
                    </a:lnTo>
                    <a:lnTo>
                      <a:pt x="982827" y="518364"/>
                    </a:lnTo>
                    <a:lnTo>
                      <a:pt x="962972" y="519952"/>
                    </a:lnTo>
                    <a:lnTo>
                      <a:pt x="943514" y="521937"/>
                    </a:lnTo>
                    <a:lnTo>
                      <a:pt x="924056" y="525113"/>
                    </a:lnTo>
                    <a:lnTo>
                      <a:pt x="904598" y="527891"/>
                    </a:lnTo>
                    <a:lnTo>
                      <a:pt x="885140" y="531861"/>
                    </a:lnTo>
                    <a:lnTo>
                      <a:pt x="866476" y="535830"/>
                    </a:lnTo>
                    <a:lnTo>
                      <a:pt x="847812" y="540594"/>
                    </a:lnTo>
                    <a:lnTo>
                      <a:pt x="829148" y="545754"/>
                    </a:lnTo>
                    <a:lnTo>
                      <a:pt x="810485" y="550914"/>
                    </a:lnTo>
                    <a:lnTo>
                      <a:pt x="792218" y="556869"/>
                    </a:lnTo>
                    <a:lnTo>
                      <a:pt x="774348" y="563220"/>
                    </a:lnTo>
                    <a:lnTo>
                      <a:pt x="756082" y="569968"/>
                    </a:lnTo>
                    <a:lnTo>
                      <a:pt x="738609" y="577113"/>
                    </a:lnTo>
                    <a:lnTo>
                      <a:pt x="721137" y="585449"/>
                    </a:lnTo>
                    <a:lnTo>
                      <a:pt x="704061" y="593388"/>
                    </a:lnTo>
                    <a:lnTo>
                      <a:pt x="686986" y="601724"/>
                    </a:lnTo>
                    <a:lnTo>
                      <a:pt x="670308" y="610457"/>
                    </a:lnTo>
                    <a:lnTo>
                      <a:pt x="653630" y="619587"/>
                    </a:lnTo>
                    <a:lnTo>
                      <a:pt x="637745" y="629114"/>
                    </a:lnTo>
                    <a:lnTo>
                      <a:pt x="621861" y="639037"/>
                    </a:lnTo>
                    <a:lnTo>
                      <a:pt x="605977" y="649755"/>
                    </a:lnTo>
                    <a:lnTo>
                      <a:pt x="590490" y="660473"/>
                    </a:lnTo>
                    <a:lnTo>
                      <a:pt x="575400" y="671190"/>
                    </a:lnTo>
                    <a:lnTo>
                      <a:pt x="559913" y="682702"/>
                    </a:lnTo>
                    <a:lnTo>
                      <a:pt x="545617" y="694610"/>
                    </a:lnTo>
                    <a:lnTo>
                      <a:pt x="531322" y="706519"/>
                    </a:lnTo>
                    <a:lnTo>
                      <a:pt x="517026" y="719221"/>
                    </a:lnTo>
                    <a:lnTo>
                      <a:pt x="503525" y="731924"/>
                    </a:lnTo>
                    <a:lnTo>
                      <a:pt x="490023" y="745023"/>
                    </a:lnTo>
                    <a:lnTo>
                      <a:pt x="476919" y="758520"/>
                    </a:lnTo>
                    <a:lnTo>
                      <a:pt x="464212" y="772413"/>
                    </a:lnTo>
                    <a:lnTo>
                      <a:pt x="451504" y="786306"/>
                    </a:lnTo>
                    <a:lnTo>
                      <a:pt x="439591" y="800596"/>
                    </a:lnTo>
                    <a:lnTo>
                      <a:pt x="427678" y="815680"/>
                    </a:lnTo>
                    <a:lnTo>
                      <a:pt x="416162" y="830368"/>
                    </a:lnTo>
                    <a:lnTo>
                      <a:pt x="405441" y="845452"/>
                    </a:lnTo>
                    <a:lnTo>
                      <a:pt x="394322" y="860933"/>
                    </a:lnTo>
                    <a:lnTo>
                      <a:pt x="383997" y="876811"/>
                    </a:lnTo>
                    <a:lnTo>
                      <a:pt x="374070" y="892689"/>
                    </a:lnTo>
                    <a:lnTo>
                      <a:pt x="364539" y="908964"/>
                    </a:lnTo>
                    <a:lnTo>
                      <a:pt x="355009" y="925636"/>
                    </a:lnTo>
                    <a:lnTo>
                      <a:pt x="346272" y="941911"/>
                    </a:lnTo>
                    <a:lnTo>
                      <a:pt x="337933" y="959377"/>
                    </a:lnTo>
                    <a:lnTo>
                      <a:pt x="329594" y="976048"/>
                    </a:lnTo>
                    <a:lnTo>
                      <a:pt x="322049" y="993911"/>
                    </a:lnTo>
                    <a:lnTo>
                      <a:pt x="314901" y="1011377"/>
                    </a:lnTo>
                    <a:lnTo>
                      <a:pt x="308151" y="1029240"/>
                    </a:lnTo>
                    <a:lnTo>
                      <a:pt x="301797" y="1047500"/>
                    </a:lnTo>
                    <a:lnTo>
                      <a:pt x="295840" y="1065362"/>
                    </a:lnTo>
                    <a:lnTo>
                      <a:pt x="290678" y="1084019"/>
                    </a:lnTo>
                    <a:lnTo>
                      <a:pt x="285516" y="1102676"/>
                    </a:lnTo>
                    <a:lnTo>
                      <a:pt x="280751" y="1121729"/>
                    </a:lnTo>
                    <a:lnTo>
                      <a:pt x="276780" y="1140783"/>
                    </a:lnTo>
                    <a:lnTo>
                      <a:pt x="272809" y="1159440"/>
                    </a:lnTo>
                    <a:lnTo>
                      <a:pt x="270029" y="1178890"/>
                    </a:lnTo>
                    <a:lnTo>
                      <a:pt x="266852" y="1198341"/>
                    </a:lnTo>
                    <a:lnTo>
                      <a:pt x="264867" y="1218188"/>
                    </a:lnTo>
                    <a:lnTo>
                      <a:pt x="263278" y="1237639"/>
                    </a:lnTo>
                    <a:lnTo>
                      <a:pt x="261690" y="1257883"/>
                    </a:lnTo>
                    <a:lnTo>
                      <a:pt x="260896" y="1277731"/>
                    </a:lnTo>
                    <a:lnTo>
                      <a:pt x="260498" y="1297975"/>
                    </a:lnTo>
                    <a:lnTo>
                      <a:pt x="260896" y="1318220"/>
                    </a:lnTo>
                    <a:lnTo>
                      <a:pt x="261690" y="1338067"/>
                    </a:lnTo>
                    <a:lnTo>
                      <a:pt x="263278" y="1357915"/>
                    </a:lnTo>
                    <a:lnTo>
                      <a:pt x="264867" y="1377763"/>
                    </a:lnTo>
                    <a:lnTo>
                      <a:pt x="266852" y="1397213"/>
                    </a:lnTo>
                    <a:lnTo>
                      <a:pt x="270029" y="1416664"/>
                    </a:lnTo>
                    <a:lnTo>
                      <a:pt x="272809" y="1436114"/>
                    </a:lnTo>
                    <a:lnTo>
                      <a:pt x="276780" y="1455168"/>
                    </a:lnTo>
                    <a:lnTo>
                      <a:pt x="280751" y="1474222"/>
                    </a:lnTo>
                    <a:lnTo>
                      <a:pt x="285516" y="1493275"/>
                    </a:lnTo>
                    <a:lnTo>
                      <a:pt x="290678" y="1511535"/>
                    </a:lnTo>
                    <a:lnTo>
                      <a:pt x="295840" y="1530192"/>
                    </a:lnTo>
                    <a:lnTo>
                      <a:pt x="301797" y="1548452"/>
                    </a:lnTo>
                    <a:lnTo>
                      <a:pt x="308151" y="1566314"/>
                    </a:lnTo>
                    <a:lnTo>
                      <a:pt x="314901" y="1584177"/>
                    </a:lnTo>
                    <a:lnTo>
                      <a:pt x="322049" y="1602040"/>
                    </a:lnTo>
                    <a:lnTo>
                      <a:pt x="329594" y="1619109"/>
                    </a:lnTo>
                    <a:lnTo>
                      <a:pt x="337933" y="1636575"/>
                    </a:lnTo>
                    <a:lnTo>
                      <a:pt x="346272" y="1653247"/>
                    </a:lnTo>
                    <a:lnTo>
                      <a:pt x="355009" y="1670316"/>
                    </a:lnTo>
                    <a:lnTo>
                      <a:pt x="364539" y="1686591"/>
                    </a:lnTo>
                    <a:lnTo>
                      <a:pt x="374070" y="1703262"/>
                    </a:lnTo>
                    <a:lnTo>
                      <a:pt x="383997" y="1719140"/>
                    </a:lnTo>
                    <a:lnTo>
                      <a:pt x="394322" y="1734622"/>
                    </a:lnTo>
                    <a:lnTo>
                      <a:pt x="405441" y="1750500"/>
                    </a:lnTo>
                    <a:lnTo>
                      <a:pt x="416162" y="1765584"/>
                    </a:lnTo>
                    <a:lnTo>
                      <a:pt x="427678" y="1780271"/>
                    </a:lnTo>
                    <a:lnTo>
                      <a:pt x="439591" y="1794958"/>
                    </a:lnTo>
                    <a:lnTo>
                      <a:pt x="451504" y="1809248"/>
                    </a:lnTo>
                    <a:lnTo>
                      <a:pt x="464212" y="1823142"/>
                    </a:lnTo>
                    <a:lnTo>
                      <a:pt x="476919" y="1837035"/>
                    </a:lnTo>
                    <a:lnTo>
                      <a:pt x="490023" y="1850531"/>
                    </a:lnTo>
                    <a:lnTo>
                      <a:pt x="503525" y="1863631"/>
                    </a:lnTo>
                    <a:lnTo>
                      <a:pt x="517026" y="1876333"/>
                    </a:lnTo>
                    <a:lnTo>
                      <a:pt x="531322" y="1889035"/>
                    </a:lnTo>
                    <a:lnTo>
                      <a:pt x="545617" y="1900944"/>
                    </a:lnTo>
                    <a:lnTo>
                      <a:pt x="559913" y="1912852"/>
                    </a:lnTo>
                    <a:lnTo>
                      <a:pt x="575400" y="1923967"/>
                    </a:lnTo>
                    <a:lnTo>
                      <a:pt x="590490" y="1935479"/>
                    </a:lnTo>
                    <a:lnTo>
                      <a:pt x="605977" y="1945799"/>
                    </a:lnTo>
                    <a:lnTo>
                      <a:pt x="621861" y="1956517"/>
                    </a:lnTo>
                    <a:lnTo>
                      <a:pt x="637745" y="1966044"/>
                    </a:lnTo>
                    <a:lnTo>
                      <a:pt x="653630" y="1975968"/>
                    </a:lnTo>
                    <a:lnTo>
                      <a:pt x="670308" y="1985097"/>
                    </a:lnTo>
                    <a:lnTo>
                      <a:pt x="686986" y="1994227"/>
                    </a:lnTo>
                    <a:lnTo>
                      <a:pt x="704061" y="2002563"/>
                    </a:lnTo>
                    <a:lnTo>
                      <a:pt x="721137" y="2010502"/>
                    </a:lnTo>
                    <a:lnTo>
                      <a:pt x="738609" y="2018044"/>
                    </a:lnTo>
                    <a:lnTo>
                      <a:pt x="756082" y="2025189"/>
                    </a:lnTo>
                    <a:lnTo>
                      <a:pt x="774348" y="2032335"/>
                    </a:lnTo>
                    <a:lnTo>
                      <a:pt x="792218" y="2038686"/>
                    </a:lnTo>
                    <a:lnTo>
                      <a:pt x="810485" y="2044640"/>
                    </a:lnTo>
                    <a:lnTo>
                      <a:pt x="829148" y="2050197"/>
                    </a:lnTo>
                    <a:lnTo>
                      <a:pt x="847812" y="2055358"/>
                    </a:lnTo>
                    <a:lnTo>
                      <a:pt x="866476" y="2059724"/>
                    </a:lnTo>
                    <a:lnTo>
                      <a:pt x="885140" y="2064091"/>
                    </a:lnTo>
                    <a:lnTo>
                      <a:pt x="904598" y="2067266"/>
                    </a:lnTo>
                    <a:lnTo>
                      <a:pt x="924056" y="2070839"/>
                    </a:lnTo>
                    <a:lnTo>
                      <a:pt x="943514" y="2073220"/>
                    </a:lnTo>
                    <a:lnTo>
                      <a:pt x="962972" y="2075999"/>
                    </a:lnTo>
                    <a:lnTo>
                      <a:pt x="982827" y="2077587"/>
                    </a:lnTo>
                    <a:lnTo>
                      <a:pt x="1002682" y="2078778"/>
                    </a:lnTo>
                    <a:lnTo>
                      <a:pt x="1022934" y="2079572"/>
                    </a:lnTo>
                    <a:lnTo>
                      <a:pt x="1043186" y="2079572"/>
                    </a:lnTo>
                    <a:lnTo>
                      <a:pt x="1063041" y="2079572"/>
                    </a:lnTo>
                    <a:lnTo>
                      <a:pt x="1083293" y="2078778"/>
                    </a:lnTo>
                    <a:lnTo>
                      <a:pt x="1103148" y="2077587"/>
                    </a:lnTo>
                    <a:lnTo>
                      <a:pt x="1122606" y="2075999"/>
                    </a:lnTo>
                    <a:lnTo>
                      <a:pt x="1142064" y="2073220"/>
                    </a:lnTo>
                    <a:lnTo>
                      <a:pt x="1161919" y="2070839"/>
                    </a:lnTo>
                    <a:lnTo>
                      <a:pt x="1180980" y="2067266"/>
                    </a:lnTo>
                    <a:lnTo>
                      <a:pt x="1200438" y="2064091"/>
                    </a:lnTo>
                    <a:lnTo>
                      <a:pt x="1219499" y="2059724"/>
                    </a:lnTo>
                    <a:lnTo>
                      <a:pt x="1237766" y="2055358"/>
                    </a:lnTo>
                    <a:lnTo>
                      <a:pt x="1256827" y="2050197"/>
                    </a:lnTo>
                    <a:lnTo>
                      <a:pt x="1275093" y="2044640"/>
                    </a:lnTo>
                    <a:lnTo>
                      <a:pt x="1293757" y="2038686"/>
                    </a:lnTo>
                    <a:lnTo>
                      <a:pt x="1311627" y="2032335"/>
                    </a:lnTo>
                    <a:lnTo>
                      <a:pt x="1329496" y="2025189"/>
                    </a:lnTo>
                    <a:lnTo>
                      <a:pt x="1347366" y="2018044"/>
                    </a:lnTo>
                    <a:lnTo>
                      <a:pt x="1364441" y="2010502"/>
                    </a:lnTo>
                    <a:lnTo>
                      <a:pt x="1381914" y="2002563"/>
                    </a:lnTo>
                    <a:lnTo>
                      <a:pt x="1398592" y="1994227"/>
                    </a:lnTo>
                    <a:lnTo>
                      <a:pt x="1415667" y="1985097"/>
                    </a:lnTo>
                    <a:lnTo>
                      <a:pt x="1431949" y="1975968"/>
                    </a:lnTo>
                    <a:lnTo>
                      <a:pt x="1447833" y="1966044"/>
                    </a:lnTo>
                    <a:lnTo>
                      <a:pt x="1464114" y="1956517"/>
                    </a:lnTo>
                    <a:lnTo>
                      <a:pt x="1479998" y="1945799"/>
                    </a:lnTo>
                    <a:lnTo>
                      <a:pt x="1495088" y="1935479"/>
                    </a:lnTo>
                    <a:lnTo>
                      <a:pt x="1510575" y="1923967"/>
                    </a:lnTo>
                    <a:lnTo>
                      <a:pt x="1525665" y="1912852"/>
                    </a:lnTo>
                    <a:lnTo>
                      <a:pt x="1539960" y="1900944"/>
                    </a:lnTo>
                    <a:lnTo>
                      <a:pt x="1554256" y="1889035"/>
                    </a:lnTo>
                    <a:lnTo>
                      <a:pt x="1568551" y="1876333"/>
                    </a:lnTo>
                    <a:lnTo>
                      <a:pt x="1582053" y="1863631"/>
                    </a:lnTo>
                    <a:lnTo>
                      <a:pt x="1595555" y="1850531"/>
                    </a:lnTo>
                    <a:lnTo>
                      <a:pt x="1608659" y="1837035"/>
                    </a:lnTo>
                    <a:lnTo>
                      <a:pt x="1621763" y="1823142"/>
                    </a:lnTo>
                    <a:lnTo>
                      <a:pt x="1634073" y="1809248"/>
                    </a:lnTo>
                    <a:lnTo>
                      <a:pt x="1646383" y="1794958"/>
                    </a:lnTo>
                    <a:lnTo>
                      <a:pt x="1657899" y="1780271"/>
                    </a:lnTo>
                    <a:lnTo>
                      <a:pt x="1669415" y="1765584"/>
                    </a:lnTo>
                    <a:lnTo>
                      <a:pt x="1680534" y="1750500"/>
                    </a:lnTo>
                    <a:lnTo>
                      <a:pt x="1691256" y="1734622"/>
                    </a:lnTo>
                    <a:lnTo>
                      <a:pt x="1701581" y="1719140"/>
                    </a:lnTo>
                    <a:lnTo>
                      <a:pt x="1711508" y="1703262"/>
                    </a:lnTo>
                    <a:lnTo>
                      <a:pt x="1721436" y="1686591"/>
                    </a:lnTo>
                    <a:lnTo>
                      <a:pt x="1730569" y="1670316"/>
                    </a:lnTo>
                    <a:lnTo>
                      <a:pt x="1739305" y="1653247"/>
                    </a:lnTo>
                    <a:lnTo>
                      <a:pt x="1748041" y="1636575"/>
                    </a:lnTo>
                    <a:lnTo>
                      <a:pt x="1755983" y="1619109"/>
                    </a:lnTo>
                    <a:lnTo>
                      <a:pt x="1763529" y="1602040"/>
                    </a:lnTo>
                    <a:lnTo>
                      <a:pt x="1770676" y="1584177"/>
                    </a:lnTo>
                    <a:lnTo>
                      <a:pt x="1777427" y="1566314"/>
                    </a:lnTo>
                    <a:lnTo>
                      <a:pt x="1783781" y="1548452"/>
                    </a:lnTo>
                    <a:lnTo>
                      <a:pt x="1789737" y="1530192"/>
                    </a:lnTo>
                    <a:lnTo>
                      <a:pt x="1795694" y="1511535"/>
                    </a:lnTo>
                    <a:lnTo>
                      <a:pt x="1800459" y="1493275"/>
                    </a:lnTo>
                    <a:lnTo>
                      <a:pt x="1804827" y="1474222"/>
                    </a:lnTo>
                    <a:lnTo>
                      <a:pt x="1809195" y="1455168"/>
                    </a:lnTo>
                    <a:lnTo>
                      <a:pt x="1812769" y="1436114"/>
                    </a:lnTo>
                    <a:lnTo>
                      <a:pt x="1816343" y="1416664"/>
                    </a:lnTo>
                    <a:lnTo>
                      <a:pt x="1818726" y="1397213"/>
                    </a:lnTo>
                    <a:lnTo>
                      <a:pt x="1820711" y="1377763"/>
                    </a:lnTo>
                    <a:lnTo>
                      <a:pt x="1823094" y="1357915"/>
                    </a:lnTo>
                    <a:lnTo>
                      <a:pt x="1824285" y="1338067"/>
                    </a:lnTo>
                    <a:lnTo>
                      <a:pt x="1824682" y="1318220"/>
                    </a:lnTo>
                    <a:lnTo>
                      <a:pt x="1825079" y="1297975"/>
                    </a:lnTo>
                    <a:lnTo>
                      <a:pt x="1824682" y="1277731"/>
                    </a:lnTo>
                    <a:lnTo>
                      <a:pt x="1824285" y="1257883"/>
                    </a:lnTo>
                    <a:lnTo>
                      <a:pt x="1823094" y="1237639"/>
                    </a:lnTo>
                    <a:lnTo>
                      <a:pt x="1820711" y="1218188"/>
                    </a:lnTo>
                    <a:lnTo>
                      <a:pt x="1818726" y="1198341"/>
                    </a:lnTo>
                    <a:lnTo>
                      <a:pt x="1816343" y="1178890"/>
                    </a:lnTo>
                    <a:lnTo>
                      <a:pt x="1812769" y="1159440"/>
                    </a:lnTo>
                    <a:lnTo>
                      <a:pt x="1809195" y="1140783"/>
                    </a:lnTo>
                    <a:lnTo>
                      <a:pt x="1804827" y="1121729"/>
                    </a:lnTo>
                    <a:lnTo>
                      <a:pt x="1800459" y="1102676"/>
                    </a:lnTo>
                    <a:lnTo>
                      <a:pt x="1795694" y="1084019"/>
                    </a:lnTo>
                    <a:lnTo>
                      <a:pt x="1789737" y="1065362"/>
                    </a:lnTo>
                    <a:lnTo>
                      <a:pt x="1783781" y="1047500"/>
                    </a:lnTo>
                    <a:lnTo>
                      <a:pt x="1777427" y="1029240"/>
                    </a:lnTo>
                    <a:lnTo>
                      <a:pt x="1770676" y="1011377"/>
                    </a:lnTo>
                    <a:lnTo>
                      <a:pt x="1763529" y="993911"/>
                    </a:lnTo>
                    <a:lnTo>
                      <a:pt x="1755983" y="976048"/>
                    </a:lnTo>
                    <a:lnTo>
                      <a:pt x="1748041" y="959377"/>
                    </a:lnTo>
                    <a:lnTo>
                      <a:pt x="1739305" y="941911"/>
                    </a:lnTo>
                    <a:lnTo>
                      <a:pt x="1730569" y="925636"/>
                    </a:lnTo>
                    <a:lnTo>
                      <a:pt x="1721436" y="908964"/>
                    </a:lnTo>
                    <a:lnTo>
                      <a:pt x="1711508" y="892689"/>
                    </a:lnTo>
                    <a:lnTo>
                      <a:pt x="1701581" y="876811"/>
                    </a:lnTo>
                    <a:lnTo>
                      <a:pt x="1691256" y="860933"/>
                    </a:lnTo>
                    <a:lnTo>
                      <a:pt x="1680534" y="845452"/>
                    </a:lnTo>
                    <a:lnTo>
                      <a:pt x="1669415" y="830368"/>
                    </a:lnTo>
                    <a:lnTo>
                      <a:pt x="1657899" y="815680"/>
                    </a:lnTo>
                    <a:lnTo>
                      <a:pt x="1646383" y="800596"/>
                    </a:lnTo>
                    <a:lnTo>
                      <a:pt x="1634073" y="786306"/>
                    </a:lnTo>
                    <a:lnTo>
                      <a:pt x="1621763" y="772413"/>
                    </a:lnTo>
                    <a:lnTo>
                      <a:pt x="1608659" y="758520"/>
                    </a:lnTo>
                    <a:lnTo>
                      <a:pt x="1595555" y="745023"/>
                    </a:lnTo>
                    <a:lnTo>
                      <a:pt x="1582053" y="731924"/>
                    </a:lnTo>
                    <a:lnTo>
                      <a:pt x="1568551" y="719221"/>
                    </a:lnTo>
                    <a:lnTo>
                      <a:pt x="1554256" y="706519"/>
                    </a:lnTo>
                    <a:lnTo>
                      <a:pt x="1539960" y="694610"/>
                    </a:lnTo>
                    <a:lnTo>
                      <a:pt x="1525665" y="682702"/>
                    </a:lnTo>
                    <a:lnTo>
                      <a:pt x="1510575" y="671190"/>
                    </a:lnTo>
                    <a:lnTo>
                      <a:pt x="1495088" y="660473"/>
                    </a:lnTo>
                    <a:lnTo>
                      <a:pt x="1479998" y="649755"/>
                    </a:lnTo>
                    <a:lnTo>
                      <a:pt x="1464114" y="639037"/>
                    </a:lnTo>
                    <a:lnTo>
                      <a:pt x="1447833" y="629114"/>
                    </a:lnTo>
                    <a:lnTo>
                      <a:pt x="1431949" y="619587"/>
                    </a:lnTo>
                    <a:lnTo>
                      <a:pt x="1415667" y="610457"/>
                    </a:lnTo>
                    <a:lnTo>
                      <a:pt x="1398592" y="601724"/>
                    </a:lnTo>
                    <a:lnTo>
                      <a:pt x="1381914" y="593388"/>
                    </a:lnTo>
                    <a:lnTo>
                      <a:pt x="1364441" y="585449"/>
                    </a:lnTo>
                    <a:lnTo>
                      <a:pt x="1347366" y="577113"/>
                    </a:lnTo>
                    <a:lnTo>
                      <a:pt x="1329496" y="569968"/>
                    </a:lnTo>
                    <a:lnTo>
                      <a:pt x="1311627" y="563220"/>
                    </a:lnTo>
                    <a:lnTo>
                      <a:pt x="1293757" y="556869"/>
                    </a:lnTo>
                    <a:lnTo>
                      <a:pt x="1275093" y="550914"/>
                    </a:lnTo>
                    <a:lnTo>
                      <a:pt x="1256827" y="545754"/>
                    </a:lnTo>
                    <a:lnTo>
                      <a:pt x="1237766" y="540594"/>
                    </a:lnTo>
                    <a:lnTo>
                      <a:pt x="1219499" y="535830"/>
                    </a:lnTo>
                    <a:lnTo>
                      <a:pt x="1200438" y="531861"/>
                    </a:lnTo>
                    <a:lnTo>
                      <a:pt x="1180980" y="527891"/>
                    </a:lnTo>
                    <a:lnTo>
                      <a:pt x="1161919" y="525113"/>
                    </a:lnTo>
                    <a:lnTo>
                      <a:pt x="1142064" y="521937"/>
                    </a:lnTo>
                    <a:lnTo>
                      <a:pt x="1122606" y="519952"/>
                    </a:lnTo>
                    <a:lnTo>
                      <a:pt x="1103148" y="518364"/>
                    </a:lnTo>
                    <a:lnTo>
                      <a:pt x="1083293" y="516777"/>
                    </a:lnTo>
                    <a:lnTo>
                      <a:pt x="1063041" y="515983"/>
                    </a:lnTo>
                    <a:lnTo>
                      <a:pt x="1043186" y="515586"/>
                    </a:lnTo>
                    <a:close/>
                    <a:moveTo>
                      <a:pt x="803734" y="280988"/>
                    </a:moveTo>
                    <a:lnTo>
                      <a:pt x="862902" y="391340"/>
                    </a:lnTo>
                    <a:lnTo>
                      <a:pt x="884743" y="387371"/>
                    </a:lnTo>
                    <a:lnTo>
                      <a:pt x="906980" y="383798"/>
                    </a:lnTo>
                    <a:lnTo>
                      <a:pt x="929218" y="380622"/>
                    </a:lnTo>
                    <a:lnTo>
                      <a:pt x="951456" y="378241"/>
                    </a:lnTo>
                    <a:lnTo>
                      <a:pt x="974488" y="376256"/>
                    </a:lnTo>
                    <a:lnTo>
                      <a:pt x="997122" y="374668"/>
                    </a:lnTo>
                    <a:lnTo>
                      <a:pt x="1019757" y="373874"/>
                    </a:lnTo>
                    <a:lnTo>
                      <a:pt x="1043186" y="373477"/>
                    </a:lnTo>
                    <a:lnTo>
                      <a:pt x="1059865" y="373874"/>
                    </a:lnTo>
                    <a:lnTo>
                      <a:pt x="1076940" y="374271"/>
                    </a:lnTo>
                    <a:lnTo>
                      <a:pt x="1093618" y="375462"/>
                    </a:lnTo>
                    <a:lnTo>
                      <a:pt x="1110693" y="376256"/>
                    </a:lnTo>
                    <a:lnTo>
                      <a:pt x="1127372" y="377844"/>
                    </a:lnTo>
                    <a:lnTo>
                      <a:pt x="1144050" y="379432"/>
                    </a:lnTo>
                    <a:lnTo>
                      <a:pt x="1160331" y="381019"/>
                    </a:lnTo>
                    <a:lnTo>
                      <a:pt x="1176612" y="383798"/>
                    </a:lnTo>
                    <a:lnTo>
                      <a:pt x="1193291" y="386180"/>
                    </a:lnTo>
                    <a:lnTo>
                      <a:pt x="1209572" y="388958"/>
                    </a:lnTo>
                    <a:lnTo>
                      <a:pt x="1225853" y="392134"/>
                    </a:lnTo>
                    <a:lnTo>
                      <a:pt x="1241737" y="395310"/>
                    </a:lnTo>
                    <a:lnTo>
                      <a:pt x="1257621" y="399279"/>
                    </a:lnTo>
                    <a:lnTo>
                      <a:pt x="1273505" y="403249"/>
                    </a:lnTo>
                    <a:lnTo>
                      <a:pt x="1289389" y="407218"/>
                    </a:lnTo>
                    <a:lnTo>
                      <a:pt x="1304876" y="411982"/>
                    </a:lnTo>
                    <a:lnTo>
                      <a:pt x="1370398" y="304805"/>
                    </a:lnTo>
                    <a:lnTo>
                      <a:pt x="1611439" y="417142"/>
                    </a:lnTo>
                    <a:lnTo>
                      <a:pt x="1570140" y="539800"/>
                    </a:lnTo>
                    <a:lnTo>
                      <a:pt x="1592775" y="555678"/>
                    </a:lnTo>
                    <a:lnTo>
                      <a:pt x="1614615" y="572747"/>
                    </a:lnTo>
                    <a:lnTo>
                      <a:pt x="1636059" y="589815"/>
                    </a:lnTo>
                    <a:lnTo>
                      <a:pt x="1656708" y="608075"/>
                    </a:lnTo>
                    <a:lnTo>
                      <a:pt x="1676960" y="626732"/>
                    </a:lnTo>
                    <a:lnTo>
                      <a:pt x="1696815" y="645389"/>
                    </a:lnTo>
                    <a:lnTo>
                      <a:pt x="1715876" y="665236"/>
                    </a:lnTo>
                    <a:lnTo>
                      <a:pt x="1734540" y="685481"/>
                    </a:lnTo>
                    <a:lnTo>
                      <a:pt x="1752410" y="706519"/>
                    </a:lnTo>
                    <a:lnTo>
                      <a:pt x="1769882" y="728351"/>
                    </a:lnTo>
                    <a:lnTo>
                      <a:pt x="1786560" y="750184"/>
                    </a:lnTo>
                    <a:lnTo>
                      <a:pt x="1802841" y="772413"/>
                    </a:lnTo>
                    <a:lnTo>
                      <a:pt x="1818329" y="795436"/>
                    </a:lnTo>
                    <a:lnTo>
                      <a:pt x="1832624" y="818856"/>
                    </a:lnTo>
                    <a:lnTo>
                      <a:pt x="1846920" y="842673"/>
                    </a:lnTo>
                    <a:lnTo>
                      <a:pt x="1860024" y="866887"/>
                    </a:lnTo>
                    <a:lnTo>
                      <a:pt x="1994642" y="834337"/>
                    </a:lnTo>
                    <a:lnTo>
                      <a:pt x="2085975" y="1084019"/>
                    </a:lnTo>
                    <a:lnTo>
                      <a:pt x="1954931" y="1149516"/>
                    </a:lnTo>
                    <a:lnTo>
                      <a:pt x="1958108" y="1167776"/>
                    </a:lnTo>
                    <a:lnTo>
                      <a:pt x="1960491" y="1185638"/>
                    </a:lnTo>
                    <a:lnTo>
                      <a:pt x="1962476" y="1204295"/>
                    </a:lnTo>
                    <a:lnTo>
                      <a:pt x="1964462" y="1222952"/>
                    </a:lnTo>
                    <a:lnTo>
                      <a:pt x="1965653" y="1241212"/>
                    </a:lnTo>
                    <a:lnTo>
                      <a:pt x="1966447" y="1259868"/>
                    </a:lnTo>
                    <a:lnTo>
                      <a:pt x="1967242" y="1278922"/>
                    </a:lnTo>
                    <a:lnTo>
                      <a:pt x="1967242" y="1297975"/>
                    </a:lnTo>
                    <a:lnTo>
                      <a:pt x="1967242" y="1315441"/>
                    </a:lnTo>
                    <a:lnTo>
                      <a:pt x="1966845" y="1332907"/>
                    </a:lnTo>
                    <a:lnTo>
                      <a:pt x="1966050" y="1349976"/>
                    </a:lnTo>
                    <a:lnTo>
                      <a:pt x="1964859" y="1367839"/>
                    </a:lnTo>
                    <a:lnTo>
                      <a:pt x="1962873" y="1385305"/>
                    </a:lnTo>
                    <a:lnTo>
                      <a:pt x="1961285" y="1401977"/>
                    </a:lnTo>
                    <a:lnTo>
                      <a:pt x="1959300" y="1419442"/>
                    </a:lnTo>
                    <a:lnTo>
                      <a:pt x="1957314" y="1436114"/>
                    </a:lnTo>
                    <a:lnTo>
                      <a:pt x="1954137" y="1453183"/>
                    </a:lnTo>
                    <a:lnTo>
                      <a:pt x="1951357" y="1469855"/>
                    </a:lnTo>
                    <a:lnTo>
                      <a:pt x="1947784" y="1486527"/>
                    </a:lnTo>
                    <a:lnTo>
                      <a:pt x="1944210" y="1503199"/>
                    </a:lnTo>
                    <a:lnTo>
                      <a:pt x="1940239" y="1519871"/>
                    </a:lnTo>
                    <a:lnTo>
                      <a:pt x="1935871" y="1535749"/>
                    </a:lnTo>
                    <a:lnTo>
                      <a:pt x="1931899" y="1552024"/>
                    </a:lnTo>
                    <a:lnTo>
                      <a:pt x="1926737" y="1568299"/>
                    </a:lnTo>
                    <a:lnTo>
                      <a:pt x="2061355" y="1650468"/>
                    </a:lnTo>
                    <a:lnTo>
                      <a:pt x="1949372" y="1891020"/>
                    </a:lnTo>
                    <a:lnTo>
                      <a:pt x="1791723" y="1838623"/>
                    </a:lnTo>
                    <a:lnTo>
                      <a:pt x="1776633" y="1859264"/>
                    </a:lnTo>
                    <a:lnTo>
                      <a:pt x="1761146" y="1879112"/>
                    </a:lnTo>
                    <a:lnTo>
                      <a:pt x="1744468" y="1898165"/>
                    </a:lnTo>
                    <a:lnTo>
                      <a:pt x="1728186" y="1917219"/>
                    </a:lnTo>
                    <a:lnTo>
                      <a:pt x="1710714" y="1935876"/>
                    </a:lnTo>
                    <a:lnTo>
                      <a:pt x="1693241" y="1954135"/>
                    </a:lnTo>
                    <a:lnTo>
                      <a:pt x="1674975" y="1971204"/>
                    </a:lnTo>
                    <a:lnTo>
                      <a:pt x="1655914" y="1988670"/>
                    </a:lnTo>
                    <a:lnTo>
                      <a:pt x="1636853" y="2004945"/>
                    </a:lnTo>
                    <a:lnTo>
                      <a:pt x="1616998" y="2021220"/>
                    </a:lnTo>
                    <a:lnTo>
                      <a:pt x="1597143" y="2036701"/>
                    </a:lnTo>
                    <a:lnTo>
                      <a:pt x="1576494" y="2051388"/>
                    </a:lnTo>
                    <a:lnTo>
                      <a:pt x="1555844" y="2066075"/>
                    </a:lnTo>
                    <a:lnTo>
                      <a:pt x="1534401" y="2079572"/>
                    </a:lnTo>
                    <a:lnTo>
                      <a:pt x="1512957" y="2093068"/>
                    </a:lnTo>
                    <a:lnTo>
                      <a:pt x="1491117" y="2105770"/>
                    </a:lnTo>
                    <a:lnTo>
                      <a:pt x="1531621" y="2274474"/>
                    </a:lnTo>
                    <a:lnTo>
                      <a:pt x="1281844" y="2365376"/>
                    </a:lnTo>
                    <a:lnTo>
                      <a:pt x="1202821" y="2207787"/>
                    </a:lnTo>
                    <a:lnTo>
                      <a:pt x="1183363" y="2210962"/>
                    </a:lnTo>
                    <a:lnTo>
                      <a:pt x="1163508" y="2213741"/>
                    </a:lnTo>
                    <a:lnTo>
                      <a:pt x="1144050" y="2216123"/>
                    </a:lnTo>
                    <a:lnTo>
                      <a:pt x="1124195" y="2218504"/>
                    </a:lnTo>
                    <a:lnTo>
                      <a:pt x="1103943" y="2219695"/>
                    </a:lnTo>
                    <a:lnTo>
                      <a:pt x="1083690" y="2220886"/>
                    </a:lnTo>
                    <a:lnTo>
                      <a:pt x="1063438" y="2221680"/>
                    </a:lnTo>
                    <a:lnTo>
                      <a:pt x="1043186" y="2221680"/>
                    </a:lnTo>
                    <a:lnTo>
                      <a:pt x="1013007" y="2221283"/>
                    </a:lnTo>
                    <a:lnTo>
                      <a:pt x="983224" y="2220092"/>
                    </a:lnTo>
                    <a:lnTo>
                      <a:pt x="954235" y="2217711"/>
                    </a:lnTo>
                    <a:lnTo>
                      <a:pt x="924850" y="2214535"/>
                    </a:lnTo>
                    <a:lnTo>
                      <a:pt x="895862" y="2210565"/>
                    </a:lnTo>
                    <a:lnTo>
                      <a:pt x="867270" y="2205405"/>
                    </a:lnTo>
                    <a:lnTo>
                      <a:pt x="839076" y="2199451"/>
                    </a:lnTo>
                    <a:lnTo>
                      <a:pt x="810882" y="2192703"/>
                    </a:lnTo>
                    <a:lnTo>
                      <a:pt x="715180" y="2341162"/>
                    </a:lnTo>
                    <a:lnTo>
                      <a:pt x="474536" y="2229222"/>
                    </a:lnTo>
                    <a:lnTo>
                      <a:pt x="524968" y="2062900"/>
                    </a:lnTo>
                    <a:lnTo>
                      <a:pt x="504716" y="2049006"/>
                    </a:lnTo>
                    <a:lnTo>
                      <a:pt x="484464" y="2033525"/>
                    </a:lnTo>
                    <a:lnTo>
                      <a:pt x="465006" y="2018441"/>
                    </a:lnTo>
                    <a:lnTo>
                      <a:pt x="445945" y="2002960"/>
                    </a:lnTo>
                    <a:lnTo>
                      <a:pt x="427281" y="1986288"/>
                    </a:lnTo>
                    <a:lnTo>
                      <a:pt x="408617" y="1969616"/>
                    </a:lnTo>
                    <a:lnTo>
                      <a:pt x="390748" y="1952151"/>
                    </a:lnTo>
                    <a:lnTo>
                      <a:pt x="373672" y="1934685"/>
                    </a:lnTo>
                    <a:lnTo>
                      <a:pt x="356597" y="1916028"/>
                    </a:lnTo>
                    <a:lnTo>
                      <a:pt x="340316" y="1897371"/>
                    </a:lnTo>
                    <a:lnTo>
                      <a:pt x="324432" y="1878715"/>
                    </a:lnTo>
                    <a:lnTo>
                      <a:pt x="308548" y="1858867"/>
                    </a:lnTo>
                    <a:lnTo>
                      <a:pt x="293855" y="1839020"/>
                    </a:lnTo>
                    <a:lnTo>
                      <a:pt x="279559" y="1818775"/>
                    </a:lnTo>
                    <a:lnTo>
                      <a:pt x="265661" y="1797737"/>
                    </a:lnTo>
                    <a:lnTo>
                      <a:pt x="252556" y="1776301"/>
                    </a:lnTo>
                    <a:lnTo>
                      <a:pt x="91333" y="1811630"/>
                    </a:lnTo>
                    <a:lnTo>
                      <a:pt x="0" y="1562345"/>
                    </a:lnTo>
                    <a:lnTo>
                      <a:pt x="138191" y="1488512"/>
                    </a:lnTo>
                    <a:lnTo>
                      <a:pt x="133426" y="1465092"/>
                    </a:lnTo>
                    <a:lnTo>
                      <a:pt x="129852" y="1441672"/>
                    </a:lnTo>
                    <a:lnTo>
                      <a:pt x="126278" y="1418251"/>
                    </a:lnTo>
                    <a:lnTo>
                      <a:pt x="123498" y="1394434"/>
                    </a:lnTo>
                    <a:lnTo>
                      <a:pt x="121513" y="1370220"/>
                    </a:lnTo>
                    <a:lnTo>
                      <a:pt x="119527" y="1346403"/>
                    </a:lnTo>
                    <a:lnTo>
                      <a:pt x="118733" y="1322189"/>
                    </a:lnTo>
                    <a:lnTo>
                      <a:pt x="118336" y="1297975"/>
                    </a:lnTo>
                    <a:lnTo>
                      <a:pt x="118733" y="1269395"/>
                    </a:lnTo>
                    <a:lnTo>
                      <a:pt x="119924" y="1240418"/>
                    </a:lnTo>
                    <a:lnTo>
                      <a:pt x="122704" y="1211837"/>
                    </a:lnTo>
                    <a:lnTo>
                      <a:pt x="125484" y="1184051"/>
                    </a:lnTo>
                    <a:lnTo>
                      <a:pt x="129455" y="1155867"/>
                    </a:lnTo>
                    <a:lnTo>
                      <a:pt x="134220" y="1128478"/>
                    </a:lnTo>
                    <a:lnTo>
                      <a:pt x="139780" y="1101088"/>
                    </a:lnTo>
                    <a:lnTo>
                      <a:pt x="146133" y="1074095"/>
                    </a:lnTo>
                    <a:lnTo>
                      <a:pt x="24223" y="995896"/>
                    </a:lnTo>
                    <a:lnTo>
                      <a:pt x="136603" y="755344"/>
                    </a:lnTo>
                    <a:lnTo>
                      <a:pt x="268043" y="794642"/>
                    </a:lnTo>
                    <a:lnTo>
                      <a:pt x="283530" y="772016"/>
                    </a:lnTo>
                    <a:lnTo>
                      <a:pt x="299017" y="750184"/>
                    </a:lnTo>
                    <a:lnTo>
                      <a:pt x="315696" y="728351"/>
                    </a:lnTo>
                    <a:lnTo>
                      <a:pt x="332771" y="707313"/>
                    </a:lnTo>
                    <a:lnTo>
                      <a:pt x="350243" y="686274"/>
                    </a:lnTo>
                    <a:lnTo>
                      <a:pt x="368907" y="666824"/>
                    </a:lnTo>
                    <a:lnTo>
                      <a:pt x="387571" y="646976"/>
                    </a:lnTo>
                    <a:lnTo>
                      <a:pt x="407426" y="627923"/>
                    </a:lnTo>
                    <a:lnTo>
                      <a:pt x="427281" y="609266"/>
                    </a:lnTo>
                    <a:lnTo>
                      <a:pt x="447930" y="591403"/>
                    </a:lnTo>
                    <a:lnTo>
                      <a:pt x="468977" y="574334"/>
                    </a:lnTo>
                    <a:lnTo>
                      <a:pt x="490420" y="557662"/>
                    </a:lnTo>
                    <a:lnTo>
                      <a:pt x="512261" y="541784"/>
                    </a:lnTo>
                    <a:lnTo>
                      <a:pt x="535293" y="526303"/>
                    </a:lnTo>
                    <a:lnTo>
                      <a:pt x="557928" y="511616"/>
                    </a:lnTo>
                    <a:lnTo>
                      <a:pt x="581754" y="497723"/>
                    </a:lnTo>
                    <a:lnTo>
                      <a:pt x="554354" y="371890"/>
                    </a:lnTo>
                    <a:lnTo>
                      <a:pt x="803734" y="280988"/>
                    </a:lnTo>
                    <a:close/>
                    <a:moveTo>
                      <a:pt x="2013752" y="186531"/>
                    </a:moveTo>
                    <a:lnTo>
                      <a:pt x="2001871" y="186928"/>
                    </a:lnTo>
                    <a:lnTo>
                      <a:pt x="1989594" y="188119"/>
                    </a:lnTo>
                    <a:lnTo>
                      <a:pt x="1978109" y="190103"/>
                    </a:lnTo>
                    <a:lnTo>
                      <a:pt x="1966624" y="192881"/>
                    </a:lnTo>
                    <a:lnTo>
                      <a:pt x="1955139" y="196453"/>
                    </a:lnTo>
                    <a:lnTo>
                      <a:pt x="1944050" y="200819"/>
                    </a:lnTo>
                    <a:lnTo>
                      <a:pt x="1932962" y="205978"/>
                    </a:lnTo>
                    <a:lnTo>
                      <a:pt x="1922269" y="211534"/>
                    </a:lnTo>
                    <a:lnTo>
                      <a:pt x="1914348" y="216297"/>
                    </a:lnTo>
                    <a:lnTo>
                      <a:pt x="1906823" y="221853"/>
                    </a:lnTo>
                    <a:lnTo>
                      <a:pt x="1899695" y="227409"/>
                    </a:lnTo>
                    <a:lnTo>
                      <a:pt x="1892962" y="233363"/>
                    </a:lnTo>
                    <a:lnTo>
                      <a:pt x="1886230" y="239713"/>
                    </a:lnTo>
                    <a:lnTo>
                      <a:pt x="1880289" y="246063"/>
                    </a:lnTo>
                    <a:lnTo>
                      <a:pt x="1874349" y="252809"/>
                    </a:lnTo>
                    <a:lnTo>
                      <a:pt x="1869200" y="259953"/>
                    </a:lnTo>
                    <a:lnTo>
                      <a:pt x="1864052" y="267097"/>
                    </a:lnTo>
                    <a:lnTo>
                      <a:pt x="1859300" y="274241"/>
                    </a:lnTo>
                    <a:lnTo>
                      <a:pt x="1855339" y="281781"/>
                    </a:lnTo>
                    <a:lnTo>
                      <a:pt x="1850983" y="289719"/>
                    </a:lnTo>
                    <a:lnTo>
                      <a:pt x="1847419" y="297656"/>
                    </a:lnTo>
                    <a:lnTo>
                      <a:pt x="1844646" y="305594"/>
                    </a:lnTo>
                    <a:lnTo>
                      <a:pt x="1841874" y="313928"/>
                    </a:lnTo>
                    <a:lnTo>
                      <a:pt x="1839102" y="322263"/>
                    </a:lnTo>
                    <a:lnTo>
                      <a:pt x="1837518" y="330597"/>
                    </a:lnTo>
                    <a:lnTo>
                      <a:pt x="1835934" y="339328"/>
                    </a:lnTo>
                    <a:lnTo>
                      <a:pt x="1834350" y="348059"/>
                    </a:lnTo>
                    <a:lnTo>
                      <a:pt x="1833557" y="356791"/>
                    </a:lnTo>
                    <a:lnTo>
                      <a:pt x="1833557" y="365125"/>
                    </a:lnTo>
                    <a:lnTo>
                      <a:pt x="1833557" y="373856"/>
                    </a:lnTo>
                    <a:lnTo>
                      <a:pt x="1833953" y="382984"/>
                    </a:lnTo>
                    <a:lnTo>
                      <a:pt x="1835142" y="391716"/>
                    </a:lnTo>
                    <a:lnTo>
                      <a:pt x="1836726" y="400050"/>
                    </a:lnTo>
                    <a:lnTo>
                      <a:pt x="1838310" y="409178"/>
                    </a:lnTo>
                    <a:lnTo>
                      <a:pt x="1840290" y="417513"/>
                    </a:lnTo>
                    <a:lnTo>
                      <a:pt x="1843458" y="426244"/>
                    </a:lnTo>
                    <a:lnTo>
                      <a:pt x="1846230" y="434578"/>
                    </a:lnTo>
                    <a:lnTo>
                      <a:pt x="1850191" y="443310"/>
                    </a:lnTo>
                    <a:lnTo>
                      <a:pt x="1853755" y="451247"/>
                    </a:lnTo>
                    <a:lnTo>
                      <a:pt x="1858507" y="459581"/>
                    </a:lnTo>
                    <a:lnTo>
                      <a:pt x="1864844" y="469503"/>
                    </a:lnTo>
                    <a:lnTo>
                      <a:pt x="1871973" y="479028"/>
                    </a:lnTo>
                    <a:lnTo>
                      <a:pt x="1879497" y="488156"/>
                    </a:lnTo>
                    <a:lnTo>
                      <a:pt x="1887418" y="496888"/>
                    </a:lnTo>
                    <a:lnTo>
                      <a:pt x="1896527" y="504428"/>
                    </a:lnTo>
                    <a:lnTo>
                      <a:pt x="1905239" y="511969"/>
                    </a:lnTo>
                    <a:lnTo>
                      <a:pt x="1914744" y="518716"/>
                    </a:lnTo>
                    <a:lnTo>
                      <a:pt x="1924645" y="524669"/>
                    </a:lnTo>
                    <a:lnTo>
                      <a:pt x="1934942" y="529828"/>
                    </a:lnTo>
                    <a:lnTo>
                      <a:pt x="1945635" y="534988"/>
                    </a:lnTo>
                    <a:lnTo>
                      <a:pt x="1956723" y="538956"/>
                    </a:lnTo>
                    <a:lnTo>
                      <a:pt x="1967812" y="542131"/>
                    </a:lnTo>
                    <a:lnTo>
                      <a:pt x="1979297" y="545306"/>
                    </a:lnTo>
                    <a:lnTo>
                      <a:pt x="1990782" y="546894"/>
                    </a:lnTo>
                    <a:lnTo>
                      <a:pt x="2002267" y="548085"/>
                    </a:lnTo>
                    <a:lnTo>
                      <a:pt x="2014544" y="548481"/>
                    </a:lnTo>
                    <a:lnTo>
                      <a:pt x="2026425" y="548085"/>
                    </a:lnTo>
                    <a:lnTo>
                      <a:pt x="2038306" y="546894"/>
                    </a:lnTo>
                    <a:lnTo>
                      <a:pt x="2049791" y="544910"/>
                    </a:lnTo>
                    <a:lnTo>
                      <a:pt x="2061672" y="542131"/>
                    </a:lnTo>
                    <a:lnTo>
                      <a:pt x="2073157" y="538560"/>
                    </a:lnTo>
                    <a:lnTo>
                      <a:pt x="2084246" y="534194"/>
                    </a:lnTo>
                    <a:lnTo>
                      <a:pt x="2095335" y="529035"/>
                    </a:lnTo>
                    <a:lnTo>
                      <a:pt x="2106028" y="523081"/>
                    </a:lnTo>
                    <a:lnTo>
                      <a:pt x="2113552" y="518716"/>
                    </a:lnTo>
                    <a:lnTo>
                      <a:pt x="2121077" y="513556"/>
                    </a:lnTo>
                    <a:lnTo>
                      <a:pt x="2128206" y="508000"/>
                    </a:lnTo>
                    <a:lnTo>
                      <a:pt x="2134938" y="502047"/>
                    </a:lnTo>
                    <a:lnTo>
                      <a:pt x="2141275" y="496491"/>
                    </a:lnTo>
                    <a:lnTo>
                      <a:pt x="2147215" y="490141"/>
                    </a:lnTo>
                    <a:lnTo>
                      <a:pt x="2153156" y="483394"/>
                    </a:lnTo>
                    <a:lnTo>
                      <a:pt x="2158304" y="476647"/>
                    </a:lnTo>
                    <a:lnTo>
                      <a:pt x="2163452" y="469503"/>
                    </a:lnTo>
                    <a:lnTo>
                      <a:pt x="2168601" y="461566"/>
                    </a:lnTo>
                    <a:lnTo>
                      <a:pt x="2172957" y="454025"/>
                    </a:lnTo>
                    <a:lnTo>
                      <a:pt x="2176917" y="446485"/>
                    </a:lnTo>
                    <a:lnTo>
                      <a:pt x="2180482" y="438150"/>
                    </a:lnTo>
                    <a:lnTo>
                      <a:pt x="2183650" y="430213"/>
                    </a:lnTo>
                    <a:lnTo>
                      <a:pt x="2186818" y="421481"/>
                    </a:lnTo>
                    <a:lnTo>
                      <a:pt x="2189195" y="412750"/>
                    </a:lnTo>
                    <a:lnTo>
                      <a:pt x="2191175" y="404019"/>
                    </a:lnTo>
                    <a:lnTo>
                      <a:pt x="2192363" y="395288"/>
                    </a:lnTo>
                    <a:lnTo>
                      <a:pt x="2193947" y="386159"/>
                    </a:lnTo>
                    <a:lnTo>
                      <a:pt x="2194739" y="377428"/>
                    </a:lnTo>
                    <a:lnTo>
                      <a:pt x="2194739" y="368697"/>
                    </a:lnTo>
                    <a:lnTo>
                      <a:pt x="2194739" y="359569"/>
                    </a:lnTo>
                    <a:lnTo>
                      <a:pt x="2194343" y="351234"/>
                    </a:lnTo>
                    <a:lnTo>
                      <a:pt x="2192759" y="342503"/>
                    </a:lnTo>
                    <a:lnTo>
                      <a:pt x="2191571" y="333375"/>
                    </a:lnTo>
                    <a:lnTo>
                      <a:pt x="2189591" y="325041"/>
                    </a:lnTo>
                    <a:lnTo>
                      <a:pt x="2187610" y="316706"/>
                    </a:lnTo>
                    <a:lnTo>
                      <a:pt x="2184838" y="308372"/>
                    </a:lnTo>
                    <a:lnTo>
                      <a:pt x="2181670" y="299641"/>
                    </a:lnTo>
                    <a:lnTo>
                      <a:pt x="2178106" y="291703"/>
                    </a:lnTo>
                    <a:lnTo>
                      <a:pt x="2174145" y="283766"/>
                    </a:lnTo>
                    <a:lnTo>
                      <a:pt x="2169789" y="275828"/>
                    </a:lnTo>
                    <a:lnTo>
                      <a:pt x="2163452" y="265509"/>
                    </a:lnTo>
                    <a:lnTo>
                      <a:pt x="2156324" y="255984"/>
                    </a:lnTo>
                    <a:lnTo>
                      <a:pt x="2148799" y="247253"/>
                    </a:lnTo>
                    <a:lnTo>
                      <a:pt x="2140879" y="238522"/>
                    </a:lnTo>
                    <a:lnTo>
                      <a:pt x="2131770" y="230584"/>
                    </a:lnTo>
                    <a:lnTo>
                      <a:pt x="2123057" y="223441"/>
                    </a:lnTo>
                    <a:lnTo>
                      <a:pt x="2113552" y="216694"/>
                    </a:lnTo>
                    <a:lnTo>
                      <a:pt x="2103255" y="210344"/>
                    </a:lnTo>
                    <a:lnTo>
                      <a:pt x="2093355" y="204788"/>
                    </a:lnTo>
                    <a:lnTo>
                      <a:pt x="2082662" y="200422"/>
                    </a:lnTo>
                    <a:lnTo>
                      <a:pt x="2071969" y="196056"/>
                    </a:lnTo>
                    <a:lnTo>
                      <a:pt x="2060484" y="192881"/>
                    </a:lnTo>
                    <a:lnTo>
                      <a:pt x="2048999" y="190103"/>
                    </a:lnTo>
                    <a:lnTo>
                      <a:pt x="2037118" y="188119"/>
                    </a:lnTo>
                    <a:lnTo>
                      <a:pt x="2025633" y="186928"/>
                    </a:lnTo>
                    <a:lnTo>
                      <a:pt x="2013752" y="186531"/>
                    </a:lnTo>
                    <a:close/>
                    <a:moveTo>
                      <a:pt x="2066028" y="0"/>
                    </a:moveTo>
                    <a:lnTo>
                      <a:pt x="2156324" y="23812"/>
                    </a:lnTo>
                    <a:lnTo>
                      <a:pt x="2146027" y="100013"/>
                    </a:lnTo>
                    <a:lnTo>
                      <a:pt x="2140916" y="118533"/>
                    </a:lnTo>
                    <a:lnTo>
                      <a:pt x="2134542" y="115094"/>
                    </a:lnTo>
                    <a:lnTo>
                      <a:pt x="2132671" y="114357"/>
                    </a:lnTo>
                    <a:lnTo>
                      <a:pt x="2132562" y="114300"/>
                    </a:lnTo>
                    <a:lnTo>
                      <a:pt x="2123453" y="110728"/>
                    </a:lnTo>
                    <a:lnTo>
                      <a:pt x="2132671" y="114357"/>
                    </a:lnTo>
                    <a:lnTo>
                      <a:pt x="2140879" y="118666"/>
                    </a:lnTo>
                    <a:lnTo>
                      <a:pt x="2140916" y="118533"/>
                    </a:lnTo>
                    <a:lnTo>
                      <a:pt x="2144839" y="120650"/>
                    </a:lnTo>
                    <a:lnTo>
                      <a:pt x="2153552" y="125413"/>
                    </a:lnTo>
                    <a:lnTo>
                      <a:pt x="2167413" y="133747"/>
                    </a:lnTo>
                    <a:lnTo>
                      <a:pt x="2174145" y="138113"/>
                    </a:lnTo>
                    <a:lnTo>
                      <a:pt x="2180878" y="142875"/>
                    </a:lnTo>
                    <a:lnTo>
                      <a:pt x="2181274" y="143272"/>
                    </a:lnTo>
                    <a:lnTo>
                      <a:pt x="2187610" y="148034"/>
                    </a:lnTo>
                    <a:lnTo>
                      <a:pt x="2193947" y="153194"/>
                    </a:lnTo>
                    <a:lnTo>
                      <a:pt x="2205432" y="163909"/>
                    </a:lnTo>
                    <a:lnTo>
                      <a:pt x="2212560" y="170656"/>
                    </a:lnTo>
                    <a:lnTo>
                      <a:pt x="2221273" y="180181"/>
                    </a:lnTo>
                    <a:lnTo>
                      <a:pt x="2226433" y="186128"/>
                    </a:lnTo>
                    <a:lnTo>
                      <a:pt x="2226422" y="186134"/>
                    </a:lnTo>
                    <a:lnTo>
                      <a:pt x="2229194" y="189309"/>
                    </a:lnTo>
                    <a:lnTo>
                      <a:pt x="2226433" y="186128"/>
                    </a:lnTo>
                    <a:lnTo>
                      <a:pt x="2244639" y="175419"/>
                    </a:lnTo>
                    <a:lnTo>
                      <a:pt x="2315925" y="143669"/>
                    </a:lnTo>
                    <a:lnTo>
                      <a:pt x="2363053" y="224234"/>
                    </a:lnTo>
                    <a:lnTo>
                      <a:pt x="2302064" y="270669"/>
                    </a:lnTo>
                    <a:lnTo>
                      <a:pt x="2280282" y="283369"/>
                    </a:lnTo>
                    <a:lnTo>
                      <a:pt x="2284242" y="296466"/>
                    </a:lnTo>
                    <a:lnTo>
                      <a:pt x="2287015" y="309166"/>
                    </a:lnTo>
                    <a:lnTo>
                      <a:pt x="2289787" y="322263"/>
                    </a:lnTo>
                    <a:lnTo>
                      <a:pt x="2291371" y="335359"/>
                    </a:lnTo>
                    <a:lnTo>
                      <a:pt x="2292559" y="348456"/>
                    </a:lnTo>
                    <a:lnTo>
                      <a:pt x="2293351" y="361553"/>
                    </a:lnTo>
                    <a:lnTo>
                      <a:pt x="2293351" y="374650"/>
                    </a:lnTo>
                    <a:lnTo>
                      <a:pt x="2292559" y="387350"/>
                    </a:lnTo>
                    <a:lnTo>
                      <a:pt x="2318301" y="394097"/>
                    </a:lnTo>
                    <a:lnTo>
                      <a:pt x="2390775" y="422275"/>
                    </a:lnTo>
                    <a:lnTo>
                      <a:pt x="2367409" y="512763"/>
                    </a:lnTo>
                    <a:lnTo>
                      <a:pt x="2291371" y="502047"/>
                    </a:lnTo>
                    <a:lnTo>
                      <a:pt x="2262857" y="494506"/>
                    </a:lnTo>
                    <a:lnTo>
                      <a:pt x="2256916" y="506016"/>
                    </a:lnTo>
                    <a:lnTo>
                      <a:pt x="2250183" y="517128"/>
                    </a:lnTo>
                    <a:lnTo>
                      <a:pt x="2243451" y="527447"/>
                    </a:lnTo>
                    <a:lnTo>
                      <a:pt x="2235926" y="537766"/>
                    </a:lnTo>
                    <a:lnTo>
                      <a:pt x="2228006" y="547688"/>
                    </a:lnTo>
                    <a:lnTo>
                      <a:pt x="2219293" y="557610"/>
                    </a:lnTo>
                    <a:lnTo>
                      <a:pt x="2210580" y="566738"/>
                    </a:lnTo>
                    <a:lnTo>
                      <a:pt x="2201075" y="575469"/>
                    </a:lnTo>
                    <a:lnTo>
                      <a:pt x="2216125" y="601266"/>
                    </a:lnTo>
                    <a:lnTo>
                      <a:pt x="2247807" y="671910"/>
                    </a:lnTo>
                    <a:lnTo>
                      <a:pt x="2167413" y="719932"/>
                    </a:lnTo>
                    <a:lnTo>
                      <a:pt x="2121077" y="658416"/>
                    </a:lnTo>
                    <a:lnTo>
                      <a:pt x="2105632" y="632222"/>
                    </a:lnTo>
                    <a:lnTo>
                      <a:pt x="2110780" y="629841"/>
                    </a:lnTo>
                    <a:lnTo>
                      <a:pt x="2115929" y="627857"/>
                    </a:lnTo>
                    <a:lnTo>
                      <a:pt x="2104048" y="632222"/>
                    </a:lnTo>
                    <a:lnTo>
                      <a:pt x="2092563" y="635794"/>
                    </a:lnTo>
                    <a:lnTo>
                      <a:pt x="2083058" y="638969"/>
                    </a:lnTo>
                    <a:lnTo>
                      <a:pt x="2067217" y="642541"/>
                    </a:lnTo>
                    <a:lnTo>
                      <a:pt x="2059296" y="643732"/>
                    </a:lnTo>
                    <a:lnTo>
                      <a:pt x="2050583" y="644922"/>
                    </a:lnTo>
                    <a:lnTo>
                      <a:pt x="2048999" y="644922"/>
                    </a:lnTo>
                    <a:lnTo>
                      <a:pt x="2033554" y="646907"/>
                    </a:lnTo>
                    <a:lnTo>
                      <a:pt x="2018505" y="647303"/>
                    </a:lnTo>
                    <a:lnTo>
                      <a:pt x="2014544" y="647700"/>
                    </a:lnTo>
                    <a:lnTo>
                      <a:pt x="2008208" y="647303"/>
                    </a:lnTo>
                    <a:lnTo>
                      <a:pt x="2002617" y="647117"/>
                    </a:lnTo>
                    <a:lnTo>
                      <a:pt x="1994743" y="646510"/>
                    </a:lnTo>
                    <a:lnTo>
                      <a:pt x="1984842" y="645716"/>
                    </a:lnTo>
                    <a:lnTo>
                      <a:pt x="1996327" y="646907"/>
                    </a:lnTo>
                    <a:lnTo>
                      <a:pt x="2002617" y="647117"/>
                    </a:lnTo>
                    <a:lnTo>
                      <a:pt x="2005039" y="647303"/>
                    </a:lnTo>
                    <a:lnTo>
                      <a:pt x="1994347" y="687785"/>
                    </a:lnTo>
                    <a:lnTo>
                      <a:pt x="1970189" y="747713"/>
                    </a:lnTo>
                    <a:lnTo>
                      <a:pt x="1879497" y="724297"/>
                    </a:lnTo>
                    <a:lnTo>
                      <a:pt x="1886230" y="662385"/>
                    </a:lnTo>
                    <a:lnTo>
                      <a:pt x="1896923" y="621507"/>
                    </a:lnTo>
                    <a:lnTo>
                      <a:pt x="1904447" y="625078"/>
                    </a:lnTo>
                    <a:lnTo>
                      <a:pt x="1893754" y="619919"/>
                    </a:lnTo>
                    <a:lnTo>
                      <a:pt x="1883061" y="614363"/>
                    </a:lnTo>
                    <a:lnTo>
                      <a:pt x="1874745" y="609997"/>
                    </a:lnTo>
                    <a:lnTo>
                      <a:pt x="1860884" y="601663"/>
                    </a:lnTo>
                    <a:lnTo>
                      <a:pt x="1854151" y="596900"/>
                    </a:lnTo>
                    <a:lnTo>
                      <a:pt x="1847419" y="592535"/>
                    </a:lnTo>
                    <a:lnTo>
                      <a:pt x="1846627" y="592138"/>
                    </a:lnTo>
                    <a:lnTo>
                      <a:pt x="1840290" y="586978"/>
                    </a:lnTo>
                    <a:lnTo>
                      <a:pt x="1834350" y="581819"/>
                    </a:lnTo>
                    <a:lnTo>
                      <a:pt x="1822469" y="571103"/>
                    </a:lnTo>
                    <a:lnTo>
                      <a:pt x="1815736" y="564356"/>
                    </a:lnTo>
                    <a:lnTo>
                      <a:pt x="1809516" y="557841"/>
                    </a:lnTo>
                    <a:lnTo>
                      <a:pt x="1805439" y="553244"/>
                    </a:lnTo>
                    <a:lnTo>
                      <a:pt x="1799103" y="545703"/>
                    </a:lnTo>
                    <a:lnTo>
                      <a:pt x="1807023" y="555228"/>
                    </a:lnTo>
                    <a:lnTo>
                      <a:pt x="1809516" y="557841"/>
                    </a:lnTo>
                    <a:lnTo>
                      <a:pt x="1811776" y="560388"/>
                    </a:lnTo>
                    <a:lnTo>
                      <a:pt x="1779697" y="579438"/>
                    </a:lnTo>
                    <a:lnTo>
                      <a:pt x="1720292" y="604044"/>
                    </a:lnTo>
                    <a:lnTo>
                      <a:pt x="1673164" y="523875"/>
                    </a:lnTo>
                    <a:lnTo>
                      <a:pt x="1721480" y="484585"/>
                    </a:lnTo>
                    <a:lnTo>
                      <a:pt x="1752767" y="465931"/>
                    </a:lnTo>
                    <a:lnTo>
                      <a:pt x="1748410" y="452835"/>
                    </a:lnTo>
                    <a:lnTo>
                      <a:pt x="1744450" y="439341"/>
                    </a:lnTo>
                    <a:lnTo>
                      <a:pt x="1741282" y="425847"/>
                    </a:lnTo>
                    <a:lnTo>
                      <a:pt x="1738510" y="412353"/>
                    </a:lnTo>
                    <a:lnTo>
                      <a:pt x="1736530" y="398860"/>
                    </a:lnTo>
                    <a:lnTo>
                      <a:pt x="1735737" y="385366"/>
                    </a:lnTo>
                    <a:lnTo>
                      <a:pt x="1734945" y="371475"/>
                    </a:lnTo>
                    <a:lnTo>
                      <a:pt x="1735341" y="357981"/>
                    </a:lnTo>
                    <a:lnTo>
                      <a:pt x="1704451" y="350441"/>
                    </a:lnTo>
                    <a:lnTo>
                      <a:pt x="1644650" y="325438"/>
                    </a:lnTo>
                    <a:lnTo>
                      <a:pt x="1668412" y="235347"/>
                    </a:lnTo>
                    <a:lnTo>
                      <a:pt x="1730193" y="242094"/>
                    </a:lnTo>
                    <a:lnTo>
                      <a:pt x="1760687" y="250031"/>
                    </a:lnTo>
                    <a:lnTo>
                      <a:pt x="1766628" y="237331"/>
                    </a:lnTo>
                    <a:lnTo>
                      <a:pt x="1773361" y="225028"/>
                    </a:lnTo>
                    <a:lnTo>
                      <a:pt x="1781281" y="213519"/>
                    </a:lnTo>
                    <a:lnTo>
                      <a:pt x="1789202" y="201613"/>
                    </a:lnTo>
                    <a:lnTo>
                      <a:pt x="1797915" y="190500"/>
                    </a:lnTo>
                    <a:lnTo>
                      <a:pt x="1807023" y="179784"/>
                    </a:lnTo>
                    <a:lnTo>
                      <a:pt x="1816924" y="169069"/>
                    </a:lnTo>
                    <a:lnTo>
                      <a:pt x="1827221" y="159544"/>
                    </a:lnTo>
                    <a:lnTo>
                      <a:pt x="1812964" y="135334"/>
                    </a:lnTo>
                    <a:lnTo>
                      <a:pt x="1788410" y="75406"/>
                    </a:lnTo>
                    <a:lnTo>
                      <a:pt x="1868804" y="27781"/>
                    </a:lnTo>
                    <a:lnTo>
                      <a:pt x="1907219" y="76994"/>
                    </a:lnTo>
                    <a:lnTo>
                      <a:pt x="1923061" y="102791"/>
                    </a:lnTo>
                    <a:lnTo>
                      <a:pt x="1917516" y="105172"/>
                    </a:lnTo>
                    <a:lnTo>
                      <a:pt x="1912368" y="107156"/>
                    </a:lnTo>
                    <a:lnTo>
                      <a:pt x="1924249" y="102791"/>
                    </a:lnTo>
                    <a:lnTo>
                      <a:pt x="1935734" y="99219"/>
                    </a:lnTo>
                    <a:lnTo>
                      <a:pt x="1945239" y="96044"/>
                    </a:lnTo>
                    <a:lnTo>
                      <a:pt x="1961080" y="92869"/>
                    </a:lnTo>
                    <a:lnTo>
                      <a:pt x="1969001" y="91281"/>
                    </a:lnTo>
                    <a:lnTo>
                      <a:pt x="1977317" y="89694"/>
                    </a:lnTo>
                    <a:lnTo>
                      <a:pt x="1979297" y="89694"/>
                    </a:lnTo>
                    <a:lnTo>
                      <a:pt x="1994347" y="88106"/>
                    </a:lnTo>
                    <a:lnTo>
                      <a:pt x="2009792" y="87709"/>
                    </a:lnTo>
                    <a:lnTo>
                      <a:pt x="2013752" y="87709"/>
                    </a:lnTo>
                    <a:lnTo>
                      <a:pt x="2019693" y="87709"/>
                    </a:lnTo>
                    <a:lnTo>
                      <a:pt x="2031970" y="88503"/>
                    </a:lnTo>
                    <a:lnTo>
                      <a:pt x="2043455" y="89297"/>
                    </a:lnTo>
                    <a:lnTo>
                      <a:pt x="2034346" y="88503"/>
                    </a:lnTo>
                    <a:lnTo>
                      <a:pt x="2038306" y="72628"/>
                    </a:lnTo>
                    <a:lnTo>
                      <a:pt x="20660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sz="1600">
                  <a:solidFill>
                    <a:srgbClr val="FFFFFF"/>
                  </a:solidFill>
                  <a:cs typeface="+mn-ea"/>
                </a:endParaRPr>
              </a:p>
            </p:txBody>
          </p:sp>
        </p:grpSp>
      </p:grpSp>
      <p:sp>
        <p:nvSpPr>
          <p:cNvPr id="16" name="TextBox 23">
            <a:extLst>
              <a:ext uri="{FF2B5EF4-FFF2-40B4-BE49-F238E27FC236}">
                <a16:creationId xmlns:a16="http://schemas.microsoft.com/office/drawing/2014/main" id="{D86044A8-76E4-4A3E-8D95-05B45650B780}"/>
              </a:ext>
            </a:extLst>
          </p:cNvPr>
          <p:cNvSpPr txBox="1"/>
          <p:nvPr/>
        </p:nvSpPr>
        <p:spPr>
          <a:xfrm>
            <a:off x="2213995" y="2241462"/>
            <a:ext cx="8761238" cy="973540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" name="TextBox 24">
            <a:extLst>
              <a:ext uri="{FF2B5EF4-FFF2-40B4-BE49-F238E27FC236}">
                <a16:creationId xmlns:a16="http://schemas.microsoft.com/office/drawing/2014/main" id="{01DEFD36-55E8-4DB6-94CA-0BA46EC5A3B4}"/>
              </a:ext>
            </a:extLst>
          </p:cNvPr>
          <p:cNvSpPr txBox="1"/>
          <p:nvPr/>
        </p:nvSpPr>
        <p:spPr>
          <a:xfrm>
            <a:off x="2204193" y="1937326"/>
            <a:ext cx="3327012" cy="374658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TextBox 23">
            <a:extLst>
              <a:ext uri="{FF2B5EF4-FFF2-40B4-BE49-F238E27FC236}">
                <a16:creationId xmlns:a16="http://schemas.microsoft.com/office/drawing/2014/main" id="{DCB3008E-2B10-4F2A-9B25-E1D9EBBAE579}"/>
              </a:ext>
            </a:extLst>
          </p:cNvPr>
          <p:cNvSpPr txBox="1"/>
          <p:nvPr/>
        </p:nvSpPr>
        <p:spPr>
          <a:xfrm>
            <a:off x="2201294" y="4332647"/>
            <a:ext cx="8761238" cy="973540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灵感</a:t>
            </a:r>
            <a:r>
              <a:rPr lang="en-US" altLang="zh-CN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1599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15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599" dirty="0">
              <a:solidFill>
                <a:schemeClr val="accent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" name="TextBox 24">
            <a:extLst>
              <a:ext uri="{FF2B5EF4-FFF2-40B4-BE49-F238E27FC236}">
                <a16:creationId xmlns:a16="http://schemas.microsoft.com/office/drawing/2014/main" id="{B5DCF3BF-21FE-46DE-943C-991C2F28A8C5}"/>
              </a:ext>
            </a:extLst>
          </p:cNvPr>
          <p:cNvSpPr txBox="1"/>
          <p:nvPr/>
        </p:nvSpPr>
        <p:spPr>
          <a:xfrm>
            <a:off x="2191492" y="4028511"/>
            <a:ext cx="3327012" cy="374658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defRPr/>
            </a:pPr>
            <a:r>
              <a:rPr lang="en-US" altLang="zh-CN" sz="1866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XXXX</a:t>
            </a:r>
            <a:endParaRPr lang="zh-CN" altLang="en-US" sz="1866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429665"/>
      </p:ext>
    </p:extLst>
  </p:cSld>
  <p:clrMapOvr>
    <a:masterClrMapping/>
  </p:clrMapOvr>
  <p:transition spd="slow" advTm="42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Title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Office 主题​​">
  <a:themeElements>
    <a:clrScheme name="自定义 1277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10688B"/>
      </a:accent1>
      <a:accent2>
        <a:srgbClr val="262626"/>
      </a:accent2>
      <a:accent3>
        <a:srgbClr val="10688B"/>
      </a:accent3>
      <a:accent4>
        <a:srgbClr val="262626"/>
      </a:accent4>
      <a:accent5>
        <a:srgbClr val="10688B"/>
      </a:accent5>
      <a:accent6>
        <a:srgbClr val="262626"/>
      </a:accent6>
      <a:hlink>
        <a:srgbClr val="168BBA"/>
      </a:hlink>
      <a:folHlink>
        <a:srgbClr val="680000"/>
      </a:folHlink>
    </a:clrScheme>
    <a:fontScheme name="4ibzohvk">
      <a:majorFont>
        <a:latin typeface="Arial" panose="020F0302020204030204"/>
        <a:ea typeface="Microsoft YaHei"/>
        <a:cs typeface=""/>
      </a:majorFont>
      <a:minorFont>
        <a:latin typeface="Arial" panose="020F0502020204030204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1185</Words>
  <Application>Microsoft Office PowerPoint</Application>
  <PresentationFormat>宽屏</PresentationFormat>
  <Paragraphs>210</Paragraphs>
  <Slides>24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Lato Light</vt:lpstr>
      <vt:lpstr>等线</vt:lpstr>
      <vt:lpstr>方正姚体</vt:lpstr>
      <vt:lpstr>方正中等线简体</vt:lpstr>
      <vt:lpstr>宋体</vt:lpstr>
      <vt:lpstr>微软雅黑</vt:lpstr>
      <vt:lpstr>微软雅黑</vt:lpstr>
      <vt:lpstr>Arial</vt:lpstr>
      <vt:lpstr>Calibri</vt:lpstr>
      <vt:lpstr>Century Gothic</vt:lpstr>
      <vt:lpstr>Franklin Gothic Book</vt:lpstr>
      <vt:lpstr>Segoe UI Emoji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4</cp:revision>
  <dcterms:created xsi:type="dcterms:W3CDTF">2018-02-03T15:49:00Z</dcterms:created>
  <dcterms:modified xsi:type="dcterms:W3CDTF">2019-09-08T05:36:18Z</dcterms:modified>
</cp:coreProperties>
</file>