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svg" ContentType="image/svg"/>
  <Override PartName="/customXml/item1.xml" ContentType="application/xml"/>
  <Override PartName="/customXml/item2.xml" ContentType="application/xml"/>
  <Override PartName="/customXml/item3.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 removePersonalInfoOnSave="1" autoCompressPictures="0">
  <p:sldMasterIdLst>
    <p:sldMasterId id="2147483648" r:id="rId4"/>
    <p:sldMasterId id="2147483672" r:id="rId5"/>
  </p:sldMasterIdLst>
  <p:notesMasterIdLst>
    <p:notesMasterId r:id="rId6"/>
  </p:notesMasterIdLst>
  <p:handoutMasterIdLst>
    <p:handoutMasterId r:id="rId7"/>
  </p:handoutMasterIdLst>
  <p:sldIdLst>
    <p:sldId id="270" r:id="rId8"/>
    <p:sldId id="260" r:id="rId9"/>
    <p:sldId id="277" r:id="rId10"/>
    <p:sldId id="262" r:id="rId11"/>
    <p:sldId id="263" r:id="rId12"/>
    <p:sldId id="278" r:id="rId13"/>
    <p:sldId id="264" r:id="rId14"/>
    <p:sldId id="265" r:id="rId15"/>
    <p:sldId id="266" r:id="rId16"/>
    <p:sldId id="267" r:id="rId17"/>
    <p:sldId id="273" r:id="rId18"/>
    <p:sldId id="268" r:id="rId19"/>
    <p:sldId id="272" r:id="rId20"/>
    <p:sldId id="274" r:id="rId21"/>
    <p:sldId id="269" r:id="rId22"/>
    <p:sldId id="271" r:id="rId23"/>
  </p:sldIdLst>
  <p:sldSz cx="12192000" cy="6858000"/>
  <p:notesSz cx="6858000" cy="9144000"/>
  <p:custDataLst>
    <p:tags r:id="rId2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72833802-FEF1-4C79-8D5D-14CF1EAF98D9}">
  <a:tblStyle styleId="{72833802-FEF1-4C79-8D5D-14CF1EAF98D9}" styleName="浅色样式 2 - 强调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</a:lastCol>
    <a:firstCol>
      <a:tcTxStyle b="on"/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93696"/>
  </p:normalViewPr>
  <p:slideViewPr>
    <p:cSldViewPr snapToGrid="0" showGuides="1">
      <p:cViewPr varScale="1">
        <p:scale>
          <a:sx n="82" d="100"/>
          <a:sy n="82" d="100"/>
        </p:scale>
        <p:origin x="120" y="9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828" y="9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ustomXml" Target="../customXml/item1.xml" /><Relationship Id="rId10" Type="http://schemas.openxmlformats.org/officeDocument/2006/relationships/slide" Target="slides/slide3.xml" /><Relationship Id="rId11" Type="http://schemas.openxmlformats.org/officeDocument/2006/relationships/slide" Target="slides/slide4.xml" /><Relationship Id="rId12" Type="http://schemas.openxmlformats.org/officeDocument/2006/relationships/slide" Target="slides/slide5.xml" /><Relationship Id="rId13" Type="http://schemas.openxmlformats.org/officeDocument/2006/relationships/slide" Target="slides/slide6.xml" /><Relationship Id="rId14" Type="http://schemas.openxmlformats.org/officeDocument/2006/relationships/slide" Target="slides/slide7.xml" /><Relationship Id="rId15" Type="http://schemas.openxmlformats.org/officeDocument/2006/relationships/slide" Target="slides/slide8.xml" /><Relationship Id="rId16" Type="http://schemas.openxmlformats.org/officeDocument/2006/relationships/slide" Target="slides/slide9.xml" /><Relationship Id="rId17" Type="http://schemas.openxmlformats.org/officeDocument/2006/relationships/slide" Target="slides/slide10.xml" /><Relationship Id="rId18" Type="http://schemas.openxmlformats.org/officeDocument/2006/relationships/slide" Target="slides/slide11.xml" /><Relationship Id="rId19" Type="http://schemas.openxmlformats.org/officeDocument/2006/relationships/slide" Target="slides/slide12.xml" /><Relationship Id="rId2" Type="http://schemas.openxmlformats.org/officeDocument/2006/relationships/customXml" Target="../customXml/item2.xml" /><Relationship Id="rId20" Type="http://schemas.openxmlformats.org/officeDocument/2006/relationships/slide" Target="slides/slide13.xml" /><Relationship Id="rId21" Type="http://schemas.openxmlformats.org/officeDocument/2006/relationships/slide" Target="slides/slide14.xml" /><Relationship Id="rId22" Type="http://schemas.openxmlformats.org/officeDocument/2006/relationships/slide" Target="slides/slide15.xml" /><Relationship Id="rId23" Type="http://schemas.openxmlformats.org/officeDocument/2006/relationships/slide" Target="slides/slide16.xml" /><Relationship Id="rId24" Type="http://schemas.openxmlformats.org/officeDocument/2006/relationships/tags" Target="tags/tag1.xml" /><Relationship Id="rId25" Type="http://schemas.openxmlformats.org/officeDocument/2006/relationships/presProps" Target="presProps.xml" /><Relationship Id="rId26" Type="http://schemas.openxmlformats.org/officeDocument/2006/relationships/viewProps" Target="viewProps.xml" /><Relationship Id="rId27" Type="http://schemas.openxmlformats.org/officeDocument/2006/relationships/theme" Target="theme/theme1.xml" /><Relationship Id="rId28" Type="http://schemas.openxmlformats.org/officeDocument/2006/relationships/tableStyles" Target="tableStyles.xml" /><Relationship Id="rId3" Type="http://schemas.openxmlformats.org/officeDocument/2006/relationships/customXml" Target="../customXml/item3.xml" /><Relationship Id="rId4" Type="http://schemas.openxmlformats.org/officeDocument/2006/relationships/slideMaster" Target="slideMasters/slideMaster1.xml" /><Relationship Id="rId5" Type="http://schemas.openxmlformats.org/officeDocument/2006/relationships/slideMaster" Target="slideMasters/slideMaster2.xml" /><Relationship Id="rId6" Type="http://schemas.openxmlformats.org/officeDocument/2006/relationships/notesMaster" Target="notesMasters/notesMaster1.xml" /><Relationship Id="rId7" Type="http://schemas.openxmlformats.org/officeDocument/2006/relationships/handoutMaster" Target="handoutMasters/handoutMaster1.xml" /><Relationship Id="rId8" Type="http://schemas.openxmlformats.org/officeDocument/2006/relationships/slide" Target="slides/slide1.xml" /><Relationship Id="rId9" Type="http://schemas.openxmlformats.org/officeDocument/2006/relationships/slide" Target="slides/slide2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4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6B64A6-5383-4553-9650-AE943B3D4590}" type="datetimeFigureOut">
              <a:rPr lang="en-US" smtClean="0"/>
              <a:t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ECB224-3C4D-493C-AEF6-51FAC3CC7C4B}" type="slidenum">
              <a:rPr lang="en-US" smtClean="0"/>
              <a:t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9E0DF2-F06A-4107-A20D-CF99C15F57D9}" type="datetimeFigureOut">
              <a:rPr lang="en-US" noProof="0" smtClean="0"/>
              <a:t/>
            </a:fld>
            <a:endParaRPr lang="en-US" noProof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  <a:endParaRPr lang="en-US" noProof="0"/>
          </a:p>
          <a:p>
            <a:pPr lvl="1"/>
            <a:r>
              <a:rPr lang="en-US" noProof="0"/>
              <a:t>Second level</a:t>
            </a:r>
            <a:endParaRPr lang="en-US" noProof="0"/>
          </a:p>
          <a:p>
            <a:pPr lvl="2"/>
            <a:r>
              <a:rPr lang="en-US" noProof="0"/>
              <a:t>Third level</a:t>
            </a:r>
            <a:endParaRPr lang="en-US" noProof="0"/>
          </a:p>
          <a:p>
            <a:pPr lvl="3"/>
            <a:r>
              <a:rPr lang="en-US" noProof="0"/>
              <a:t>Fourth level</a:t>
            </a:r>
            <a:endParaRPr lang="en-US" noProof="0"/>
          </a:p>
          <a:p>
            <a:pPr lvl="4"/>
            <a:r>
              <a:rPr lang="en-US" noProof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C09F48-E3F7-4432-94C0-BC9DA42EACBA}" type="slidenum">
              <a:rPr lang="en-US" noProof="0" smtClean="0"/>
              <a:t/>
            </a:fld>
            <a:endParaRPr lang="en-US" noProof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image" Target="../media/image3.png" /><Relationship Id="rId4" Type="http://schemas.openxmlformats.org/officeDocument/2006/relationships/image" Target="../media/image4.svg" /><Relationship Id="rId5" Type="http://schemas.openxmlformats.org/officeDocument/2006/relationships/image" Target="../media/image5.png" /><Relationship Id="rId6" Type="http://schemas.openxmlformats.org/officeDocument/2006/relationships/image" Target="../media/image6.svg" /><Relationship Id="rId7" Type="http://schemas.openxmlformats.org/officeDocument/2006/relationships/image" Target="../media/image7.png" /><Relationship Id="rId8" Type="http://schemas.openxmlformats.org/officeDocument/2006/relationships/image" Target="../media/image8.svg" /><Relationship Id="rId9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png" /><Relationship Id="rId2" Type="http://schemas.openxmlformats.org/officeDocument/2006/relationships/image" Target="../media/image2.svg" /><Relationship Id="rId3" Type="http://schemas.openxmlformats.org/officeDocument/2006/relationships/image" Target="../media/image3.png" /><Relationship Id="rId4" Type="http://schemas.openxmlformats.org/officeDocument/2006/relationships/image" Target="../media/image4.svg" /><Relationship Id="rId5" Type="http://schemas.openxmlformats.org/officeDocument/2006/relationships/image" Target="../media/image5.png" /><Relationship Id="rId6" Type="http://schemas.openxmlformats.org/officeDocument/2006/relationships/image" Target="../media/image6.svg" /><Relationship Id="rId7" Type="http://schemas.openxmlformats.org/officeDocument/2006/relationships/image" Target="../media/image7.png" /><Relationship Id="rId8" Type="http://schemas.openxmlformats.org/officeDocument/2006/relationships/image" Target="../media/image8.svg" /><Relationship Id="rId9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Title Slide with Imag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0" y="1770061"/>
            <a:ext cx="12192000" cy="3255962"/>
            <a:chOff x="0" y="1770061"/>
            <a:chExt cx="12192000" cy="3255962"/>
          </a:xfrm>
          <a:solidFill>
            <a:schemeClr val="bg2"/>
          </a:solidFill>
        </p:grpSpPr>
        <p:sp>
          <p:nvSpPr>
            <p:cNvPr id="8" name="Rectangle 7"/>
            <p:cNvSpPr/>
            <p:nvPr/>
          </p:nvSpPr>
          <p:spPr>
            <a:xfrm>
              <a:off x="0" y="1770061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0" y="4449763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0" y="3079750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</p:grpSp>
      <p:sp>
        <p:nvSpPr>
          <p:cNvPr id="26" name="Freeform: Shape 25"/>
          <p:cNvSpPr/>
          <p:nvPr userDrawn="1"/>
        </p:nvSpPr>
        <p:spPr>
          <a:xfrm>
            <a:off x="2387600" y="1"/>
            <a:ext cx="7416800" cy="6858001"/>
          </a:xfrm>
          <a:custGeom>
            <a:gdLst>
              <a:gd name="connsiteX0" fmla="*/ 2297777 w 7416800"/>
              <a:gd name="connsiteY0" fmla="*/ 0 h 6858001"/>
              <a:gd name="connsiteX1" fmla="*/ 5119024 w 7416800"/>
              <a:gd name="connsiteY1" fmla="*/ 0 h 6858001"/>
              <a:gd name="connsiteX2" fmla="*/ 5151877 w 7416800"/>
              <a:gd name="connsiteY2" fmla="*/ 12024 h 6858001"/>
              <a:gd name="connsiteX3" fmla="*/ 7416800 w 7416800"/>
              <a:gd name="connsiteY3" fmla="*/ 3429000 h 6858001"/>
              <a:gd name="connsiteX4" fmla="*/ 5151877 w 7416800"/>
              <a:gd name="connsiteY4" fmla="*/ 6845976 h 6858001"/>
              <a:gd name="connsiteX5" fmla="*/ 5119021 w 7416800"/>
              <a:gd name="connsiteY5" fmla="*/ 6858001 h 6858001"/>
              <a:gd name="connsiteX6" fmla="*/ 2297779 w 7416800"/>
              <a:gd name="connsiteY6" fmla="*/ 6858001 h 6858001"/>
              <a:gd name="connsiteX7" fmla="*/ 2264924 w 7416800"/>
              <a:gd name="connsiteY7" fmla="*/ 6845976 h 6858001"/>
              <a:gd name="connsiteX8" fmla="*/ 0 w 7416800"/>
              <a:gd name="connsiteY8" fmla="*/ 3429000 h 6858001"/>
              <a:gd name="connsiteX9" fmla="*/ 2264924 w 7416800"/>
              <a:gd name="connsiteY9" fmla="*/ 12024 h 685800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16800" h="6858001">
                <a:moveTo>
                  <a:pt x="2297777" y="0"/>
                </a:moveTo>
                <a:lnTo>
                  <a:pt x="5119024" y="0"/>
                </a:lnTo>
                <a:lnTo>
                  <a:pt x="5151877" y="12024"/>
                </a:lnTo>
                <a:cubicBezTo>
                  <a:pt x="6482877" y="574990"/>
                  <a:pt x="7416800" y="1892930"/>
                  <a:pt x="7416800" y="3429000"/>
                </a:cubicBezTo>
                <a:cubicBezTo>
                  <a:pt x="7416800" y="4965070"/>
                  <a:pt x="6482877" y="6283010"/>
                  <a:pt x="5151877" y="6845976"/>
                </a:cubicBezTo>
                <a:lnTo>
                  <a:pt x="5119021" y="6858001"/>
                </a:lnTo>
                <a:lnTo>
                  <a:pt x="2297779" y="6858001"/>
                </a:lnTo>
                <a:lnTo>
                  <a:pt x="2264924" y="6845976"/>
                </a:lnTo>
                <a:cubicBezTo>
                  <a:pt x="933923" y="6283010"/>
                  <a:pt x="0" y="4965070"/>
                  <a:pt x="0" y="3429000"/>
                </a:cubicBezTo>
                <a:cubicBezTo>
                  <a:pt x="0" y="1892930"/>
                  <a:pt x="933923" y="574990"/>
                  <a:pt x="2264924" y="120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4" hasCustomPrompt="1"/>
          </p:nvPr>
        </p:nvSpPr>
        <p:spPr>
          <a:xfrm>
            <a:off x="2667000" y="0"/>
            <a:ext cx="6858000" cy="6858000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noProof="0"/>
              <a:t>Insert Image</a:t>
            </a:r>
            <a:endParaRPr lang="en-US" noProof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5791785" y="3949699"/>
            <a:ext cx="608430" cy="0"/>
          </a:xfrm>
          <a:prstGeom prst="line">
            <a:avLst/>
          </a:prstGeom>
          <a:ln w="571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27248" y="1124712"/>
            <a:ext cx="5943600" cy="2596896"/>
          </a:xfrm>
        </p:spPr>
        <p:txBody>
          <a:bodyPr vert="horz" lIns="91440" tIns="45720" rIns="91440" bIns="45720" rtlCol="0" anchor="b" anchorCtr="1">
            <a:noAutofit/>
          </a:bodyPr>
          <a:lstStyle>
            <a:lvl1pPr algn="ctr">
              <a:defRPr lang="en-GB" sz="5400" b="0">
                <a:solidFill>
                  <a:schemeClr val="bg1"/>
                </a:solidFill>
                <a:latin typeface="+mj-lt"/>
              </a:defRPr>
            </a:lvl1pPr>
          </a:lstStyle>
          <a:p>
            <a:pPr lvl="0" algn="ctr">
              <a:lnSpc>
                <a:spcPct val="80000"/>
              </a:lnSpc>
            </a:pPr>
            <a:r>
              <a:rPr lang="en-US" noProof="0"/>
              <a:t>Title</a:t>
            </a:r>
            <a:endParaRPr lang="en-US" noProof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584448" y="4315968"/>
            <a:ext cx="5029200" cy="886968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>
              <a:buNone/>
              <a:defRPr lang="en-GB" sz="1800" b="1" spc="3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28600" lvl="0" indent="-228600" algn="ctr"/>
            <a:r>
              <a:rPr lang="en-US" noProof="0"/>
              <a:t>Subtitle</a:t>
            </a:r>
            <a:endParaRPr lang="en-US" noProof="0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3" hasCustomPrompt="1"/>
          </p:nvPr>
        </p:nvSpPr>
        <p:spPr>
          <a:xfrm>
            <a:off x="4641140" y="5795479"/>
            <a:ext cx="2915816" cy="258532"/>
          </a:xfrm>
        </p:spPr>
        <p:txBody>
          <a:bodyPr vert="horz" wrap="square" lIns="91440" tIns="45720" rIns="91440" bIns="45720" rtlCol="0" anchor="ctr" anchorCtr="1">
            <a:spAutoFit/>
          </a:bodyPr>
          <a:lstStyle>
            <a:lvl1pPr marL="0" indent="0">
              <a:buNone/>
              <a:defRPr lang="en-US" sz="1200" b="0" spc="300" smtClean="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  <a:lvl2pPr>
              <a:defRPr lang="en-US" smtClean="0"/>
            </a:lvl2pPr>
            <a:lvl3pPr>
              <a:defRPr lang="en-US" smtClean="0"/>
            </a:lvl3pPr>
            <a:lvl4pPr>
              <a:defRPr lang="en-US" smtClean="0"/>
            </a:lvl4pPr>
            <a:lvl5pPr>
              <a:defRPr lang="en-GB"/>
            </a:lvl5pPr>
          </a:lstStyle>
          <a:p>
            <a:pPr marL="228600" lvl="0" indent="-228600" algn="ctr"/>
            <a:r>
              <a:rPr lang="en-US" noProof="0"/>
              <a:t>Date</a:t>
            </a:r>
            <a:endParaRPr lang="en-US" noProof="0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Section Header with Image Red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0" y="0"/>
            <a:ext cx="12192000" cy="3255962"/>
            <a:chOff x="0" y="1770061"/>
            <a:chExt cx="12192000" cy="3255962"/>
          </a:xfrm>
          <a:solidFill>
            <a:schemeClr val="accent3"/>
          </a:solidFill>
        </p:grpSpPr>
        <p:sp>
          <p:nvSpPr>
            <p:cNvPr id="9" name="Rectangle 8"/>
            <p:cNvSpPr/>
            <p:nvPr/>
          </p:nvSpPr>
          <p:spPr>
            <a:xfrm>
              <a:off x="0" y="1770061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0" y="4449763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0" y="3079750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831849" y="3387725"/>
            <a:ext cx="5680075" cy="1700866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4600" b="1" spc="-150">
                <a:solidFill>
                  <a:schemeClr val="bg1"/>
                </a:solidFill>
                <a:latin typeface="+mj-lt"/>
              </a:defRPr>
            </a:lvl1pPr>
          </a:lstStyle>
          <a:p>
            <a:pPr marL="0" lvl="0"/>
            <a:r>
              <a:rPr lang="en-US" noProof="0"/>
              <a:t>Section Header</a:t>
            </a:r>
            <a:endParaRPr lang="en-US" noProof="0"/>
          </a:p>
        </p:txBody>
      </p:sp>
      <p:sp>
        <p:nvSpPr>
          <p:cNvPr id="19" name="Right Triangle 18"/>
          <p:cNvSpPr/>
          <p:nvPr userDrawn="1"/>
        </p:nvSpPr>
        <p:spPr>
          <a:xfrm rot="18900000" flipH="1">
            <a:off x="436216" y="4610094"/>
            <a:ext cx="218598" cy="218598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>
              <a:solidFill>
                <a:schemeClr val="bg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 hasCustomPrompt="1"/>
          </p:nvPr>
        </p:nvSpPr>
        <p:spPr>
          <a:xfrm>
            <a:off x="831849" y="5164364"/>
            <a:ext cx="5680075" cy="1078588"/>
          </a:xfrm>
        </p:spPr>
        <p:txBody>
          <a:bodyPr vert="horz" lIns="91440" tIns="45720" rIns="91440" bIns="45720" rtlCol="0">
            <a:noAutofit/>
          </a:bodyPr>
          <a:lstStyle>
            <a:lvl1pPr marL="0" indent="0">
              <a:buNone/>
              <a:defRPr lang="en-US" sz="1600" spc="300">
                <a:solidFill>
                  <a:schemeClr val="bg1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Subtitle</a:t>
            </a:r>
            <a:endParaRPr lang="en-US" noProof="0"/>
          </a:p>
        </p:txBody>
      </p:sp>
      <p:sp>
        <p:nvSpPr>
          <p:cNvPr id="17" name="Oval 16"/>
          <p:cNvSpPr/>
          <p:nvPr/>
        </p:nvSpPr>
        <p:spPr>
          <a:xfrm>
            <a:off x="6511925" y="131762"/>
            <a:ext cx="5416549" cy="541654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0" name="Picture Placeholder 21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6715973" y="335810"/>
            <a:ext cx="5010912" cy="5010912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50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noProof="0"/>
              <a:t>Insert Image</a:t>
            </a:r>
            <a:endParaRPr lang="en-US" noProof="0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B4E619-4CA9-4A22-920F-20396BF50470}" type="slidenum">
              <a:rPr lang="en-US" noProof="0" smtClean="0"/>
              <a:t/>
            </a:fld>
            <a:endParaRPr lang="en-US"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0079" y="500492"/>
            <a:ext cx="10980413" cy="493421"/>
          </a:xfrm>
        </p:spPr>
        <p:txBody>
          <a:bodyPr/>
          <a:lstStyle/>
          <a:p>
            <a:r>
              <a:rPr lang="zh-CN" altLang="en-US" noProof="0"/>
              <a:t>单击此处编辑母版标题样式</a:t>
            </a:r>
            <a:endParaRPr lang="en-US" noProof="0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Quote Slide Red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2" name="Freeform: Shape 21"/>
          <p:cNvSpPr/>
          <p:nvPr userDrawn="1"/>
        </p:nvSpPr>
        <p:spPr>
          <a:xfrm rot="19800000">
            <a:off x="-1368850" y="-967093"/>
            <a:ext cx="8283042" cy="3255962"/>
          </a:xfrm>
          <a:custGeom>
            <a:gdLst>
              <a:gd name="connsiteX0" fmla="*/ 8159309 w 8283042"/>
              <a:gd name="connsiteY0" fmla="*/ 3184525 h 3255962"/>
              <a:gd name="connsiteX1" fmla="*/ 8283042 w 8283042"/>
              <a:gd name="connsiteY1" fmla="*/ 3255962 h 3255962"/>
              <a:gd name="connsiteX2" fmla="*/ 0 w 8283042"/>
              <a:gd name="connsiteY2" fmla="*/ 3255962 h 3255962"/>
              <a:gd name="connsiteX3" fmla="*/ 41244 w 8283042"/>
              <a:gd name="connsiteY3" fmla="*/ 3184525 h 3255962"/>
              <a:gd name="connsiteX4" fmla="*/ 7284932 w 8283042"/>
              <a:gd name="connsiteY4" fmla="*/ 2679703 h 3255962"/>
              <a:gd name="connsiteX5" fmla="*/ 7408664 w 8283042"/>
              <a:gd name="connsiteY5" fmla="*/ 2751140 h 3255962"/>
              <a:gd name="connsiteX6" fmla="*/ 291459 w 8283042"/>
              <a:gd name="connsiteY6" fmla="*/ 2751140 h 3255962"/>
              <a:gd name="connsiteX7" fmla="*/ 332703 w 8283042"/>
              <a:gd name="connsiteY7" fmla="*/ 2679703 h 3255962"/>
              <a:gd name="connsiteX8" fmla="*/ 6121836 w 8283042"/>
              <a:gd name="connsiteY8" fmla="*/ 2008189 h 3255962"/>
              <a:gd name="connsiteX9" fmla="*/ 720402 w 8283042"/>
              <a:gd name="connsiteY9" fmla="*/ 2008189 h 3255962"/>
              <a:gd name="connsiteX10" fmla="*/ 1123681 w 8283042"/>
              <a:gd name="connsiteY10" fmla="*/ 1309689 h 3255962"/>
              <a:gd name="connsiteX11" fmla="*/ 4911998 w 8283042"/>
              <a:gd name="connsiteY11" fmla="*/ 1309689 h 3255962"/>
              <a:gd name="connsiteX12" fmla="*/ 4716772 w 8283042"/>
              <a:gd name="connsiteY12" fmla="*/ 1196975 h 3255962"/>
              <a:gd name="connsiteX13" fmla="*/ 1188756 w 8283042"/>
              <a:gd name="connsiteY13" fmla="*/ 1196976 h 3255962"/>
              <a:gd name="connsiteX14" fmla="*/ 1879830 w 8283042"/>
              <a:gd name="connsiteY14" fmla="*/ 0 h 3255962"/>
              <a:gd name="connsiteX15" fmla="*/ 2643550 w 8283042"/>
              <a:gd name="connsiteY15" fmla="*/ 0 h 3255962"/>
              <a:gd name="connsiteX16" fmla="*/ 6462789 w 8283042"/>
              <a:gd name="connsiteY16" fmla="*/ 2205038 h 3255962"/>
              <a:gd name="connsiteX17" fmla="*/ 6897231 w 8283042"/>
              <a:gd name="connsiteY17" fmla="*/ 2455864 h 3255962"/>
              <a:gd name="connsiteX18" fmla="*/ 461936 w 8283042"/>
              <a:gd name="connsiteY18" fmla="*/ 2455864 h 3255962"/>
              <a:gd name="connsiteX19" fmla="*/ 606750 w 8283042"/>
              <a:gd name="connsiteY19" fmla="*/ 2205039 h 32559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283042" h="3255962">
                <a:moveTo>
                  <a:pt x="8159309" y="3184525"/>
                </a:moveTo>
                <a:lnTo>
                  <a:pt x="8283042" y="3255962"/>
                </a:lnTo>
                <a:lnTo>
                  <a:pt x="0" y="3255962"/>
                </a:lnTo>
                <a:lnTo>
                  <a:pt x="41244" y="3184525"/>
                </a:lnTo>
                <a:close/>
                <a:moveTo>
                  <a:pt x="7284932" y="2679703"/>
                </a:moveTo>
                <a:lnTo>
                  <a:pt x="7408664" y="2751140"/>
                </a:lnTo>
                <a:lnTo>
                  <a:pt x="291459" y="2751140"/>
                </a:lnTo>
                <a:lnTo>
                  <a:pt x="332703" y="2679703"/>
                </a:lnTo>
                <a:close/>
                <a:moveTo>
                  <a:pt x="6121836" y="2008189"/>
                </a:moveTo>
                <a:lnTo>
                  <a:pt x="720402" y="2008189"/>
                </a:lnTo>
                <a:lnTo>
                  <a:pt x="1123681" y="1309689"/>
                </a:lnTo>
                <a:lnTo>
                  <a:pt x="4911998" y="1309689"/>
                </a:lnTo>
                <a:close/>
                <a:moveTo>
                  <a:pt x="4716772" y="1196975"/>
                </a:moveTo>
                <a:lnTo>
                  <a:pt x="1188756" y="1196976"/>
                </a:lnTo>
                <a:lnTo>
                  <a:pt x="1879830" y="0"/>
                </a:lnTo>
                <a:lnTo>
                  <a:pt x="2643550" y="0"/>
                </a:lnTo>
                <a:close/>
                <a:moveTo>
                  <a:pt x="6462789" y="2205038"/>
                </a:moveTo>
                <a:lnTo>
                  <a:pt x="6897231" y="2455864"/>
                </a:lnTo>
                <a:lnTo>
                  <a:pt x="461936" y="2455864"/>
                </a:lnTo>
                <a:lnTo>
                  <a:pt x="606750" y="220503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/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5124562" y="2409371"/>
            <a:ext cx="6354526" cy="3577863"/>
          </a:xfr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lang="en-GB" sz="3200" b="1" spc="0">
                <a:solidFill>
                  <a:schemeClr val="bg1"/>
                </a:solidFill>
                <a:latin typeface="+mj-lt"/>
              </a:defRPr>
            </a:lvl1pPr>
          </a:lstStyle>
          <a:p>
            <a:pPr marL="0" lvl="0"/>
            <a:r>
              <a:rPr lang="en-US" noProof="0"/>
              <a:t>Quote</a:t>
            </a:r>
            <a:endParaRPr lang="en-US" noProof="0"/>
          </a:p>
        </p:txBody>
      </p:sp>
      <p:sp>
        <p:nvSpPr>
          <p:cNvPr id="17" name="Oval 16"/>
          <p:cNvSpPr/>
          <p:nvPr userDrawn="1"/>
        </p:nvSpPr>
        <p:spPr>
          <a:xfrm>
            <a:off x="424005" y="1400629"/>
            <a:ext cx="3698738" cy="369873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0" name="Picture Placeholder 21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562502" y="1539126"/>
            <a:ext cx="3421745" cy="3421745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50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noProof="0"/>
              <a:t>Insert Image</a:t>
            </a:r>
            <a:endParaRPr lang="en-US" noProof="0"/>
          </a:p>
        </p:txBody>
      </p:sp>
      <p:sp>
        <p:nvSpPr>
          <p:cNvPr id="23" name="Text Placeholder 2"/>
          <p:cNvSpPr txBox="1"/>
          <p:nvPr userDrawn="1"/>
        </p:nvSpPr>
        <p:spPr bwMode="auto">
          <a:xfrm>
            <a:off x="4411650" y="1923750"/>
            <a:ext cx="800100" cy="1505250"/>
          </a:xfrm>
          <a:prstGeom prst="rect">
            <a:avLst/>
          </a:prstGeom>
          <a:noFill/>
        </p:spPr>
        <p:txBody>
          <a:bodyPr wrap="square" lIns="91440" tIns="45720" rIns="91440" bIns="45720" numCol="1" anchor="ctr" anchorCtr="0" compatLnSpc="1">
            <a:noAutofit/>
          </a:bodyPr>
          <a:lstStyle>
            <a:lvl1pPr marL="172720" indent="-179705" algn="l" defTabSz="684530" rtl="0" eaLnBrk="1" fontAlgn="base" hangingPunct="1">
              <a:lnSpc>
                <a:spcPts val="368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Arial"/>
              <a:buNone/>
              <a:defRPr lang="en-US" sz="3200" i="1" kern="120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1pPr>
            <a:lvl2pPr marL="358775" indent="-215900" algn="l" defTabSz="684530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Font typeface="Arial"/>
              <a:buChar char="•"/>
              <a:defRPr lang="en-US" sz="1400" kern="120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2pPr>
            <a:lvl3pPr marL="431800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/>
              <a:buChar char="•"/>
              <a:defRPr lang="en-US" sz="1200" kern="120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3pPr>
            <a:lvl4pPr marL="50355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/>
              <a:buChar char="•"/>
              <a:defRPr lang="en-US" sz="1100" kern="120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4pPr>
            <a:lvl5pPr marL="57467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/>
              <a:buChar char="•"/>
              <a:defRPr lang="en-US" sz="1100" kern="120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5pPr>
            <a:lvl6pPr marL="86360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599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6675" indent="-91440" algn="ctr">
              <a:lnSpc>
                <a:spcPct val="105000"/>
              </a:lnSpc>
              <a:spcAft>
                <a:spcPts val="800"/>
              </a:spcAft>
            </a:pPr>
            <a:r>
              <a:rPr lang="en-US" sz="9600" b="1" i="0" noProof="0">
                <a:solidFill>
                  <a:schemeClr val="bg1"/>
                </a:solidFill>
              </a:rPr>
              <a:t>“</a:t>
            </a:r>
            <a:endParaRPr lang="en-US" sz="9600" b="1" i="0" noProof="0">
              <a:solidFill>
                <a:schemeClr val="bg1"/>
              </a:solidFill>
            </a:endParaRPr>
          </a:p>
        </p:txBody>
      </p:sp>
      <p:sp>
        <p:nvSpPr>
          <p:cNvPr id="24" name="Oval 23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cxnSp>
        <p:nvCxnSpPr>
          <p:cNvPr id="25" name="Straight Connector 24"/>
          <p:cNvCxnSpPr/>
          <p:nvPr userDrawn="1"/>
        </p:nvCxnSpPr>
        <p:spPr>
          <a:xfrm flipH="1">
            <a:off x="11107057" y="6294459"/>
            <a:ext cx="0" cy="45720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Slide Number Placeholder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n-US" noProof="0" smtClean="0"/>
              <a:t/>
            </a:fld>
            <a:endParaRPr lang="en-US" noProof="0"/>
          </a:p>
        </p:txBody>
      </p:sp>
      <p:cxnSp>
        <p:nvCxnSpPr>
          <p:cNvPr id="27" name="Straight Connector 26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Quote Slide Whit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2" name="Freeform: Shape 21"/>
          <p:cNvSpPr/>
          <p:nvPr userDrawn="1"/>
        </p:nvSpPr>
        <p:spPr>
          <a:xfrm rot="19800000">
            <a:off x="-1368850" y="-967093"/>
            <a:ext cx="8283042" cy="3255962"/>
          </a:xfrm>
          <a:custGeom>
            <a:gdLst>
              <a:gd name="connsiteX0" fmla="*/ 8159309 w 8283042"/>
              <a:gd name="connsiteY0" fmla="*/ 3184525 h 3255962"/>
              <a:gd name="connsiteX1" fmla="*/ 8283042 w 8283042"/>
              <a:gd name="connsiteY1" fmla="*/ 3255962 h 3255962"/>
              <a:gd name="connsiteX2" fmla="*/ 0 w 8283042"/>
              <a:gd name="connsiteY2" fmla="*/ 3255962 h 3255962"/>
              <a:gd name="connsiteX3" fmla="*/ 41244 w 8283042"/>
              <a:gd name="connsiteY3" fmla="*/ 3184525 h 3255962"/>
              <a:gd name="connsiteX4" fmla="*/ 7284932 w 8283042"/>
              <a:gd name="connsiteY4" fmla="*/ 2679703 h 3255962"/>
              <a:gd name="connsiteX5" fmla="*/ 7408664 w 8283042"/>
              <a:gd name="connsiteY5" fmla="*/ 2751140 h 3255962"/>
              <a:gd name="connsiteX6" fmla="*/ 291459 w 8283042"/>
              <a:gd name="connsiteY6" fmla="*/ 2751140 h 3255962"/>
              <a:gd name="connsiteX7" fmla="*/ 332703 w 8283042"/>
              <a:gd name="connsiteY7" fmla="*/ 2679703 h 3255962"/>
              <a:gd name="connsiteX8" fmla="*/ 6121836 w 8283042"/>
              <a:gd name="connsiteY8" fmla="*/ 2008189 h 3255962"/>
              <a:gd name="connsiteX9" fmla="*/ 720402 w 8283042"/>
              <a:gd name="connsiteY9" fmla="*/ 2008189 h 3255962"/>
              <a:gd name="connsiteX10" fmla="*/ 1123681 w 8283042"/>
              <a:gd name="connsiteY10" fmla="*/ 1309689 h 3255962"/>
              <a:gd name="connsiteX11" fmla="*/ 4911998 w 8283042"/>
              <a:gd name="connsiteY11" fmla="*/ 1309689 h 3255962"/>
              <a:gd name="connsiteX12" fmla="*/ 4716772 w 8283042"/>
              <a:gd name="connsiteY12" fmla="*/ 1196975 h 3255962"/>
              <a:gd name="connsiteX13" fmla="*/ 1188756 w 8283042"/>
              <a:gd name="connsiteY13" fmla="*/ 1196976 h 3255962"/>
              <a:gd name="connsiteX14" fmla="*/ 1879830 w 8283042"/>
              <a:gd name="connsiteY14" fmla="*/ 0 h 3255962"/>
              <a:gd name="connsiteX15" fmla="*/ 2643550 w 8283042"/>
              <a:gd name="connsiteY15" fmla="*/ 0 h 3255962"/>
              <a:gd name="connsiteX16" fmla="*/ 6462789 w 8283042"/>
              <a:gd name="connsiteY16" fmla="*/ 2205038 h 3255962"/>
              <a:gd name="connsiteX17" fmla="*/ 6897231 w 8283042"/>
              <a:gd name="connsiteY17" fmla="*/ 2455864 h 3255962"/>
              <a:gd name="connsiteX18" fmla="*/ 461936 w 8283042"/>
              <a:gd name="connsiteY18" fmla="*/ 2455864 h 3255962"/>
              <a:gd name="connsiteX19" fmla="*/ 606750 w 8283042"/>
              <a:gd name="connsiteY19" fmla="*/ 2205039 h 325596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8283042" h="3255962">
                <a:moveTo>
                  <a:pt x="8159309" y="3184525"/>
                </a:moveTo>
                <a:lnTo>
                  <a:pt x="8283042" y="3255962"/>
                </a:lnTo>
                <a:lnTo>
                  <a:pt x="0" y="3255962"/>
                </a:lnTo>
                <a:lnTo>
                  <a:pt x="41244" y="3184525"/>
                </a:lnTo>
                <a:close/>
                <a:moveTo>
                  <a:pt x="7284932" y="2679703"/>
                </a:moveTo>
                <a:lnTo>
                  <a:pt x="7408664" y="2751140"/>
                </a:lnTo>
                <a:lnTo>
                  <a:pt x="291459" y="2751140"/>
                </a:lnTo>
                <a:lnTo>
                  <a:pt x="332703" y="2679703"/>
                </a:lnTo>
                <a:close/>
                <a:moveTo>
                  <a:pt x="6121836" y="2008189"/>
                </a:moveTo>
                <a:lnTo>
                  <a:pt x="720402" y="2008189"/>
                </a:lnTo>
                <a:lnTo>
                  <a:pt x="1123681" y="1309689"/>
                </a:lnTo>
                <a:lnTo>
                  <a:pt x="4911998" y="1309689"/>
                </a:lnTo>
                <a:close/>
                <a:moveTo>
                  <a:pt x="4716772" y="1196975"/>
                </a:moveTo>
                <a:lnTo>
                  <a:pt x="1188756" y="1196976"/>
                </a:lnTo>
                <a:lnTo>
                  <a:pt x="1879830" y="0"/>
                </a:lnTo>
                <a:lnTo>
                  <a:pt x="2643550" y="0"/>
                </a:lnTo>
                <a:close/>
                <a:moveTo>
                  <a:pt x="6462789" y="2205038"/>
                </a:moveTo>
                <a:lnTo>
                  <a:pt x="6897231" y="2455864"/>
                </a:lnTo>
                <a:lnTo>
                  <a:pt x="461936" y="2455864"/>
                </a:lnTo>
                <a:lnTo>
                  <a:pt x="606750" y="220503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/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5124562" y="2409371"/>
            <a:ext cx="6354526" cy="3577863"/>
          </a:xfr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lang="en-GB" sz="3200" b="1" spc="0">
                <a:solidFill>
                  <a:schemeClr val="tx2"/>
                </a:solidFill>
                <a:latin typeface="+mj-lt"/>
              </a:defRPr>
            </a:lvl1pPr>
          </a:lstStyle>
          <a:p>
            <a:pPr marL="0" lvl="0"/>
            <a:r>
              <a:rPr lang="en-US" noProof="0"/>
              <a:t>Quote</a:t>
            </a:r>
            <a:endParaRPr lang="en-US" noProof="0"/>
          </a:p>
        </p:txBody>
      </p:sp>
      <p:sp>
        <p:nvSpPr>
          <p:cNvPr id="17" name="Oval 16"/>
          <p:cNvSpPr/>
          <p:nvPr userDrawn="1"/>
        </p:nvSpPr>
        <p:spPr>
          <a:xfrm>
            <a:off x="424005" y="1400629"/>
            <a:ext cx="3698738" cy="36987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0" name="Picture Placeholder 21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562502" y="1539126"/>
            <a:ext cx="3421745" cy="3421745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50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noProof="0"/>
              <a:t>Insert Image</a:t>
            </a:r>
            <a:endParaRPr lang="en-US" noProof="0"/>
          </a:p>
        </p:txBody>
      </p:sp>
      <p:sp>
        <p:nvSpPr>
          <p:cNvPr id="23" name="Text Placeholder 2"/>
          <p:cNvSpPr txBox="1"/>
          <p:nvPr userDrawn="1"/>
        </p:nvSpPr>
        <p:spPr bwMode="auto">
          <a:xfrm>
            <a:off x="4411650" y="1923750"/>
            <a:ext cx="800100" cy="1505250"/>
          </a:xfrm>
          <a:prstGeom prst="rect">
            <a:avLst/>
          </a:prstGeom>
          <a:noFill/>
        </p:spPr>
        <p:txBody>
          <a:bodyPr wrap="square" lIns="91440" tIns="45720" rIns="91440" bIns="45720" numCol="1" anchor="ctr" anchorCtr="0" compatLnSpc="1">
            <a:noAutofit/>
          </a:bodyPr>
          <a:lstStyle>
            <a:lvl1pPr marL="172720" indent="-179705" algn="l" defTabSz="684530" rtl="0" eaLnBrk="1" fontAlgn="base" hangingPunct="1">
              <a:lnSpc>
                <a:spcPts val="368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Arial"/>
              <a:buNone/>
              <a:defRPr lang="en-US" sz="3200" i="1" kern="120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1pPr>
            <a:lvl2pPr marL="358775" indent="-215900" algn="l" defTabSz="684530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Font typeface="Arial"/>
              <a:buChar char="•"/>
              <a:defRPr lang="en-US" sz="1400" kern="120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2pPr>
            <a:lvl3pPr marL="431800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/>
              <a:buChar char="•"/>
              <a:defRPr lang="en-US" sz="1200" kern="120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3pPr>
            <a:lvl4pPr marL="50355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/>
              <a:buChar char="•"/>
              <a:defRPr lang="en-US" sz="1100" kern="120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4pPr>
            <a:lvl5pPr marL="57467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/>
              <a:buChar char="•"/>
              <a:defRPr lang="en-US" sz="1100" kern="120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5pPr>
            <a:lvl6pPr marL="86360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599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6675" indent="-91440" algn="ctr">
              <a:lnSpc>
                <a:spcPct val="105000"/>
              </a:lnSpc>
              <a:spcAft>
                <a:spcPts val="800"/>
              </a:spcAft>
            </a:pPr>
            <a:r>
              <a:rPr lang="en-US" sz="9600" b="1" i="0" noProof="0">
                <a:solidFill>
                  <a:schemeClr val="tx2"/>
                </a:solidFill>
              </a:rPr>
              <a:t>“</a:t>
            </a:r>
            <a:endParaRPr lang="en-US" sz="9600" b="1" i="0" noProof="0">
              <a:solidFill>
                <a:schemeClr val="tx2"/>
              </a:solidFill>
            </a:endParaRPr>
          </a:p>
        </p:txBody>
      </p:sp>
      <p:sp>
        <p:nvSpPr>
          <p:cNvPr id="8" name="Oval 7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cxnSp>
        <p:nvCxnSpPr>
          <p:cNvPr id="9" name="Straight Connector 8"/>
          <p:cNvCxnSpPr/>
          <p:nvPr userDrawn="1"/>
        </p:nvCxnSpPr>
        <p:spPr>
          <a:xfrm flipH="1">
            <a:off x="11107057" y="6294459"/>
            <a:ext cx="0" cy="4572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n-US" noProof="0" smtClean="0"/>
              <a:t/>
            </a:fld>
            <a:endParaRPr lang="en-US" noProof="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Quote Slide Curved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30" name="Freeform: Shape 29"/>
          <p:cNvSpPr/>
          <p:nvPr/>
        </p:nvSpPr>
        <p:spPr bwMode="auto">
          <a:xfrm rot="20994946">
            <a:off x="-308388" y="270107"/>
            <a:ext cx="12759629" cy="3500921"/>
          </a:xfrm>
          <a:custGeom>
            <a:gdLst>
              <a:gd name="connsiteX0" fmla="*/ 10516035 w 12759629"/>
              <a:gd name="connsiteY0" fmla="*/ 2541856 h 3500921"/>
              <a:gd name="connsiteX1" fmla="*/ 12070532 w 12759629"/>
              <a:gd name="connsiteY1" fmla="*/ 3047516 h 3500921"/>
              <a:gd name="connsiteX2" fmla="*/ 12340450 w 12759629"/>
              <a:gd name="connsiteY2" fmla="*/ 3189806 h 3500921"/>
              <a:gd name="connsiteX3" fmla="*/ 12320059 w 12759629"/>
              <a:gd name="connsiteY3" fmla="*/ 3304463 h 3500921"/>
              <a:gd name="connsiteX4" fmla="*/ 12187055 w 12759629"/>
              <a:gd name="connsiteY4" fmla="*/ 3237627 h 3500921"/>
              <a:gd name="connsiteX5" fmla="*/ 9703854 w 12759629"/>
              <a:gd name="connsiteY5" fmla="*/ 2636906 h 3500921"/>
              <a:gd name="connsiteX6" fmla="*/ 6410869 w 12759629"/>
              <a:gd name="connsiteY6" fmla="*/ 3114646 h 3500921"/>
              <a:gd name="connsiteX7" fmla="*/ 3103029 w 12759629"/>
              <a:gd name="connsiteY7" fmla="*/ 3500820 h 3500921"/>
              <a:gd name="connsiteX8" fmla="*/ 27535 w 12759629"/>
              <a:gd name="connsiteY8" fmla="*/ 2961569 h 3500921"/>
              <a:gd name="connsiteX9" fmla="*/ 0 w 12759629"/>
              <a:gd name="connsiteY9" fmla="*/ 2948829 h 3500921"/>
              <a:gd name="connsiteX10" fmla="*/ 6084 w 12759629"/>
              <a:gd name="connsiteY10" fmla="*/ 2914623 h 3500921"/>
              <a:gd name="connsiteX11" fmla="*/ 36566 w 12759629"/>
              <a:gd name="connsiteY11" fmla="*/ 2929330 h 3500921"/>
              <a:gd name="connsiteX12" fmla="*/ 3107981 w 12759629"/>
              <a:gd name="connsiteY12" fmla="*/ 3484895 h 3500921"/>
              <a:gd name="connsiteX13" fmla="*/ 6410869 w 12759629"/>
              <a:gd name="connsiteY13" fmla="*/ 3035023 h 3500921"/>
              <a:gd name="connsiteX14" fmla="*/ 9693950 w 12759629"/>
              <a:gd name="connsiteY14" fmla="*/ 2477659 h 3500921"/>
              <a:gd name="connsiteX15" fmla="*/ 10516035 w 12759629"/>
              <a:gd name="connsiteY15" fmla="*/ 2541856 h 3500921"/>
              <a:gd name="connsiteX16" fmla="*/ 10663864 w 12759629"/>
              <a:gd name="connsiteY16" fmla="*/ 1743885 h 3500921"/>
              <a:gd name="connsiteX17" fmla="*/ 12361031 w 12759629"/>
              <a:gd name="connsiteY17" fmla="*/ 2490300 h 3500921"/>
              <a:gd name="connsiteX18" fmla="*/ 12452364 w 12759629"/>
              <a:gd name="connsiteY18" fmla="*/ 2560519 h 3500921"/>
              <a:gd name="connsiteX19" fmla="*/ 12394470 w 12759629"/>
              <a:gd name="connsiteY19" fmla="*/ 2886055 h 3500921"/>
              <a:gd name="connsiteX20" fmla="*/ 12350704 w 12759629"/>
              <a:gd name="connsiteY20" fmla="*/ 2856440 h 3500921"/>
              <a:gd name="connsiteX21" fmla="*/ 9674113 w 12759629"/>
              <a:gd name="connsiteY21" fmla="*/ 2079999 h 3500921"/>
              <a:gd name="connsiteX22" fmla="*/ 6410950 w 12759629"/>
              <a:gd name="connsiteY22" fmla="*/ 2820279 h 3500921"/>
              <a:gd name="connsiteX23" fmla="*/ 3123029 w 12759629"/>
              <a:gd name="connsiteY23" fmla="*/ 3433200 h 3500921"/>
              <a:gd name="connsiteX24" fmla="*/ 64774 w 12759629"/>
              <a:gd name="connsiteY24" fmla="*/ 2832803 h 3500921"/>
              <a:gd name="connsiteX25" fmla="*/ 24504 w 12759629"/>
              <a:gd name="connsiteY25" fmla="*/ 2811044 h 3500921"/>
              <a:gd name="connsiteX26" fmla="*/ 47732 w 12759629"/>
              <a:gd name="connsiteY26" fmla="*/ 2680435 h 3500921"/>
              <a:gd name="connsiteX27" fmla="*/ 97636 w 12759629"/>
              <a:gd name="connsiteY27" fmla="*/ 2708386 h 3500921"/>
              <a:gd name="connsiteX28" fmla="*/ 3137884 w 12759629"/>
              <a:gd name="connsiteY28" fmla="*/ 3361559 h 3500921"/>
              <a:gd name="connsiteX29" fmla="*/ 6410950 w 12759629"/>
              <a:gd name="connsiteY29" fmla="*/ 2565559 h 3500921"/>
              <a:gd name="connsiteX30" fmla="*/ 9649354 w 12759629"/>
              <a:gd name="connsiteY30" fmla="*/ 1697920 h 3500921"/>
              <a:gd name="connsiteX31" fmla="*/ 10663864 w 12759629"/>
              <a:gd name="connsiteY31" fmla="*/ 1743885 h 3500921"/>
              <a:gd name="connsiteX32" fmla="*/ 10969792 w 12759629"/>
              <a:gd name="connsiteY32" fmla="*/ 889041 h 3500921"/>
              <a:gd name="connsiteX33" fmla="*/ 12565593 w 12759629"/>
              <a:gd name="connsiteY33" fmla="*/ 1623395 h 3500921"/>
              <a:gd name="connsiteX34" fmla="*/ 12612354 w 12759629"/>
              <a:gd name="connsiteY34" fmla="*/ 1660905 h 3500921"/>
              <a:gd name="connsiteX35" fmla="*/ 12489095 w 12759629"/>
              <a:gd name="connsiteY35" fmla="*/ 2353982 h 3500921"/>
              <a:gd name="connsiteX36" fmla="*/ 12488942 w 12759629"/>
              <a:gd name="connsiteY36" fmla="*/ 2353851 h 3500921"/>
              <a:gd name="connsiteX37" fmla="*/ 9633837 w 12759629"/>
              <a:gd name="connsiteY37" fmla="*/ 1455647 h 3500921"/>
              <a:gd name="connsiteX38" fmla="*/ 6410394 w 12759629"/>
              <a:gd name="connsiteY38" fmla="*/ 2398498 h 3500921"/>
              <a:gd name="connsiteX39" fmla="*/ 3147339 w 12759629"/>
              <a:gd name="connsiteY39" fmla="*/ 3281676 h 3500921"/>
              <a:gd name="connsiteX40" fmla="*/ 120302 w 12759629"/>
              <a:gd name="connsiteY40" fmla="*/ 2620525 h 3500921"/>
              <a:gd name="connsiteX41" fmla="*/ 64391 w 12759629"/>
              <a:gd name="connsiteY41" fmla="*/ 2586765 h 3500921"/>
              <a:gd name="connsiteX42" fmla="*/ 129014 w 12759629"/>
              <a:gd name="connsiteY42" fmla="*/ 2223396 h 3500921"/>
              <a:gd name="connsiteX43" fmla="*/ 207516 w 12759629"/>
              <a:gd name="connsiteY43" fmla="*/ 2271822 h 3500921"/>
              <a:gd name="connsiteX44" fmla="*/ 3196854 w 12759629"/>
              <a:gd name="connsiteY44" fmla="*/ 2875891 h 3500921"/>
              <a:gd name="connsiteX45" fmla="*/ 6410395 w 12759629"/>
              <a:gd name="connsiteY45" fmla="*/ 1805735 h 3500921"/>
              <a:gd name="connsiteX46" fmla="*/ 9579371 w 12759629"/>
              <a:gd name="connsiteY46" fmla="*/ 846970 h 3500921"/>
              <a:gd name="connsiteX47" fmla="*/ 10969792 w 12759629"/>
              <a:gd name="connsiteY47" fmla="*/ 889041 h 3500921"/>
              <a:gd name="connsiteX48" fmla="*/ 12695153 w 12759629"/>
              <a:gd name="connsiteY48" fmla="*/ 821327 h 3500921"/>
              <a:gd name="connsiteX49" fmla="*/ 12759629 w 12759629"/>
              <a:gd name="connsiteY49" fmla="*/ 832794 h 3500921"/>
              <a:gd name="connsiteX50" fmla="*/ 12754040 w 12759629"/>
              <a:gd name="connsiteY50" fmla="*/ 864218 h 3500921"/>
              <a:gd name="connsiteX51" fmla="*/ 9634801 w 12759629"/>
              <a:gd name="connsiteY51" fmla="*/ 277064 h 3500921"/>
              <a:gd name="connsiteX52" fmla="*/ 12174055 w 12759629"/>
              <a:gd name="connsiteY52" fmla="*/ 728654 h 3500921"/>
              <a:gd name="connsiteX53" fmla="*/ 12314087 w 12759629"/>
              <a:gd name="connsiteY53" fmla="*/ 809460 h 3500921"/>
              <a:gd name="connsiteX54" fmla="*/ 12513862 w 12759629"/>
              <a:gd name="connsiteY54" fmla="*/ 939924 h 3500921"/>
              <a:gd name="connsiteX55" fmla="*/ 12714277 w 12759629"/>
              <a:gd name="connsiteY55" fmla="*/ 1087803 h 3500921"/>
              <a:gd name="connsiteX56" fmla="*/ 12643623 w 12759629"/>
              <a:gd name="connsiteY56" fmla="*/ 1485082 h 3500921"/>
              <a:gd name="connsiteX57" fmla="*/ 12600454 w 12759629"/>
              <a:gd name="connsiteY57" fmla="*/ 1452040 h 3500921"/>
              <a:gd name="connsiteX58" fmla="*/ 9589210 w 12759629"/>
              <a:gd name="connsiteY58" fmla="*/ 735230 h 3500921"/>
              <a:gd name="connsiteX59" fmla="*/ 6425088 w 12759629"/>
              <a:gd name="connsiteY59" fmla="*/ 1694315 h 3500921"/>
              <a:gd name="connsiteX60" fmla="*/ 3221352 w 12759629"/>
              <a:gd name="connsiteY60" fmla="*/ 2804625 h 3500921"/>
              <a:gd name="connsiteX61" fmla="*/ 227896 w 12759629"/>
              <a:gd name="connsiteY61" fmla="*/ 2237254 h 3500921"/>
              <a:gd name="connsiteX62" fmla="*/ 136311 w 12759629"/>
              <a:gd name="connsiteY62" fmla="*/ 2182365 h 3500921"/>
              <a:gd name="connsiteX63" fmla="*/ 209053 w 12759629"/>
              <a:gd name="connsiteY63" fmla="*/ 1773343 h 3500921"/>
              <a:gd name="connsiteX64" fmla="*/ 316297 w 12759629"/>
              <a:gd name="connsiteY64" fmla="*/ 1834690 h 3500921"/>
              <a:gd name="connsiteX65" fmla="*/ 3216401 w 12759629"/>
              <a:gd name="connsiteY65" fmla="*/ 2350950 h 3500921"/>
              <a:gd name="connsiteX66" fmla="*/ 6425087 w 12759629"/>
              <a:gd name="connsiteY66" fmla="*/ 1240640 h 3500921"/>
              <a:gd name="connsiteX67" fmla="*/ 8321580 w 12759629"/>
              <a:gd name="connsiteY67" fmla="*/ 548189 h 3500921"/>
              <a:gd name="connsiteX68" fmla="*/ 9584258 w 12759629"/>
              <a:gd name="connsiteY68" fmla="*/ 281555 h 3500921"/>
              <a:gd name="connsiteX69" fmla="*/ 8076887 w 12759629"/>
              <a:gd name="connsiteY69" fmla="*/ 0 h 3500921"/>
              <a:gd name="connsiteX70" fmla="*/ 9077142 w 12759629"/>
              <a:gd name="connsiteY70" fmla="*/ 177888 h 3500921"/>
              <a:gd name="connsiteX71" fmla="*/ 8801496 w 12759629"/>
              <a:gd name="connsiteY71" fmla="*/ 241291 h 3500921"/>
              <a:gd name="connsiteX72" fmla="*/ 6485520 w 12759629"/>
              <a:gd name="connsiteY72" fmla="*/ 1101274 h 3500921"/>
              <a:gd name="connsiteX73" fmla="*/ 3365985 w 12759629"/>
              <a:gd name="connsiteY73" fmla="*/ 2267067 h 3500921"/>
              <a:gd name="connsiteX74" fmla="*/ 393929 w 12759629"/>
              <a:gd name="connsiteY74" fmla="*/ 1766952 h 3500921"/>
              <a:gd name="connsiteX75" fmla="*/ 227146 w 12759629"/>
              <a:gd name="connsiteY75" fmla="*/ 1671603 h 3500921"/>
              <a:gd name="connsiteX76" fmla="*/ 298125 w 12759629"/>
              <a:gd name="connsiteY76" fmla="*/ 1272495 h 3500921"/>
              <a:gd name="connsiteX77" fmla="*/ 466713 w 12759629"/>
              <a:gd name="connsiteY77" fmla="*/ 1365124 h 3500921"/>
              <a:gd name="connsiteX78" fmla="*/ 3346178 w 12759629"/>
              <a:gd name="connsiteY78" fmla="*/ 1817461 h 3500921"/>
              <a:gd name="connsiteX79" fmla="*/ 6470665 w 12759629"/>
              <a:gd name="connsiteY79" fmla="*/ 651668 h 3500921"/>
              <a:gd name="connsiteX80" fmla="*/ 7856352 w 12759629"/>
              <a:gd name="connsiteY80" fmla="*/ 73683 h 350092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12759629" h="3500920">
                <a:moveTo>
                  <a:pt x="10516035" y="2541856"/>
                </a:moveTo>
                <a:cubicBezTo>
                  <a:pt x="11030903" y="2624900"/>
                  <a:pt x="11548218" y="2790173"/>
                  <a:pt x="12070532" y="3047516"/>
                </a:cubicBezTo>
                <a:lnTo>
                  <a:pt x="12340450" y="3189806"/>
                </a:lnTo>
                <a:lnTo>
                  <a:pt x="12320059" y="3304463"/>
                </a:lnTo>
                <a:lnTo>
                  <a:pt x="12187055" y="3237627"/>
                </a:lnTo>
                <a:cubicBezTo>
                  <a:pt x="11350964" y="2834721"/>
                  <a:pt x="10524624" y="2642878"/>
                  <a:pt x="9703854" y="2636906"/>
                </a:cubicBezTo>
                <a:cubicBezTo>
                  <a:pt x="8604542" y="2609038"/>
                  <a:pt x="7510181" y="2915588"/>
                  <a:pt x="6410869" y="3114646"/>
                </a:cubicBezTo>
                <a:cubicBezTo>
                  <a:pt x="5311558" y="3349536"/>
                  <a:pt x="4207293" y="3484895"/>
                  <a:pt x="3103029" y="3500820"/>
                </a:cubicBezTo>
                <a:cubicBezTo>
                  <a:pt x="2072424" y="3504552"/>
                  <a:pt x="1041819" y="3406811"/>
                  <a:pt x="27535" y="2961569"/>
                </a:cubicBezTo>
                <a:lnTo>
                  <a:pt x="0" y="2948829"/>
                </a:lnTo>
                <a:lnTo>
                  <a:pt x="6084" y="2914623"/>
                </a:lnTo>
                <a:lnTo>
                  <a:pt x="36566" y="2929330"/>
                </a:lnTo>
                <a:cubicBezTo>
                  <a:pt x="1046771" y="3391821"/>
                  <a:pt x="2077376" y="3496093"/>
                  <a:pt x="3107981" y="3484895"/>
                </a:cubicBezTo>
                <a:cubicBezTo>
                  <a:pt x="4212245" y="3461008"/>
                  <a:pt x="5311557" y="3305743"/>
                  <a:pt x="6410869" y="3035023"/>
                </a:cubicBezTo>
                <a:cubicBezTo>
                  <a:pt x="7510181" y="2808097"/>
                  <a:pt x="8599590" y="2469697"/>
                  <a:pt x="9693950" y="2477659"/>
                </a:cubicBezTo>
                <a:cubicBezTo>
                  <a:pt x="9967541" y="2476664"/>
                  <a:pt x="10241440" y="2497565"/>
                  <a:pt x="10516035" y="2541856"/>
                </a:cubicBezTo>
                <a:close/>
                <a:moveTo>
                  <a:pt x="10663864" y="1743885"/>
                </a:moveTo>
                <a:cubicBezTo>
                  <a:pt x="11223806" y="1839737"/>
                  <a:pt x="11787945" y="2065808"/>
                  <a:pt x="12361031" y="2490300"/>
                </a:cubicBezTo>
                <a:lnTo>
                  <a:pt x="12452364" y="2560519"/>
                </a:lnTo>
                <a:lnTo>
                  <a:pt x="12394470" y="2886055"/>
                </a:lnTo>
                <a:lnTo>
                  <a:pt x="12350704" y="2856440"/>
                </a:lnTo>
                <a:cubicBezTo>
                  <a:pt x="11444342" y="2270184"/>
                  <a:pt x="10559227" y="2047662"/>
                  <a:pt x="9674113" y="2079999"/>
                </a:cubicBezTo>
                <a:cubicBezTo>
                  <a:pt x="8584741" y="2107859"/>
                  <a:pt x="7505273" y="2521779"/>
                  <a:pt x="6410950" y="2820279"/>
                </a:cubicBezTo>
                <a:cubicBezTo>
                  <a:pt x="5321578" y="3162559"/>
                  <a:pt x="4222304" y="3385439"/>
                  <a:pt x="3123029" y="3433200"/>
                </a:cubicBezTo>
                <a:cubicBezTo>
                  <a:pt x="2092458" y="3466780"/>
                  <a:pt x="1066240" y="3346448"/>
                  <a:pt x="64774" y="2832803"/>
                </a:cubicBezTo>
                <a:lnTo>
                  <a:pt x="24504" y="2811044"/>
                </a:lnTo>
                <a:lnTo>
                  <a:pt x="47732" y="2680435"/>
                </a:lnTo>
                <a:lnTo>
                  <a:pt x="97636" y="2708386"/>
                </a:lnTo>
                <a:cubicBezTo>
                  <a:pt x="1090380" y="3240061"/>
                  <a:pt x="2111955" y="3424990"/>
                  <a:pt x="3137884" y="3361559"/>
                </a:cubicBezTo>
                <a:cubicBezTo>
                  <a:pt x="4232207" y="3297879"/>
                  <a:pt x="5326530" y="2951619"/>
                  <a:pt x="6410950" y="2565559"/>
                </a:cubicBezTo>
                <a:cubicBezTo>
                  <a:pt x="7495369" y="2191439"/>
                  <a:pt x="8569886" y="1777519"/>
                  <a:pt x="9649354" y="1697920"/>
                </a:cubicBezTo>
                <a:cubicBezTo>
                  <a:pt x="9986687" y="1675532"/>
                  <a:pt x="10324505" y="1685793"/>
                  <a:pt x="10663864" y="1743885"/>
                </a:cubicBezTo>
                <a:close/>
                <a:moveTo>
                  <a:pt x="10969792" y="889041"/>
                </a:moveTo>
                <a:cubicBezTo>
                  <a:pt x="11494753" y="992910"/>
                  <a:pt x="12025114" y="1215559"/>
                  <a:pt x="12565593" y="1623395"/>
                </a:cubicBezTo>
                <a:lnTo>
                  <a:pt x="12612354" y="1660905"/>
                </a:lnTo>
                <a:lnTo>
                  <a:pt x="12489095" y="2353982"/>
                </a:lnTo>
                <a:lnTo>
                  <a:pt x="12488942" y="2353851"/>
                </a:lnTo>
                <a:cubicBezTo>
                  <a:pt x="11517970" y="1566603"/>
                  <a:pt x="10574007" y="1375584"/>
                  <a:pt x="9633837" y="1455647"/>
                </a:cubicBezTo>
                <a:cubicBezTo>
                  <a:pt x="8559356" y="1547147"/>
                  <a:pt x="7489826" y="1988736"/>
                  <a:pt x="6410394" y="2398498"/>
                </a:cubicBezTo>
                <a:cubicBezTo>
                  <a:pt x="5330962" y="2812239"/>
                  <a:pt x="4236674" y="3198132"/>
                  <a:pt x="3147339" y="3281676"/>
                </a:cubicBezTo>
                <a:cubicBezTo>
                  <a:pt x="2126087" y="3367457"/>
                  <a:pt x="1104834" y="3187502"/>
                  <a:pt x="120302" y="2620525"/>
                </a:cubicBezTo>
                <a:lnTo>
                  <a:pt x="64391" y="2586765"/>
                </a:lnTo>
                <a:lnTo>
                  <a:pt x="129014" y="2223396"/>
                </a:lnTo>
                <a:lnTo>
                  <a:pt x="207516" y="2271822"/>
                </a:lnTo>
                <a:cubicBezTo>
                  <a:pt x="1182202" y="2845122"/>
                  <a:pt x="2189528" y="3021347"/>
                  <a:pt x="3196854" y="2875891"/>
                </a:cubicBezTo>
                <a:cubicBezTo>
                  <a:pt x="4271335" y="2732674"/>
                  <a:pt x="5345816" y="2227432"/>
                  <a:pt x="6410395" y="1805735"/>
                </a:cubicBezTo>
                <a:cubicBezTo>
                  <a:pt x="7474973" y="1348233"/>
                  <a:pt x="8524696" y="978253"/>
                  <a:pt x="9579371" y="846970"/>
                </a:cubicBezTo>
                <a:cubicBezTo>
                  <a:pt x="10040791" y="798236"/>
                  <a:pt x="10503160" y="796713"/>
                  <a:pt x="10969792" y="889041"/>
                </a:cubicBezTo>
                <a:close/>
                <a:moveTo>
                  <a:pt x="12695153" y="821327"/>
                </a:moveTo>
                <a:lnTo>
                  <a:pt x="12759629" y="832794"/>
                </a:lnTo>
                <a:lnTo>
                  <a:pt x="12754040" y="864218"/>
                </a:lnTo>
                <a:close/>
                <a:moveTo>
                  <a:pt x="9634801" y="277064"/>
                </a:moveTo>
                <a:lnTo>
                  <a:pt x="12174055" y="728654"/>
                </a:lnTo>
                <a:lnTo>
                  <a:pt x="12314087" y="809460"/>
                </a:lnTo>
                <a:cubicBezTo>
                  <a:pt x="12380513" y="850280"/>
                  <a:pt x="12447102" y="893724"/>
                  <a:pt x="12513862" y="939924"/>
                </a:cubicBezTo>
                <a:lnTo>
                  <a:pt x="12714277" y="1087803"/>
                </a:lnTo>
                <a:lnTo>
                  <a:pt x="12643623" y="1485082"/>
                </a:lnTo>
                <a:lnTo>
                  <a:pt x="12600454" y="1452040"/>
                </a:lnTo>
                <a:cubicBezTo>
                  <a:pt x="11566786" y="703751"/>
                  <a:pt x="10577998" y="623304"/>
                  <a:pt x="9589210" y="735230"/>
                </a:cubicBezTo>
                <a:cubicBezTo>
                  <a:pt x="8534502" y="874516"/>
                  <a:pt x="7484746" y="1232681"/>
                  <a:pt x="6425088" y="1694315"/>
                </a:cubicBezTo>
                <a:cubicBezTo>
                  <a:pt x="5365430" y="2120133"/>
                  <a:pt x="4295867" y="2649420"/>
                  <a:pt x="3221352" y="2804625"/>
                </a:cubicBezTo>
                <a:cubicBezTo>
                  <a:pt x="2218638" y="2965053"/>
                  <a:pt x="1207219" y="2796697"/>
                  <a:pt x="227896" y="2237254"/>
                </a:cubicBezTo>
                <a:lnTo>
                  <a:pt x="136311" y="2182365"/>
                </a:lnTo>
                <a:lnTo>
                  <a:pt x="209053" y="1773343"/>
                </a:lnTo>
                <a:lnTo>
                  <a:pt x="316297" y="1834690"/>
                </a:lnTo>
                <a:cubicBezTo>
                  <a:pt x="1266678" y="2353048"/>
                  <a:pt x="2241539" y="2507646"/>
                  <a:pt x="3216401" y="2350950"/>
                </a:cubicBezTo>
                <a:cubicBezTo>
                  <a:pt x="4290915" y="2195745"/>
                  <a:pt x="5365428" y="1666458"/>
                  <a:pt x="6425087" y="1240640"/>
                </a:cubicBezTo>
                <a:cubicBezTo>
                  <a:pt x="7058903" y="966047"/>
                  <a:pt x="7687765" y="723291"/>
                  <a:pt x="8321580" y="548189"/>
                </a:cubicBezTo>
                <a:cubicBezTo>
                  <a:pt x="8742473" y="428801"/>
                  <a:pt x="9163364" y="337269"/>
                  <a:pt x="9584258" y="281555"/>
                </a:cubicBezTo>
                <a:close/>
                <a:moveTo>
                  <a:pt x="8076887" y="0"/>
                </a:moveTo>
                <a:lnTo>
                  <a:pt x="9077142" y="177888"/>
                </a:lnTo>
                <a:lnTo>
                  <a:pt x="8801496" y="241291"/>
                </a:lnTo>
                <a:cubicBezTo>
                  <a:pt x="8029504" y="437310"/>
                  <a:pt x="7261690" y="740197"/>
                  <a:pt x="6485520" y="1101274"/>
                </a:cubicBezTo>
                <a:cubicBezTo>
                  <a:pt x="5455578" y="1546902"/>
                  <a:pt x="4420685" y="2091999"/>
                  <a:pt x="3365985" y="2267067"/>
                </a:cubicBezTo>
                <a:cubicBezTo>
                  <a:pt x="2377204" y="2449844"/>
                  <a:pt x="1379719" y="2303903"/>
                  <a:pt x="393929" y="1766952"/>
                </a:cubicBezTo>
                <a:lnTo>
                  <a:pt x="227146" y="1671603"/>
                </a:lnTo>
                <a:lnTo>
                  <a:pt x="298125" y="1272495"/>
                </a:lnTo>
                <a:lnTo>
                  <a:pt x="466713" y="1365124"/>
                </a:lnTo>
                <a:cubicBezTo>
                  <a:pt x="1420551" y="1863855"/>
                  <a:pt x="2389893" y="1992778"/>
                  <a:pt x="3346178" y="1817461"/>
                </a:cubicBezTo>
                <a:cubicBezTo>
                  <a:pt x="4400879" y="1642393"/>
                  <a:pt x="5440723" y="1097296"/>
                  <a:pt x="6470665" y="651668"/>
                </a:cubicBezTo>
                <a:cubicBezTo>
                  <a:pt x="6931168" y="433828"/>
                  <a:pt x="7394457" y="238369"/>
                  <a:pt x="7856352" y="73683"/>
                </a:cubicBezTo>
                <a:close/>
              </a:path>
            </a:pathLst>
          </a:custGeom>
          <a:gradFill flip="none" rotWithShape="1">
            <a:gsLst>
              <a:gs pos="23000">
                <a:schemeClr val="bg2">
                  <a:alpha val="0"/>
                </a:schemeClr>
              </a:gs>
              <a:gs pos="100000">
                <a:schemeClr val="bg2"/>
              </a:gs>
            </a:gsLst>
            <a:lin ang="0" scaled="1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en-US" noProof="0"/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1776770" y="4752155"/>
            <a:ext cx="9680574" cy="1310968"/>
          </a:xfrm>
        </p:spPr>
        <p:txBody>
          <a:bodyPr vert="horz" lIns="91440" tIns="45720" rIns="91440" bIns="45720" rtlCol="0" anchor="t">
            <a:noAutofit/>
          </a:bodyPr>
          <a:lstStyle>
            <a:lvl1pPr>
              <a:lnSpc>
                <a:spcPct val="100000"/>
              </a:lnSpc>
              <a:defRPr lang="en-GB" sz="2400" b="0" i="1" spc="0">
                <a:solidFill>
                  <a:schemeClr val="tx2"/>
                </a:solidFill>
                <a:latin typeface="+mj-lt"/>
              </a:defRPr>
            </a:lvl1pPr>
          </a:lstStyle>
          <a:p>
            <a:pPr marL="0" lvl="0"/>
            <a:r>
              <a:rPr lang="en-US" noProof="0"/>
              <a:t>Quote</a:t>
            </a:r>
            <a:endParaRPr lang="en-US" noProof="0"/>
          </a:p>
        </p:txBody>
      </p:sp>
      <p:sp>
        <p:nvSpPr>
          <p:cNvPr id="37" name="Freeform: Shape 36"/>
          <p:cNvSpPr/>
          <p:nvPr userDrawn="1"/>
        </p:nvSpPr>
        <p:spPr>
          <a:xfrm>
            <a:off x="1" y="1"/>
            <a:ext cx="4716581" cy="4149353"/>
          </a:xfrm>
          <a:custGeom>
            <a:gdLst>
              <a:gd name="connsiteX0" fmla="*/ 0 w 4716581"/>
              <a:gd name="connsiteY0" fmla="*/ 0 h 4149353"/>
              <a:gd name="connsiteX1" fmla="*/ 4324798 w 4716581"/>
              <a:gd name="connsiteY1" fmla="*/ 0 h 4149353"/>
              <a:gd name="connsiteX2" fmla="*/ 4385617 w 4716581"/>
              <a:gd name="connsiteY2" fmla="*/ 100111 h 4149353"/>
              <a:gd name="connsiteX3" fmla="*/ 4716581 w 4716581"/>
              <a:gd name="connsiteY3" fmla="*/ 1407189 h 4149353"/>
              <a:gd name="connsiteX4" fmla="*/ 1974417 w 4716581"/>
              <a:gd name="connsiteY4" fmla="*/ 4149353 h 4149353"/>
              <a:gd name="connsiteX5" fmla="*/ 35414 w 4716581"/>
              <a:gd name="connsiteY5" fmla="*/ 3346192 h 4149353"/>
              <a:gd name="connsiteX6" fmla="*/ 0 w 4716581"/>
              <a:gd name="connsiteY6" fmla="*/ 3307226 h 414935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16581" h="4149353">
                <a:moveTo>
                  <a:pt x="0" y="0"/>
                </a:moveTo>
                <a:lnTo>
                  <a:pt x="4324798" y="0"/>
                </a:lnTo>
                <a:lnTo>
                  <a:pt x="4385617" y="100111"/>
                </a:lnTo>
                <a:cubicBezTo>
                  <a:pt x="4596688" y="488657"/>
                  <a:pt x="4716581" y="933922"/>
                  <a:pt x="4716581" y="1407189"/>
                </a:cubicBezTo>
                <a:cubicBezTo>
                  <a:pt x="4716581" y="2921644"/>
                  <a:pt x="3488872" y="4149353"/>
                  <a:pt x="1974417" y="4149353"/>
                </a:cubicBezTo>
                <a:cubicBezTo>
                  <a:pt x="1217190" y="4149353"/>
                  <a:pt x="531649" y="3842426"/>
                  <a:pt x="35414" y="3346192"/>
                </a:cubicBezTo>
                <a:lnTo>
                  <a:pt x="0" y="33072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/>
          </a:p>
        </p:txBody>
      </p:sp>
      <p:sp>
        <p:nvSpPr>
          <p:cNvPr id="35" name="Picture Placeholder 34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1" y="0"/>
            <a:ext cx="4524507" cy="3957278"/>
          </a:xfrm>
          <a:custGeom>
            <a:gdLst>
              <a:gd name="connsiteX0" fmla="*/ 8414 w 4524507"/>
              <a:gd name="connsiteY0" fmla="*/ 0 h 3957278"/>
              <a:gd name="connsiteX1" fmla="*/ 4048912 w 4524507"/>
              <a:gd name="connsiteY1" fmla="*/ 0 h 3957278"/>
              <a:gd name="connsiteX2" fmla="*/ 4098256 w 4524507"/>
              <a:gd name="connsiteY2" fmla="*/ 65987 h 3957278"/>
              <a:gd name="connsiteX3" fmla="*/ 4524507 w 4524507"/>
              <a:gd name="connsiteY3" fmla="*/ 1461436 h 3957278"/>
              <a:gd name="connsiteX4" fmla="*/ 2028663 w 4524507"/>
              <a:gd name="connsiteY4" fmla="*/ 3957278 h 3957278"/>
              <a:gd name="connsiteX5" fmla="*/ 102748 w 4524507"/>
              <a:gd name="connsiteY5" fmla="*/ 3049023 h 3957278"/>
              <a:gd name="connsiteX6" fmla="*/ 0 w 4524507"/>
              <a:gd name="connsiteY6" fmla="*/ 2911620 h 3957278"/>
              <a:gd name="connsiteX7" fmla="*/ 0 w 4524507"/>
              <a:gd name="connsiteY7" fmla="*/ 11253 h 395727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24507" h="3957278">
                <a:moveTo>
                  <a:pt x="8414" y="0"/>
                </a:moveTo>
                <a:lnTo>
                  <a:pt x="4048912" y="0"/>
                </a:lnTo>
                <a:lnTo>
                  <a:pt x="4098256" y="65987"/>
                </a:lnTo>
                <a:cubicBezTo>
                  <a:pt x="4367369" y="464326"/>
                  <a:pt x="4524507" y="944530"/>
                  <a:pt x="4524507" y="1461436"/>
                </a:cubicBezTo>
                <a:cubicBezTo>
                  <a:pt x="4524507" y="2839851"/>
                  <a:pt x="3407080" y="3957278"/>
                  <a:pt x="2028663" y="3957278"/>
                </a:cubicBezTo>
                <a:cubicBezTo>
                  <a:pt x="1253303" y="3957278"/>
                  <a:pt x="560523" y="3603717"/>
                  <a:pt x="102748" y="3049023"/>
                </a:cubicBezTo>
                <a:lnTo>
                  <a:pt x="0" y="2911620"/>
                </a:lnTo>
                <a:lnTo>
                  <a:pt x="0" y="11253"/>
                </a:ln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50000"/>
              </a:schemeClr>
            </a:bgClr>
          </a:pattFill>
        </p:spPr>
        <p:txBody>
          <a:bodyPr vert="horz" wrap="square" lIns="91440" tIns="457200" rIns="91440" bIns="45720" rtlCol="0" anchor="t" anchorCtr="1">
            <a:noAutofit/>
          </a:bodyPr>
          <a:lstStyle>
            <a:lvl1pPr>
              <a:defRPr lang="en-GB" sz="12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noProof="0"/>
              <a:t>Insert Image</a:t>
            </a:r>
            <a:endParaRPr lang="en-US" noProof="0"/>
          </a:p>
        </p:txBody>
      </p:sp>
      <p:sp>
        <p:nvSpPr>
          <p:cNvPr id="23" name="Text Placeholder 2"/>
          <p:cNvSpPr txBox="1"/>
          <p:nvPr userDrawn="1"/>
        </p:nvSpPr>
        <p:spPr bwMode="auto">
          <a:xfrm>
            <a:off x="976670" y="4475195"/>
            <a:ext cx="800100" cy="1505250"/>
          </a:xfrm>
          <a:prstGeom prst="rect">
            <a:avLst/>
          </a:prstGeom>
          <a:noFill/>
        </p:spPr>
        <p:txBody>
          <a:bodyPr wrap="square" lIns="91440" tIns="45720" rIns="91440" bIns="45720" numCol="1" anchor="ctr" anchorCtr="0" compatLnSpc="1">
            <a:noAutofit/>
          </a:bodyPr>
          <a:lstStyle>
            <a:lvl1pPr marL="172720" indent="-179705" algn="l" defTabSz="684530" rtl="0" eaLnBrk="1" fontAlgn="base" hangingPunct="1">
              <a:lnSpc>
                <a:spcPts val="3680"/>
              </a:lnSpc>
              <a:spcBef>
                <a:spcPct val="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Arial"/>
              <a:buNone/>
              <a:defRPr lang="en-US" sz="3200" i="1" kern="120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1pPr>
            <a:lvl2pPr marL="358775" indent="-215900" algn="l" defTabSz="684530" rtl="0" eaLnBrk="1" fontAlgn="base" hangingPunct="1">
              <a:lnSpc>
                <a:spcPct val="95000"/>
              </a:lnSpc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Font typeface="Arial"/>
              <a:buChar char="•"/>
              <a:defRPr lang="en-US" sz="1400" kern="120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2pPr>
            <a:lvl3pPr marL="431800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/>
              <a:buChar char="•"/>
              <a:defRPr lang="en-US" sz="1200" kern="120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3pPr>
            <a:lvl4pPr marL="50355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/>
              <a:buChar char="•"/>
              <a:defRPr lang="en-US" sz="1100" kern="120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4pPr>
            <a:lvl5pPr marL="574675" indent="-170180" algn="l" defTabSz="684530" rtl="0" eaLnBrk="1" fontAlgn="base" hangingPunct="1">
              <a:lnSpc>
                <a:spcPct val="95000"/>
              </a:lnSpc>
              <a:spcBef>
                <a:spcPts val="625"/>
              </a:spcBef>
              <a:spcAft>
                <a:spcPct val="0"/>
              </a:spcAft>
              <a:buFont typeface="Arial"/>
              <a:buChar char="•"/>
              <a:defRPr lang="en-US" sz="1100" kern="1200">
                <a:solidFill>
                  <a:schemeClr val="tx1"/>
                </a:solidFill>
                <a:latin typeface="+mn-lt"/>
                <a:ea typeface="MS PGothic" panose="020b0600070205080204" charset="-128"/>
                <a:cs typeface="CiscoSans"/>
              </a:defRPr>
            </a:lvl5pPr>
            <a:lvl6pPr marL="86360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9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35990" indent="-171450" algn="l" defTabSz="685800" rtl="0" eaLnBrk="1" latinLnBrk="0" hangingPunct="1">
              <a:spcBef>
                <a:spcPts val="600"/>
              </a:spcBef>
              <a:buFont typeface="Arial" panose="020b0604020202020204" pitchFamily="34" charset="0"/>
              <a:buChar char="•"/>
              <a:defRPr sz="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6675" indent="-91440" algn="ctr">
              <a:lnSpc>
                <a:spcPct val="105000"/>
              </a:lnSpc>
              <a:spcAft>
                <a:spcPts val="800"/>
              </a:spcAft>
            </a:pPr>
            <a:r>
              <a:rPr lang="en-US" sz="9600" b="1" i="0" noProof="0">
                <a:solidFill>
                  <a:schemeClr val="tx2"/>
                </a:solidFill>
              </a:rPr>
              <a:t>“</a:t>
            </a:r>
            <a:endParaRPr lang="en-US" sz="9600" b="1" i="0" noProof="0">
              <a:solidFill>
                <a:schemeClr val="tx2"/>
              </a:solidFill>
            </a:endParaRPr>
          </a:p>
        </p:txBody>
      </p:sp>
      <p:sp>
        <p:nvSpPr>
          <p:cNvPr id="38" name="Oval 37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cxnSp>
        <p:nvCxnSpPr>
          <p:cNvPr id="39" name="Straight Connector 38"/>
          <p:cNvCxnSpPr/>
          <p:nvPr userDrawn="1"/>
        </p:nvCxnSpPr>
        <p:spPr>
          <a:xfrm flipH="1">
            <a:off x="11107057" y="6294459"/>
            <a:ext cx="0" cy="4572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Slide Number Placeholder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n-US" noProof="0" smtClean="0"/>
              <a:t/>
            </a:fld>
            <a:endParaRPr lang="en-US" noProof="0"/>
          </a:p>
        </p:txBody>
      </p:sp>
      <p:cxnSp>
        <p:nvCxnSpPr>
          <p:cNvPr id="41" name="Straight Connector 40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" name="Rectangle 2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1770061"/>
            <a:ext cx="12192000" cy="3255962"/>
            <a:chOff x="0" y="1770061"/>
            <a:chExt cx="12192000" cy="3255962"/>
          </a:xfrm>
          <a:solidFill>
            <a:schemeClr val="bg1"/>
          </a:solidFill>
        </p:grpSpPr>
        <p:sp>
          <p:nvSpPr>
            <p:cNvPr id="8" name="Rectangle 7"/>
            <p:cNvSpPr/>
            <p:nvPr/>
          </p:nvSpPr>
          <p:spPr>
            <a:xfrm>
              <a:off x="0" y="1770061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0" y="4449763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0" y="3079750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</p:grpSp>
      <p:sp>
        <p:nvSpPr>
          <p:cNvPr id="14" name="Freeform: Shape 13"/>
          <p:cNvSpPr/>
          <p:nvPr userDrawn="1"/>
        </p:nvSpPr>
        <p:spPr>
          <a:xfrm>
            <a:off x="2387600" y="1"/>
            <a:ext cx="7416800" cy="6858001"/>
          </a:xfrm>
          <a:custGeom>
            <a:gdLst>
              <a:gd name="connsiteX0" fmla="*/ 2297777 w 7416800"/>
              <a:gd name="connsiteY0" fmla="*/ 0 h 6858001"/>
              <a:gd name="connsiteX1" fmla="*/ 5119024 w 7416800"/>
              <a:gd name="connsiteY1" fmla="*/ 0 h 6858001"/>
              <a:gd name="connsiteX2" fmla="*/ 5151877 w 7416800"/>
              <a:gd name="connsiteY2" fmla="*/ 12024 h 6858001"/>
              <a:gd name="connsiteX3" fmla="*/ 7416800 w 7416800"/>
              <a:gd name="connsiteY3" fmla="*/ 3429000 h 6858001"/>
              <a:gd name="connsiteX4" fmla="*/ 5151877 w 7416800"/>
              <a:gd name="connsiteY4" fmla="*/ 6845976 h 6858001"/>
              <a:gd name="connsiteX5" fmla="*/ 5119021 w 7416800"/>
              <a:gd name="connsiteY5" fmla="*/ 6858001 h 6858001"/>
              <a:gd name="connsiteX6" fmla="*/ 2297779 w 7416800"/>
              <a:gd name="connsiteY6" fmla="*/ 6858001 h 6858001"/>
              <a:gd name="connsiteX7" fmla="*/ 2264924 w 7416800"/>
              <a:gd name="connsiteY7" fmla="*/ 6845976 h 6858001"/>
              <a:gd name="connsiteX8" fmla="*/ 0 w 7416800"/>
              <a:gd name="connsiteY8" fmla="*/ 3429000 h 6858001"/>
              <a:gd name="connsiteX9" fmla="*/ 2264924 w 7416800"/>
              <a:gd name="connsiteY9" fmla="*/ 12024 h 685800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16800" h="6858001">
                <a:moveTo>
                  <a:pt x="2297777" y="0"/>
                </a:moveTo>
                <a:lnTo>
                  <a:pt x="5119024" y="0"/>
                </a:lnTo>
                <a:lnTo>
                  <a:pt x="5151877" y="12024"/>
                </a:lnTo>
                <a:cubicBezTo>
                  <a:pt x="6482877" y="574990"/>
                  <a:pt x="7416800" y="1892930"/>
                  <a:pt x="7416800" y="3429000"/>
                </a:cubicBezTo>
                <a:cubicBezTo>
                  <a:pt x="7416800" y="4965070"/>
                  <a:pt x="6482877" y="6283010"/>
                  <a:pt x="5151877" y="6845976"/>
                </a:cubicBezTo>
                <a:lnTo>
                  <a:pt x="5119021" y="6858001"/>
                </a:lnTo>
                <a:lnTo>
                  <a:pt x="2297779" y="6858001"/>
                </a:lnTo>
                <a:lnTo>
                  <a:pt x="2264924" y="6845976"/>
                </a:lnTo>
                <a:cubicBezTo>
                  <a:pt x="933923" y="6283010"/>
                  <a:pt x="0" y="4965070"/>
                  <a:pt x="0" y="3429000"/>
                </a:cubicBezTo>
                <a:cubicBezTo>
                  <a:pt x="0" y="1892930"/>
                  <a:pt x="933923" y="574990"/>
                  <a:pt x="2264924" y="120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4" hasCustomPrompt="1"/>
          </p:nvPr>
        </p:nvSpPr>
        <p:spPr>
          <a:xfrm>
            <a:off x="2667000" y="0"/>
            <a:ext cx="6858000" cy="6858000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noProof="0"/>
              <a:t>Insert Image</a:t>
            </a:r>
            <a:endParaRPr lang="en-US" noProof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5791785" y="3949699"/>
            <a:ext cx="608430" cy="0"/>
          </a:xfrm>
          <a:prstGeom prst="line">
            <a:avLst/>
          </a:prstGeom>
          <a:ln w="571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27248" y="1124712"/>
            <a:ext cx="5943600" cy="2596896"/>
          </a:xfrm>
        </p:spPr>
        <p:txBody>
          <a:bodyPr vert="horz" lIns="91440" tIns="45720" rIns="91440" bIns="45720" rtlCol="0" anchor="b" anchorCtr="1">
            <a:noAutofit/>
          </a:bodyPr>
          <a:lstStyle>
            <a:lvl1pPr algn="ctr">
              <a:defRPr lang="en-GB" sz="5400" b="0">
                <a:solidFill>
                  <a:schemeClr val="bg1"/>
                </a:solidFill>
                <a:latin typeface="+mj-lt"/>
              </a:defRPr>
            </a:lvl1pPr>
          </a:lstStyle>
          <a:p>
            <a:pPr lvl="0" algn="ctr">
              <a:lnSpc>
                <a:spcPct val="80000"/>
              </a:lnSpc>
            </a:pPr>
            <a:r>
              <a:rPr lang="en-US" noProof="0"/>
              <a:t>THANK YOU</a:t>
            </a:r>
            <a:endParaRPr lang="en-US" noProof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4677266" y="4422773"/>
            <a:ext cx="3695206" cy="276999"/>
          </a:xfrm>
        </p:spPr>
        <p:txBody>
          <a:bodyPr lIns="0">
            <a:noAutofit/>
          </a:bodyPr>
          <a:lstStyle>
            <a:lvl1pPr marL="0" indent="0">
              <a:lnSpc>
                <a:spcPct val="100000"/>
              </a:lnSpc>
              <a:buNone/>
              <a:defRPr sz="1200" spc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Name</a:t>
            </a:r>
            <a:endParaRPr lang="en-US" noProof="0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4677266" y="4859273"/>
            <a:ext cx="3695206" cy="276999"/>
          </a:xfrm>
        </p:spPr>
        <p:txBody>
          <a:bodyPr lIns="0">
            <a:noAutofit/>
          </a:bodyPr>
          <a:lstStyle>
            <a:lvl1pPr marL="0" indent="0">
              <a:lnSpc>
                <a:spcPct val="100000"/>
              </a:lnSpc>
              <a:buNone/>
              <a:defRPr sz="1200" spc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Phone</a:t>
            </a:r>
            <a:endParaRPr lang="en-US" noProof="0"/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4677266" y="5295773"/>
            <a:ext cx="3695206" cy="276999"/>
          </a:xfrm>
        </p:spPr>
        <p:txBody>
          <a:bodyPr lIns="0">
            <a:noAutofit/>
          </a:bodyPr>
          <a:lstStyle>
            <a:lvl1pPr marL="0" indent="0">
              <a:lnSpc>
                <a:spcPct val="100000"/>
              </a:lnSpc>
              <a:buNone/>
              <a:defRPr sz="1200" spc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Email</a:t>
            </a:r>
            <a:endParaRPr lang="en-US" noProof="0"/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4677266" y="5732272"/>
            <a:ext cx="3695206" cy="276999"/>
          </a:xfrm>
        </p:spPr>
        <p:txBody>
          <a:bodyPr lIns="0">
            <a:noAutofit/>
          </a:bodyPr>
          <a:lstStyle>
            <a:lvl1pPr marL="0" indent="0">
              <a:lnSpc>
                <a:spcPct val="100000"/>
              </a:lnSpc>
              <a:buNone/>
              <a:defRPr sz="1200" spc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Website</a:t>
            </a:r>
            <a:endParaRPr lang="en-US" noProof="0"/>
          </a:p>
        </p:txBody>
      </p:sp>
      <p:cxnSp>
        <p:nvCxnSpPr>
          <p:cNvPr id="16" name="Straight Connector 15"/>
          <p:cNvCxnSpPr/>
          <p:nvPr userDrawn="1"/>
        </p:nvCxnSpPr>
        <p:spPr>
          <a:xfrm flipH="1">
            <a:off x="4516210" y="4422773"/>
            <a:ext cx="0" cy="15864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Graphic 22" descr="User" title="Icon - Presenter Name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192357" y="4451822"/>
            <a:ext cx="218900" cy="218900"/>
          </a:xfrm>
          <a:prstGeom prst="rect">
            <a:avLst/>
          </a:prstGeom>
        </p:spPr>
      </p:pic>
      <p:pic>
        <p:nvPicPr>
          <p:cNvPr id="24" name="Graphic 23" descr="Envelope" title="Icon Presenter Email"/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92357" y="5324822"/>
            <a:ext cx="218900" cy="218900"/>
          </a:xfrm>
          <a:prstGeom prst="rect">
            <a:avLst/>
          </a:prstGeom>
        </p:spPr>
      </p:pic>
      <p:pic>
        <p:nvPicPr>
          <p:cNvPr id="25" name="Graphic 24" descr="Smart Phone" title="Icon - Presenter Phone Number"/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192357" y="4888322"/>
            <a:ext cx="218900" cy="218900"/>
          </a:xfrm>
          <a:prstGeom prst="rect">
            <a:avLst/>
          </a:prstGeom>
        </p:spPr>
      </p:pic>
      <p:pic>
        <p:nvPicPr>
          <p:cNvPr id="26" name="Graphic 25" descr="Link"/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179414" y="5748378"/>
            <a:ext cx="244786" cy="244786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" name="Rectangle 2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1770061"/>
            <a:ext cx="12192000" cy="3255962"/>
            <a:chOff x="0" y="1770061"/>
            <a:chExt cx="12192000" cy="3255962"/>
          </a:xfrm>
          <a:solidFill>
            <a:schemeClr val="bg2"/>
          </a:solidFill>
        </p:grpSpPr>
        <p:sp>
          <p:nvSpPr>
            <p:cNvPr id="8" name="Rectangle 7"/>
            <p:cNvSpPr/>
            <p:nvPr/>
          </p:nvSpPr>
          <p:spPr>
            <a:xfrm>
              <a:off x="0" y="1770061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0" y="4449763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0" y="3079750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</p:grpSp>
      <p:sp>
        <p:nvSpPr>
          <p:cNvPr id="14" name="Freeform: Shape 13"/>
          <p:cNvSpPr/>
          <p:nvPr userDrawn="1"/>
        </p:nvSpPr>
        <p:spPr>
          <a:xfrm>
            <a:off x="2387600" y="1"/>
            <a:ext cx="7416800" cy="6858001"/>
          </a:xfrm>
          <a:custGeom>
            <a:gdLst>
              <a:gd name="connsiteX0" fmla="*/ 2297777 w 7416800"/>
              <a:gd name="connsiteY0" fmla="*/ 0 h 6858001"/>
              <a:gd name="connsiteX1" fmla="*/ 5119024 w 7416800"/>
              <a:gd name="connsiteY1" fmla="*/ 0 h 6858001"/>
              <a:gd name="connsiteX2" fmla="*/ 5151877 w 7416800"/>
              <a:gd name="connsiteY2" fmla="*/ 12024 h 6858001"/>
              <a:gd name="connsiteX3" fmla="*/ 7416800 w 7416800"/>
              <a:gd name="connsiteY3" fmla="*/ 3429000 h 6858001"/>
              <a:gd name="connsiteX4" fmla="*/ 5151877 w 7416800"/>
              <a:gd name="connsiteY4" fmla="*/ 6845976 h 6858001"/>
              <a:gd name="connsiteX5" fmla="*/ 5119021 w 7416800"/>
              <a:gd name="connsiteY5" fmla="*/ 6858001 h 6858001"/>
              <a:gd name="connsiteX6" fmla="*/ 2297779 w 7416800"/>
              <a:gd name="connsiteY6" fmla="*/ 6858001 h 6858001"/>
              <a:gd name="connsiteX7" fmla="*/ 2264924 w 7416800"/>
              <a:gd name="connsiteY7" fmla="*/ 6845976 h 6858001"/>
              <a:gd name="connsiteX8" fmla="*/ 0 w 7416800"/>
              <a:gd name="connsiteY8" fmla="*/ 3429000 h 6858001"/>
              <a:gd name="connsiteX9" fmla="*/ 2264924 w 7416800"/>
              <a:gd name="connsiteY9" fmla="*/ 12024 h 685800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16800" h="6858001">
                <a:moveTo>
                  <a:pt x="2297777" y="0"/>
                </a:moveTo>
                <a:lnTo>
                  <a:pt x="5119024" y="0"/>
                </a:lnTo>
                <a:lnTo>
                  <a:pt x="5151877" y="12024"/>
                </a:lnTo>
                <a:cubicBezTo>
                  <a:pt x="6482877" y="574990"/>
                  <a:pt x="7416800" y="1892930"/>
                  <a:pt x="7416800" y="3429000"/>
                </a:cubicBezTo>
                <a:cubicBezTo>
                  <a:pt x="7416800" y="4965070"/>
                  <a:pt x="6482877" y="6283010"/>
                  <a:pt x="5151877" y="6845976"/>
                </a:cubicBezTo>
                <a:lnTo>
                  <a:pt x="5119021" y="6858001"/>
                </a:lnTo>
                <a:lnTo>
                  <a:pt x="2297779" y="6858001"/>
                </a:lnTo>
                <a:lnTo>
                  <a:pt x="2264924" y="6845976"/>
                </a:lnTo>
                <a:cubicBezTo>
                  <a:pt x="933923" y="6283010"/>
                  <a:pt x="0" y="4965070"/>
                  <a:pt x="0" y="3429000"/>
                </a:cubicBezTo>
                <a:cubicBezTo>
                  <a:pt x="0" y="1892930"/>
                  <a:pt x="933923" y="574990"/>
                  <a:pt x="2264924" y="120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/>
          </a:p>
        </p:txBody>
      </p:sp>
      <p:sp>
        <p:nvSpPr>
          <p:cNvPr id="22" name="Picture Placeholder 21"/>
          <p:cNvSpPr>
            <a:spLocks noGrp="1"/>
          </p:cNvSpPr>
          <p:nvPr>
            <p:ph type="pic" sz="quarter" idx="14" hasCustomPrompt="1"/>
          </p:nvPr>
        </p:nvSpPr>
        <p:spPr>
          <a:xfrm>
            <a:off x="2667000" y="0"/>
            <a:ext cx="6858000" cy="6858000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noProof="0"/>
              <a:t>Insert Image</a:t>
            </a:r>
            <a:endParaRPr lang="en-US" noProof="0"/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5791785" y="3949699"/>
            <a:ext cx="608430" cy="0"/>
          </a:xfrm>
          <a:prstGeom prst="line">
            <a:avLst/>
          </a:prstGeom>
          <a:ln w="571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27248" y="1124712"/>
            <a:ext cx="5943600" cy="2596896"/>
          </a:xfrm>
        </p:spPr>
        <p:txBody>
          <a:bodyPr vert="horz" lIns="91440" tIns="45720" rIns="91440" bIns="45720" rtlCol="0" anchor="b" anchorCtr="1">
            <a:noAutofit/>
          </a:bodyPr>
          <a:lstStyle>
            <a:lvl1pPr algn="ctr">
              <a:defRPr lang="en-GB" sz="5400" b="0">
                <a:solidFill>
                  <a:schemeClr val="bg1"/>
                </a:solidFill>
                <a:latin typeface="+mj-lt"/>
              </a:defRPr>
            </a:lvl1pPr>
          </a:lstStyle>
          <a:p>
            <a:pPr lvl="0" algn="ctr">
              <a:lnSpc>
                <a:spcPct val="80000"/>
              </a:lnSpc>
            </a:pPr>
            <a:r>
              <a:rPr lang="en-US" noProof="0"/>
              <a:t>THANK YOU</a:t>
            </a:r>
            <a:endParaRPr lang="en-US" noProof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5" hasCustomPrompt="1"/>
          </p:nvPr>
        </p:nvSpPr>
        <p:spPr>
          <a:xfrm>
            <a:off x="4677266" y="4422773"/>
            <a:ext cx="3695206" cy="276999"/>
          </a:xfrm>
        </p:spPr>
        <p:txBody>
          <a:bodyPr lIns="0">
            <a:noAutofit/>
          </a:bodyPr>
          <a:lstStyle>
            <a:lvl1pPr marL="0" indent="0">
              <a:lnSpc>
                <a:spcPct val="100000"/>
              </a:lnSpc>
              <a:buNone/>
              <a:defRPr sz="1200" spc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Name</a:t>
            </a:r>
            <a:endParaRPr lang="en-US" noProof="0"/>
          </a:p>
        </p:txBody>
      </p:sp>
      <p:sp>
        <p:nvSpPr>
          <p:cNvPr id="17" name="Text Placeholder 4"/>
          <p:cNvSpPr>
            <a:spLocks noGrp="1"/>
          </p:cNvSpPr>
          <p:nvPr>
            <p:ph type="body" sz="quarter" idx="16" hasCustomPrompt="1"/>
          </p:nvPr>
        </p:nvSpPr>
        <p:spPr>
          <a:xfrm>
            <a:off x="4677266" y="4859273"/>
            <a:ext cx="3695206" cy="276999"/>
          </a:xfrm>
        </p:spPr>
        <p:txBody>
          <a:bodyPr lIns="0">
            <a:noAutofit/>
          </a:bodyPr>
          <a:lstStyle>
            <a:lvl1pPr marL="0" indent="0">
              <a:lnSpc>
                <a:spcPct val="100000"/>
              </a:lnSpc>
              <a:buNone/>
              <a:defRPr sz="1200" spc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Phone</a:t>
            </a:r>
            <a:endParaRPr lang="en-US" noProof="0"/>
          </a:p>
        </p:txBody>
      </p:sp>
      <p:sp>
        <p:nvSpPr>
          <p:cNvPr id="18" name="Text Placeholder 4"/>
          <p:cNvSpPr>
            <a:spLocks noGrp="1"/>
          </p:cNvSpPr>
          <p:nvPr>
            <p:ph type="body" sz="quarter" idx="17" hasCustomPrompt="1"/>
          </p:nvPr>
        </p:nvSpPr>
        <p:spPr>
          <a:xfrm>
            <a:off x="4677266" y="5295773"/>
            <a:ext cx="3695206" cy="276999"/>
          </a:xfrm>
        </p:spPr>
        <p:txBody>
          <a:bodyPr lIns="0">
            <a:noAutofit/>
          </a:bodyPr>
          <a:lstStyle>
            <a:lvl1pPr marL="0" indent="0">
              <a:lnSpc>
                <a:spcPct val="100000"/>
              </a:lnSpc>
              <a:buNone/>
              <a:defRPr sz="1200" spc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Email</a:t>
            </a:r>
            <a:endParaRPr lang="en-US" noProof="0"/>
          </a:p>
        </p:txBody>
      </p:sp>
      <p:sp>
        <p:nvSpPr>
          <p:cNvPr id="19" name="Text Placeholder 4"/>
          <p:cNvSpPr>
            <a:spLocks noGrp="1"/>
          </p:cNvSpPr>
          <p:nvPr>
            <p:ph type="body" sz="quarter" idx="18" hasCustomPrompt="1"/>
          </p:nvPr>
        </p:nvSpPr>
        <p:spPr>
          <a:xfrm>
            <a:off x="4677266" y="5732272"/>
            <a:ext cx="3695206" cy="276999"/>
          </a:xfrm>
        </p:spPr>
        <p:txBody>
          <a:bodyPr lIns="0">
            <a:noAutofit/>
          </a:bodyPr>
          <a:lstStyle>
            <a:lvl1pPr marL="0" indent="0">
              <a:lnSpc>
                <a:spcPct val="100000"/>
              </a:lnSpc>
              <a:buNone/>
              <a:defRPr sz="1200" spc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Website</a:t>
            </a:r>
            <a:endParaRPr lang="en-US" noProof="0"/>
          </a:p>
        </p:txBody>
      </p:sp>
      <p:cxnSp>
        <p:nvCxnSpPr>
          <p:cNvPr id="16" name="Straight Connector 15"/>
          <p:cNvCxnSpPr/>
          <p:nvPr userDrawn="1"/>
        </p:nvCxnSpPr>
        <p:spPr>
          <a:xfrm flipH="1">
            <a:off x="4516210" y="4422773"/>
            <a:ext cx="0" cy="158649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Graphic 22" descr="User" title="Icon - Presenter Name"/>
          <p:cNvPicPr>
            <a:picLocks noChangeAspect="1"/>
          </p:cNvPicPr>
          <p:nvPr userDrawn="1"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4192357" y="4451822"/>
            <a:ext cx="218900" cy="218900"/>
          </a:xfrm>
          <a:prstGeom prst="rect">
            <a:avLst/>
          </a:prstGeom>
        </p:spPr>
      </p:pic>
      <p:pic>
        <p:nvPicPr>
          <p:cNvPr id="24" name="Graphic 23" descr="Envelope" title="Icon Presenter Email"/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92357" y="5324822"/>
            <a:ext cx="218900" cy="218900"/>
          </a:xfrm>
          <a:prstGeom prst="rect">
            <a:avLst/>
          </a:prstGeom>
        </p:spPr>
      </p:pic>
      <p:pic>
        <p:nvPicPr>
          <p:cNvPr id="25" name="Graphic 24" descr="Smart Phone" title="Icon - Presenter Phone Number"/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192357" y="4888322"/>
            <a:ext cx="218900" cy="218900"/>
          </a:xfrm>
          <a:prstGeom prst="rect">
            <a:avLst/>
          </a:prstGeom>
        </p:spPr>
      </p:pic>
      <p:pic>
        <p:nvPicPr>
          <p:cNvPr id="26" name="Graphic 25" descr="Link"/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179414" y="5748378"/>
            <a:ext cx="244786" cy="244786"/>
          </a:xfrm>
          <a:prstGeom prst="rect">
            <a:avLst/>
          </a:prstGeom>
        </p:spPr>
      </p:pic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0" y="1770061"/>
            <a:ext cx="12192000" cy="3255962"/>
            <a:chOff x="0" y="1770061"/>
            <a:chExt cx="12192000" cy="3255962"/>
          </a:xfrm>
          <a:solidFill>
            <a:schemeClr val="bg2"/>
          </a:solidFill>
        </p:grpSpPr>
        <p:sp>
          <p:nvSpPr>
            <p:cNvPr id="8" name="Rectangle 7"/>
            <p:cNvSpPr/>
            <p:nvPr/>
          </p:nvSpPr>
          <p:spPr>
            <a:xfrm>
              <a:off x="0" y="1770061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0" y="4449763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0" y="3079750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</p:grpSp>
      <p:sp>
        <p:nvSpPr>
          <p:cNvPr id="26" name="Freeform: Shape 25"/>
          <p:cNvSpPr/>
          <p:nvPr userDrawn="1"/>
        </p:nvSpPr>
        <p:spPr>
          <a:xfrm>
            <a:off x="2387600" y="1"/>
            <a:ext cx="7416800" cy="6858001"/>
          </a:xfrm>
          <a:custGeom>
            <a:gdLst>
              <a:gd name="connsiteX0" fmla="*/ 2297777 w 7416800"/>
              <a:gd name="connsiteY0" fmla="*/ 0 h 6858001"/>
              <a:gd name="connsiteX1" fmla="*/ 5119024 w 7416800"/>
              <a:gd name="connsiteY1" fmla="*/ 0 h 6858001"/>
              <a:gd name="connsiteX2" fmla="*/ 5151877 w 7416800"/>
              <a:gd name="connsiteY2" fmla="*/ 12024 h 6858001"/>
              <a:gd name="connsiteX3" fmla="*/ 7416800 w 7416800"/>
              <a:gd name="connsiteY3" fmla="*/ 3429000 h 6858001"/>
              <a:gd name="connsiteX4" fmla="*/ 5151877 w 7416800"/>
              <a:gd name="connsiteY4" fmla="*/ 6845976 h 6858001"/>
              <a:gd name="connsiteX5" fmla="*/ 5119021 w 7416800"/>
              <a:gd name="connsiteY5" fmla="*/ 6858001 h 6858001"/>
              <a:gd name="connsiteX6" fmla="*/ 2297779 w 7416800"/>
              <a:gd name="connsiteY6" fmla="*/ 6858001 h 6858001"/>
              <a:gd name="connsiteX7" fmla="*/ 2264924 w 7416800"/>
              <a:gd name="connsiteY7" fmla="*/ 6845976 h 6858001"/>
              <a:gd name="connsiteX8" fmla="*/ 0 w 7416800"/>
              <a:gd name="connsiteY8" fmla="*/ 3429000 h 6858001"/>
              <a:gd name="connsiteX9" fmla="*/ 2264924 w 7416800"/>
              <a:gd name="connsiteY9" fmla="*/ 12024 h 685800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416800" h="6858001">
                <a:moveTo>
                  <a:pt x="2297777" y="0"/>
                </a:moveTo>
                <a:lnTo>
                  <a:pt x="5119024" y="0"/>
                </a:lnTo>
                <a:lnTo>
                  <a:pt x="5151877" y="12024"/>
                </a:lnTo>
                <a:cubicBezTo>
                  <a:pt x="6482877" y="574990"/>
                  <a:pt x="7416800" y="1892930"/>
                  <a:pt x="7416800" y="3429000"/>
                </a:cubicBezTo>
                <a:cubicBezTo>
                  <a:pt x="7416800" y="4965070"/>
                  <a:pt x="6482877" y="6283010"/>
                  <a:pt x="5151877" y="6845976"/>
                </a:cubicBezTo>
                <a:lnTo>
                  <a:pt x="5119021" y="6858001"/>
                </a:lnTo>
                <a:lnTo>
                  <a:pt x="2297779" y="6858001"/>
                </a:lnTo>
                <a:lnTo>
                  <a:pt x="2264924" y="6845976"/>
                </a:lnTo>
                <a:cubicBezTo>
                  <a:pt x="933923" y="6283010"/>
                  <a:pt x="0" y="4965070"/>
                  <a:pt x="0" y="3429000"/>
                </a:cubicBezTo>
                <a:cubicBezTo>
                  <a:pt x="0" y="1892930"/>
                  <a:pt x="933923" y="574990"/>
                  <a:pt x="2264924" y="120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/>
          </a:p>
        </p:txBody>
      </p:sp>
      <p:sp>
        <p:nvSpPr>
          <p:cNvPr id="4" name="Oval 3"/>
          <p:cNvSpPr/>
          <p:nvPr userDrawn="1"/>
        </p:nvSpPr>
        <p:spPr>
          <a:xfrm>
            <a:off x="2674071" y="21211"/>
            <a:ext cx="6843859" cy="6843859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/>
          <a:p>
            <a:pPr lvl="0"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n-US" sz="1600" noProof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cxnSp>
        <p:nvCxnSpPr>
          <p:cNvPr id="15" name="Straight Connector 14"/>
          <p:cNvCxnSpPr/>
          <p:nvPr userDrawn="1"/>
        </p:nvCxnSpPr>
        <p:spPr>
          <a:xfrm>
            <a:off x="5791785" y="3949699"/>
            <a:ext cx="608430" cy="0"/>
          </a:xfrm>
          <a:prstGeom prst="line">
            <a:avLst/>
          </a:prstGeom>
          <a:ln w="571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27248" y="1124712"/>
            <a:ext cx="5943600" cy="2596896"/>
          </a:xfrm>
        </p:spPr>
        <p:txBody>
          <a:bodyPr vert="horz" lIns="91440" tIns="45720" rIns="91440" bIns="45720" rtlCol="0" anchor="b" anchorCtr="1">
            <a:noAutofit/>
          </a:bodyPr>
          <a:lstStyle>
            <a:lvl1pPr algn="ctr">
              <a:defRPr lang="en-GB" sz="5400" b="0">
                <a:solidFill>
                  <a:schemeClr val="bg1"/>
                </a:solidFill>
                <a:latin typeface="+mj-lt"/>
              </a:defRPr>
            </a:lvl1pPr>
          </a:lstStyle>
          <a:p>
            <a:pPr lvl="0" algn="ctr">
              <a:lnSpc>
                <a:spcPct val="80000"/>
              </a:lnSpc>
            </a:pPr>
            <a:r>
              <a:rPr lang="en-US" noProof="0"/>
              <a:t>Title</a:t>
            </a:r>
            <a:endParaRPr lang="en-US" noProof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584448" y="4315968"/>
            <a:ext cx="5029200" cy="886968"/>
          </a:xfr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ctr">
              <a:buNone/>
              <a:defRPr lang="en-GB" sz="1800" b="1" spc="3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228600" lvl="0" indent="-228600" algn="ctr"/>
            <a:r>
              <a:rPr lang="en-US" noProof="0"/>
              <a:t>Subtitle</a:t>
            </a:r>
            <a:endParaRPr lang="en-US" noProof="0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9" name="Group 18"/>
          <p:cNvGrpSpPr/>
          <p:nvPr userDrawn="1"/>
        </p:nvGrpSpPr>
        <p:grpSpPr>
          <a:xfrm flipV="1">
            <a:off x="0" y="2404423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21" name="Rectangle 20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31" name="Rectangle 30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32" name="Rectangle 31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</p:grpSp>
      <p:sp>
        <p:nvSpPr>
          <p:cNvPr id="33" name="Rectangle 32"/>
          <p:cNvSpPr/>
          <p:nvPr userDrawn="1"/>
        </p:nvSpPr>
        <p:spPr>
          <a:xfrm flipV="1">
            <a:off x="0" y="0"/>
            <a:ext cx="12192000" cy="6539124"/>
          </a:xfrm>
          <a:prstGeom prst="rect">
            <a:avLst/>
          </a:prstGeom>
          <a:gradFill>
            <a:gsLst>
              <a:gs pos="25000">
                <a:schemeClr val="bg1">
                  <a:alpha val="0"/>
                </a:schemeClr>
              </a:gs>
              <a:gs pos="75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25520" y="246253"/>
            <a:ext cx="8094972" cy="1738877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/>
            <a:r>
              <a:rPr lang="en-US" noProof="0"/>
              <a:t>CLICK TO EDIT MASTER TITLE STYLE</a:t>
            </a:r>
            <a:endParaRPr lang="en-US" noProof="0"/>
          </a:p>
        </p:txBody>
      </p:sp>
      <p:sp>
        <p:nvSpPr>
          <p:cNvPr id="23" name="Oval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cxnSp>
        <p:nvCxnSpPr>
          <p:cNvPr id="24" name="Straight Connector 23"/>
          <p:cNvCxnSpPr/>
          <p:nvPr userDrawn="1"/>
        </p:nvCxnSpPr>
        <p:spPr>
          <a:xfrm flipH="1"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Slide Number Placeholder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n-US" noProof="0" smtClean="0"/>
              <a:t/>
            </a:fld>
            <a:endParaRPr lang="en-US" noProof="0"/>
          </a:p>
        </p:txBody>
      </p:sp>
      <p:cxnSp>
        <p:nvCxnSpPr>
          <p:cNvPr id="34" name="Straight Connector 33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Freeform: Shape 46"/>
          <p:cNvSpPr/>
          <p:nvPr userDrawn="1"/>
        </p:nvSpPr>
        <p:spPr>
          <a:xfrm>
            <a:off x="-1" y="-16064"/>
            <a:ext cx="3981692" cy="2505614"/>
          </a:xfrm>
          <a:custGeom>
            <a:gdLst>
              <a:gd name="connsiteX0" fmla="*/ 0 w 3981692"/>
              <a:gd name="connsiteY0" fmla="*/ 0 h 2505614"/>
              <a:gd name="connsiteX1" fmla="*/ 3978183 w 3981692"/>
              <a:gd name="connsiteY1" fmla="*/ 0 h 2505614"/>
              <a:gd name="connsiteX2" fmla="*/ 3981692 w 3981692"/>
              <a:gd name="connsiteY2" fmla="*/ 54609 h 2505614"/>
              <a:gd name="connsiteX3" fmla="*/ 862315 w 3981692"/>
              <a:gd name="connsiteY3" fmla="*/ 2505614 h 2505614"/>
              <a:gd name="connsiteX4" fmla="*/ 233652 w 3981692"/>
              <a:gd name="connsiteY4" fmla="*/ 2455818 h 2505614"/>
              <a:gd name="connsiteX5" fmla="*/ 0 w 3981692"/>
              <a:gd name="connsiteY5" fmla="*/ 2408613 h 250561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981692" h="2505614">
                <a:moveTo>
                  <a:pt x="0" y="0"/>
                </a:moveTo>
                <a:lnTo>
                  <a:pt x="3978183" y="0"/>
                </a:lnTo>
                <a:lnTo>
                  <a:pt x="3981692" y="54609"/>
                </a:lnTo>
                <a:cubicBezTo>
                  <a:pt x="3981692" y="1408262"/>
                  <a:pt x="2585099" y="2505614"/>
                  <a:pt x="862315" y="2505614"/>
                </a:cubicBezTo>
                <a:cubicBezTo>
                  <a:pt x="646967" y="2505614"/>
                  <a:pt x="436716" y="2488468"/>
                  <a:pt x="233652" y="2455818"/>
                </a:cubicBezTo>
                <a:lnTo>
                  <a:pt x="0" y="240861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45" name="Freeform: Shape 44"/>
          <p:cNvSpPr/>
          <p:nvPr userDrawn="1"/>
        </p:nvSpPr>
        <p:spPr>
          <a:xfrm>
            <a:off x="0" y="-16063"/>
            <a:ext cx="3795148" cy="2242063"/>
          </a:xfrm>
          <a:custGeom>
            <a:gdLst>
              <a:gd name="connsiteX0" fmla="*/ 0 w 3795148"/>
              <a:gd name="connsiteY0" fmla="*/ 0 h 2242063"/>
              <a:gd name="connsiteX1" fmla="*/ 3795148 w 3795148"/>
              <a:gd name="connsiteY1" fmla="*/ 0 h 2242063"/>
              <a:gd name="connsiteX2" fmla="*/ 3793988 w 3795148"/>
              <a:gd name="connsiteY2" fmla="*/ 18343 h 2242063"/>
              <a:gd name="connsiteX3" fmla="*/ 708660 w 3795148"/>
              <a:gd name="connsiteY3" fmla="*/ 2242063 h 2242063"/>
              <a:gd name="connsiteX4" fmla="*/ 83632 w 3795148"/>
              <a:gd name="connsiteY4" fmla="*/ 2191740 h 2242063"/>
              <a:gd name="connsiteX5" fmla="*/ 0 w 3795148"/>
              <a:gd name="connsiteY5" fmla="*/ 2174565 h 2242063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95148" h="2242063">
                <a:moveTo>
                  <a:pt x="0" y="0"/>
                </a:moveTo>
                <a:lnTo>
                  <a:pt x="3795148" y="0"/>
                </a:lnTo>
                <a:lnTo>
                  <a:pt x="3793988" y="18343"/>
                </a:lnTo>
                <a:cubicBezTo>
                  <a:pt x="3635169" y="1267374"/>
                  <a:pt x="2314432" y="2242063"/>
                  <a:pt x="708660" y="2242063"/>
                </a:cubicBezTo>
                <a:cubicBezTo>
                  <a:pt x="494557" y="2242063"/>
                  <a:pt x="285522" y="2224735"/>
                  <a:pt x="83632" y="2191740"/>
                </a:cubicBezTo>
                <a:lnTo>
                  <a:pt x="0" y="2174565"/>
                </a:ln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1" forceAA="0" compatLnSpc="1">
            <a:noAutofit/>
          </a:bodyPr>
          <a:lstStyle/>
          <a:p>
            <a:pPr lvl="0"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n-US" sz="1600" noProof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48" name="Content Placeholder 2"/>
          <p:cNvSpPr>
            <a:spLocks noGrp="1"/>
          </p:cNvSpPr>
          <p:nvPr>
            <p:ph idx="1"/>
          </p:nvPr>
        </p:nvSpPr>
        <p:spPr>
          <a:xfrm>
            <a:off x="838199" y="2346039"/>
            <a:ext cx="10782283" cy="3830924"/>
          </a:xfrm>
        </p:spPr>
        <p:txBody>
          <a:bodyPr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二级</a:t>
            </a:r>
            <a:endParaRPr lang="zh-CN" altLang="en-US" noProof="0"/>
          </a:p>
          <a:p>
            <a:pPr lvl="2"/>
            <a:r>
              <a:rPr lang="zh-CN" altLang="en-US" noProof="0"/>
              <a:t>三级</a:t>
            </a:r>
            <a:endParaRPr lang="zh-CN" altLang="en-US" noProof="0"/>
          </a:p>
          <a:p>
            <a:pPr lvl="3"/>
            <a:r>
              <a:rPr lang="zh-CN" altLang="en-US" noProof="0"/>
              <a:t>四级</a:t>
            </a:r>
            <a:endParaRPr lang="zh-CN" altLang="en-US" noProof="0"/>
          </a:p>
          <a:p>
            <a:pPr lvl="4"/>
            <a:r>
              <a:rPr lang="zh-CN" altLang="en-US" noProof="0"/>
              <a:t>五级</a:t>
            </a:r>
            <a:endParaRPr lang="en-US" noProof="0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9" name="Group 18"/>
          <p:cNvGrpSpPr/>
          <p:nvPr userDrawn="1"/>
        </p:nvGrpSpPr>
        <p:grpSpPr>
          <a:xfrm flipV="1">
            <a:off x="0" y="2404423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21" name="Rectangle 20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31" name="Rectangle 30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32" name="Rectangle 31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</p:grpSp>
      <p:sp>
        <p:nvSpPr>
          <p:cNvPr id="33" name="Rectangle 32"/>
          <p:cNvSpPr/>
          <p:nvPr userDrawn="1"/>
        </p:nvSpPr>
        <p:spPr>
          <a:xfrm flipV="1">
            <a:off x="0" y="0"/>
            <a:ext cx="12192000" cy="6539124"/>
          </a:xfrm>
          <a:prstGeom prst="rect">
            <a:avLst/>
          </a:prstGeom>
          <a:gradFill>
            <a:gsLst>
              <a:gs pos="25000">
                <a:schemeClr val="bg1">
                  <a:alpha val="0"/>
                </a:schemeClr>
              </a:gs>
              <a:gs pos="75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25520" y="246253"/>
            <a:ext cx="8094972" cy="1738877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/>
            <a:r>
              <a:rPr lang="en-US" noProof="0"/>
              <a:t>CLICK TO EDIT MASTER TITLE STYLE</a:t>
            </a:r>
            <a:endParaRPr lang="en-US" noProof="0"/>
          </a:p>
        </p:txBody>
      </p:sp>
      <p:sp>
        <p:nvSpPr>
          <p:cNvPr id="23" name="Oval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cxnSp>
        <p:nvCxnSpPr>
          <p:cNvPr id="24" name="Straight Connector 23"/>
          <p:cNvCxnSpPr/>
          <p:nvPr userDrawn="1"/>
        </p:nvCxnSpPr>
        <p:spPr>
          <a:xfrm flipH="1"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Slide Number Placeholder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n-US" noProof="0" smtClean="0"/>
              <a:t/>
            </a:fld>
            <a:endParaRPr lang="en-US" noProof="0"/>
          </a:p>
        </p:txBody>
      </p:sp>
      <p:cxnSp>
        <p:nvCxnSpPr>
          <p:cNvPr id="34" name="Straight Connector 33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Freeform: Shape 42"/>
          <p:cNvSpPr/>
          <p:nvPr userDrawn="1"/>
        </p:nvSpPr>
        <p:spPr>
          <a:xfrm>
            <a:off x="0" y="-1"/>
            <a:ext cx="4587349" cy="2419039"/>
          </a:xfrm>
          <a:custGeom>
            <a:gdLst>
              <a:gd name="connsiteX0" fmla="*/ 0 w 4587349"/>
              <a:gd name="connsiteY0" fmla="*/ 0 h 2419039"/>
              <a:gd name="connsiteX1" fmla="*/ 4587349 w 4587349"/>
              <a:gd name="connsiteY1" fmla="*/ 0 h 2419039"/>
              <a:gd name="connsiteX2" fmla="*/ 4562933 w 4587349"/>
              <a:gd name="connsiteY2" fmla="*/ 72160 h 2419039"/>
              <a:gd name="connsiteX3" fmla="*/ 1203311 w 4587349"/>
              <a:gd name="connsiteY3" fmla="*/ 2419039 h 2419039"/>
              <a:gd name="connsiteX4" fmla="*/ 139724 w 4587349"/>
              <a:gd name="connsiteY4" fmla="*/ 2258240 h 2419039"/>
              <a:gd name="connsiteX5" fmla="*/ 0 w 4587349"/>
              <a:gd name="connsiteY5" fmla="*/ 2207100 h 241903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87349" h="2419039">
                <a:moveTo>
                  <a:pt x="0" y="0"/>
                </a:moveTo>
                <a:lnTo>
                  <a:pt x="4587349" y="0"/>
                </a:lnTo>
                <a:lnTo>
                  <a:pt x="4562933" y="72160"/>
                </a:lnTo>
                <a:cubicBezTo>
                  <a:pt x="4061488" y="1441670"/>
                  <a:pt x="2746538" y="2419039"/>
                  <a:pt x="1203311" y="2419039"/>
                </a:cubicBezTo>
                <a:cubicBezTo>
                  <a:pt x="832937" y="2419039"/>
                  <a:pt x="475711" y="2362743"/>
                  <a:pt x="139724" y="2258240"/>
                </a:cubicBezTo>
                <a:lnTo>
                  <a:pt x="0" y="2207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41" name="Freeform: Shape 40"/>
          <p:cNvSpPr/>
          <p:nvPr userDrawn="1"/>
        </p:nvSpPr>
        <p:spPr>
          <a:xfrm>
            <a:off x="0" y="1"/>
            <a:ext cx="4341402" cy="2228445"/>
          </a:xfrm>
          <a:custGeom>
            <a:gdLst>
              <a:gd name="connsiteX0" fmla="*/ 0 w 4341402"/>
              <a:gd name="connsiteY0" fmla="*/ 0 h 2228445"/>
              <a:gd name="connsiteX1" fmla="*/ 4341402 w 4341402"/>
              <a:gd name="connsiteY1" fmla="*/ 0 h 2228445"/>
              <a:gd name="connsiteX2" fmla="*/ 4293306 w 4341402"/>
              <a:gd name="connsiteY2" fmla="*/ 133775 h 2228445"/>
              <a:gd name="connsiteX3" fmla="*/ 1300374 w 4341402"/>
              <a:gd name="connsiteY3" fmla="*/ 2224065 h 2228445"/>
              <a:gd name="connsiteX4" fmla="*/ 1124323 w 4341402"/>
              <a:gd name="connsiteY4" fmla="*/ 2228445 h 2228445"/>
              <a:gd name="connsiteX5" fmla="*/ 1124242 w 4341402"/>
              <a:gd name="connsiteY5" fmla="*/ 2228445 h 2228445"/>
              <a:gd name="connsiteX6" fmla="*/ 948190 w 4341402"/>
              <a:gd name="connsiteY6" fmla="*/ 2224065 h 2228445"/>
              <a:gd name="connsiteX7" fmla="*/ 106705 w 4341402"/>
              <a:gd name="connsiteY7" fmla="*/ 2077045 h 2228445"/>
              <a:gd name="connsiteX8" fmla="*/ 0 w 4341402"/>
              <a:gd name="connsiteY8" fmla="*/ 2041514 h 22284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41402" h="2228445">
                <a:moveTo>
                  <a:pt x="0" y="0"/>
                </a:moveTo>
                <a:lnTo>
                  <a:pt x="4341402" y="0"/>
                </a:lnTo>
                <a:lnTo>
                  <a:pt x="4293306" y="133775"/>
                </a:lnTo>
                <a:cubicBezTo>
                  <a:pt x="3804175" y="1311915"/>
                  <a:pt x="2656408" y="2156418"/>
                  <a:pt x="1300374" y="2224065"/>
                </a:cubicBezTo>
                <a:lnTo>
                  <a:pt x="1124323" y="2228445"/>
                </a:lnTo>
                <a:lnTo>
                  <a:pt x="1124242" y="2228445"/>
                </a:lnTo>
                <a:lnTo>
                  <a:pt x="948190" y="2224065"/>
                </a:lnTo>
                <a:cubicBezTo>
                  <a:pt x="656570" y="2209517"/>
                  <a:pt x="374582" y="2159041"/>
                  <a:pt x="106705" y="2077045"/>
                </a:cubicBezTo>
                <a:lnTo>
                  <a:pt x="0" y="2041514"/>
                </a:ln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1" forceAA="0" compatLnSpc="1">
            <a:noAutofit/>
          </a:bodyPr>
          <a:lstStyle/>
          <a:p>
            <a:pPr lvl="0"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n-US" sz="1600" noProof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0" name="Content Placeholder 2"/>
          <p:cNvSpPr>
            <a:spLocks noGrp="1"/>
          </p:cNvSpPr>
          <p:nvPr>
            <p:ph sz="half" idx="1"/>
          </p:nvPr>
        </p:nvSpPr>
        <p:spPr>
          <a:xfrm>
            <a:off x="838200" y="2437325"/>
            <a:ext cx="5181600" cy="3739638"/>
          </a:xfrm>
        </p:spPr>
        <p:txBody>
          <a:bodyPr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二级</a:t>
            </a:r>
            <a:endParaRPr lang="zh-CN" altLang="en-US" noProof="0"/>
          </a:p>
          <a:p>
            <a:pPr lvl="2"/>
            <a:r>
              <a:rPr lang="zh-CN" altLang="en-US" noProof="0"/>
              <a:t>三级</a:t>
            </a:r>
            <a:endParaRPr lang="zh-CN" altLang="en-US" noProof="0"/>
          </a:p>
          <a:p>
            <a:pPr lvl="3"/>
            <a:r>
              <a:rPr lang="zh-CN" altLang="en-US" noProof="0"/>
              <a:t>四级</a:t>
            </a:r>
            <a:endParaRPr lang="zh-CN" altLang="en-US" noProof="0"/>
          </a:p>
          <a:p>
            <a:pPr lvl="4"/>
            <a:r>
              <a:rPr lang="zh-CN" altLang="en-US" noProof="0"/>
              <a:t>五级</a:t>
            </a:r>
            <a:endParaRPr lang="en-US" noProof="0"/>
          </a:p>
        </p:txBody>
      </p:sp>
      <p:sp>
        <p:nvSpPr>
          <p:cNvPr id="28" name="Content Placeholder 3"/>
          <p:cNvSpPr>
            <a:spLocks noGrp="1"/>
          </p:cNvSpPr>
          <p:nvPr>
            <p:ph sz="half" idx="2"/>
          </p:nvPr>
        </p:nvSpPr>
        <p:spPr>
          <a:xfrm>
            <a:off x="6438886" y="2404377"/>
            <a:ext cx="5181600" cy="3772586"/>
          </a:xfrm>
        </p:spPr>
        <p:txBody>
          <a:bodyPr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二级</a:t>
            </a:r>
            <a:endParaRPr lang="zh-CN" altLang="en-US" noProof="0"/>
          </a:p>
          <a:p>
            <a:pPr lvl="2"/>
            <a:r>
              <a:rPr lang="zh-CN" altLang="en-US" noProof="0"/>
              <a:t>三级</a:t>
            </a:r>
            <a:endParaRPr lang="zh-CN" altLang="en-US" noProof="0"/>
          </a:p>
          <a:p>
            <a:pPr lvl="3"/>
            <a:r>
              <a:rPr lang="zh-CN" altLang="en-US" noProof="0"/>
              <a:t>四级</a:t>
            </a:r>
            <a:endParaRPr lang="zh-CN" altLang="en-US" noProof="0"/>
          </a:p>
          <a:p>
            <a:pPr lvl="4"/>
            <a:r>
              <a:rPr lang="zh-CN" altLang="en-US" noProof="0"/>
              <a:t>五级</a:t>
            </a:r>
            <a:endParaRPr lang="en-US" noProof="0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0" y="0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5" name="Rectangle 4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6" name="Rectangle 5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7" name="Rectangle 6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</p:grpSp>
      <p:sp>
        <p:nvSpPr>
          <p:cNvPr id="20" name="Rectangle 1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2000">
                <a:srgbClr val="FFFFFF">
                  <a:alpha val="70000"/>
                </a:srgbClr>
              </a:gs>
              <a:gs pos="9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7" name="Freeform: Shape 26"/>
          <p:cNvSpPr/>
          <p:nvPr/>
        </p:nvSpPr>
        <p:spPr>
          <a:xfrm>
            <a:off x="5323076" y="997893"/>
            <a:ext cx="6868924" cy="5860108"/>
          </a:xfrm>
          <a:custGeom>
            <a:gdLst>
              <a:gd name="connsiteX0" fmla="*/ 3874977 w 6868924"/>
              <a:gd name="connsiteY0" fmla="*/ 0 h 5860108"/>
              <a:gd name="connsiteX1" fmla="*/ 6865098 w 6868924"/>
              <a:gd name="connsiteY1" fmla="*/ 1410132 h 5860108"/>
              <a:gd name="connsiteX2" fmla="*/ 6868924 w 6868924"/>
              <a:gd name="connsiteY2" fmla="*/ 1415249 h 5860108"/>
              <a:gd name="connsiteX3" fmla="*/ 6868924 w 6868924"/>
              <a:gd name="connsiteY3" fmla="*/ 5860108 h 5860108"/>
              <a:gd name="connsiteX4" fmla="*/ 551579 w 6868924"/>
              <a:gd name="connsiteY4" fmla="*/ 5860108 h 5860108"/>
              <a:gd name="connsiteX5" fmla="*/ 467689 w 6868924"/>
              <a:gd name="connsiteY5" fmla="*/ 5722022 h 5860108"/>
              <a:gd name="connsiteX6" fmla="*/ 0 w 6868924"/>
              <a:gd name="connsiteY6" fmla="*/ 3874977 h 5860108"/>
              <a:gd name="connsiteX7" fmla="*/ 3874977 w 6868924"/>
              <a:gd name="connsiteY7" fmla="*/ 0 h 586010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68923" h="5860108">
                <a:moveTo>
                  <a:pt x="3874977" y="0"/>
                </a:moveTo>
                <a:cubicBezTo>
                  <a:pt x="5078778" y="0"/>
                  <a:pt x="6154370" y="548929"/>
                  <a:pt x="6865098" y="1410132"/>
                </a:cubicBezTo>
                <a:lnTo>
                  <a:pt x="6868924" y="1415249"/>
                </a:lnTo>
                <a:lnTo>
                  <a:pt x="6868924" y="5860108"/>
                </a:lnTo>
                <a:lnTo>
                  <a:pt x="551579" y="5860108"/>
                </a:lnTo>
                <a:lnTo>
                  <a:pt x="467689" y="5722022"/>
                </a:lnTo>
                <a:cubicBezTo>
                  <a:pt x="169423" y="5172963"/>
                  <a:pt x="0" y="4543756"/>
                  <a:pt x="0" y="3874977"/>
                </a:cubicBezTo>
                <a:cubicBezTo>
                  <a:pt x="0" y="1734886"/>
                  <a:pt x="1734886" y="0"/>
                  <a:pt x="38749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/>
          </a:p>
        </p:txBody>
      </p:sp>
      <p:sp>
        <p:nvSpPr>
          <p:cNvPr id="19" name="Picture Placeholder 18"/>
          <p:cNvSpPr>
            <a:spLocks noGrp="1"/>
          </p:cNvSpPr>
          <p:nvPr>
            <p:ph type="pic" idx="1"/>
          </p:nvPr>
        </p:nvSpPr>
        <p:spPr>
          <a:xfrm>
            <a:off x="5576326" y="1251145"/>
            <a:ext cx="6615674" cy="5596389"/>
          </a:xfrm>
          <a:custGeom>
            <a:gdLst>
              <a:gd name="connsiteX0" fmla="*/ 3621727 w 6615674"/>
              <a:gd name="connsiteY0" fmla="*/ 0 h 5596389"/>
              <a:gd name="connsiteX1" fmla="*/ 6416428 w 6615674"/>
              <a:gd name="connsiteY1" fmla="*/ 1317972 h 5596389"/>
              <a:gd name="connsiteX2" fmla="*/ 6615674 w 6615674"/>
              <a:gd name="connsiteY2" fmla="*/ 1584421 h 5596389"/>
              <a:gd name="connsiteX3" fmla="*/ 6615674 w 6615674"/>
              <a:gd name="connsiteY3" fmla="*/ 5596389 h 5596389"/>
              <a:gd name="connsiteX4" fmla="*/ 587989 w 6615674"/>
              <a:gd name="connsiteY4" fmla="*/ 5596389 h 5596389"/>
              <a:gd name="connsiteX5" fmla="*/ 437123 w 6615674"/>
              <a:gd name="connsiteY5" fmla="*/ 5348058 h 5596389"/>
              <a:gd name="connsiteX6" fmla="*/ 0 w 6615674"/>
              <a:gd name="connsiteY6" fmla="*/ 3621727 h 5596389"/>
              <a:gd name="connsiteX7" fmla="*/ 3621727 w 6615674"/>
              <a:gd name="connsiteY7" fmla="*/ 0 h 559638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15674" h="5596389">
                <a:moveTo>
                  <a:pt x="3621727" y="0"/>
                </a:moveTo>
                <a:cubicBezTo>
                  <a:pt x="4746854" y="0"/>
                  <a:pt x="5752150" y="513054"/>
                  <a:pt x="6416428" y="1317972"/>
                </a:cubicBezTo>
                <a:lnTo>
                  <a:pt x="6615674" y="1584421"/>
                </a:lnTo>
                <a:lnTo>
                  <a:pt x="6615674" y="5596389"/>
                </a:lnTo>
                <a:lnTo>
                  <a:pt x="587989" y="5596389"/>
                </a:lnTo>
                <a:lnTo>
                  <a:pt x="437123" y="5348058"/>
                </a:lnTo>
                <a:cubicBezTo>
                  <a:pt x="158350" y="4834883"/>
                  <a:pt x="0" y="4246798"/>
                  <a:pt x="0" y="3621727"/>
                </a:cubicBezTo>
                <a:cubicBezTo>
                  <a:pt x="0" y="1621502"/>
                  <a:pt x="1621502" y="0"/>
                  <a:pt x="3621727" y="0"/>
                </a:cubicBez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wrap="square" lIns="274320" tIns="640080" rIns="91440" bIns="45720" rtlCol="0" anchor="ctr" anchorCtr="1">
            <a:noAutofit/>
          </a:bodyPr>
          <a:lstStyle>
            <a:lvl1pPr>
              <a:defRPr lang="en-US" sz="1600">
                <a:solidFill>
                  <a:schemeClr val="bg1"/>
                </a:solidFill>
                <a:cs typeface="Arial" panose="020b0604020202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zh-CN" altLang="en-US" noProof="0"/>
              <a:t>单击图标添加图片</a:t>
            </a:r>
            <a:endParaRPr lang="en-US" noProof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40079" y="504419"/>
            <a:ext cx="5144927" cy="1480711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/>
            <a:r>
              <a:rPr lang="en-US" noProof="0"/>
              <a:t>CLICK TO EDIT MASTER TITLE STYLE</a:t>
            </a:r>
            <a:endParaRPr lang="en-US" noProof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2"/>
          </p:nvPr>
        </p:nvSpPr>
        <p:spPr>
          <a:xfrm>
            <a:off x="640080" y="2489548"/>
            <a:ext cx="4131946" cy="3379439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9" name="Group 18"/>
          <p:cNvGrpSpPr/>
          <p:nvPr userDrawn="1"/>
        </p:nvGrpSpPr>
        <p:grpSpPr>
          <a:xfrm flipV="1">
            <a:off x="0" y="2404423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21" name="Rectangle 20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31" name="Rectangle 30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32" name="Rectangle 31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</p:grpSp>
      <p:sp>
        <p:nvSpPr>
          <p:cNvPr id="33" name="Rectangle 32"/>
          <p:cNvSpPr/>
          <p:nvPr userDrawn="1"/>
        </p:nvSpPr>
        <p:spPr>
          <a:xfrm flipV="1">
            <a:off x="0" y="0"/>
            <a:ext cx="12192000" cy="6539124"/>
          </a:xfrm>
          <a:prstGeom prst="rect">
            <a:avLst/>
          </a:prstGeom>
          <a:gradFill>
            <a:gsLst>
              <a:gs pos="25000">
                <a:schemeClr val="bg1">
                  <a:alpha val="0"/>
                </a:schemeClr>
              </a:gs>
              <a:gs pos="75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525520" y="246253"/>
            <a:ext cx="8094972" cy="1738877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/>
            <a:r>
              <a:rPr lang="en-US" noProof="0"/>
              <a:t>CLICK TO EDIT MASTER TITLE STYLE</a:t>
            </a:r>
            <a:endParaRPr lang="en-US" noProof="0"/>
          </a:p>
        </p:txBody>
      </p:sp>
      <p:sp>
        <p:nvSpPr>
          <p:cNvPr id="23" name="Oval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cxnSp>
        <p:nvCxnSpPr>
          <p:cNvPr id="24" name="Straight Connector 23"/>
          <p:cNvCxnSpPr/>
          <p:nvPr userDrawn="1"/>
        </p:nvCxnSpPr>
        <p:spPr>
          <a:xfrm flipH="1"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Slide Number Placeholder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n-US" noProof="0" smtClean="0"/>
              <a:t/>
            </a:fld>
            <a:endParaRPr lang="en-US" noProof="0"/>
          </a:p>
        </p:txBody>
      </p:sp>
      <p:cxnSp>
        <p:nvCxnSpPr>
          <p:cNvPr id="34" name="Straight Connector 33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Freeform: Shape 42"/>
          <p:cNvSpPr/>
          <p:nvPr userDrawn="1"/>
        </p:nvSpPr>
        <p:spPr>
          <a:xfrm>
            <a:off x="0" y="-1"/>
            <a:ext cx="4587349" cy="2419039"/>
          </a:xfrm>
          <a:custGeom>
            <a:gdLst>
              <a:gd name="connsiteX0" fmla="*/ 0 w 4587349"/>
              <a:gd name="connsiteY0" fmla="*/ 0 h 2419039"/>
              <a:gd name="connsiteX1" fmla="*/ 4587349 w 4587349"/>
              <a:gd name="connsiteY1" fmla="*/ 0 h 2419039"/>
              <a:gd name="connsiteX2" fmla="*/ 4562933 w 4587349"/>
              <a:gd name="connsiteY2" fmla="*/ 72160 h 2419039"/>
              <a:gd name="connsiteX3" fmla="*/ 1203311 w 4587349"/>
              <a:gd name="connsiteY3" fmla="*/ 2419039 h 2419039"/>
              <a:gd name="connsiteX4" fmla="*/ 139724 w 4587349"/>
              <a:gd name="connsiteY4" fmla="*/ 2258240 h 2419039"/>
              <a:gd name="connsiteX5" fmla="*/ 0 w 4587349"/>
              <a:gd name="connsiteY5" fmla="*/ 2207100 h 2419039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87349" h="2419039">
                <a:moveTo>
                  <a:pt x="0" y="0"/>
                </a:moveTo>
                <a:lnTo>
                  <a:pt x="4587349" y="0"/>
                </a:lnTo>
                <a:lnTo>
                  <a:pt x="4562933" y="72160"/>
                </a:lnTo>
                <a:cubicBezTo>
                  <a:pt x="4061488" y="1441670"/>
                  <a:pt x="2746538" y="2419039"/>
                  <a:pt x="1203311" y="2419039"/>
                </a:cubicBezTo>
                <a:cubicBezTo>
                  <a:pt x="832937" y="2419039"/>
                  <a:pt x="475711" y="2362743"/>
                  <a:pt x="139724" y="2258240"/>
                </a:cubicBezTo>
                <a:lnTo>
                  <a:pt x="0" y="2207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41" name="Freeform: Shape 40"/>
          <p:cNvSpPr/>
          <p:nvPr userDrawn="1"/>
        </p:nvSpPr>
        <p:spPr>
          <a:xfrm>
            <a:off x="0" y="1"/>
            <a:ext cx="4341402" cy="2228445"/>
          </a:xfrm>
          <a:custGeom>
            <a:gdLst>
              <a:gd name="connsiteX0" fmla="*/ 0 w 4341402"/>
              <a:gd name="connsiteY0" fmla="*/ 0 h 2228445"/>
              <a:gd name="connsiteX1" fmla="*/ 4341402 w 4341402"/>
              <a:gd name="connsiteY1" fmla="*/ 0 h 2228445"/>
              <a:gd name="connsiteX2" fmla="*/ 4293306 w 4341402"/>
              <a:gd name="connsiteY2" fmla="*/ 133775 h 2228445"/>
              <a:gd name="connsiteX3" fmla="*/ 1300374 w 4341402"/>
              <a:gd name="connsiteY3" fmla="*/ 2224065 h 2228445"/>
              <a:gd name="connsiteX4" fmla="*/ 1124323 w 4341402"/>
              <a:gd name="connsiteY4" fmla="*/ 2228445 h 2228445"/>
              <a:gd name="connsiteX5" fmla="*/ 1124242 w 4341402"/>
              <a:gd name="connsiteY5" fmla="*/ 2228445 h 2228445"/>
              <a:gd name="connsiteX6" fmla="*/ 948190 w 4341402"/>
              <a:gd name="connsiteY6" fmla="*/ 2224065 h 2228445"/>
              <a:gd name="connsiteX7" fmla="*/ 106705 w 4341402"/>
              <a:gd name="connsiteY7" fmla="*/ 2077045 h 2228445"/>
              <a:gd name="connsiteX8" fmla="*/ 0 w 4341402"/>
              <a:gd name="connsiteY8" fmla="*/ 2041514 h 22284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341402" h="2228445">
                <a:moveTo>
                  <a:pt x="0" y="0"/>
                </a:moveTo>
                <a:lnTo>
                  <a:pt x="4341402" y="0"/>
                </a:lnTo>
                <a:lnTo>
                  <a:pt x="4293306" y="133775"/>
                </a:lnTo>
                <a:cubicBezTo>
                  <a:pt x="3804175" y="1311915"/>
                  <a:pt x="2656408" y="2156418"/>
                  <a:pt x="1300374" y="2224065"/>
                </a:cubicBezTo>
                <a:lnTo>
                  <a:pt x="1124323" y="2228445"/>
                </a:lnTo>
                <a:lnTo>
                  <a:pt x="1124242" y="2228445"/>
                </a:lnTo>
                <a:lnTo>
                  <a:pt x="948190" y="2224065"/>
                </a:lnTo>
                <a:cubicBezTo>
                  <a:pt x="656570" y="2209517"/>
                  <a:pt x="374582" y="2159041"/>
                  <a:pt x="106705" y="2077045"/>
                </a:cubicBezTo>
                <a:lnTo>
                  <a:pt x="0" y="2041514"/>
                </a:ln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1" forceAA="0" compatLnSpc="1">
            <a:noAutofit/>
          </a:bodyPr>
          <a:lstStyle/>
          <a:p>
            <a:pPr lvl="0"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n-US" sz="1600" noProof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9" name="Text Placeholder 2"/>
          <p:cNvSpPr>
            <a:spLocks noGrp="1"/>
          </p:cNvSpPr>
          <p:nvPr>
            <p:ph type="body" idx="1"/>
          </p:nvPr>
        </p:nvSpPr>
        <p:spPr>
          <a:xfrm>
            <a:off x="839788" y="2123331"/>
            <a:ext cx="5157787" cy="62665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sp>
        <p:nvSpPr>
          <p:cNvPr id="35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839199"/>
            <a:ext cx="5157787" cy="3350464"/>
          </a:xfrm>
        </p:spPr>
        <p:txBody>
          <a:bodyPr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二级</a:t>
            </a:r>
            <a:endParaRPr lang="zh-CN" altLang="en-US" noProof="0"/>
          </a:p>
          <a:p>
            <a:pPr lvl="2"/>
            <a:r>
              <a:rPr lang="zh-CN" altLang="en-US" noProof="0"/>
              <a:t>三级</a:t>
            </a:r>
            <a:endParaRPr lang="zh-CN" altLang="en-US" noProof="0"/>
          </a:p>
          <a:p>
            <a:pPr lvl="3"/>
            <a:r>
              <a:rPr lang="zh-CN" altLang="en-US" noProof="0"/>
              <a:t>四级</a:t>
            </a:r>
            <a:endParaRPr lang="zh-CN" altLang="en-US" noProof="0"/>
          </a:p>
          <a:p>
            <a:pPr lvl="4"/>
            <a:r>
              <a:rPr lang="zh-CN" altLang="en-US" noProof="0"/>
              <a:t>五级</a:t>
            </a:r>
            <a:endParaRPr lang="en-US" noProof="0"/>
          </a:p>
        </p:txBody>
      </p:sp>
      <p:sp>
        <p:nvSpPr>
          <p:cNvPr id="36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7304" y="2123331"/>
            <a:ext cx="5183188" cy="62665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sp>
        <p:nvSpPr>
          <p:cNvPr id="37" name="Content Placeholder 5"/>
          <p:cNvSpPr>
            <a:spLocks noGrp="1"/>
          </p:cNvSpPr>
          <p:nvPr>
            <p:ph sz="quarter" idx="4"/>
          </p:nvPr>
        </p:nvSpPr>
        <p:spPr>
          <a:xfrm>
            <a:off x="6437304" y="2839199"/>
            <a:ext cx="5183188" cy="3350464"/>
          </a:xfrm>
        </p:spPr>
        <p:txBody>
          <a:bodyPr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二级</a:t>
            </a:r>
            <a:endParaRPr lang="zh-CN" altLang="en-US" noProof="0"/>
          </a:p>
          <a:p>
            <a:pPr lvl="2"/>
            <a:r>
              <a:rPr lang="zh-CN" altLang="en-US" noProof="0"/>
              <a:t>三级</a:t>
            </a:r>
            <a:endParaRPr lang="zh-CN" altLang="en-US" noProof="0"/>
          </a:p>
          <a:p>
            <a:pPr lvl="3"/>
            <a:r>
              <a:rPr lang="zh-CN" altLang="en-US" noProof="0"/>
              <a:t>四级</a:t>
            </a:r>
            <a:endParaRPr lang="zh-CN" altLang="en-US" noProof="0"/>
          </a:p>
          <a:p>
            <a:pPr lvl="4"/>
            <a:r>
              <a:rPr lang="zh-CN" altLang="en-US" noProof="0"/>
              <a:t>五级</a:t>
            </a:r>
            <a:endParaRPr lang="en-US" noProof="0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0" y="0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5" name="Rectangle 4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6" name="Rectangle 5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7" name="Rectangle 6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</p:grpSp>
      <p:sp>
        <p:nvSpPr>
          <p:cNvPr id="20" name="Rectangle 1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2000">
                <a:srgbClr val="FFFFFF">
                  <a:alpha val="70000"/>
                </a:srgbClr>
              </a:gs>
              <a:gs pos="9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7" name="Freeform: Shape 26"/>
          <p:cNvSpPr/>
          <p:nvPr/>
        </p:nvSpPr>
        <p:spPr>
          <a:xfrm>
            <a:off x="5323076" y="997893"/>
            <a:ext cx="6868924" cy="5860108"/>
          </a:xfrm>
          <a:custGeom>
            <a:gdLst>
              <a:gd name="connsiteX0" fmla="*/ 3874977 w 6868924"/>
              <a:gd name="connsiteY0" fmla="*/ 0 h 5860108"/>
              <a:gd name="connsiteX1" fmla="*/ 6865098 w 6868924"/>
              <a:gd name="connsiteY1" fmla="*/ 1410132 h 5860108"/>
              <a:gd name="connsiteX2" fmla="*/ 6868924 w 6868924"/>
              <a:gd name="connsiteY2" fmla="*/ 1415249 h 5860108"/>
              <a:gd name="connsiteX3" fmla="*/ 6868924 w 6868924"/>
              <a:gd name="connsiteY3" fmla="*/ 5860108 h 5860108"/>
              <a:gd name="connsiteX4" fmla="*/ 551579 w 6868924"/>
              <a:gd name="connsiteY4" fmla="*/ 5860108 h 5860108"/>
              <a:gd name="connsiteX5" fmla="*/ 467689 w 6868924"/>
              <a:gd name="connsiteY5" fmla="*/ 5722022 h 5860108"/>
              <a:gd name="connsiteX6" fmla="*/ 0 w 6868924"/>
              <a:gd name="connsiteY6" fmla="*/ 3874977 h 5860108"/>
              <a:gd name="connsiteX7" fmla="*/ 3874977 w 6868924"/>
              <a:gd name="connsiteY7" fmla="*/ 0 h 5860108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68923" h="5860108">
                <a:moveTo>
                  <a:pt x="3874977" y="0"/>
                </a:moveTo>
                <a:cubicBezTo>
                  <a:pt x="5078778" y="0"/>
                  <a:pt x="6154370" y="548929"/>
                  <a:pt x="6865098" y="1410132"/>
                </a:cubicBezTo>
                <a:lnTo>
                  <a:pt x="6868924" y="1415249"/>
                </a:lnTo>
                <a:lnTo>
                  <a:pt x="6868924" y="5860108"/>
                </a:lnTo>
                <a:lnTo>
                  <a:pt x="551579" y="5860108"/>
                </a:lnTo>
                <a:lnTo>
                  <a:pt x="467689" y="5722022"/>
                </a:lnTo>
                <a:cubicBezTo>
                  <a:pt x="169423" y="5172963"/>
                  <a:pt x="0" y="4543756"/>
                  <a:pt x="0" y="3874977"/>
                </a:cubicBezTo>
                <a:cubicBezTo>
                  <a:pt x="0" y="1734886"/>
                  <a:pt x="1734886" y="0"/>
                  <a:pt x="387497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/>
          </a:p>
        </p:txBody>
      </p:sp>
      <p:sp>
        <p:nvSpPr>
          <p:cNvPr id="29" name="Picture Placeholder 28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5576326" y="1251144"/>
            <a:ext cx="6615674" cy="5625145"/>
          </a:xfrm>
          <a:custGeom>
            <a:gdLst>
              <a:gd name="connsiteX0" fmla="*/ 3621727 w 6615674"/>
              <a:gd name="connsiteY0" fmla="*/ 0 h 5625145"/>
              <a:gd name="connsiteX1" fmla="*/ 6416428 w 6615674"/>
              <a:gd name="connsiteY1" fmla="*/ 1317972 h 5625145"/>
              <a:gd name="connsiteX2" fmla="*/ 6615674 w 6615674"/>
              <a:gd name="connsiteY2" fmla="*/ 1584421 h 5625145"/>
              <a:gd name="connsiteX3" fmla="*/ 6615674 w 6615674"/>
              <a:gd name="connsiteY3" fmla="*/ 5625145 h 5625145"/>
              <a:gd name="connsiteX4" fmla="*/ 605458 w 6615674"/>
              <a:gd name="connsiteY4" fmla="*/ 5625145 h 5625145"/>
              <a:gd name="connsiteX5" fmla="*/ 437123 w 6615674"/>
              <a:gd name="connsiteY5" fmla="*/ 5348058 h 5625145"/>
              <a:gd name="connsiteX6" fmla="*/ 0 w 6615674"/>
              <a:gd name="connsiteY6" fmla="*/ 3621727 h 5625145"/>
              <a:gd name="connsiteX7" fmla="*/ 3621727 w 6615674"/>
              <a:gd name="connsiteY7" fmla="*/ 0 h 5625145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615674" h="5625145">
                <a:moveTo>
                  <a:pt x="3621727" y="0"/>
                </a:moveTo>
                <a:cubicBezTo>
                  <a:pt x="4746854" y="0"/>
                  <a:pt x="5752150" y="513054"/>
                  <a:pt x="6416428" y="1317972"/>
                </a:cubicBezTo>
                <a:lnTo>
                  <a:pt x="6615674" y="1584421"/>
                </a:lnTo>
                <a:lnTo>
                  <a:pt x="6615674" y="5625145"/>
                </a:lnTo>
                <a:lnTo>
                  <a:pt x="605458" y="5625145"/>
                </a:lnTo>
                <a:lnTo>
                  <a:pt x="437123" y="5348058"/>
                </a:lnTo>
                <a:cubicBezTo>
                  <a:pt x="158350" y="4834883"/>
                  <a:pt x="0" y="4246798"/>
                  <a:pt x="0" y="3621727"/>
                </a:cubicBezTo>
                <a:cubicBezTo>
                  <a:pt x="0" y="1621502"/>
                  <a:pt x="1621502" y="0"/>
                  <a:pt x="3621727" y="0"/>
                </a:cubicBez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wrap="square" lIns="274320" tIns="640080" rIns="91440" bIns="45720" rtlCol="0" anchor="t" anchorCtr="1">
            <a:noAutofit/>
          </a:bodyPr>
          <a:lstStyle>
            <a:lvl1pPr>
              <a:defRPr lang="en-GB"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noProof="0"/>
              <a:t>Insert Image</a:t>
            </a:r>
            <a:endParaRPr lang="en-US" noProof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40079" y="504419"/>
            <a:ext cx="5144927" cy="1480711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/>
            <a:r>
              <a:rPr lang="en-US" noProof="0"/>
              <a:t>CLICK TO EDIT MASTER TITLE STYLE</a:t>
            </a:r>
            <a:endParaRPr lang="en-US" noProof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5"/>
          </p:nvPr>
        </p:nvSpPr>
        <p:spPr>
          <a:xfrm>
            <a:off x="640080" y="2526124"/>
            <a:ext cx="3801966" cy="3653188"/>
          </a:xfrm>
        </p:spPr>
        <p:txBody>
          <a:bodyPr vert="horz" lIns="0" tIns="0" rIns="0" bIns="0" rtlCol="0">
            <a:noAutofit/>
          </a:bodyPr>
          <a:lstStyle>
            <a:lvl1pPr marL="0" indent="0"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buNone/>
              <a:defRPr lang="en-US" sz="1400" smtClean="0">
                <a:latin typeface="+mn-lt"/>
                <a:cs typeface="Arial" panose="020b0604020202020204" pitchFamily="34" charset="0"/>
              </a:defRPr>
            </a:lvl1pPr>
          </a:lstStyle>
          <a:p>
            <a:pPr lvl="0">
              <a:spcBef>
                <a:spcPts val="1200"/>
              </a:spcBef>
              <a:spcAft>
                <a:spcPts val="1200"/>
              </a:spcAft>
            </a:pPr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0" y="0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5" name="Rectangle 4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6" name="Rectangle 5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7" name="Rectangle 6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</p:grpSp>
      <p:sp>
        <p:nvSpPr>
          <p:cNvPr id="21" name="Freeform: Shape 20"/>
          <p:cNvSpPr/>
          <p:nvPr userDrawn="1"/>
        </p:nvSpPr>
        <p:spPr>
          <a:xfrm>
            <a:off x="4846320" y="0"/>
            <a:ext cx="7345680" cy="6907322"/>
          </a:xfrm>
          <a:custGeom>
            <a:gdLst>
              <a:gd name="connsiteX0" fmla="*/ 3543489 w 7345680"/>
              <a:gd name="connsiteY0" fmla="*/ 0 h 6907322"/>
              <a:gd name="connsiteX1" fmla="*/ 5432871 w 7345680"/>
              <a:gd name="connsiteY1" fmla="*/ 0 h 6907322"/>
              <a:gd name="connsiteX2" fmla="*/ 5609846 w 7345680"/>
              <a:gd name="connsiteY2" fmla="*/ 40446 h 6907322"/>
              <a:gd name="connsiteX3" fmla="*/ 7343079 w 7345680"/>
              <a:gd name="connsiteY3" fmla="*/ 915371 h 6907322"/>
              <a:gd name="connsiteX4" fmla="*/ 7345680 w 7345680"/>
              <a:gd name="connsiteY4" fmla="*/ 917602 h 6907322"/>
              <a:gd name="connsiteX5" fmla="*/ 7345680 w 7345680"/>
              <a:gd name="connsiteY5" fmla="*/ 6907322 h 6907322"/>
              <a:gd name="connsiteX6" fmla="*/ 822371 w 7345680"/>
              <a:gd name="connsiteY6" fmla="*/ 6907322 h 6907322"/>
              <a:gd name="connsiteX7" fmla="*/ 766511 w 7345680"/>
              <a:gd name="connsiteY7" fmla="*/ 6829539 h 6907322"/>
              <a:gd name="connsiteX8" fmla="*/ 0 w 7345680"/>
              <a:gd name="connsiteY8" fmla="*/ 4344739 h 6907322"/>
              <a:gd name="connsiteX9" fmla="*/ 3366514 w 7345680"/>
              <a:gd name="connsiteY9" fmla="*/ 40446 h 690732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345680" h="6907322">
                <a:moveTo>
                  <a:pt x="3543489" y="0"/>
                </a:moveTo>
                <a:lnTo>
                  <a:pt x="5432871" y="0"/>
                </a:lnTo>
                <a:lnTo>
                  <a:pt x="5609846" y="40446"/>
                </a:lnTo>
                <a:cubicBezTo>
                  <a:pt x="6255171" y="204854"/>
                  <a:pt x="6844336" y="507805"/>
                  <a:pt x="7343079" y="915371"/>
                </a:cubicBezTo>
                <a:lnTo>
                  <a:pt x="7345680" y="917602"/>
                </a:lnTo>
                <a:lnTo>
                  <a:pt x="7345680" y="6907322"/>
                </a:lnTo>
                <a:lnTo>
                  <a:pt x="822371" y="6907322"/>
                </a:lnTo>
                <a:lnTo>
                  <a:pt x="766511" y="6829539"/>
                </a:lnTo>
                <a:cubicBezTo>
                  <a:pt x="282576" y="6120238"/>
                  <a:pt x="0" y="5265165"/>
                  <a:pt x="0" y="4344739"/>
                </a:cubicBezTo>
                <a:cubicBezTo>
                  <a:pt x="0" y="2273781"/>
                  <a:pt x="1430540" y="533670"/>
                  <a:pt x="3366514" y="404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0" name="Rectangle 1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2000">
                <a:srgbClr val="FFFFFF">
                  <a:alpha val="70000"/>
                </a:srgbClr>
              </a:gs>
              <a:gs pos="9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9788" y="504419"/>
            <a:ext cx="4006532" cy="1480711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/>
            <a:r>
              <a:rPr lang="en-US" noProof="0"/>
              <a:t>CLICK TO EDIT MASTER TITLE STYLE</a:t>
            </a:r>
            <a:endParaRPr lang="en-US" noProof="0"/>
          </a:p>
        </p:txBody>
      </p:sp>
      <p:sp>
        <p:nvSpPr>
          <p:cNvPr id="18" name="Freeform: Shape 17"/>
          <p:cNvSpPr/>
          <p:nvPr userDrawn="1"/>
        </p:nvSpPr>
        <p:spPr>
          <a:xfrm>
            <a:off x="5323076" y="314025"/>
            <a:ext cx="6868924" cy="6593297"/>
          </a:xfrm>
          <a:custGeom>
            <a:gdLst>
              <a:gd name="connsiteX0" fmla="*/ 4079984 w 6868924"/>
              <a:gd name="connsiteY0" fmla="*/ 0 h 6593297"/>
              <a:gd name="connsiteX1" fmla="*/ 6675233 w 6868924"/>
              <a:gd name="connsiteY1" fmla="*/ 931670 h 6593297"/>
              <a:gd name="connsiteX2" fmla="*/ 6868924 w 6868924"/>
              <a:gd name="connsiteY2" fmla="*/ 1107709 h 6593297"/>
              <a:gd name="connsiteX3" fmla="*/ 6868924 w 6868924"/>
              <a:gd name="connsiteY3" fmla="*/ 6593297 h 6593297"/>
              <a:gd name="connsiteX4" fmla="*/ 867282 w 6868924"/>
              <a:gd name="connsiteY4" fmla="*/ 6593297 h 6593297"/>
              <a:gd name="connsiteX5" fmla="*/ 810549 w 6868924"/>
              <a:gd name="connsiteY5" fmla="*/ 6521104 h 6593297"/>
              <a:gd name="connsiteX6" fmla="*/ 0 w 6868924"/>
              <a:gd name="connsiteY6" fmla="*/ 4079984 h 6593297"/>
              <a:gd name="connsiteX7" fmla="*/ 4079984 w 6868924"/>
              <a:gd name="connsiteY7" fmla="*/ 0 h 6593297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68923" h="6593297">
                <a:moveTo>
                  <a:pt x="4079984" y="0"/>
                </a:moveTo>
                <a:cubicBezTo>
                  <a:pt x="5065808" y="0"/>
                  <a:pt x="5969971" y="349636"/>
                  <a:pt x="6675233" y="931670"/>
                </a:cubicBezTo>
                <a:lnTo>
                  <a:pt x="6868924" y="1107709"/>
                </a:lnTo>
                <a:lnTo>
                  <a:pt x="6868924" y="6593297"/>
                </a:lnTo>
                <a:lnTo>
                  <a:pt x="867282" y="6593297"/>
                </a:lnTo>
                <a:lnTo>
                  <a:pt x="810549" y="6521104"/>
                </a:lnTo>
                <a:cubicBezTo>
                  <a:pt x="301472" y="5840388"/>
                  <a:pt x="0" y="4995393"/>
                  <a:pt x="0" y="4079984"/>
                </a:cubicBezTo>
                <a:cubicBezTo>
                  <a:pt x="0" y="1826671"/>
                  <a:pt x="1826671" y="0"/>
                  <a:pt x="4079984" y="0"/>
                </a:cubicBez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wrap="square" lIns="274320" tIns="640080" rIns="91440" bIns="45720" rtlCol="0" anchor="t" anchorCtr="1">
            <a:noAutofit/>
          </a:bodyPr>
          <a:lstStyle/>
          <a:p>
            <a:pPr lvl="0"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</a:pPr>
            <a:endParaRPr lang="en-US" sz="1600" noProof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22" name="Content Placeholder 2"/>
          <p:cNvSpPr>
            <a:spLocks noGrp="1"/>
          </p:cNvSpPr>
          <p:nvPr>
            <p:ph idx="1"/>
          </p:nvPr>
        </p:nvSpPr>
        <p:spPr>
          <a:xfrm>
            <a:off x="6635592" y="1480710"/>
            <a:ext cx="5144928" cy="4698602"/>
          </a:xfrm>
        </p:spPr>
        <p:txBody>
          <a:bodyPr anchor="t"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二级</a:t>
            </a:r>
            <a:endParaRPr lang="zh-CN" altLang="en-US" noProof="0"/>
          </a:p>
          <a:p>
            <a:pPr lvl="2"/>
            <a:r>
              <a:rPr lang="zh-CN" altLang="en-US" noProof="0"/>
              <a:t>三级</a:t>
            </a:r>
            <a:endParaRPr lang="zh-CN" altLang="en-US" noProof="0"/>
          </a:p>
          <a:p>
            <a:pPr lvl="3"/>
            <a:r>
              <a:rPr lang="zh-CN" altLang="en-US" noProof="0"/>
              <a:t>四级</a:t>
            </a:r>
            <a:endParaRPr lang="zh-CN" altLang="en-US" noProof="0"/>
          </a:p>
          <a:p>
            <a:pPr lvl="4"/>
            <a:r>
              <a:rPr lang="zh-CN" altLang="en-US" noProof="0"/>
              <a:t>五级</a:t>
            </a:r>
            <a:endParaRPr lang="en-US" noProof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Font typeface="Arial" panose="020b0604020202020204" pitchFamily="34" charset="0"/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9" name="Group 18"/>
          <p:cNvGrpSpPr/>
          <p:nvPr userDrawn="1"/>
        </p:nvGrpSpPr>
        <p:grpSpPr>
          <a:xfrm flipV="1">
            <a:off x="0" y="2404423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21" name="Rectangle 20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31" name="Rectangle 30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32" name="Rectangle 31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</p:grpSp>
      <p:sp>
        <p:nvSpPr>
          <p:cNvPr id="33" name="Rectangle 32"/>
          <p:cNvSpPr/>
          <p:nvPr userDrawn="1"/>
        </p:nvSpPr>
        <p:spPr>
          <a:xfrm flipV="1">
            <a:off x="0" y="0"/>
            <a:ext cx="12192000" cy="6539124"/>
          </a:xfrm>
          <a:prstGeom prst="rect">
            <a:avLst/>
          </a:prstGeom>
          <a:gradFill>
            <a:gsLst>
              <a:gs pos="25000">
                <a:schemeClr val="bg1">
                  <a:alpha val="0"/>
                </a:schemeClr>
              </a:gs>
              <a:gs pos="75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3" name="Oval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cxnSp>
        <p:nvCxnSpPr>
          <p:cNvPr id="24" name="Straight Connector 23"/>
          <p:cNvCxnSpPr/>
          <p:nvPr userDrawn="1"/>
        </p:nvCxnSpPr>
        <p:spPr>
          <a:xfrm flipH="1"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Slide Number Placeholder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n-US" noProof="0" smtClean="0"/>
              <a:t/>
            </a:fld>
            <a:endParaRPr lang="en-US" noProof="0"/>
          </a:p>
        </p:txBody>
      </p:sp>
      <p:cxnSp>
        <p:nvCxnSpPr>
          <p:cNvPr id="34" name="Straight Connector 33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注页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6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标注</a:t>
            </a: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2572589" y="759873"/>
            <a:ext cx="1402001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模板来源</a:t>
            </a: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声明</a:t>
            </a:r>
            <a:endParaRPr kumimoji="0" lang="en-US" altLang="zh-CN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4153010" y="759873"/>
            <a:ext cx="7074345" cy="16927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office.com</a:t>
            </a: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marL="0" marR="0" lvl="0" indent="0" defTabSz="60960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  <a:p>
            <a:pPr marL="0" marR="0" lvl="0" indent="0" algn="l" defTabSz="6096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本网站所提供的任何信息内容（包括但不限于 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PPT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 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模板、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Word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 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文档、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Excel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Segoe UI Light" panose="020b0502040204020203" charset="0"/>
                <a:cs typeface="Segoe UI Light" panose="020b0502040204020203"/>
              </a:rPr>
              <a:t> 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图表、图片素材等）均受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《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中华人民共和国著作权法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》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、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《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信息网络传播权保护条例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》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(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包括图片或图表</a:t>
            </a:r>
            <a:r>
              <a:rPr kumimoji="0" lang="en-US" altLang="zh-CN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)</a:t>
            </a:r>
            <a:r>
              <a:rPr kumimoji="0" lang="zh-CN" altLang="en-US" sz="1335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panose="020b0503020204020204" charset="-122"/>
                <a:cs typeface="+mn-cs"/>
              </a:rPr>
              <a:t>不得被全部或部分的复制、传播、销售，否则将承担法律责任。</a:t>
            </a:r>
            <a:endParaRPr kumimoji="0" lang="zh-CN" altLang="en-US" sz="133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 panose="020b0503020204020204" charset="-122"/>
              <a:cs typeface="+mn-cs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6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0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panose="020b0502040204020203"/>
                <a:ea typeface="微软雅黑" panose="020b0503020204020204" charset="-122"/>
                <a:cs typeface="Segoe UI Light" panose="020b0502040204020203"/>
              </a:rPr>
              <a:t>OfficePLUS</a:t>
            </a:r>
            <a:endParaRPr kumimoji="0" lang="zh-CN" altLang="en-US" sz="10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 panose="020b0502040204020203"/>
              <a:ea typeface="微软雅黑" panose="020b0503020204020204" charset="-122"/>
              <a:cs typeface="Segoe UI Light" panose="020b0502040204020203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Image and 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0" y="0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5" name="Rectangle 4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6" name="Rectangle 5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7" name="Rectangle 6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</p:grpSp>
      <p:sp>
        <p:nvSpPr>
          <p:cNvPr id="20" name="Rectangle 19"/>
          <p:cNvSpPr/>
          <p:nvPr userDrawn="1"/>
        </p:nvSpPr>
        <p:spPr>
          <a:xfrm>
            <a:off x="0" y="1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2000">
                <a:srgbClr val="FFFFFF">
                  <a:alpha val="70000"/>
                </a:srgbClr>
              </a:gs>
              <a:gs pos="9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38" name="Freeform: Shape 37"/>
          <p:cNvSpPr/>
          <p:nvPr userDrawn="1"/>
        </p:nvSpPr>
        <p:spPr>
          <a:xfrm>
            <a:off x="-1" y="1"/>
            <a:ext cx="4779964" cy="6413064"/>
          </a:xfrm>
          <a:custGeom>
            <a:gdLst>
              <a:gd name="connsiteX0" fmla="*/ 0 w 4779964"/>
              <a:gd name="connsiteY0" fmla="*/ 0 h 6413064"/>
              <a:gd name="connsiteX1" fmla="*/ 3376101 w 4779964"/>
              <a:gd name="connsiteY1" fmla="*/ 0 h 6413064"/>
              <a:gd name="connsiteX2" fmla="*/ 3478395 w 4779964"/>
              <a:gd name="connsiteY2" fmla="*/ 76494 h 6413064"/>
              <a:gd name="connsiteX3" fmla="*/ 4779964 w 4779964"/>
              <a:gd name="connsiteY3" fmla="*/ 2836412 h 6413064"/>
              <a:gd name="connsiteX4" fmla="*/ 1203312 w 4779964"/>
              <a:gd name="connsiteY4" fmla="*/ 6413064 h 6413064"/>
              <a:gd name="connsiteX5" fmla="*/ 139725 w 4779964"/>
              <a:gd name="connsiteY5" fmla="*/ 6252265 h 6413064"/>
              <a:gd name="connsiteX6" fmla="*/ 0 w 4779964"/>
              <a:gd name="connsiteY6" fmla="*/ 6204987 h 64130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79964" h="6413064">
                <a:moveTo>
                  <a:pt x="0" y="0"/>
                </a:moveTo>
                <a:lnTo>
                  <a:pt x="3376101" y="0"/>
                </a:lnTo>
                <a:lnTo>
                  <a:pt x="3478395" y="76494"/>
                </a:lnTo>
                <a:cubicBezTo>
                  <a:pt x="4273296" y="732504"/>
                  <a:pt x="4779964" y="1725289"/>
                  <a:pt x="4779964" y="2836412"/>
                </a:cubicBezTo>
                <a:cubicBezTo>
                  <a:pt x="4779964" y="4811742"/>
                  <a:pt x="3178642" y="6413064"/>
                  <a:pt x="1203312" y="6413064"/>
                </a:cubicBezTo>
                <a:cubicBezTo>
                  <a:pt x="832938" y="6413064"/>
                  <a:pt x="475712" y="6356768"/>
                  <a:pt x="139725" y="6252265"/>
                </a:cubicBezTo>
                <a:lnTo>
                  <a:pt x="0" y="62049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/>
          </a:p>
        </p:txBody>
      </p:sp>
      <p:sp>
        <p:nvSpPr>
          <p:cNvPr id="40" name="Picture Placeholder 39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-1" y="2"/>
            <a:ext cx="4546212" cy="6179311"/>
          </a:xfrm>
          <a:custGeom>
            <a:gdLst>
              <a:gd name="connsiteX0" fmla="*/ 0 w 4546212"/>
              <a:gd name="connsiteY0" fmla="*/ 0 h 6179311"/>
              <a:gd name="connsiteX1" fmla="*/ 2966308 w 4546212"/>
              <a:gd name="connsiteY1" fmla="*/ 0 h 6179311"/>
              <a:gd name="connsiteX2" fmla="*/ 3072360 w 4546212"/>
              <a:gd name="connsiteY2" fmla="*/ 64428 h 6179311"/>
              <a:gd name="connsiteX3" fmla="*/ 4546212 w 4546212"/>
              <a:gd name="connsiteY3" fmla="*/ 2836412 h 6179311"/>
              <a:gd name="connsiteX4" fmla="*/ 1203313 w 4546212"/>
              <a:gd name="connsiteY4" fmla="*/ 6179311 h 6179311"/>
              <a:gd name="connsiteX5" fmla="*/ 53912 w 4546212"/>
              <a:gd name="connsiteY5" fmla="*/ 5976465 h 6179311"/>
              <a:gd name="connsiteX6" fmla="*/ 0 w 4546212"/>
              <a:gd name="connsiteY6" fmla="*/ 5955208 h 617931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46212" h="6179311">
                <a:moveTo>
                  <a:pt x="0" y="0"/>
                </a:moveTo>
                <a:lnTo>
                  <a:pt x="2966308" y="0"/>
                </a:lnTo>
                <a:lnTo>
                  <a:pt x="3072360" y="64428"/>
                </a:lnTo>
                <a:cubicBezTo>
                  <a:pt x="3961577" y="665171"/>
                  <a:pt x="4546212" y="1682517"/>
                  <a:pt x="4546212" y="2836412"/>
                </a:cubicBezTo>
                <a:cubicBezTo>
                  <a:pt x="4546212" y="4682644"/>
                  <a:pt x="3049545" y="6179311"/>
                  <a:pt x="1203313" y="6179311"/>
                </a:cubicBezTo>
                <a:cubicBezTo>
                  <a:pt x="799450" y="6179311"/>
                  <a:pt x="412314" y="6107693"/>
                  <a:pt x="53912" y="5976465"/>
                </a:cubicBezTo>
                <a:lnTo>
                  <a:pt x="0" y="5955208"/>
                </a:ln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wrap="square" lIns="0" tIns="1097280" rIns="914400" bIns="45720" rtlCol="0" anchor="t" anchorCtr="1">
            <a:noAutofit/>
          </a:bodyPr>
          <a:lstStyle>
            <a:lvl1pPr>
              <a:defRPr lang="en-GB"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noProof="0"/>
              <a:t>Insert Image</a:t>
            </a:r>
            <a:endParaRPr lang="en-US" noProof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215796" y="504419"/>
            <a:ext cx="6404696" cy="1480711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/>
            <a:r>
              <a:rPr lang="en-US" noProof="0"/>
              <a:t>CLICK TO EDIT MASTER TITLE STYLE</a:t>
            </a:r>
            <a:endParaRPr lang="en-US" noProof="0"/>
          </a:p>
        </p:txBody>
      </p:sp>
      <p:sp>
        <p:nvSpPr>
          <p:cNvPr id="23" name="Oval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cxnSp>
        <p:nvCxnSpPr>
          <p:cNvPr id="24" name="Straight Connector 23"/>
          <p:cNvCxnSpPr/>
          <p:nvPr userDrawn="1"/>
        </p:nvCxnSpPr>
        <p:spPr>
          <a:xfrm flipH="1"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Slide Number Placeholder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anchor="ctr" anchorCtr="1"/>
          <a:lstStyle>
            <a:lvl1pPr algn="ctr">
              <a:defRPr sz="1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n-US" noProof="0" smtClean="0"/>
              <a:t/>
            </a:fld>
            <a:endParaRPr lang="en-US" noProof="0"/>
          </a:p>
        </p:txBody>
      </p:sp>
      <p:sp>
        <p:nvSpPr>
          <p:cNvPr id="28" name="Text Placeholder 18"/>
          <p:cNvSpPr>
            <a:spLocks noGrp="1"/>
          </p:cNvSpPr>
          <p:nvPr>
            <p:ph type="body" sz="quarter" idx="20"/>
          </p:nvPr>
        </p:nvSpPr>
        <p:spPr>
          <a:xfrm>
            <a:off x="5215796" y="2526124"/>
            <a:ext cx="3017520" cy="3291840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defRPr lang="en-US" sz="1400" smtClean="0">
                <a:latin typeface="+mn-lt"/>
                <a:cs typeface="Arial" panose="020b0604020202020204" pitchFamily="34" charset="0"/>
              </a:defRPr>
            </a:lvl1pPr>
          </a:lstStyle>
          <a:p>
            <a:pPr lvl="0">
              <a:spcBef>
                <a:spcPts val="1200"/>
              </a:spcBef>
              <a:spcAft>
                <a:spcPts val="1200"/>
              </a:spcAft>
            </a:pPr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sp>
        <p:nvSpPr>
          <p:cNvPr id="29" name="Text Placeholder 18"/>
          <p:cNvSpPr>
            <a:spLocks noGrp="1"/>
          </p:cNvSpPr>
          <p:nvPr>
            <p:ph type="body" sz="quarter" idx="16"/>
          </p:nvPr>
        </p:nvSpPr>
        <p:spPr>
          <a:xfrm>
            <a:off x="8602972" y="2526124"/>
            <a:ext cx="3017520" cy="3291840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defRPr lang="en-US" sz="1400" smtClean="0">
                <a:latin typeface="+mn-lt"/>
                <a:cs typeface="Arial" panose="020b0604020202020204" pitchFamily="34" charset="0"/>
              </a:defRPr>
            </a:lvl1pPr>
          </a:lstStyle>
          <a:p>
            <a:pPr lvl="0">
              <a:spcBef>
                <a:spcPts val="1200"/>
              </a:spcBef>
              <a:spcAft>
                <a:spcPts val="1200"/>
              </a:spcAft>
            </a:pPr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cxnSp>
        <p:nvCxnSpPr>
          <p:cNvPr id="30" name="Straight Connector 29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Image and Two Content 2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9" name="Group 18"/>
          <p:cNvGrpSpPr/>
          <p:nvPr userDrawn="1"/>
        </p:nvGrpSpPr>
        <p:grpSpPr>
          <a:xfrm flipV="1">
            <a:off x="0" y="2404423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21" name="Rectangle 20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30" name="Rectangle 29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31" name="Rectangle 30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32" name="Rectangle 31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</p:grpSp>
      <p:sp>
        <p:nvSpPr>
          <p:cNvPr id="33" name="Rectangle 32"/>
          <p:cNvSpPr/>
          <p:nvPr userDrawn="1"/>
        </p:nvSpPr>
        <p:spPr>
          <a:xfrm flipV="1">
            <a:off x="0" y="0"/>
            <a:ext cx="12192000" cy="6539124"/>
          </a:xfrm>
          <a:prstGeom prst="rect">
            <a:avLst/>
          </a:prstGeom>
          <a:gradFill>
            <a:gsLst>
              <a:gs pos="25000">
                <a:schemeClr val="bg1">
                  <a:alpha val="0"/>
                </a:schemeClr>
              </a:gs>
              <a:gs pos="75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40" name="Freeform: Shape 39"/>
          <p:cNvSpPr/>
          <p:nvPr/>
        </p:nvSpPr>
        <p:spPr>
          <a:xfrm>
            <a:off x="1" y="1"/>
            <a:ext cx="4779963" cy="6413064"/>
          </a:xfrm>
          <a:custGeom>
            <a:gdLst>
              <a:gd name="connsiteX0" fmla="*/ 0 w 4779963"/>
              <a:gd name="connsiteY0" fmla="*/ 0 h 6413064"/>
              <a:gd name="connsiteX1" fmla="*/ 3376100 w 4779963"/>
              <a:gd name="connsiteY1" fmla="*/ 0 h 6413064"/>
              <a:gd name="connsiteX2" fmla="*/ 3478394 w 4779963"/>
              <a:gd name="connsiteY2" fmla="*/ 76494 h 6413064"/>
              <a:gd name="connsiteX3" fmla="*/ 4779963 w 4779963"/>
              <a:gd name="connsiteY3" fmla="*/ 2836412 h 6413064"/>
              <a:gd name="connsiteX4" fmla="*/ 1203311 w 4779963"/>
              <a:gd name="connsiteY4" fmla="*/ 6413064 h 6413064"/>
              <a:gd name="connsiteX5" fmla="*/ 139724 w 4779963"/>
              <a:gd name="connsiteY5" fmla="*/ 6252265 h 6413064"/>
              <a:gd name="connsiteX6" fmla="*/ 0 w 4779963"/>
              <a:gd name="connsiteY6" fmla="*/ 6201125 h 64130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79963" h="6413064">
                <a:moveTo>
                  <a:pt x="0" y="0"/>
                </a:moveTo>
                <a:lnTo>
                  <a:pt x="3376100" y="0"/>
                </a:lnTo>
                <a:lnTo>
                  <a:pt x="3478394" y="76494"/>
                </a:lnTo>
                <a:cubicBezTo>
                  <a:pt x="4273295" y="732504"/>
                  <a:pt x="4779963" y="1725289"/>
                  <a:pt x="4779963" y="2836412"/>
                </a:cubicBezTo>
                <a:cubicBezTo>
                  <a:pt x="4779963" y="4811742"/>
                  <a:pt x="3178641" y="6413064"/>
                  <a:pt x="1203311" y="6413064"/>
                </a:cubicBezTo>
                <a:cubicBezTo>
                  <a:pt x="832937" y="6413064"/>
                  <a:pt x="475711" y="6356768"/>
                  <a:pt x="139724" y="6252265"/>
                </a:cubicBezTo>
                <a:lnTo>
                  <a:pt x="0" y="62011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/>
          </a:p>
        </p:txBody>
      </p:sp>
      <p:sp>
        <p:nvSpPr>
          <p:cNvPr id="42" name="Picture Placeholder 41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-2" y="1"/>
            <a:ext cx="4546213" cy="6179312"/>
          </a:xfrm>
          <a:custGeom>
            <a:gdLst>
              <a:gd name="connsiteX0" fmla="*/ 0 w 4546213"/>
              <a:gd name="connsiteY0" fmla="*/ 0 h 6179312"/>
              <a:gd name="connsiteX1" fmla="*/ 2966307 w 4546213"/>
              <a:gd name="connsiteY1" fmla="*/ 0 h 6179312"/>
              <a:gd name="connsiteX2" fmla="*/ 3072361 w 4546213"/>
              <a:gd name="connsiteY2" fmla="*/ 64429 h 6179312"/>
              <a:gd name="connsiteX3" fmla="*/ 4546213 w 4546213"/>
              <a:gd name="connsiteY3" fmla="*/ 2836413 h 6179312"/>
              <a:gd name="connsiteX4" fmla="*/ 1203314 w 4546213"/>
              <a:gd name="connsiteY4" fmla="*/ 6179312 h 6179312"/>
              <a:gd name="connsiteX5" fmla="*/ 209238 w 4546213"/>
              <a:gd name="connsiteY5" fmla="*/ 6029022 h 6179312"/>
              <a:gd name="connsiteX6" fmla="*/ 0 w 4546213"/>
              <a:gd name="connsiteY6" fmla="*/ 5952440 h 617931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46213" h="6179312">
                <a:moveTo>
                  <a:pt x="0" y="0"/>
                </a:moveTo>
                <a:lnTo>
                  <a:pt x="2966307" y="0"/>
                </a:lnTo>
                <a:lnTo>
                  <a:pt x="3072361" y="64429"/>
                </a:lnTo>
                <a:cubicBezTo>
                  <a:pt x="3961578" y="665172"/>
                  <a:pt x="4546213" y="1682518"/>
                  <a:pt x="4546213" y="2836413"/>
                </a:cubicBezTo>
                <a:cubicBezTo>
                  <a:pt x="4546213" y="4682645"/>
                  <a:pt x="3049546" y="6179312"/>
                  <a:pt x="1203314" y="6179312"/>
                </a:cubicBezTo>
                <a:cubicBezTo>
                  <a:pt x="857146" y="6179312"/>
                  <a:pt x="523266" y="6126695"/>
                  <a:pt x="209238" y="6029022"/>
                </a:cubicBezTo>
                <a:lnTo>
                  <a:pt x="0" y="5952440"/>
                </a:ln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wrap="square" lIns="0" tIns="1097280" rIns="914400" bIns="45720" rtlCol="0" anchor="t" anchorCtr="1">
            <a:noAutofit/>
          </a:bodyPr>
          <a:lstStyle>
            <a:lvl1pPr>
              <a:defRPr lang="en-GB"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noProof="0"/>
              <a:t>Insert Image</a:t>
            </a:r>
            <a:endParaRPr lang="en-US" noProof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215796" y="504419"/>
            <a:ext cx="6404696" cy="1480711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/>
            <a:r>
              <a:rPr lang="en-US" noProof="0"/>
              <a:t>CLICK TO EDIT MASTER TITLE STYLE</a:t>
            </a:r>
            <a:endParaRPr lang="en-US" noProof="0"/>
          </a:p>
        </p:txBody>
      </p:sp>
      <p:sp>
        <p:nvSpPr>
          <p:cNvPr id="23" name="Oval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cxnSp>
        <p:nvCxnSpPr>
          <p:cNvPr id="24" name="Straight Connector 23"/>
          <p:cNvCxnSpPr/>
          <p:nvPr userDrawn="1"/>
        </p:nvCxnSpPr>
        <p:spPr>
          <a:xfrm flipH="1"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Slide Number Placeholder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n-US" noProof="0" smtClean="0"/>
              <a:t/>
            </a:fld>
            <a:endParaRPr lang="en-US" noProof="0"/>
          </a:p>
        </p:txBody>
      </p:sp>
      <p:sp>
        <p:nvSpPr>
          <p:cNvPr id="28" name="Text Placeholder 18"/>
          <p:cNvSpPr>
            <a:spLocks noGrp="1"/>
          </p:cNvSpPr>
          <p:nvPr>
            <p:ph type="body" sz="quarter" idx="20"/>
          </p:nvPr>
        </p:nvSpPr>
        <p:spPr>
          <a:xfrm>
            <a:off x="5215796" y="2526124"/>
            <a:ext cx="3017520" cy="3291840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defRPr lang="en-US" sz="1400" smtClean="0">
                <a:latin typeface="+mn-lt"/>
                <a:cs typeface="Arial" panose="020b0604020202020204" pitchFamily="34" charset="0"/>
              </a:defRPr>
            </a:lvl1pPr>
          </a:lstStyle>
          <a:p>
            <a:pPr lvl="0">
              <a:spcBef>
                <a:spcPts val="1200"/>
              </a:spcBef>
              <a:spcAft>
                <a:spcPts val="1200"/>
              </a:spcAft>
            </a:pPr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sp>
        <p:nvSpPr>
          <p:cNvPr id="29" name="Text Placeholder 18"/>
          <p:cNvSpPr>
            <a:spLocks noGrp="1"/>
          </p:cNvSpPr>
          <p:nvPr>
            <p:ph type="body" sz="quarter" idx="16"/>
          </p:nvPr>
        </p:nvSpPr>
        <p:spPr>
          <a:xfrm>
            <a:off x="8602972" y="2526124"/>
            <a:ext cx="3017520" cy="3291840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defRPr lang="en-US" sz="1400" smtClean="0">
                <a:latin typeface="+mn-lt"/>
                <a:cs typeface="Arial" panose="020b0604020202020204" pitchFamily="34" charset="0"/>
              </a:defRPr>
            </a:lvl1pPr>
          </a:lstStyle>
          <a:p>
            <a:pPr lvl="0">
              <a:spcBef>
                <a:spcPts val="1200"/>
              </a:spcBef>
              <a:spcAft>
                <a:spcPts val="1200"/>
              </a:spcAft>
            </a:pPr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cxnSp>
        <p:nvCxnSpPr>
          <p:cNvPr id="34" name="Straight Connector 33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Title and Imag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0" y="0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5" name="Rectangle 4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6" name="Rectangle 5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7" name="Rectangle 6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</p:grpSp>
      <p:sp>
        <p:nvSpPr>
          <p:cNvPr id="20" name="Rectangle 19"/>
          <p:cNvSpPr/>
          <p:nvPr userDrawn="1"/>
        </p:nvSpPr>
        <p:spPr>
          <a:xfrm>
            <a:off x="0" y="1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2000">
                <a:srgbClr val="FFFFFF">
                  <a:alpha val="70000"/>
                </a:srgbClr>
              </a:gs>
              <a:gs pos="9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38" name="Freeform: Shape 37"/>
          <p:cNvSpPr/>
          <p:nvPr userDrawn="1"/>
        </p:nvSpPr>
        <p:spPr>
          <a:xfrm>
            <a:off x="-1" y="1"/>
            <a:ext cx="4779964" cy="6413064"/>
          </a:xfrm>
          <a:custGeom>
            <a:gdLst>
              <a:gd name="connsiteX0" fmla="*/ 0 w 4779964"/>
              <a:gd name="connsiteY0" fmla="*/ 0 h 6413064"/>
              <a:gd name="connsiteX1" fmla="*/ 3376101 w 4779964"/>
              <a:gd name="connsiteY1" fmla="*/ 0 h 6413064"/>
              <a:gd name="connsiteX2" fmla="*/ 3478395 w 4779964"/>
              <a:gd name="connsiteY2" fmla="*/ 76494 h 6413064"/>
              <a:gd name="connsiteX3" fmla="*/ 4779964 w 4779964"/>
              <a:gd name="connsiteY3" fmla="*/ 2836412 h 6413064"/>
              <a:gd name="connsiteX4" fmla="*/ 1203312 w 4779964"/>
              <a:gd name="connsiteY4" fmla="*/ 6413064 h 6413064"/>
              <a:gd name="connsiteX5" fmla="*/ 139725 w 4779964"/>
              <a:gd name="connsiteY5" fmla="*/ 6252265 h 6413064"/>
              <a:gd name="connsiteX6" fmla="*/ 0 w 4779964"/>
              <a:gd name="connsiteY6" fmla="*/ 6204987 h 6413064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79964" h="6413064">
                <a:moveTo>
                  <a:pt x="0" y="0"/>
                </a:moveTo>
                <a:lnTo>
                  <a:pt x="3376101" y="0"/>
                </a:lnTo>
                <a:lnTo>
                  <a:pt x="3478395" y="76494"/>
                </a:lnTo>
                <a:cubicBezTo>
                  <a:pt x="4273296" y="732504"/>
                  <a:pt x="4779964" y="1725289"/>
                  <a:pt x="4779964" y="2836412"/>
                </a:cubicBezTo>
                <a:cubicBezTo>
                  <a:pt x="4779964" y="4811742"/>
                  <a:pt x="3178642" y="6413064"/>
                  <a:pt x="1203312" y="6413064"/>
                </a:cubicBezTo>
                <a:cubicBezTo>
                  <a:pt x="832938" y="6413064"/>
                  <a:pt x="475712" y="6356768"/>
                  <a:pt x="139725" y="6252265"/>
                </a:cubicBezTo>
                <a:lnTo>
                  <a:pt x="0" y="620498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noProof="0"/>
          </a:p>
        </p:txBody>
      </p:sp>
      <p:sp>
        <p:nvSpPr>
          <p:cNvPr id="40" name="Picture Placeholder 39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-1" y="2"/>
            <a:ext cx="4546212" cy="6179311"/>
          </a:xfrm>
          <a:custGeom>
            <a:gdLst>
              <a:gd name="connsiteX0" fmla="*/ 0 w 4546212"/>
              <a:gd name="connsiteY0" fmla="*/ 0 h 6179311"/>
              <a:gd name="connsiteX1" fmla="*/ 2966308 w 4546212"/>
              <a:gd name="connsiteY1" fmla="*/ 0 h 6179311"/>
              <a:gd name="connsiteX2" fmla="*/ 3072360 w 4546212"/>
              <a:gd name="connsiteY2" fmla="*/ 64428 h 6179311"/>
              <a:gd name="connsiteX3" fmla="*/ 4546212 w 4546212"/>
              <a:gd name="connsiteY3" fmla="*/ 2836412 h 6179311"/>
              <a:gd name="connsiteX4" fmla="*/ 1203313 w 4546212"/>
              <a:gd name="connsiteY4" fmla="*/ 6179311 h 6179311"/>
              <a:gd name="connsiteX5" fmla="*/ 53912 w 4546212"/>
              <a:gd name="connsiteY5" fmla="*/ 5976465 h 6179311"/>
              <a:gd name="connsiteX6" fmla="*/ 0 w 4546212"/>
              <a:gd name="connsiteY6" fmla="*/ 5955208 h 6179311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46212" h="6179311">
                <a:moveTo>
                  <a:pt x="0" y="0"/>
                </a:moveTo>
                <a:lnTo>
                  <a:pt x="2966308" y="0"/>
                </a:lnTo>
                <a:lnTo>
                  <a:pt x="3072360" y="64428"/>
                </a:lnTo>
                <a:cubicBezTo>
                  <a:pt x="3961577" y="665171"/>
                  <a:pt x="4546212" y="1682517"/>
                  <a:pt x="4546212" y="2836412"/>
                </a:cubicBezTo>
                <a:cubicBezTo>
                  <a:pt x="4546212" y="4682644"/>
                  <a:pt x="3049545" y="6179311"/>
                  <a:pt x="1203313" y="6179311"/>
                </a:cubicBezTo>
                <a:cubicBezTo>
                  <a:pt x="799450" y="6179311"/>
                  <a:pt x="412314" y="6107693"/>
                  <a:pt x="53912" y="5976465"/>
                </a:cubicBezTo>
                <a:lnTo>
                  <a:pt x="0" y="5955208"/>
                </a:lnTo>
                <a:close/>
              </a:path>
            </a:pathLst>
          </a:cu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wrap="square" lIns="0" tIns="1097280" rIns="914400" bIns="45720" rtlCol="0" anchor="t" anchorCtr="1">
            <a:noAutofit/>
          </a:bodyPr>
          <a:lstStyle>
            <a:lvl1pPr>
              <a:defRPr lang="en-GB"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noProof="0"/>
              <a:t>Insert Image</a:t>
            </a:r>
            <a:endParaRPr lang="en-US" noProof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215796" y="504419"/>
            <a:ext cx="6404696" cy="1480711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/>
            <a:r>
              <a:rPr lang="en-US" noProof="0"/>
              <a:t>CLICK TO EDIT MASTER TITLE STYLE</a:t>
            </a:r>
            <a:endParaRPr lang="en-US" noProof="0"/>
          </a:p>
        </p:txBody>
      </p:sp>
      <p:sp>
        <p:nvSpPr>
          <p:cNvPr id="23" name="Oval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cxnSp>
        <p:nvCxnSpPr>
          <p:cNvPr id="24" name="Straight Connector 23"/>
          <p:cNvCxnSpPr/>
          <p:nvPr userDrawn="1"/>
        </p:nvCxnSpPr>
        <p:spPr>
          <a:xfrm flipH="1"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Slide Number Placeholder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n-US" noProof="0" smtClean="0"/>
              <a:t/>
            </a:fld>
            <a:endParaRPr lang="en-US" noProof="0"/>
          </a:p>
        </p:txBody>
      </p:sp>
      <p:cxnSp>
        <p:nvCxnSpPr>
          <p:cNvPr id="30" name="Straight Connector 29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Group 3"/>
          <p:cNvGrpSpPr/>
          <p:nvPr userDrawn="1"/>
        </p:nvGrpSpPr>
        <p:grpSpPr>
          <a:xfrm>
            <a:off x="0" y="0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5" name="Rectangle 4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6" name="Rectangle 5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7" name="Rectangle 6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</p:grpSp>
      <p:sp>
        <p:nvSpPr>
          <p:cNvPr id="20" name="Rectangle 19"/>
          <p:cNvSpPr/>
          <p:nvPr userDrawn="1"/>
        </p:nvSpPr>
        <p:spPr>
          <a:xfrm>
            <a:off x="0" y="1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41500">
                <a:srgbClr val="FFFFFF">
                  <a:alpha val="70000"/>
                </a:srgbClr>
              </a:gs>
              <a:gs pos="83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1" name="Oval 20"/>
          <p:cNvSpPr/>
          <p:nvPr/>
        </p:nvSpPr>
        <p:spPr>
          <a:xfrm>
            <a:off x="6493691" y="106341"/>
            <a:ext cx="5641826" cy="56418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7" name="Picture Placeholder 21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6706226" y="318876"/>
            <a:ext cx="5221224" cy="5221224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noProof="0"/>
              <a:t>Insert Image</a:t>
            </a:r>
            <a:endParaRPr lang="en-US" noProof="0"/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640079" y="504419"/>
            <a:ext cx="5910095" cy="1480711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/>
            <a:r>
              <a:rPr lang="en-US" noProof="0"/>
              <a:t>CLICK TO EDIT MASTER TITLE STYLE</a:t>
            </a:r>
            <a:endParaRPr lang="en-US" noProof="0"/>
          </a:p>
        </p:txBody>
      </p:sp>
      <p:sp>
        <p:nvSpPr>
          <p:cNvPr id="19" name="Text Placeholder 18"/>
          <p:cNvSpPr>
            <a:spLocks noGrp="1"/>
          </p:cNvSpPr>
          <p:nvPr userDrawn="1">
            <p:ph type="body" sz="quarter" idx="15"/>
          </p:nvPr>
        </p:nvSpPr>
        <p:spPr>
          <a:xfrm>
            <a:off x="640080" y="2526124"/>
            <a:ext cx="2651760" cy="3653188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defRPr lang="en-US" sz="1400" smtClean="0">
                <a:latin typeface="+mn-lt"/>
                <a:cs typeface="Arial" panose="020b0604020202020204" pitchFamily="34" charset="0"/>
              </a:defRPr>
            </a:lvl1pPr>
          </a:lstStyle>
          <a:p>
            <a:pPr lvl="0">
              <a:spcBef>
                <a:spcPts val="1200"/>
              </a:spcBef>
              <a:spcAft>
                <a:spcPts val="1200"/>
              </a:spcAft>
            </a:pPr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sp>
        <p:nvSpPr>
          <p:cNvPr id="23" name="Oval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cxnSp>
        <p:nvCxnSpPr>
          <p:cNvPr id="25" name="Straight Connector 24"/>
          <p:cNvCxnSpPr/>
          <p:nvPr userDrawn="1"/>
        </p:nvCxnSpPr>
        <p:spPr>
          <a:xfrm flipH="1"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18"/>
          <p:cNvSpPr>
            <a:spLocks noGrp="1"/>
          </p:cNvSpPr>
          <p:nvPr>
            <p:ph type="body" sz="quarter" idx="16"/>
          </p:nvPr>
        </p:nvSpPr>
        <p:spPr>
          <a:xfrm>
            <a:off x="3727393" y="2526124"/>
            <a:ext cx="2651760" cy="3653188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defRPr lang="en-US" sz="1400" smtClean="0">
                <a:latin typeface="+mn-lt"/>
                <a:cs typeface="Arial" panose="020b0604020202020204" pitchFamily="34" charset="0"/>
              </a:defRPr>
            </a:lvl1pPr>
          </a:lstStyle>
          <a:p>
            <a:pPr lvl="0">
              <a:spcBef>
                <a:spcPts val="1200"/>
              </a:spcBef>
              <a:spcAft>
                <a:spcPts val="1200"/>
              </a:spcAft>
            </a:pPr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sp>
        <p:nvSpPr>
          <p:cNvPr id="28" name="Slide Number Placeholder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n-US" noProof="0" smtClean="0"/>
              <a:t/>
            </a:fld>
            <a:endParaRPr lang="en-US" noProof="0"/>
          </a:p>
        </p:txBody>
      </p:sp>
      <p:cxnSp>
        <p:nvCxnSpPr>
          <p:cNvPr id="29" name="Straight Connector 28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Group 3"/>
          <p:cNvGrpSpPr/>
          <p:nvPr userDrawn="1"/>
        </p:nvGrpSpPr>
        <p:grpSpPr>
          <a:xfrm flipV="1">
            <a:off x="0" y="2404423"/>
            <a:ext cx="12192000" cy="4453577"/>
            <a:chOff x="0" y="-277094"/>
            <a:chExt cx="12192000" cy="5876838"/>
          </a:xfrm>
          <a:solidFill>
            <a:schemeClr val="bg2">
              <a:alpha val="25000"/>
            </a:schemeClr>
          </a:solidFill>
        </p:grpSpPr>
        <p:sp>
          <p:nvSpPr>
            <p:cNvPr id="5" name="Rectangle 4"/>
            <p:cNvSpPr/>
            <p:nvPr/>
          </p:nvSpPr>
          <p:spPr>
            <a:xfrm>
              <a:off x="0" y="1811086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6" name="Rectangle 5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7" name="Rectangle 6"/>
            <p:cNvSpPr/>
            <p:nvPr/>
          </p:nvSpPr>
          <p:spPr>
            <a:xfrm>
              <a:off x="0" y="4487469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9" name="Rectangle 8"/>
            <p:cNvSpPr/>
            <p:nvPr/>
          </p:nvSpPr>
          <p:spPr>
            <a:xfrm>
              <a:off x="0" y="3142331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0" y="-277094"/>
              <a:ext cx="12192000" cy="195391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0" y="5575612"/>
              <a:ext cx="12192000" cy="2413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</p:grpSp>
      <p:sp>
        <p:nvSpPr>
          <p:cNvPr id="20" name="Rectangle 19"/>
          <p:cNvSpPr/>
          <p:nvPr userDrawn="1"/>
        </p:nvSpPr>
        <p:spPr>
          <a:xfrm flipV="1">
            <a:off x="0" y="0"/>
            <a:ext cx="12192000" cy="6858000"/>
          </a:xfrm>
          <a:prstGeom prst="rect">
            <a:avLst/>
          </a:prstGeom>
          <a:gradFill>
            <a:gsLst>
              <a:gs pos="25000">
                <a:schemeClr val="bg1">
                  <a:alpha val="0"/>
                </a:schemeClr>
              </a:gs>
              <a:gs pos="75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1" name="Oval 20"/>
          <p:cNvSpPr/>
          <p:nvPr/>
        </p:nvSpPr>
        <p:spPr>
          <a:xfrm>
            <a:off x="6493691" y="106341"/>
            <a:ext cx="5641826" cy="56418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17" name="Picture Placeholder 21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6706226" y="318876"/>
            <a:ext cx="5221224" cy="5221224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noProof="0"/>
              <a:t>Insert Image</a:t>
            </a:r>
            <a:endParaRPr lang="en-US" noProof="0"/>
          </a:p>
        </p:txBody>
      </p: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640079" y="504419"/>
            <a:ext cx="5910095" cy="1480711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2400" b="1">
                <a:solidFill>
                  <a:schemeClr val="accent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pPr marL="0" lvl="0"/>
            <a:r>
              <a:rPr lang="en-US" noProof="0"/>
              <a:t>CLICK TO EDIT MASTER TITLE STYLE</a:t>
            </a:r>
            <a:endParaRPr lang="en-US" noProof="0"/>
          </a:p>
        </p:txBody>
      </p:sp>
      <p:sp>
        <p:nvSpPr>
          <p:cNvPr id="19" name="Text Placeholder 18"/>
          <p:cNvSpPr>
            <a:spLocks noGrp="1"/>
          </p:cNvSpPr>
          <p:nvPr userDrawn="1">
            <p:ph type="body" sz="quarter" idx="15"/>
          </p:nvPr>
        </p:nvSpPr>
        <p:spPr>
          <a:xfrm>
            <a:off x="640080" y="2526124"/>
            <a:ext cx="2651760" cy="3653188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defRPr lang="en-US" sz="1400" smtClean="0">
                <a:latin typeface="+mn-lt"/>
                <a:cs typeface="Arial" panose="020b0604020202020204" pitchFamily="34" charset="0"/>
              </a:defRPr>
            </a:lvl1pPr>
          </a:lstStyle>
          <a:p>
            <a:pPr lvl="0">
              <a:spcBef>
                <a:spcPts val="1200"/>
              </a:spcBef>
              <a:spcAft>
                <a:spcPts val="1200"/>
              </a:spcAft>
            </a:pPr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sp>
        <p:nvSpPr>
          <p:cNvPr id="23" name="Oval 22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cxnSp>
        <p:nvCxnSpPr>
          <p:cNvPr id="25" name="Straight Connector 24"/>
          <p:cNvCxnSpPr/>
          <p:nvPr userDrawn="1"/>
        </p:nvCxnSpPr>
        <p:spPr>
          <a:xfrm flipH="1"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18"/>
          <p:cNvSpPr>
            <a:spLocks noGrp="1"/>
          </p:cNvSpPr>
          <p:nvPr>
            <p:ph type="body" sz="quarter" idx="16"/>
          </p:nvPr>
        </p:nvSpPr>
        <p:spPr>
          <a:xfrm>
            <a:off x="3727393" y="2526124"/>
            <a:ext cx="2651760" cy="3653188"/>
          </a:xfrm>
        </p:spPr>
        <p:txBody>
          <a:bodyPr vert="horz" lIns="0" tIns="0" rIns="0" bIns="0" rtlCol="0">
            <a:noAutofit/>
          </a:bodyPr>
          <a:lstStyle>
            <a:lvl1pPr>
              <a:lnSpc>
                <a:spcPct val="95000"/>
              </a:lnSpc>
              <a:spcBef>
                <a:spcPts val="600"/>
              </a:spcBef>
              <a:spcAft>
                <a:spcPts val="600"/>
              </a:spcAft>
              <a:defRPr lang="en-US" sz="1400" smtClean="0">
                <a:latin typeface="+mn-lt"/>
                <a:cs typeface="Arial" panose="020b0604020202020204" pitchFamily="34" charset="0"/>
              </a:defRPr>
            </a:lvl1pPr>
          </a:lstStyle>
          <a:p>
            <a:pPr lvl="0">
              <a:spcBef>
                <a:spcPts val="1200"/>
              </a:spcBef>
              <a:spcAft>
                <a:spcPts val="1200"/>
              </a:spcAft>
            </a:pPr>
            <a:r>
              <a:rPr lang="zh-CN" altLang="en-US" noProof="0"/>
              <a:t>单击此处编辑母版文本样式</a:t>
            </a:r>
            <a:endParaRPr lang="zh-CN" altLang="en-US" noProof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n-US" noProof="0" smtClean="0"/>
              <a:t/>
            </a:fld>
            <a:endParaRPr lang="en-US" noProof="0"/>
          </a:p>
        </p:txBody>
      </p:sp>
      <p:cxnSp>
        <p:nvCxnSpPr>
          <p:cNvPr id="22" name="Straight Connector 21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Section Header with Imiag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0" y="0"/>
            <a:ext cx="12192000" cy="3255962"/>
            <a:chOff x="0" y="1770061"/>
            <a:chExt cx="12192000" cy="3255962"/>
          </a:xfrm>
          <a:solidFill>
            <a:schemeClr val="bg1"/>
          </a:solidFill>
        </p:grpSpPr>
        <p:sp>
          <p:nvSpPr>
            <p:cNvPr id="9" name="Rectangle 8"/>
            <p:cNvSpPr/>
            <p:nvPr/>
          </p:nvSpPr>
          <p:spPr>
            <a:xfrm>
              <a:off x="0" y="1770061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0" y="4449763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0" y="3079750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831849" y="3387725"/>
            <a:ext cx="5680075" cy="1700866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4600" b="1" spc="-150">
                <a:solidFill>
                  <a:schemeClr val="accent2"/>
                </a:solidFill>
                <a:latin typeface="+mj-lt"/>
              </a:defRPr>
            </a:lvl1pPr>
          </a:lstStyle>
          <a:p>
            <a:pPr marL="0" lvl="0"/>
            <a:r>
              <a:rPr lang="en-US" noProof="0"/>
              <a:t>Section Header</a:t>
            </a:r>
            <a:endParaRPr lang="en-US" noProof="0"/>
          </a:p>
        </p:txBody>
      </p:sp>
      <p:sp>
        <p:nvSpPr>
          <p:cNvPr id="19" name="Right Triangle 18"/>
          <p:cNvSpPr/>
          <p:nvPr userDrawn="1"/>
        </p:nvSpPr>
        <p:spPr>
          <a:xfrm rot="18900000" flipH="1">
            <a:off x="436216" y="4610094"/>
            <a:ext cx="218598" cy="218598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 hasCustomPrompt="1"/>
          </p:nvPr>
        </p:nvSpPr>
        <p:spPr>
          <a:xfrm>
            <a:off x="831849" y="5164364"/>
            <a:ext cx="5680075" cy="1078588"/>
          </a:xfrm>
        </p:spPr>
        <p:txBody>
          <a:bodyPr vert="horz" lIns="91440" tIns="45720" rIns="91440" bIns="45720" rtlCol="0">
            <a:noAutofit/>
          </a:bodyPr>
          <a:lstStyle>
            <a:lvl1pPr marL="0" indent="0">
              <a:buNone/>
              <a:defRPr lang="en-US" sz="1600" spc="300"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Subtitle</a:t>
            </a:r>
            <a:endParaRPr lang="en-US" noProof="0"/>
          </a:p>
        </p:txBody>
      </p:sp>
      <p:sp>
        <p:nvSpPr>
          <p:cNvPr id="17" name="Oval 16"/>
          <p:cNvSpPr/>
          <p:nvPr/>
        </p:nvSpPr>
        <p:spPr>
          <a:xfrm>
            <a:off x="6511925" y="131762"/>
            <a:ext cx="5416549" cy="541654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20" name="Picture Placeholder 21"/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6715973" y="335810"/>
            <a:ext cx="5010912" cy="5010912"/>
          </a:xfrm>
          <a:prstGeom prst="ellipse">
            <a:avLst/>
          </a:prstGeom>
          <a:pattFill prst="dkUpDiag">
            <a:fgClr>
              <a:schemeClr val="accent3"/>
            </a:fgClr>
            <a:bgClr>
              <a:schemeClr val="accent3">
                <a:lumMod val="75000"/>
              </a:schemeClr>
            </a:bgClr>
          </a:pattFill>
        </p:spPr>
        <p:txBody>
          <a:bodyPr vert="horz" lIns="91440" tIns="45720" rIns="91440" bIns="45720" rtlCol="0" anchor="t" anchorCtr="1">
            <a:noAutofit/>
          </a:bodyPr>
          <a:lstStyle>
            <a:lvl1pPr>
              <a:defRPr lang="en-GB" sz="16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pPr marL="0" lvl="0" indent="0" algn="ctr">
              <a:buNone/>
            </a:pPr>
            <a:r>
              <a:rPr lang="en-US" noProof="0"/>
              <a:t>Insert Image</a:t>
            </a:r>
            <a:endParaRPr lang="en-US" noProof="0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grpSp>
        <p:nvGrpSpPr>
          <p:cNvPr id="8" name="Group 7"/>
          <p:cNvGrpSpPr/>
          <p:nvPr userDrawn="1"/>
        </p:nvGrpSpPr>
        <p:grpSpPr>
          <a:xfrm>
            <a:off x="0" y="0"/>
            <a:ext cx="12192000" cy="3255962"/>
            <a:chOff x="0" y="1770061"/>
            <a:chExt cx="12192000" cy="3255962"/>
          </a:xfrm>
          <a:solidFill>
            <a:schemeClr val="bg1"/>
          </a:solidFill>
        </p:grpSpPr>
        <p:sp>
          <p:nvSpPr>
            <p:cNvPr id="9" name="Rectangle 8"/>
            <p:cNvSpPr/>
            <p:nvPr/>
          </p:nvSpPr>
          <p:spPr>
            <a:xfrm>
              <a:off x="0" y="1770061"/>
              <a:ext cx="12192000" cy="119697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0" y="4954586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0" y="4449763"/>
              <a:ext cx="12192000" cy="7143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0" y="3975099"/>
              <a:ext cx="12192000" cy="25082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0" y="3079750"/>
              <a:ext cx="12192000" cy="6985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noProof="0"/>
            </a:p>
          </p:txBody>
        </p:sp>
      </p:grpSp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831849" y="3387725"/>
            <a:ext cx="5680075" cy="1700866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defRPr lang="en-GB" sz="4600" b="1" spc="-150">
                <a:solidFill>
                  <a:schemeClr val="accent2"/>
                </a:solidFill>
                <a:latin typeface="+mj-lt"/>
              </a:defRPr>
            </a:lvl1pPr>
          </a:lstStyle>
          <a:p>
            <a:pPr marL="0" lvl="0"/>
            <a:r>
              <a:rPr lang="en-US" noProof="0"/>
              <a:t>Section Header</a:t>
            </a:r>
            <a:endParaRPr lang="en-US" noProof="0"/>
          </a:p>
        </p:txBody>
      </p:sp>
      <p:sp>
        <p:nvSpPr>
          <p:cNvPr id="19" name="Right Triangle 18"/>
          <p:cNvSpPr/>
          <p:nvPr userDrawn="1"/>
        </p:nvSpPr>
        <p:spPr>
          <a:xfrm rot="18900000" flipH="1">
            <a:off x="436216" y="4610094"/>
            <a:ext cx="218598" cy="218598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 hasCustomPrompt="1"/>
          </p:nvPr>
        </p:nvSpPr>
        <p:spPr>
          <a:xfrm>
            <a:off x="831849" y="5164364"/>
            <a:ext cx="5680075" cy="1078588"/>
          </a:xfrm>
        </p:spPr>
        <p:txBody>
          <a:bodyPr vert="horz" lIns="91440" tIns="45720" rIns="91440" bIns="45720" rtlCol="0">
            <a:noAutofit/>
          </a:bodyPr>
          <a:lstStyle>
            <a:lvl1pPr marL="0" indent="0">
              <a:buNone/>
              <a:defRPr lang="en-US" sz="1600" spc="300">
                <a:latin typeface="+mj-lt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Subtitle</a:t>
            </a:r>
            <a:endParaRPr lang="en-US" noProof="0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21.xml" /><Relationship Id="rId22" Type="http://schemas.openxmlformats.org/officeDocument/2006/relationships/slideLayout" Target="../slideLayouts/slideLayout22.xml" /><Relationship Id="rId23" Type="http://schemas.openxmlformats.org/officeDocument/2006/relationships/slideLayout" Target="../slideLayouts/slideLayout23.xml" /><Relationship Id="rId24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theme" Target="../theme/theme2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0079" y="500492"/>
            <a:ext cx="10980413" cy="14846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noProof="0"/>
              <a:t>单击此处编辑母版标题样式</a:t>
            </a:r>
            <a:endParaRPr lang="en-US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0079" y="2522197"/>
            <a:ext cx="10980413" cy="3654765"/>
          </a:xfrm>
          <a:prstGeom prst="rect">
            <a:avLst/>
          </a:prstGeom>
        </p:spPr>
        <p:txBody>
          <a:bodyPr vert="horz" lIns="0" tIns="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二级</a:t>
            </a:r>
            <a:endParaRPr lang="zh-CN" altLang="en-US" noProof="0"/>
          </a:p>
          <a:p>
            <a:pPr lvl="2"/>
            <a:r>
              <a:rPr lang="zh-CN" altLang="en-US" noProof="0"/>
              <a:t>三级</a:t>
            </a:r>
            <a:endParaRPr lang="zh-CN" altLang="en-US" noProof="0"/>
          </a:p>
          <a:p>
            <a:pPr lvl="3"/>
            <a:r>
              <a:rPr lang="zh-CN" altLang="en-US" noProof="0"/>
              <a:t>四级</a:t>
            </a:r>
            <a:endParaRPr lang="zh-CN" altLang="en-US" noProof="0"/>
          </a:p>
          <a:p>
            <a:pPr lvl="4"/>
            <a:r>
              <a:rPr lang="zh-CN" altLang="en-US" noProof="0"/>
              <a:t>五级</a:t>
            </a:r>
            <a:endParaRPr lang="en-US" noProof="0"/>
          </a:p>
        </p:txBody>
      </p:sp>
      <p:sp>
        <p:nvSpPr>
          <p:cNvPr id="8" name="Oval 7"/>
          <p:cNvSpPr/>
          <p:nvPr userDrawn="1"/>
        </p:nvSpPr>
        <p:spPr>
          <a:xfrm>
            <a:off x="11230815" y="6327865"/>
            <a:ext cx="389686" cy="38968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noProof="0"/>
          </a:p>
        </p:txBody>
      </p:sp>
      <p:cxnSp>
        <p:nvCxnSpPr>
          <p:cNvPr id="9" name="Straight Connector 8"/>
          <p:cNvCxnSpPr/>
          <p:nvPr userDrawn="1"/>
        </p:nvCxnSpPr>
        <p:spPr>
          <a:xfrm flipH="1">
            <a:off x="11107057" y="6294459"/>
            <a:ext cx="0" cy="45720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13"/>
          <p:cNvSpPr>
            <a:spLocks noGrp="1"/>
          </p:cNvSpPr>
          <p:nvPr>
            <p:ph type="sldNum" sz="quarter" idx="4"/>
          </p:nvPr>
        </p:nvSpPr>
        <p:spPr>
          <a:xfrm>
            <a:off x="11230806" y="6327866"/>
            <a:ext cx="389686" cy="393610"/>
          </a:xfrm>
          <a:prstGeom prst="rect">
            <a:avLst/>
          </a:prstGeom>
        </p:spPr>
        <p:txBody>
          <a:bodyPr lIns="0" rIns="0" anchor="ctr" anchorCtr="1"/>
          <a:lstStyle>
            <a:lvl1pPr algn="ctr">
              <a:defRPr sz="10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DCB4E619-4CA9-4A22-920F-20396BF50470}" type="slidenum">
              <a:rPr lang="en-US" noProof="0" smtClean="0"/>
              <a:t/>
            </a:fld>
            <a:endParaRPr lang="en-US" noProof="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0" y="6523059"/>
            <a:ext cx="11109960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9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 /><Relationship Id="rId2" Type="http://schemas.openxmlformats.org/officeDocument/2006/relationships/image" Target="../media/image17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 /><Relationship Id="rId2" Type="http://schemas.openxmlformats.org/officeDocument/2006/relationships/image" Target="../media/image18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19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0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21.jpe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10" Type="http://schemas.openxmlformats.org/officeDocument/2006/relationships/image" Target="../media/image8.svg" /><Relationship Id="rId2" Type="http://schemas.openxmlformats.org/officeDocument/2006/relationships/image" Target="../media/image22.jpeg" /><Relationship Id="rId3" Type="http://schemas.openxmlformats.org/officeDocument/2006/relationships/image" Target="../media/image1.png" /><Relationship Id="rId4" Type="http://schemas.openxmlformats.org/officeDocument/2006/relationships/image" Target="../media/image2.svg" /><Relationship Id="rId5" Type="http://schemas.openxmlformats.org/officeDocument/2006/relationships/image" Target="../media/image5.png" /><Relationship Id="rId6" Type="http://schemas.openxmlformats.org/officeDocument/2006/relationships/image" Target="../media/image6.svg" /><Relationship Id="rId7" Type="http://schemas.openxmlformats.org/officeDocument/2006/relationships/image" Target="../media/image3.png" /><Relationship Id="rId8" Type="http://schemas.openxmlformats.org/officeDocument/2006/relationships/image" Target="../media/image4.svg" /><Relationship Id="rId9" Type="http://schemas.openxmlformats.org/officeDocument/2006/relationships/image" Target="../media/image7.png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10" Type="http://schemas.openxmlformats.org/officeDocument/2006/relationships/image" Target="../media/image8.svg" /><Relationship Id="rId2" Type="http://schemas.openxmlformats.org/officeDocument/2006/relationships/image" Target="../media/image23.jpeg" /><Relationship Id="rId3" Type="http://schemas.openxmlformats.org/officeDocument/2006/relationships/image" Target="../media/image1.png" /><Relationship Id="rId4" Type="http://schemas.openxmlformats.org/officeDocument/2006/relationships/image" Target="../media/image2.svg" /><Relationship Id="rId5" Type="http://schemas.openxmlformats.org/officeDocument/2006/relationships/image" Target="../media/image5.png" /><Relationship Id="rId6" Type="http://schemas.openxmlformats.org/officeDocument/2006/relationships/image" Target="../media/image6.svg" /><Relationship Id="rId7" Type="http://schemas.openxmlformats.org/officeDocument/2006/relationships/image" Target="../media/image3.png" /><Relationship Id="rId8" Type="http://schemas.openxmlformats.org/officeDocument/2006/relationships/image" Target="../media/image4.svg" /><Relationship Id="rId9" Type="http://schemas.openxmlformats.org/officeDocument/2006/relationships/image" Target="../media/image7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.xml" /><Relationship Id="rId2" Type="http://schemas.openxmlformats.org/officeDocument/2006/relationships/image" Target="../media/image10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 /><Relationship Id="rId2" Type="http://schemas.openxmlformats.org/officeDocument/2006/relationships/image" Target="../media/image11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image" Target="../media/image14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5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image" Target="../media/image16.jpeg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Picture Placeholder 4" descr="Red umbrella"/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tretch>
            <a:fillRect/>
          </a:stretch>
        </p:blipFill>
        <p:spPr/>
      </p:pic>
      <p:sp>
        <p:nvSpPr>
          <p:cNvPr id="29" name="Rectangle: Rounded Corners 28"/>
          <p:cNvSpPr/>
          <p:nvPr/>
        </p:nvSpPr>
        <p:spPr>
          <a:xfrm>
            <a:off x="5254934" y="626558"/>
            <a:ext cx="1682133" cy="413354"/>
          </a:xfrm>
          <a:prstGeom prst="round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>
                    <a:lumMod val="95000"/>
                  </a:schemeClr>
                </a:solidFill>
              </a:rPr>
              <a:t>Logo here</a:t>
            </a:r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3" name="Title 1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0"/>
              <a:t>TITLE</a:t>
            </a:r>
            <a:endParaRPr lang="en-US" b="0"/>
          </a:p>
        </p:txBody>
      </p:sp>
      <p:cxnSp>
        <p:nvCxnSpPr>
          <p:cNvPr id="17" name="Straight Connector 16" descr="divider line"/>
          <p:cNvCxnSpPr/>
          <p:nvPr/>
        </p:nvCxnSpPr>
        <p:spPr>
          <a:xfrm>
            <a:off x="5791785" y="3949699"/>
            <a:ext cx="608430" cy="0"/>
          </a:xfrm>
          <a:prstGeom prst="line">
            <a:avLst/>
          </a:prstGeom>
          <a:ln w="5715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Subtitle 1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Subtitle</a:t>
            </a:r>
            <a:endParaRPr lang="en-US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4641140" y="5795479"/>
            <a:ext cx="2915816" cy="258532"/>
          </a:xfrm>
        </p:spPr>
        <p:txBody>
          <a:bodyPr/>
          <a:lstStyle/>
          <a:p>
            <a:r>
              <a:rPr lang="en-US"/>
              <a:t>Date</a:t>
            </a:r>
            <a:endParaRPr lang="en-US"/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" name="Picture Placeholder 4" descr="red typewriter"/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tretch>
            <a:fillRect/>
          </a:stretch>
        </p:blipFill>
        <p:spPr/>
      </p:pic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LOREM IPSUM DOLOR SIT AMET, CONSECTETUER ADIPISCING ELIT.4 </a:t>
            </a:r>
            <a:endParaRPr lang="en-US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/>
              <a:t>Lorem ipsum dolor sit amet, consectetuer adipiscing elit. Maecenas porttitor congue </a:t>
            </a:r>
            <a:br>
              <a:rPr lang="en-US"/>
            </a:br>
            <a:r>
              <a:rPr lang="en-US"/>
              <a:t>massa. Fusce posuere, magna </a:t>
            </a:r>
            <a:br>
              <a:rPr lang="en-US"/>
            </a:br>
            <a:r>
              <a:rPr lang="en-US"/>
              <a:t>sed pulvinar ultricies, purus lectus malesuada libero, sit amet commodo magna eros quis urna.</a:t>
            </a:r>
            <a:endParaRPr lang="en-US"/>
          </a:p>
          <a:p>
            <a:r>
              <a:rPr lang="en-US"/>
              <a:t>Nunc viverra imperdiet enim. </a:t>
            </a:r>
            <a:br>
              <a:rPr lang="en-US"/>
            </a:br>
            <a:r>
              <a:rPr lang="en-US"/>
              <a:t>Fusce est. Vivamus a tellus.</a:t>
            </a:r>
            <a:endParaRPr lang="en-US"/>
          </a:p>
          <a:p>
            <a:r>
              <a:rPr lang="en-US"/>
              <a:t>Pellentesque habitant morbi tristique senectus et netus et malesuada fames ac turpis egestas. Proin pharetra </a:t>
            </a:r>
            <a:br>
              <a:rPr lang="en-US"/>
            </a:br>
            <a:r>
              <a:rPr lang="en-US"/>
              <a:t>nonummy pede. Mauris et orci.</a:t>
            </a:r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Lorem ipsum dolor sit amet, consectetuer adipiscing elit. Maecenas porttitor congue </a:t>
            </a:r>
            <a:br>
              <a:rPr lang="en-US"/>
            </a:br>
            <a:r>
              <a:rPr lang="en-US"/>
              <a:t>massa. Fusce posuere, magna </a:t>
            </a:r>
            <a:br>
              <a:rPr lang="en-US"/>
            </a:br>
            <a:r>
              <a:rPr lang="en-US"/>
              <a:t>sed pulvinar ultricies, purus lectus malesuada libero, sit amet commodo magna eros quis urna.</a:t>
            </a:r>
            <a:endParaRPr lang="en-US"/>
          </a:p>
          <a:p>
            <a:r>
              <a:rPr lang="en-US"/>
              <a:t>Nunc viverra imperdiet enim. </a:t>
            </a:r>
            <a:br>
              <a:rPr lang="en-US"/>
            </a:br>
            <a:r>
              <a:rPr lang="en-US"/>
              <a:t>Fusce est. Vivamus a tellus.</a:t>
            </a:r>
            <a:endParaRPr lang="en-US"/>
          </a:p>
          <a:p>
            <a:r>
              <a:rPr lang="en-US"/>
              <a:t>Pellentesque habitant morbi tristique senectus et netus et malesuada fames ac turpis egestas. Proin pharetra </a:t>
            </a:r>
            <a:br>
              <a:rPr lang="en-US"/>
            </a:br>
            <a:r>
              <a:rPr lang="en-US"/>
              <a:t>nonummy pede. Mauris et orci.</a:t>
            </a:r>
            <a:endParaRPr lang="en-US"/>
          </a:p>
        </p:txBody>
      </p:sp>
      <p:sp>
        <p:nvSpPr>
          <p:cNvPr id="22" name="Rectangle: Rounded Corners 21"/>
          <p:cNvSpPr/>
          <p:nvPr/>
        </p:nvSpPr>
        <p:spPr>
          <a:xfrm>
            <a:off x="640079" y="6327866"/>
            <a:ext cx="1150621" cy="393610"/>
          </a:xfrm>
          <a:prstGeom prst="roundRect">
            <a:avLst>
              <a:gd name="adj" fmla="val 8785"/>
            </a:avLst>
          </a:prstGeom>
          <a:solidFill>
            <a:schemeClr val="bg1"/>
          </a:solidFill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Logo here</a:t>
            </a:r>
            <a:endParaRPr lang="en-US" sz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DCB4E619-4CA9-4A22-920F-20396BF50470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" name="Picture Placeholder 14" descr="closeup of back of car"/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tretch>
            <a:fillRect/>
          </a:stretch>
        </p:blipFill>
        <p:spPr/>
      </p:pic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LOREM IPSUM DOLOR SIT AMET, CONSECTETUER ADIPISCING ELIT.5</a:t>
            </a:r>
            <a:endParaRPr lang="en-US"/>
          </a:p>
        </p:txBody>
      </p:sp>
      <p:graphicFrame>
        <p:nvGraphicFramePr>
          <p:cNvPr id="21" name="Table 20"/>
          <p:cNvGraphicFramePr>
            <a:graphicFrameLocks noGrp="1"/>
          </p:cNvGraphicFramePr>
          <p:nvPr/>
        </p:nvGraphicFramePr>
        <p:xfrm>
          <a:off x="5215796" y="2673231"/>
          <a:ext cx="6250491" cy="3114040"/>
        </p:xfrm>
        <a:graphic>
          <a:graphicData uri="http://schemas.openxmlformats.org/drawingml/2006/table">
            <a:tbl>
              <a:tblPr firstRow="1" bandRow="1">
                <a:tableStyleId>{72833802-FEF1-4C79-8D5D-14CF1EAF98D9}</a:tableStyleId>
              </a:tblPr>
              <a:tblGrid>
                <a:gridCol w="2083497"/>
                <a:gridCol w="2083497"/>
                <a:gridCol w="2083497"/>
              </a:tblGrid>
              <a:tr h="37084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sz="1400">
                          <a:latin typeface="+mj-lt"/>
                        </a:rPr>
                        <a:t>Title</a:t>
                      </a:r>
                      <a:endParaRPr lang="en-GB" sz="1400">
                        <a:latin typeface="+mj-lt"/>
                      </a:endParaRPr>
                    </a:p>
                  </a:txBody>
                  <a:tcPr anchor="ctr"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sz="1400">
                          <a:latin typeface="+mj-lt"/>
                        </a:rPr>
                        <a:t>Title</a:t>
                      </a:r>
                      <a:endParaRPr lang="en-GB" sz="1400">
                        <a:latin typeface="+mj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sz="1400">
                          <a:latin typeface="+mj-lt"/>
                        </a:rPr>
                        <a:t>Tilte</a:t>
                      </a:r>
                      <a:endParaRPr lang="en-GB" sz="1400">
                        <a:latin typeface="+mj-lt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457200">
                <a:tc>
                  <a:txBody>
                    <a:bodyPr vert="horz" wrap="square"/>
                    <a:lstStyle/>
                    <a:p>
                      <a:r>
                        <a:rPr lang="en-US" sz="1400">
                          <a:latin typeface="+mn-lt"/>
                        </a:rPr>
                        <a:t>Text here</a:t>
                      </a:r>
                      <a:endParaRPr lang="en-GB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Text here</a:t>
                      </a:r>
                      <a:endParaRPr kumimoji="0" lang="en-GB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Text here</a:t>
                      </a:r>
                      <a:endParaRPr kumimoji="0" lang="en-GB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Text here</a:t>
                      </a:r>
                      <a:endParaRPr kumimoji="0" lang="en-GB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Text here</a:t>
                      </a:r>
                      <a:endParaRPr kumimoji="0" lang="en-GB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Text here</a:t>
                      </a:r>
                      <a:endParaRPr kumimoji="0" lang="en-GB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Text here</a:t>
                      </a:r>
                      <a:endParaRPr kumimoji="0" lang="en-GB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Text here</a:t>
                      </a:r>
                      <a:endParaRPr kumimoji="0" lang="en-GB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Text here</a:t>
                      </a:r>
                      <a:endParaRPr kumimoji="0" lang="en-GB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Text here</a:t>
                      </a:r>
                      <a:endParaRPr kumimoji="0" lang="en-GB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Text here</a:t>
                      </a:r>
                      <a:endParaRPr kumimoji="0" lang="en-GB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Text here</a:t>
                      </a:r>
                      <a:endParaRPr kumimoji="0" lang="en-GB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Text here</a:t>
                      </a:r>
                      <a:endParaRPr kumimoji="0" lang="en-GB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Text here</a:t>
                      </a:r>
                      <a:endParaRPr kumimoji="0" lang="en-GB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Text here</a:t>
                      </a:r>
                      <a:endParaRPr kumimoji="0" lang="en-GB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57200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Text here</a:t>
                      </a:r>
                      <a:endParaRPr kumimoji="0" lang="en-GB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Text here</a:t>
                      </a:r>
                      <a:endParaRPr kumimoji="0" lang="en-GB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Text here</a:t>
                      </a:r>
                      <a:endParaRPr kumimoji="0" lang="en-GB" sz="1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4" name="Rectangle: Rounded Corners 23"/>
          <p:cNvSpPr/>
          <p:nvPr/>
        </p:nvSpPr>
        <p:spPr>
          <a:xfrm>
            <a:off x="640079" y="6327866"/>
            <a:ext cx="1150621" cy="393610"/>
          </a:xfrm>
          <a:prstGeom prst="roundRect">
            <a:avLst>
              <a:gd name="adj" fmla="val 8785"/>
            </a:avLst>
          </a:prstGeom>
          <a:solidFill>
            <a:schemeClr val="bg1"/>
          </a:solidFill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Logo here</a:t>
            </a:r>
            <a:endParaRPr lang="en-US" sz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DCB4E619-4CA9-4A22-920F-20396BF50470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Picture Placeholder 6" descr="wonan holding camera"/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tretch>
            <a:fillRect/>
          </a:stretch>
        </p:blipFill>
        <p:spPr/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Quote </a:t>
            </a:r>
            <a:br>
              <a:rPr lang="en-US"/>
            </a:br>
            <a:r>
              <a:rPr lang="en-US" sz="2800" b="0" i="1"/>
              <a:t>Lorem ipsum dolor sit amet, consectetuer adipiscing elit. Maecenas porttitor congue massa. Fusce posuere, magna sed pulvinar ultricies, purus lectus malesuada libero, sit amet commodo magna eros quis urna.01</a:t>
            </a:r>
            <a:endParaRPr lang="en-US" b="0" i="1"/>
          </a:p>
        </p:txBody>
      </p:sp>
      <p:sp>
        <p:nvSpPr>
          <p:cNvPr id="11" name="Rectangle: Rounded Corners 10"/>
          <p:cNvSpPr/>
          <p:nvPr/>
        </p:nvSpPr>
        <p:spPr>
          <a:xfrm>
            <a:off x="640079" y="6327866"/>
            <a:ext cx="1150621" cy="393610"/>
          </a:xfrm>
          <a:prstGeom prst="roundRect">
            <a:avLst>
              <a:gd name="adj" fmla="val 8785"/>
            </a:avLst>
          </a:prstGeom>
          <a:solidFill>
            <a:schemeClr val="accent3"/>
          </a:solidFill>
          <a:ln w="127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chemeClr val="bg1"/>
                </a:solidFill>
              </a:rPr>
              <a:t>Logo here</a:t>
            </a:r>
            <a:endParaRPr lang="en-US" sz="1200">
              <a:solidFill>
                <a:schemeClr val="bg1"/>
              </a:solidFill>
            </a:endParaRPr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DCB4E619-4CA9-4A22-920F-20396BF50470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" name="Picture Placeholder 10" descr="dog wearing "/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tretch>
            <a:fillRect/>
          </a:stretch>
        </p:blipFill>
        <p:spPr>
          <a:xfrm flipH="1">
            <a:off x="562502" y="1539126"/>
            <a:ext cx="3421745" cy="3421745"/>
          </a:xfr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Quote </a:t>
            </a:r>
            <a:br>
              <a:rPr lang="en-US"/>
            </a:br>
            <a:r>
              <a:rPr lang="en-US" sz="2800" b="0" i="1"/>
              <a:t>Lorem ipsum dolor sit amet, consectetuer adipiscing elit. Maecenas porttitor congue massa. Fusce posuere, magna sed pulvinar ultricies, purus lectus malesuada libero, sit amet commodo magna eros quis urna.02</a:t>
            </a:r>
            <a:endParaRPr lang="en-US" b="0" i="1"/>
          </a:p>
        </p:txBody>
      </p:sp>
      <p:sp>
        <p:nvSpPr>
          <p:cNvPr id="19" name="Rectangle: Rounded Corners 18"/>
          <p:cNvSpPr/>
          <p:nvPr/>
        </p:nvSpPr>
        <p:spPr>
          <a:xfrm>
            <a:off x="640079" y="6327866"/>
            <a:ext cx="1150621" cy="393610"/>
          </a:xfrm>
          <a:prstGeom prst="roundRect">
            <a:avLst>
              <a:gd name="adj" fmla="val 8785"/>
            </a:avLst>
          </a:prstGeom>
          <a:solidFill>
            <a:schemeClr val="bg1"/>
          </a:solidFill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Logo here</a:t>
            </a:r>
            <a:endParaRPr lang="en-US" sz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DCB4E619-4CA9-4A22-920F-20396BF50470}" type="slidenum">
              <a:rPr lang="en-US" smtClean="0"/>
              <a:t>13</a:t>
            </a:fld>
            <a:endParaRPr lang="en-US"/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5" name="Picture Placeholder 14" descr="dog portrait funny expression"/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tretch>
            <a:fillRect/>
          </a:stretch>
        </p:blipFill>
        <p:spPr/>
      </p:pic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1776770" y="4752155"/>
            <a:ext cx="9355687" cy="1310968"/>
          </a:xfrm>
        </p:spPr>
        <p:txBody>
          <a:bodyPr/>
          <a:lstStyle/>
          <a:p>
            <a:r>
              <a:rPr lang="en-US"/>
              <a:t>Lorem ipsum dolor sit amet, consectetuer adipiscing elit. Maecenas porttitor congue massa. Fusce posuere, magna sed pulvinar ultricies, purus lectus malesuada libero, sit amet</a:t>
            </a:r>
            <a:endParaRPr lang="en-US"/>
          </a:p>
        </p:txBody>
      </p:sp>
      <p:sp>
        <p:nvSpPr>
          <p:cNvPr id="23" name="Rectangle: Rounded Corners 22"/>
          <p:cNvSpPr/>
          <p:nvPr/>
        </p:nvSpPr>
        <p:spPr>
          <a:xfrm>
            <a:off x="640079" y="6327866"/>
            <a:ext cx="1150621" cy="393610"/>
          </a:xfrm>
          <a:prstGeom prst="roundRect">
            <a:avLst>
              <a:gd name="adj" fmla="val 8785"/>
            </a:avLst>
          </a:prstGeom>
          <a:solidFill>
            <a:schemeClr val="bg1"/>
          </a:solidFill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Logo here</a:t>
            </a:r>
            <a:endParaRPr lang="en-US" sz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DCB4E619-4CA9-4A22-920F-20396BF50470}" type="slidenum">
              <a:rPr lang="en-US" smtClean="0"/>
              <a:t>14</a:t>
            </a:fld>
            <a:endParaRPr lang="en-US"/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" name="Picture Placeholder 18" descr="scattered hearts"/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tretch>
            <a:fillRect/>
          </a:stretch>
        </p:blipFill>
        <p:spPr/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THANK YOU</a:t>
            </a:r>
            <a:endParaRPr lang="en-GB"/>
          </a:p>
        </p:txBody>
      </p:sp>
      <p:pic>
        <p:nvPicPr>
          <p:cNvPr id="25" name="Graphic 24" descr="User" title="Icon - Presenter Name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92357" y="4451822"/>
            <a:ext cx="218900" cy="218900"/>
          </a:xfrm>
          <a:prstGeom prst="rect">
            <a:avLst/>
          </a:prstGeom>
        </p:spPr>
      </p:pic>
      <p:sp>
        <p:nvSpPr>
          <p:cNvPr id="47" name="Text Placeholder 4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Name</a:t>
            </a:r>
            <a:endParaRPr lang="en-GB"/>
          </a:p>
        </p:txBody>
      </p:sp>
      <p:pic>
        <p:nvPicPr>
          <p:cNvPr id="27" name="Graphic 26" descr="Smart Phone" title="Icon - Presenter Phone Number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192357" y="4888322"/>
            <a:ext cx="218900" cy="218900"/>
          </a:xfrm>
          <a:prstGeom prst="rect">
            <a:avLst/>
          </a:prstGeom>
        </p:spPr>
      </p:pic>
      <p:sp>
        <p:nvSpPr>
          <p:cNvPr id="48" name="Text Placeholder 4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Phone</a:t>
            </a:r>
            <a:endParaRPr lang="en-GB"/>
          </a:p>
        </p:txBody>
      </p:sp>
      <p:pic>
        <p:nvPicPr>
          <p:cNvPr id="26" name="Graphic 25" descr="Envelope" title="Icon Presenter Email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192357" y="5324822"/>
            <a:ext cx="218900" cy="218900"/>
          </a:xfrm>
          <a:prstGeom prst="rect">
            <a:avLst/>
          </a:prstGeom>
        </p:spPr>
      </p:pic>
      <p:sp>
        <p:nvSpPr>
          <p:cNvPr id="49" name="Text Placeholder 48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/>
              <a:t>Email</a:t>
            </a:r>
            <a:endParaRPr lang="en-GB"/>
          </a:p>
        </p:txBody>
      </p:sp>
      <p:pic>
        <p:nvPicPr>
          <p:cNvPr id="28" name="Graphic 27" descr="Link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179414" y="5748378"/>
            <a:ext cx="244786" cy="244786"/>
          </a:xfrm>
          <a:prstGeom prst="rect">
            <a:avLst/>
          </a:prstGeom>
        </p:spPr>
      </p:pic>
      <p:sp>
        <p:nvSpPr>
          <p:cNvPr id="50" name="Text Placeholder 49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/>
              <a:t>Website</a:t>
            </a:r>
            <a:endParaRPr lang="en-GB"/>
          </a:p>
        </p:txBody>
      </p:sp>
      <p:cxnSp>
        <p:nvCxnSpPr>
          <p:cNvPr id="24" name="Straight Connector 23" descr="divider line"/>
          <p:cNvCxnSpPr/>
          <p:nvPr/>
        </p:nvCxnSpPr>
        <p:spPr>
          <a:xfrm flipH="1">
            <a:off x="4516210" y="4422773"/>
            <a:ext cx="0" cy="1586498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Picture Placeholder 5" descr="abstract blue and red lines"/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tretch>
            <a:fillRect/>
          </a:stretch>
        </p:blipFill>
        <p:spPr/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THANK YOU!</a:t>
            </a:r>
            <a:endParaRPr lang="en-GB"/>
          </a:p>
        </p:txBody>
      </p:sp>
      <p:pic>
        <p:nvPicPr>
          <p:cNvPr id="25" name="Graphic 24" descr="User" title="Icon - Presenter Name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92357" y="4451822"/>
            <a:ext cx="218900" cy="218900"/>
          </a:xfrm>
          <a:prstGeom prst="rect">
            <a:avLst/>
          </a:prstGeom>
        </p:spPr>
      </p:pic>
      <p:sp>
        <p:nvSpPr>
          <p:cNvPr id="17" name="Text Placeholder 16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Name</a:t>
            </a:r>
            <a:endParaRPr lang="en-GB"/>
          </a:p>
        </p:txBody>
      </p:sp>
      <p:pic>
        <p:nvPicPr>
          <p:cNvPr id="27" name="Graphic 26" descr="Smart Phone" title="Icon - Presenter Phone Number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192357" y="4888322"/>
            <a:ext cx="218900" cy="218900"/>
          </a:xfrm>
          <a:prstGeom prst="rect">
            <a:avLst/>
          </a:prstGeom>
        </p:spPr>
      </p:pic>
      <p:sp>
        <p:nvSpPr>
          <p:cNvPr id="18" name="Text Placeholder 17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Phone</a:t>
            </a:r>
            <a:endParaRPr lang="en-GB"/>
          </a:p>
        </p:txBody>
      </p:sp>
      <p:pic>
        <p:nvPicPr>
          <p:cNvPr id="26" name="Graphic 25" descr="Envelope" title="Icon Presenter Email"/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192357" y="5324822"/>
            <a:ext cx="218900" cy="218900"/>
          </a:xfrm>
          <a:prstGeom prst="rect">
            <a:avLst/>
          </a:prstGeom>
        </p:spPr>
      </p:pic>
      <p:sp>
        <p:nvSpPr>
          <p:cNvPr id="19" name="Text Placeholder 18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/>
              <a:t>Email</a:t>
            </a:r>
            <a:endParaRPr lang="en-GB"/>
          </a:p>
        </p:txBody>
      </p:sp>
      <p:pic>
        <p:nvPicPr>
          <p:cNvPr id="28" name="Graphic 27" descr="Link"/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179414" y="5748378"/>
            <a:ext cx="244786" cy="244786"/>
          </a:xfrm>
          <a:prstGeom prst="rect">
            <a:avLst/>
          </a:prstGeom>
        </p:spPr>
      </p:pic>
      <p:sp>
        <p:nvSpPr>
          <p:cNvPr id="20" name="Text Placeholder 19"/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/>
              <a:t>Website</a:t>
            </a:r>
            <a:endParaRPr lang="en-GB"/>
          </a:p>
        </p:txBody>
      </p:sp>
      <p:cxnSp>
        <p:nvCxnSpPr>
          <p:cNvPr id="24" name="Straight Connector 23" descr="divider line"/>
          <p:cNvCxnSpPr/>
          <p:nvPr/>
        </p:nvCxnSpPr>
        <p:spPr>
          <a:xfrm flipH="1">
            <a:off x="4516210" y="4422773"/>
            <a:ext cx="0" cy="1586498"/>
          </a:xfrm>
          <a:prstGeom prst="line">
            <a:avLst/>
          </a:prstGeom>
          <a:ln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bg>
      <p:bgPr>
        <a:pattFill prst="pct5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" name="Rectangle: Rounded Corners 32"/>
          <p:cNvSpPr/>
          <p:nvPr/>
        </p:nvSpPr>
        <p:spPr>
          <a:xfrm>
            <a:off x="711201" y="896684"/>
            <a:ext cx="1802782" cy="655928"/>
          </a:xfrm>
          <a:prstGeom prst="roundRect">
            <a:avLst>
              <a:gd name="adj" fmla="val 8785"/>
            </a:avLst>
          </a:prstGeom>
          <a:solidFill>
            <a:srgbClr val="F2F2F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Logo here</a:t>
            </a:r>
            <a:endParaRPr lang="en-GB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Section Header 01</a:t>
            </a:r>
            <a:endParaRPr lang="en-GB"/>
          </a:p>
        </p:txBody>
      </p:sp>
      <p:sp>
        <p:nvSpPr>
          <p:cNvPr id="26" name="Text Placeholder 2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Subtitle</a:t>
            </a:r>
            <a:endParaRPr lang="en-GB"/>
          </a:p>
        </p:txBody>
      </p:sp>
      <p:pic>
        <p:nvPicPr>
          <p:cNvPr id="10" name="Picture Placeholder 9" descr="closeup modern building"/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tretch>
            <a:fillRect/>
          </a:stretch>
        </p:blipFill>
        <p:spPr/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" name="Rectangle: Rounded Corners 32"/>
          <p:cNvSpPr/>
          <p:nvPr/>
        </p:nvSpPr>
        <p:spPr>
          <a:xfrm>
            <a:off x="711201" y="896684"/>
            <a:ext cx="1802782" cy="655928"/>
          </a:xfrm>
          <a:prstGeom prst="roundRect">
            <a:avLst>
              <a:gd name="adj" fmla="val 8785"/>
            </a:avLst>
          </a:prstGeom>
          <a:solidFill>
            <a:srgbClr val="F2F2F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tx1">
                    <a:lumMod val="75000"/>
                    <a:lumOff val="25000"/>
                  </a:schemeClr>
                </a:solidFill>
              </a:rPr>
              <a:t>Logo here</a:t>
            </a:r>
            <a:endParaRPr lang="en-GB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Section Header 01.1</a:t>
            </a:r>
            <a:endParaRPr lang="en-GB"/>
          </a:p>
        </p:txBody>
      </p:sp>
      <p:sp>
        <p:nvSpPr>
          <p:cNvPr id="26" name="Text Placeholder 2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Subtitle</a:t>
            </a:r>
            <a:endParaRPr lang="en-GB"/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3" name="Rectangle: Rounded Corners 22"/>
          <p:cNvSpPr/>
          <p:nvPr/>
        </p:nvSpPr>
        <p:spPr>
          <a:xfrm>
            <a:off x="711201" y="896684"/>
            <a:ext cx="1802782" cy="655928"/>
          </a:xfrm>
          <a:prstGeom prst="roundRect">
            <a:avLst>
              <a:gd name="adj" fmla="val 8785"/>
            </a:avLst>
          </a:prstGeom>
          <a:solidFill>
            <a:schemeClr val="accent3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>
                <a:solidFill>
                  <a:schemeClr val="bg1">
                    <a:lumMod val="95000"/>
                  </a:schemeClr>
                </a:solidFill>
              </a:rPr>
              <a:t>Logo here</a:t>
            </a:r>
            <a:endParaRPr lang="en-GB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Section Header 02</a:t>
            </a:r>
            <a:endParaRPr lang="en-GB"/>
          </a:p>
        </p:txBody>
      </p:sp>
      <p:sp>
        <p:nvSpPr>
          <p:cNvPr id="26" name="Text Placeholder 2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Subtitle</a:t>
            </a:r>
            <a:endParaRPr lang="en-GB"/>
          </a:p>
        </p:txBody>
      </p:sp>
      <p:pic>
        <p:nvPicPr>
          <p:cNvPr id="14" name="Picture Placeholder 13" descr="person looking down red shoes"/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tretch>
            <a:fillRect/>
          </a:stretch>
        </p:blipFill>
        <p:spPr>
          <a:xfrm>
            <a:off x="6715973" y="335810"/>
            <a:ext cx="5010912" cy="5010912"/>
          </a:xfrm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LOREM IPSUM DOLOR SIT AMET, CONSECTETUER ADIPISCING ELIT. MAECENAS PORTTITOR CONGUE.1</a:t>
            </a:r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/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en-US"/>
          </a:p>
          <a:p>
            <a:r>
              <a:rPr lang="en-US"/>
              <a:t>Nunc viverra imperdiet enim. Fusce est. Vivamus a tellus.</a:t>
            </a:r>
            <a:endParaRPr lang="en-US"/>
          </a:p>
          <a:p>
            <a:r>
              <a:rPr lang="en-US"/>
              <a:t>Pellentesque habitant morbi tristique senectus et netus et malesuada fames ac turpis egestas. Proin pharetra nonummy pede. Mauris et orci.</a:t>
            </a:r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58" name="Rectangle: Rounded Corners 57"/>
          <p:cNvSpPr/>
          <p:nvPr/>
        </p:nvSpPr>
        <p:spPr>
          <a:xfrm>
            <a:off x="640079" y="6327866"/>
            <a:ext cx="1150621" cy="393610"/>
          </a:xfrm>
          <a:prstGeom prst="roundRect">
            <a:avLst>
              <a:gd name="adj" fmla="val 8785"/>
            </a:avLst>
          </a:prstGeom>
          <a:solidFill>
            <a:srgbClr val="F2F2F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Logo here</a:t>
            </a:r>
            <a:endParaRPr lang="en-US" sz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" name="Picture Placeholder 4" descr="closeup of old-car wheels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226" b="226"/>
          <a:stretch>
            <a:fillRect/>
          </a:stretch>
        </p:blipFill>
        <p:spPr/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LOREM IPSUM DOLOR SIT AMET, CONSECTETUER ADIPISCING ELIT. MAECENAS PORTTITOR CONGUE.2</a:t>
            </a:r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/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en-US"/>
          </a:p>
          <a:p>
            <a:r>
              <a:rPr lang="en-US"/>
              <a:t>Nunc viverra imperdiet enim. Fusce est. Vivamus a tellus.</a:t>
            </a:r>
            <a:endParaRPr lang="en-US"/>
          </a:p>
          <a:p>
            <a:r>
              <a:rPr lang="en-US"/>
              <a:t>Pellentesque habitant morbi tristique senectus et netus et malesuada fames ac turpis egestas. Proin pharetra nonummy pede. Mauris et orci.</a:t>
            </a:r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58" name="Rectangle: Rounded Corners 57"/>
          <p:cNvSpPr/>
          <p:nvPr/>
        </p:nvSpPr>
        <p:spPr>
          <a:xfrm>
            <a:off x="640079" y="6327866"/>
            <a:ext cx="1150621" cy="393610"/>
          </a:xfrm>
          <a:prstGeom prst="roundRect">
            <a:avLst>
              <a:gd name="adj" fmla="val 8785"/>
            </a:avLst>
          </a:prstGeom>
          <a:solidFill>
            <a:srgbClr val="F2F2F2"/>
          </a:solidFill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Logo here</a:t>
            </a:r>
            <a:endParaRPr lang="en-US" sz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" name="Picture Placeholder 5" descr="person holding umbrella in front of red door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280" b="280"/>
          <a:stretch>
            <a:fillRect/>
          </a:stretch>
        </p:blipFill>
        <p:spPr/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 APPEARS HERE</a:t>
            </a:r>
            <a:endParaRPr lang="en-US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en-US"/>
          </a:p>
          <a:p>
            <a:r>
              <a:rPr lang="en-US"/>
              <a:t>Nunc viverra imperdiet enim. Fusce est. Vivamus a tellus.</a:t>
            </a:r>
            <a:endParaRPr lang="en-US"/>
          </a:p>
          <a:p>
            <a:r>
              <a:rPr lang="en-US"/>
              <a:t>Pellentesque habitant morbi tristique senectus et netus et malesuada fames ac turpis egestas. Proin pharetra nonummy pede. Mauris et orci.</a:t>
            </a:r>
            <a:endParaRPr lang="en-US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en-US"/>
          </a:p>
          <a:p>
            <a:r>
              <a:rPr lang="en-US"/>
              <a:t>Nunc viverra imperdiet enim. Fusce est. Vivamus a tellus.</a:t>
            </a:r>
            <a:endParaRPr lang="en-US"/>
          </a:p>
          <a:p>
            <a:r>
              <a:rPr lang="en-US"/>
              <a:t>Pellentesque habitant morbi tristique senectus et netus et malesuada fames ac turpis egestas. Proin pharetra nonummy pede. Mauris et orci.</a:t>
            </a:r>
            <a:endParaRPr lang="en-US"/>
          </a:p>
          <a:p>
            <a:endParaRPr lang="en-US"/>
          </a:p>
        </p:txBody>
      </p:sp>
      <p:sp>
        <p:nvSpPr>
          <p:cNvPr id="60" name="Rectangle: Rounded Corners 59"/>
          <p:cNvSpPr/>
          <p:nvPr/>
        </p:nvSpPr>
        <p:spPr>
          <a:xfrm>
            <a:off x="640079" y="6327866"/>
            <a:ext cx="1150621" cy="393610"/>
          </a:xfrm>
          <a:prstGeom prst="roundRect">
            <a:avLst>
              <a:gd name="adj" fmla="val 8785"/>
            </a:avLst>
          </a:prstGeom>
          <a:solidFill>
            <a:schemeClr val="bg1"/>
          </a:solidFill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Logo here</a:t>
            </a:r>
            <a:endParaRPr lang="en-US" sz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6" name="Picture Placeholder 5" descr="red abstract image"/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tretch>
            <a:fillRect/>
          </a:stretch>
        </p:blipFill>
        <p:spPr/>
      </p:pic>
      <p:sp>
        <p:nvSpPr>
          <p:cNvPr id="53" name="Slide Number Placeholder 52"/>
          <p:cNvSpPr>
            <a:spLocks noGrp="1"/>
          </p:cNvSpPr>
          <p:nvPr>
            <p:ph type="sldNum" sz="quarter" idx="19"/>
          </p:nvPr>
        </p:nvSpPr>
        <p:spPr>
          <a:xfrm>
            <a:off x="11230806" y="6327866"/>
            <a:ext cx="389686" cy="393610"/>
          </a:xfrm>
        </p:spPr>
        <p:txBody>
          <a:bodyPr/>
          <a:lstStyle/>
          <a:p>
            <a:fld id="{DCB4E619-4CA9-4A22-920F-20396BF50470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LOREM IPSUM DOLOR SIT AMET, CONSECTETUER ADIPISCING ELIT. </a:t>
            </a:r>
            <a:endParaRPr lang="en-US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/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en-US"/>
          </a:p>
          <a:p>
            <a:r>
              <a:rPr lang="en-US"/>
              <a:t>Nunc viverra imperdiet enim. Fusce est. Vivamus a tellus.</a:t>
            </a:r>
            <a:endParaRPr lang="en-US"/>
          </a:p>
          <a:p>
            <a:r>
              <a:rPr lang="en-US"/>
              <a:t>Pellentesque habitant morbi tristique senectus et netus et malesuada fames ac turpis egestas. Proin pharetra nonummy pede. Mauris et orci.</a:t>
            </a:r>
            <a:endParaRPr lang="en-US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en-US"/>
          </a:p>
          <a:p>
            <a:r>
              <a:rPr lang="en-US"/>
              <a:t>Nunc viverra imperdiet enim. Fusce est. Vivamus a tellus.</a:t>
            </a:r>
            <a:endParaRPr lang="en-US"/>
          </a:p>
          <a:p>
            <a:r>
              <a:rPr lang="en-US"/>
              <a:t>Pellentesque habitant morbi tristique senectus et netus et malesuada fames ac turpis egestas. Proin pharetra nonummy pede. Mauris et orci.</a:t>
            </a:r>
            <a:endParaRPr lang="en-US"/>
          </a:p>
          <a:p>
            <a:endParaRPr lang="en-US"/>
          </a:p>
        </p:txBody>
      </p:sp>
      <p:sp>
        <p:nvSpPr>
          <p:cNvPr id="21" name="Rectangle: Rounded Corners 20"/>
          <p:cNvSpPr/>
          <p:nvPr/>
        </p:nvSpPr>
        <p:spPr>
          <a:xfrm>
            <a:off x="640079" y="6327866"/>
            <a:ext cx="1150621" cy="393610"/>
          </a:xfrm>
          <a:prstGeom prst="roundRect">
            <a:avLst>
              <a:gd name="adj" fmla="val 8785"/>
            </a:avLst>
          </a:prstGeom>
          <a:solidFill>
            <a:srgbClr val="F2F2F2"/>
          </a:solidFill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Logo here</a:t>
            </a:r>
            <a:endParaRPr lang="en-US" sz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" name="Picture Placeholder 4" descr="double happiness Chinese symbol"/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tretch>
            <a:fillRect/>
          </a:stretch>
        </p:blipFill>
        <p:spPr/>
      </p:pic>
      <p:sp>
        <p:nvSpPr>
          <p:cNvPr id="53" name="Slide Number Placeholder 52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DCB4E619-4CA9-4A22-920F-20396BF50470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" name="Picture Placeholder 5" descr="reptile portrait"/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tretch>
            <a:fillRect/>
          </a:stretch>
        </p:blipFill>
        <p:spPr>
          <a:xfrm>
            <a:off x="-1" y="2"/>
            <a:ext cx="4546212" cy="6179311"/>
          </a:xfrm>
        </p:spPr>
      </p:pic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LOREM IPSUM DOLOR SIT AMET, CONSECTETUER ADIPISCING ELIT.3 </a:t>
            </a:r>
            <a:endParaRPr lang="en-US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/>
              <a:t>Lorem ipsum dolor sit amet, consectetuer adipiscing elit. Maecenas porttitor congue </a:t>
            </a:r>
            <a:br>
              <a:rPr lang="en-US"/>
            </a:br>
            <a:r>
              <a:rPr lang="en-US"/>
              <a:t>massa. Fusce posuere, magna </a:t>
            </a:r>
            <a:br>
              <a:rPr lang="en-US"/>
            </a:br>
            <a:r>
              <a:rPr lang="en-US"/>
              <a:t>sed pulvinar ultricies, purus lectus malesuada libero, sit amet commodo magna eros quis urna.</a:t>
            </a:r>
            <a:endParaRPr lang="en-US"/>
          </a:p>
          <a:p>
            <a:r>
              <a:rPr lang="en-US"/>
              <a:t>Nunc viverra imperdiet enim. </a:t>
            </a:r>
            <a:br>
              <a:rPr lang="en-US"/>
            </a:br>
            <a:r>
              <a:rPr lang="en-US"/>
              <a:t>Fusce est. Vivamus a tellus.</a:t>
            </a:r>
            <a:endParaRPr lang="en-US"/>
          </a:p>
          <a:p>
            <a:r>
              <a:rPr lang="en-US"/>
              <a:t>Pellentesque habitant morbi tristique senectus et netus et malesuada fames ac turpis egestas. Proin pharetra </a:t>
            </a:r>
            <a:br>
              <a:rPr lang="en-US"/>
            </a:br>
            <a:r>
              <a:rPr lang="en-US"/>
              <a:t>nonummy pede. Mauris et orci.</a:t>
            </a:r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/>
              <a:t>Lorem ipsum dolor sit amet, consectetuer adipiscing elit. Maecenas porttitor congue </a:t>
            </a:r>
            <a:br>
              <a:rPr lang="en-US"/>
            </a:br>
            <a:r>
              <a:rPr lang="en-US"/>
              <a:t>massa. Fusce posuere, magna </a:t>
            </a:r>
            <a:br>
              <a:rPr lang="en-US"/>
            </a:br>
            <a:r>
              <a:rPr lang="en-US"/>
              <a:t>sed pulvinar ultricies, purus lectus malesuada libero, sit amet commodo magna eros quis urna.</a:t>
            </a:r>
            <a:endParaRPr lang="en-US"/>
          </a:p>
          <a:p>
            <a:r>
              <a:rPr lang="en-US"/>
              <a:t>Nunc viverra imperdiet enim. </a:t>
            </a:r>
            <a:br>
              <a:rPr lang="en-US"/>
            </a:br>
            <a:r>
              <a:rPr lang="en-US"/>
              <a:t>Fusce est. Vivamus a tellus.</a:t>
            </a:r>
            <a:endParaRPr lang="en-US"/>
          </a:p>
          <a:p>
            <a:r>
              <a:rPr lang="en-US"/>
              <a:t>Pellentesque habitant morbi tristique senectus et netus et malesuada fames ac turpis egestas. Proin pharetra </a:t>
            </a:r>
            <a:br>
              <a:rPr lang="en-US"/>
            </a:br>
            <a:r>
              <a:rPr lang="en-US"/>
              <a:t>nonummy pede. Mauris et orci.</a:t>
            </a:r>
            <a:endParaRPr lang="en-US"/>
          </a:p>
        </p:txBody>
      </p:sp>
      <p:sp>
        <p:nvSpPr>
          <p:cNvPr id="41" name="Rectangle: Rounded Corners 40"/>
          <p:cNvSpPr/>
          <p:nvPr/>
        </p:nvSpPr>
        <p:spPr>
          <a:xfrm>
            <a:off x="640079" y="6327866"/>
            <a:ext cx="1150621" cy="393610"/>
          </a:xfrm>
          <a:prstGeom prst="roundRect">
            <a:avLst>
              <a:gd name="adj" fmla="val 8785"/>
            </a:avLst>
          </a:prstGeom>
          <a:solidFill>
            <a:schemeClr val="bg1"/>
          </a:solidFill>
          <a:ln w="127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>
                <a:solidFill>
                  <a:schemeClr val="tx1">
                    <a:lumMod val="75000"/>
                    <a:lumOff val="25000"/>
                  </a:schemeClr>
                </a:solidFill>
              </a:rPr>
              <a:t>Logo here</a:t>
            </a:r>
            <a:endParaRPr lang="en-US" sz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DCB4E619-4CA9-4A22-920F-20396BF50470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  <p:tag name="COMMONDATA" val="eyJoZGlkIjoiNGUwYjA4ZWY2NjA5ODhlZjcwNTFkMjRlOTA5YTE4MWMifQ==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Custom 28">
      <a:dk1>
        <a:srgbClr val="000000"/>
      </a:dk1>
      <a:lt1>
        <a:srgbClr val="FFFFFF"/>
      </a:lt1>
      <a:dk2>
        <a:srgbClr val="44546A"/>
      </a:dk2>
      <a:lt2>
        <a:srgbClr val="D9D9D9"/>
      </a:lt2>
      <a:accent1>
        <a:srgbClr val="FFC000"/>
      </a:accent1>
      <a:accent2>
        <a:srgbClr val="C00000"/>
      </a:accent2>
      <a:accent3>
        <a:srgbClr val="8A0000"/>
      </a:accent3>
      <a:accent4>
        <a:srgbClr val="462340"/>
      </a:accent4>
      <a:accent5>
        <a:srgbClr val="4A7260"/>
      </a:accent5>
      <a:accent6>
        <a:srgbClr val="70AD47"/>
      </a:accent6>
      <a:hlink>
        <a:srgbClr val="0070C0"/>
      </a:hlink>
      <a:folHlink>
        <a:srgbClr val="954F72"/>
      </a:folHlink>
    </a:clrScheme>
    <a:fontScheme name="Custom 38">
      <a:majorFont>
        <a:latin typeface="Century Gothic"/>
        <a:ea typeface="Century Gothic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OfficePLUS">
  <a:themeElements>
    <a:clrScheme name="沉稳红模板配色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C00000"/>
      </a:accent1>
      <a:accent2>
        <a:srgbClr val="9A0000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Century Gothic">
      <a:majorFont>
        <a:latin typeface="Century Gothic"/>
        <a:ea typeface="Century Gothic"/>
        <a:cs typeface="Arial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Century Gothic"/>
        <a:cs typeface="Arial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&#65279;<?xml version="1.0" encoding="utf-8" standalone="yes"?><Relationships xmlns="http://schemas.openxmlformats.org/package/2006/relationships"><Relationship Id="rId1" Type="http://schemas.openxmlformats.org/officeDocument/2006/relationships/customXmlProps" Target="itemProps1.xml" /></Relationships>
</file>

<file path=customXml/_rels/item2.xml.rels>&#65279;<?xml version="1.0" encoding="utf-8" standalone="yes"?><Relationships xmlns="http://schemas.openxmlformats.org/package/2006/relationships"><Relationship Id="rId1" Type="http://schemas.openxmlformats.org/officeDocument/2006/relationships/customXmlProps" Target="itemProps2.xml" /></Relationships>
</file>

<file path=customXml/_rels/item3.xml.rels>&#65279;<?xml version="1.0" encoding="utf-8" standalone="yes"?><Relationships xmlns="http://schemas.openxmlformats.org/package/2006/relationships"><Relationship Id="rId1" Type="http://schemas.openxmlformats.org/officeDocument/2006/relationships/customXmlProps" Target="itemProps3.xml" /></Relationships>
</file>

<file path=customXml/item1.xml>��< ? x m l   v e r s i o n = " 1 . 0 " ? > < c t : c o n t e n t T y p e S c h e m a   c t : _ = " "   m a : _ = " "   m a : c o n t e n t T y p e N a m e = " �ech"   m a : c o n t e n t T y p e I D = " 0 x 0 1 0 1 0 0 4 D 5 2 0 B 0 6 2 1 0 2 2 B 4 C A 3 7 1 9 3 C E B 4 B D 4 0 0 6 "   m a : c o n t e n t T y p e V e r s i o n = " 1 3 "   m a : c o n t e n t T y p e D e s c r i p t i o n = " �e�^�ech0"   m a : c o n t e n t T y p e S c o p e = " "   m a : v e r s i o n I D = " 7 0 b d d c 0 9 2 7 d 8 e 2 5 2 f 6 1 7 f b 4 2 0 1 f a 0 8 9 0 "   x m l n s : c t = " h t t p : / / s c h e m a s . m i c r o s o f t . c o m / o f f i c e / 2 0 0 6 / m e t a d a t a / c o n t e n t T y p e "   x m l n s : m a = " h t t p : / / s c h e m a s . m i c r o s o f t . c o m / o f f i c e / 2 0 0 6 / m e t a d a t a / p r o p e r t i e s / m e t a A t t r i b u t e s " >  
 < x s d : s c h e m a   t a r g e t N a m e s p a c e = " h t t p : / / s c h e m a s . m i c r o s o f t . c o m / o f f i c e / 2 0 0 6 / m e t a d a t a / p r o p e r t i e s "   m a : r o o t = " t r u e "   m a : f i e l d s I D = " c a c c d 2 0 f 8 5 b b e e b e 2 9 7 8 6 e 0 e 2 2 1 5 1 1 2 a "   n s 2 : _ = " "   n s 3 : _ = " "   x m l n s : x s d = " h t t p : / / w w w . w 3 . o r g / 2 0 0 1 / X M L S c h e m a "   x m l n s : x s = " h t t p : / / w w w . w 3 . o r g / 2 0 0 1 / X M L S c h e m a "   x m l n s : p = " h t t p : / / s c h e m a s . m i c r o s o f t . c o m / o f f i c e / 2 0 0 6 / m e t a d a t a / p r o p e r t i e s "   x m l n s : n s 2 = " 4 5 e 9 1 f 0 0 - 0 2 5 0 - 4 a 6 0 - 9 7 0 e - f 6 e e 5 3 4 b 4 8 5 a "   x m l n s : n s 3 = " 0 3 9 0 2 0 2 2 - 5 f 0 7 - 4 1 5 b - 9 9 d a - 0 2 f 7 a 8 4 3 c 2 d 0 " >  
 < x s d : i m p o r t   n a m e s p a c e = " 4 5 e 9 1 f 0 0 - 0 2 5 0 - 4 a 6 0 - 9 7 0 e - f 6 e e 5 3 4 b 4 8 5 a " / >  
 < x s d : i m p o r t   n a m e s p a c e = " 0 3 9 0 2 0 2 2 - 5 f 0 7 - 4 1 5 b - 9 9 d a - 0 2 f 7 a 8 4 3 c 2 d 0 " / >  
 < x s d : e l e m e n t   n a m e = " p r o p e r t i e s " >  
 < x s d : c o m p l e x T y p e >  
 < x s d : s e q u e n c e >  
 < x s d : e l e m e n t   n a m e = " d o c u m e n t M a n a g e m e n t " >  
 < x s d : c o m p l e x T y p e >  
 < x s d : a l l >  
 < x s d : e l e m e n t   r e f = " n s 2 : S h a r e d W i t h U s e r s "   m i n O c c u r s = " 0 " / >  
 < x s d : e l e m e n t   r e f = " n s 2 : S h a r e d W i t h D e t a i l s "   m i n O c c u r s = " 0 " / >  
 < x s d : e l e m e n t   r e f = " n s 2 : L a s t S h a r e d B y U s e r "   m i n O c c u r s = " 0 " / >  
 < x s d : e l e m e n t   r e f = " n s 2 : L a s t S h a r e d B y T i m e "   m i n O c c u r s = " 0 " / >  
 < x s d : e l e m e n t   r e f = " n s 3 : M e d i a S e r v i c e M e t a d a t a "   m i n O c c u r s = " 0 " / >  
 < x s d : e l e m e n t   r e f = " n s 3 : M e d i a S e r v i c e F a s t M e t a d a t a "   m i n O c c u r s = " 0 " / >  
 < x s d : e l e m e n t   r e f = " n s 3 : M e d i a S e r v i c e D a t e T a k e n "   m i n O c c u r s = " 0 " / >  
 < x s d : e l e m e n t   r e f = " n s 3 : M e d i a S e r v i c e A u t o T a g s "   m i n O c c u r s = " 0 " / >  
 < x s d : e l e m e n t   r e f = " n s 3 : M e d i a S e r v i c e O C R "   m i n O c c u r s = " 0 " / >  
 < x s d : e l e m e n t   r e f = " n s 3 : M e d i a S e r v i c e E v e n t H a s h C o d e "   m i n O c c u r s = " 0 " / >  
 < x s d : e l e m e n t   r e f = " n s 3 : M e d i a S e r v i c e G e n e r a t i o n T i m e "   m i n O c c u r s = " 0 " / >  
 < x s d : e l e m e n t   r e f = " n s 3 : M e d i a S e r v i c e A u t o K e y P o i n t s "   m i n O c c u r s = " 0 " / >  
 < x s d : e l e m e n t   r e f = " n s 3 : M e d i a S e r v i c e K e y P o i n t s "   m i n O c c u r s = " 0 " / >  
 < / x s d : a l l >  
 < / x s d : c o m p l e x T y p e >  
 < / x s d : e l e m e n t >  
 < / x s d : s e q u e n c e >  
 < / x s d : c o m p l e x T y p e >  
 < / x s d : e l e m e n t >  
 < / x s d : s c h e m a >  
 < x s d : s c h e m a   t a r g e t N a m e s p a c e = " 4 5 e 9 1 f 0 0 - 0 2 5 0 - 4 a 6 0 - 9 7 0 e - f 6 e e 5 3 4 b 4 8 5 a "   e l e m e n t F o r m D e f a u l t = " q u a l i f i e d "   x m l n s : x s d = " h t t p : / / w w w . w 3 . o r g / 2 0 0 1 / X M L S c h e m a "   x m l n s : x s = " h t t p : / / w w w . w 3 . o r g / 2 0 0 1 / X M L S c h e m a "   x m l n s : d m s = " h t t p : / / s c h e m a s . m i c r o s o f t . c o m / o f f i c e / 2 0 0 6 / d o c u m e n t M a n a g e m e n t / t y p e s "   x m l n s : p c = " h t t p : / / s c h e m a s . m i c r o s o f t . c o m / o f f i c e / i n f o p a t h / 2 0 0 7 / P a r t n e r C o n t r o l s " >  
 < x s d : i m p o r t   n a m e s p a c e = " h t t p : / / s c h e m a s . m i c r o s o f t . c o m / o f f i c e / 2 0 0 6 / d o c u m e n t M a n a g e m e n t / t y p e s " / >  
 < x s d : i m p o r t   n a m e s p a c e = " h t t p : / / s c h e m a s . m i c r o s o f t . c o m / o f f i c e / i n f o p a t h / 2 0 0 7 / P a r t n e r C o n t r o l s " / >  
 < x s d : e l e m e n t   n a m e = " S h a r e d W i t h U s e r s "   m a : i n d e x = " 8 "   n i l l a b l e = " t r u e "   m a : d i s p l a y N a m e = " qQ�N�[a�: "   m a : d e s c r i p t i o n = " "   m a : i n t e r n a l N a m e = " S h a r e d W i t h U s e r s "   m a : r e a d O n l y = " t r u e " >  
 < x s d : c o m p l e x T y p e >  
 < x s d : c o m p l e x C o n t e n t >  
 < x s d : e x t e n s i o n   b a s e = " d m s : U s e r M u l t i " >  
 < x s d : s e q u e n c e >  
 < x s d : e l e m e n t   n a m e = " U s e r I n f o "   m i n O c c u r s = " 0 "   m a x O c c u r s = " u n b o u n d e d " >  
 < x s d : c o m p l e x T y p e >  
 < x s d : s e q u e n c e >  
 < x s d : e l e m e n t   n a m e = " D i s p l a y N a m e "   t y p e = " x s d : s t r i n g "   m i n O c c u r s = " 0 " / >  
 < x s d : e l e m e n t   n a m e = " A c c o u n t I d "   t y p e = " d m s : U s e r I d "   m i n O c c u r s = " 0 "   n i l l a b l e = " t r u e " / >  
 < x s d : e l e m e n t   n a m e = " A c c o u n t T y p e "   t y p e = " x s d : s t r i n g "   m i n O c c u r s = " 0 " / >  
 < / x s d : s e q u e n c e >  
 < / x s d : c o m p l e x T y p e >  
 < / x s d : e l e m e n t >  
 < / x s d : s e q u e n c e >  
 < / x s d : e x t e n s i o n >  
 < / x s d : c o m p l e x C o n t e n t >  
 < / x s d : c o m p l e x T y p e >  
 < / x s d : e l e m e n t >  
 < x s d : e l e m e n t   n a m e = " S h a r e d W i t h D e t a i l s "   m a : i n d e x = " 9 "   n i l l a b l e = " t r u e "   m a : d i s p l a y N a m e = " qQ�N�[a���~�Oo`"   m a : d e s c r i p t i o n = " "   m a : i n t e r n a l N a m e = " S h a r e d W i t h D e t a i l s "   m a : r e a d O n l y = " t r u e " >  
 < x s d : s i m p l e T y p e >  
 < x s d : r e s t r i c t i o n   b a s e = " d m s : N o t e " >  
 < x s d : m a x L e n g t h   v a l u e = " 2 5 5 " / >  
 < / x s d : r e s t r i c t i o n >  
 < / x s d : s i m p l e T y p e >  
 < / x s d : e l e m e n t >  
 < x s d : e l e m e n t   n a m e = " L a s t S h a r e d B y U s e r "   m a : i n d e x = " 1 0 "   n i l l a b l e = " t r u e "   m a : d i s p l a y N a m e = " 
N!kqQ�N(u7b"   m a : d e s c r i p t i o n = " "   m a : i n t e r n a l N a m e = " L a s t S h a r e d B y U s e r "   m a : r e a d O n l y = " t r u e " >  
 < x s d : s i m p l e T y p e >  
 < x s d : r e s t r i c t i o n   b a s e = " d m s : N o t e " >  
 < x s d : m a x L e n g t h   v a l u e = " 2 5 5 " / >  
 < / x s d : r e s t r i c t i o n >  
 < / x s d : s i m p l e T y p e >  
 < / x s d : e l e m e n t >  
 < x s d : e l e m e n t   n a m e = " L a s t S h a r e d B y T i m e "   m a : i n d e x = " 1 1 "   n i l l a b l e = " t r u e "   m a : d i s p l a y N a m e = " 
N!kqQ�N�e��"   m a : d e s c r i p t i o n = " "   m a : i n t e r n a l N a m e = " L a s t S h a r e d B y T i m e "   m a : r e a d O n l y = " t r u e " >  
 < x s d : s i m p l e T y p e >  
 < x s d : r e s t r i c t i o n   b a s e = " d m s : D a t e T i m e " / >  
 < / x s d : s i m p l e T y p e >  
 < / x s d : e l e m e n t >  
 < / x s d : s c h e m a >  
 < x s d : s c h e m a   t a r g e t N a m e s p a c e = " 0 3 9 0 2 0 2 2 - 5 f 0 7 - 4 1 5 b - 9 9 d a - 0 2 f 7 a 8 4 3 c 2 d 0 "   e l e m e n t F o r m D e f a u l t = " q u a l i f i e d "   x m l n s : x s d = " h t t p : / / w w w . w 3 . o r g / 2 0 0 1 / X M L S c h e m a "   x m l n s : x s = " h t t p : / / w w w . w 3 . o r g / 2 0 0 1 / X M L S c h e m a "   x m l n s : d m s = " h t t p : / / s c h e m a s . m i c r o s o f t . c o m / o f f i c e / 2 0 0 6 / d o c u m e n t M a n a g e m e n t / t y p e s "   x m l n s : p c = " h t t p : / / s c h e m a s . m i c r o s o f t . c o m / o f f i c e / i n f o p a t h / 2 0 0 7 / P a r t n e r C o n t r o l s " >  
 < x s d : i m p o r t   n a m e s p a c e = " h t t p : / / s c h e m a s . m i c r o s o f t . c o m / o f f i c e / 2 0 0 6 / d o c u m e n t M a n a g e m e n t / t y p e s " / >  
 < x s d : i m p o r t   n a m e s p a c e = " h t t p : / / s c h e m a s . m i c r o s o f t . c o m / o f f i c e / i n f o p a t h / 2 0 0 7 / P a r t n e r C o n t r o l s " / >  
 < x s d : e l e m e n t   n a m e = " M e d i a S e r v i c e M e t a d a t a "   m a : i n d e x = " 1 2 "   n i l l a b l e = " t r u e "   m a : d i s p l a y N a m e = " M e d i a S e r v i c e M e t a d a t a "   m a : d e s c r i p t i o n = " "   m a : h i d d e n = " t r u e "   m a : i n t e r n a l N a m e = " M e d i a S e r v i c e M e t a d a t a "   m a : r e a d O n l y = " t r u e " >  
 < x s d : s i m p l e T y p e >  
 < x s d : r e s t r i c t i o n   b a s e = " d m s : N o t e " / >  
 < / x s d : s i m p l e T y p e >  
 < / x s d : e l e m e n t >  
 < x s d : e l e m e n t   n a m e = " M e d i a S e r v i c e F a s t M e t a d a t a "   m a : i n d e x = " 1 3 "   n i l l a b l e = " t r u e "   m a : d i s p l a y N a m e = " M e d i a S e r v i c e F a s t M e t a d a t a "   m a : d e s c r i p t i o n = " "   m a : h i d d e n = " t r u e "   m a : i n t e r n a l N a m e = " M e d i a S e r v i c e F a s t M e t a d a t a "   m a : r e a d O n l y = " t r u e " >  
 < x s d : s i m p l e T y p e >  
 < x s d : r e s t r i c t i o n   b a s e = " d m s : N o t e " / >  
 < / x s d : s i m p l e T y p e >  
 < / x s d : e l e m e n t >  
 < x s d : e l e m e n t   n a m e = " M e d i a S e r v i c e D a t e T a k e n "   m a : i n d e x = " 1 4 "   n i l l a b l e = " t r u e "   m a : d i s p l a y N a m e = " M e d i a S e r v i c e D a t e T a k e n "   m a : d e s c r i p t i o n = " "   m a : h i d d e n = " t r u e "   m a : i n t e r n a l N a m e = " M e d i a S e r v i c e D a t e T a k e n "   m a : r e a d O n l y = " t r u e " >  
 < x s d : s i m p l e T y p e >  
 < x s d : r e s t r i c t i o n   b a s e = " d m s : T e x t " / >  
 < / x s d : s i m p l e T y p e >  
 < / x s d : e l e m e n t >  
 < x s d : e l e m e n t   n a m e = " M e d i a S e r v i c e A u t o T a g s "   m a : i n d e x = " 1 5 "   n i l l a b l e = " t r u e "   m a : d i s p l a y N a m e = " M e d i a S e r v i c e A u t o T a g s "   m a : d e s c r i p t i o n = " "   m a : i n t e r n a l N a m e = " M e d i a S e r v i c e A u t o T a g s "   m a : r e a d O n l y = " t r u e " >  
 < x s d : s i m p l e T y p e >  
 < x s d : r e s t r i c t i o n   b a s e = " d m s : T e x t " / >  
 < / x s d : s i m p l e T y p e >  
 < / x s d : e l e m e n t >  
 < x s d : e l e m e n t   n a m e = " M e d i a S e r v i c e O C R "   m a : i n d e x = " 1 6 "   n i l l a b l e = " t r u e "   m a : d i s p l a y N a m e = " M e d i a S e r v i c e O C R "   m a : d e s c r i p t i o n = " "   m a : i n t e r n a l N a m e = " M e d i a S e r v i c e O C R "   m a : r e a d O n l y = " t r u e " >  
 < x s d : s i m p l e T y p e >  
 < x s d : r e s t r i c t i o n   b a s e = " d m s : N o t e " >  
 < x s d : m a x L e n g t h   v a l u e = " 2 5 5 " / >  
 < / x s d : r e s t r i c t i o n >  
 < / x s d : s i m p l e T y p e >  
 < / x s d : e l e m e n t >  
 < x s d : e l e m e n t   n a m e = " M e d i a S e r v i c e E v e n t H a s h C o d e "   m a : i n d e x = " 1 7 "   n i l l a b l e = " t r u e "   m a : d i s p l a y N a m e = " M e d i a S e r v i c e E v e n t H a s h C o d e "   m a : h i d d e n = " t r u e "   m a : i n t e r n a l N a m e = " M e d i a S e r v i c e E v e n t H a s h C o d e "   m a : r e a d O n l y = " t r u e " >  
 < x s d : s i m p l e T y p e >  
 < x s d : r e s t r i c t i o n   b a s e = " d m s : T e x t " / >  
 < / x s d : s i m p l e T y p e >  
 < / x s d : e l e m e n t >  
 < x s d : e l e m e n t   n a m e = " M e d i a S e r v i c e G e n e r a t i o n T i m e "   m a : i n d e x = " 1 8 "   n i l l a b l e = " t r u e "   m a : d i s p l a y N a m e = " M e d i a S e r v i c e G e n e r a t i o n T i m e "   m a : h i d d e n = " t r u e "   m a : i n t e r n a l N a m e = " M e d i a S e r v i c e G e n e r a t i o n T i m e "   m a : r e a d O n l y = " t r u e " >  
 < x s d : s i m p l e T y p e >  
 < x s d : r e s t r i c t i o n   b a s e = " d m s : T e x t " / >  
 < / x s d : s i m p l e T y p e >  
 < / x s d : e l e m e n t >  
 < x s d : e l e m e n t   n a m e = " M e d i a S e r v i c e A u t o K e y P o i n t s "   m a : i n d e x = " 1 9 "   n i l l a b l e = " t r u e "   m a : d i s p l a y N a m e = " M e d i a S e r v i c e A u t o K e y P o i n t s "   m a : h i d d e n = " t r u e "   m a : i n t e r n a l N a m e = " M e d i a S e r v i c e A u t o K e y P o i n t s "   m a : r e a d O n l y = " t r u e " >  
 < x s d : s i m p l e T y p e >  
 < x s d : r e s t r i c t i o n   b a s e = " d m s : N o t e " / >  
 < / x s d : s i m p l e T y p e >  
 < / x s d : e l e m e n t >  
 < x s d : e l e m e n t   n a m e = " M e d i a S e r v i c e K e y P o i n t s "   m a : i n d e x = " 2 0 "   n i l l a b l e = " t r u e "   m a : d i s p l a y N a m e = " K e y P o i n t s "   m a : i n t e r n a l N a m e = " M e d i a S e r v i c e K e y P o i n t s "   m a : r e a d O n l y = " t r u e " >  
 < x s d : s i m p l e T y p e >  
 < x s d : r e s t r i c t i o n   b a s e = " d m s : N o t e " >  
 < x s d : m a x L e n g t h   v a l u e = " 2 5 5 " / >  
 < / x s d : r e s t r i c t i o n >  
 < / x s d : s i m p l e T y p e >  
 < / x s d : e l e m e n t >  
 < / x s d : s c h e m a >  
 < x s d : s c h e m a   t a r g e t N a m e s p a c e = " h t t p : / / s c h e m a s . o p e n x m l f o r m a t s . o r g / p a c k a g e / 2 0 0 6 / m e t a d a t a / c o r e - p r o p e r t i e s "   e l e m e n t F o r m D e f a u l t = " q u a l i f i e d "   a t t r i b u t e F o r m D e f a u l t = " u n q u a l i f i e d "   b l o c k D e f a u l t = " # a l l "   x m l n s = " h t t p : / / s c h e m a s . o p e n x m l f o r m a t s . o r g / p a c k a g e / 2 0 0 6 / m e t a d a t a / c o r e - p r o p e r t i e s "   x m l n s : x s d = " h t t p : / / w w w . w 3 . o r g / 2 0 0 1 / X M L S c h e m a "   x m l n s : x s i = " h t t p : / / w w w . w 3 . o r g / 2 0 0 1 / X M L S c h e m a - i n s t a n c e "   x m l n s : d c = " h t t p : / / p u r l . o r g / d c / e l e m e n t s / 1 . 1 / "   x m l n s : d c t e r m s = " h t t p : / / p u r l . o r g / d c / t e r m s / "   x m l n s : o d o c = " h t t p : / / s c h e m a s . m i c r o s o f t . c o m / i n t e r n a l / o b d " >  
 < x s d : i m p o r t   n a m e s p a c e = " h t t p : / / p u r l . o r g / d c / e l e m e n t s / 1 . 1 / "   s c h e m a L o c a t i o n = " h t t p : / / d u b l i n c o r e . o r g / s c h e m a s / x m l s / q d c / 2 0 0 3 / 0 4 / 0 2 / d c . x s d " / >  
 < x s d : i m p o r t   n a m e s p a c e = " h t t p : / / p u r l . o r g / d c / t e r m s / "   s c h e m a L o c a t i o n = " h t t p : / / d u b l i n c o r e . o r g / s c h e m a s / x m l s / q d c / 2 0 0 3 / 0 4 / 0 2 / d c t e r m s . x s d " / >  
 < x s d : e l e m e n t   n a m e = " c o r e P r o p e r t i e s "   t y p e = " C T _ c o r e P r o p e r t i e s " / >  
 < x s d : c o m p l e x T y p e   n a m e = " C T _ c o r e P r o p e r t i e s " >  
 < x s d : a l l >  
 < x s d : e l e m e n t   r e f = " d c : c r e a t o r "   m i n O c c u r s = " 0 "   m a x O c c u r s = " 1 " / >  
 < x s d : e l e m e n t   r e f = " d c t e r m s : c r e a t e d "   m i n O c c u r s = " 0 "   m a x O c c u r s = " 1 " / >  
 < x s d : e l e m e n t   r e f = " d c : i d e n t i f i e r "   m i n O c c u r s = " 0 "   m a x O c c u r s = " 1 " / >  
 < x s d : e l e m e n t   n a m e = " c o n t e n t T y p e "   m i n O c c u r s = " 0 "   m a x O c c u r s = " 1 "   t y p e = " x s d : s t r i n g "   m a : i n d e x = " 0 "   m a : d i s p l a y N a m e = " �Q�[{|�W" / >  
 < x s d : e l e m e n t   r e f = " d c : t i t l e "   m i n O c c u r s = " 0 "   m a x O c c u r s = " 1 "   m a : i n d e x = " 4 "   m a : d i s p l a y N a m e = " T i t l e " / >  
 < x s d : e l e m e n t   r e f = " d c : s u b j e c t "   m i n O c c u r s = " 0 "   m a x O c c u r s = " 1 " / >  
 < x s d : e l e m e n t   r e f = " d c : d e s c r i p t i o n "   m i n O c c u r s = " 0 "   m a x O c c u r s = " 1 " / >  
 < x s d : e l e m e n t   n a m e = " k e y w o r d s "   m i n O c c u r s = " 0 "   m a x O c c u r s = " 1 "   t y p e = " x s d : s t r i n g " / >  
 < x s d : e l e m e n t   r e f = " d c : l a n g u a g e "   m i n O c c u r s = " 0 "   m a x O c c u r s = " 1 " / >  
 < x s d : e l e m e n t   n a m e = " c a t e g o r y "   m i n O c c u r s = " 0 "   m a x O c c u r s = " 1 "   t y p e = " x s d : s t r i n g " / >  
 < x s d : e l e m e n t   n a m e = " v e r s i o n "   m i n O c c u r s = " 0 "   m a x O c c u r s = " 1 "   t y p e = " x s d : s t r i n g " / >  
 < x s d : e l e m e n t   n a m e = " r e v i s i o n "   m i n O c c u r s = " 0 "   m a x O c c u r s = " 1 "   t y p e = " x s d : s t r i n g " >  
 < x s d : a n n o t a t i o n >  
 < x s d : d o c u m e n t a t i o n >  
                                                 T h i s   v a l u e   i n d i c a t e s   t h e   n u m b e r   o f   s a v e s   o r   r e v i s i o n s .   T h e   a p p l i c a t i o n   i s   r e s p o n s i b l e   f o r   u p d a t i n g   t h i s   v a l u e   a f t e r   e a c h   r e v i s i o n .  
                                         < / x s d : d o c u m e n t a t i o n >  
 < / x s d : a n n o t a t i o n >  
 < / x s d : e l e m e n t >  
 < x s d : e l e m e n t   n a m e = " l a s t M o d i f i e d B y "   m i n O c c u r s = " 0 "   m a x O c c u r s = " 1 "   t y p e = " x s d : s t r i n g " / >  
 < x s d : e l e m e n t   r e f = " d c t e r m s : m o d i f i e d "   m i n O c c u r s = " 0 "   m a x O c c u r s = " 1 " / >  
 < x s d : e l e m e n t   n a m e = " c o n t e n t S t a t u s "   m i n O c c u r s = " 0 "   m a x O c c u r s = " 1 "   t y p e = " x s d : s t r i n g " / >  
 < / x s d : a l l >  
 < / x s d : c o m p l e x T y p e >  
 < / x s d : s c h e m a >  
 < x s : s c h e m a   t a r g e t N a m e s p a c e = " h t t p : / / s c h e m a s . m i c r o s o f t . c o m / o f f i c e / i n f o p a t h / 2 0 0 7 / P a r t n e r C o n t r o l s "   e l e m e n t F o r m D e f a u l t = " q u a l i f i e d "   a t t r i b u t e F o r m D e f a u l t = " u n q u a l i f i e d "   x m l n s : p c = " h t t p : / / s c h e m a s . m i c r o s o f t . c o m / o f f i c e / i n f o p a t h / 2 0 0 7 / P a r t n e r C o n t r o l s "   x m l n s : x s = " h t t p : / / w w w . w 3 . o r g / 2 0 0 1 / X M L S c h e m a " >  
 < x s : e l e m e n t   n a m e = " P e r s o n " >  
 < x s : c o m p l e x T y p e >  
 < x s : s e q u e n c e >  
 < x s : e l e m e n t   r e f = " p c : D i s p l a y N a m e "   m i n O c c u r s = " 0 " > < / x s : e l e m e n t >  
 < x s : e l e m e n t   r e f = " p c : A c c o u n t I d "   m i n O c c u r s = " 0 " > < / x s : e l e m e n t >  
 < x s : e l e m e n t   r e f = " p c : A c c o u n t T y p e "   m i n O c c u r s = " 0 " > < / x s : e l e m e n t >  
 < / x s : s e q u e n c e >  
 < / x s : c o m p l e x T y p e >  
 < / x s : e l e m e n t >  
 < x s : e l e m e n t   n a m e = " D i s p l a y N a m e "   t y p e = " x s : s t r i n g " > < / x s : e l e m e n t >  
 < x s : e l e m e n t   n a m e = " A c c o u n t I d "   t y p e = " x s : s t r i n g " > < / x s : e l e m e n t >  
 < x s : e l e m e n t   n a m e = " A c c o u n t T y p e "   t y p e = " x s : s t r i n g " > < / x s : e l e m e n t >  
 < x s : e l e m e n t   n a m e = " B D C A s s o c i a t e d E n t i t y " >  
 < x s : c o m p l e x T y p e >  
 < x s : s e q u e n c e >  
 < x s : e l e m e n t   r e f = " p c : B D C E n t i t y "   m i n O c c u r s = " 0 "   m a x O c c u r s = " u n b o u n d e d " > < / x s : e l e m e n t >  
 < / x s : s e q u e n c e >  
 < x s : a t t r i b u t e   r e f = " p c : E n t i t y N a m e s p a c e " > < / x s : a t t r i b u t e >  
 < x s : a t t r i b u t e   r e f = " p c : E n t i t y N a m e " > < / x s : a t t r i b u t e >  
 < x s : a t t r i b u t e   r e f = " p c : S y s t e m I n s t a n c e N a m e " > < / x s : a t t r i b u t e >  
 < x s : a t t r i b u t e   r e f = " p c : A s s o c i a t i o n N a m e " > < / x s : a t t r i b u t e >  
 < / x s : c o m p l e x T y p e >  
 < / x s : e l e m e n t >  
 < x s : a t t r i b u t e   n a m e = " E n t i t y N a m e s p a c e "   t y p e = " x s : s t r i n g " > < / x s : a t t r i b u t e >  
 < x s : a t t r i b u t e   n a m e = " E n t i t y N a m e "   t y p e = " x s : s t r i n g " > < / x s : a t t r i b u t e >  
 < x s : a t t r i b u t e   n a m e = " S y s t e m I n s t a n c e N a m e "   t y p e = " x s : s t r i n g " > < / x s : a t t r i b u t e >  
 < x s : a t t r i b u t e   n a m e = " A s s o c i a t i o n N a m e "   t y p e = " x s : s t r i n g " > < / x s : a t t r i b u t e >  
 < x s : e l e m e n t   n a m e = " B D C E n t i t y " >  
 < x s : c o m p l e x T y p e >  
 < x s : s e q u e n c e >  
 < x s : e l e m e n t   r e f = " p c : E n t i t y D i s p l a y N a m e "   m i n O c c u r s = " 0 " > < / x s : e l e m e n t >  
 < x s : e l e m e n t   r e f = " p c : E n t i t y I n s t a n c e R e f e r e n c e "   m i n O c c u r s = " 0 " > < / x s : e l e m e n t >  
 < x s : e l e m e n t   r e f = " p c : E n t i t y I d 1 "   m i n O c c u r s = " 0 " > < / x s : e l e m e n t >  
 < x s : e l e m e n t   r e f = " p c : E n t i t y I d 2 "   m i n O c c u r s = " 0 " > < / x s : e l e m e n t >  
 < x s : e l e m e n t   r e f = " p c : E n t i t y I d 3 "   m i n O c c u r s = " 0 " > < / x s : e l e m e n t >  
 < x s : e l e m e n t   r e f = " p c : E n t i t y I d 4 "   m i n O c c u r s = " 0 " > < / x s : e l e m e n t >  
 < x s : e l e m e n t   r e f = " p c : E n t i t y I d 5 "   m i n O c c u r s = " 0 " > < / x s : e l e m e n t >  
 < / x s : s e q u e n c e >  
 < / x s : c o m p l e x T y p e >  
 < / x s : e l e m e n t >  
 < x s : e l e m e n t   n a m e = " E n t i t y D i s p l a y N a m e "   t y p e = " x s : s t r i n g " > < / x s : e l e m e n t >  
 < x s : e l e m e n t   n a m e = " E n t i t y I n s t a n c e R e f e r e n c e "   t y p e = " x s : s t r i n g " > < / x s : e l e m e n t >  
 < x s : e l e m e n t   n a m e = " E n t i t y I d 1 "   t y p e = " x s : s t r i n g " > < / x s : e l e m e n t >  
 < x s : e l e m e n t   n a m e = " E n t i t y I d 2 "   t y p e = " x s : s t r i n g " > < / x s : e l e m e n t >  
 < x s : e l e m e n t   n a m e = " E n t i t y I d 3 "   t y p e = " x s : s t r i n g " > < / x s : e l e m e n t >  
 < x s : e l e m e n t   n a m e = " E n t i t y I d 4 "   t y p e = " x s : s t r i n g " > < / x s : e l e m e n t >  
 < x s : e l e m e n t   n a m e = " E n t i t y I d 5 "   t y p e = " x s : s t r i n g " > < / x s : e l e m e n t >  
 < x s : e l e m e n t   n a m e = " T e r m s " >  
 < x s : c o m p l e x T y p e >  
 < x s : s e q u e n c e >  
 < x s : e l e m e n t   r e f = " p c : T e r m I n f o "   m i n O c c u r s = " 0 "   m a x O c c u r s = " u n b o u n d e d " > < / x s : e l e m e n t >  
 < / x s : s e q u e n c e >  
 < / x s : c o m p l e x T y p e >  
 < / x s : e l e m e n t >  
 < x s : e l e m e n t   n a m e = " T e r m I n f o " >  
 < x s : c o m p l e x T y p e >  
 < x s : s e q u e n c e >  
 < x s : e l e m e n t   r e f = " p c : T e r m N a m e "   m i n O c c u r s = " 0 " > < / x s : e l e m e n t >  
 < x s : e l e m e n t   r e f = " p c : T e r m I d "   m i n O c c u r s = " 0 " > < / x s : e l e m e n t >  
 < / x s : s e q u e n c e >  
 < / x s : c o m p l e x T y p e >  
 < / x s : e l e m e n t >  
 < x s : e l e m e n t   n a m e = " T e r m N a m e "   t y p e = " x s : s t r i n g " > < / x s : e l e m e n t >  
 < x s : e l e m e n t   n a m e = " T e r m I d "   t y p e = " x s : s t r i n g " > < / x s : e l e m e n t >  
 < / x s : s c h e m a >  
 < / c t : c o n t e n t T y p e S c h e m a > 
</file>

<file path=customXml/item2.xml>��< ? x m l   v e r s i o n = " 1 . 0 " ? > < p : p r o p e r t i e s   x m l n s : p = " h t t p : / / s c h e m a s . m i c r o s o f t . c o m / o f f i c e / 2 0 0 6 / m e t a d a t a / p r o p e r t i e s "   x m l n s : x s i = " h t t p : / / w w w . w 3 . o r g / 2 0 0 1 / X M L S c h e m a - i n s t a n c e "   x m l n s : p c = " h t t p : / / s c h e m a s . m i c r o s o f t . c o m / o f f i c e / i n f o p a t h / 2 0 0 7 / P a r t n e r C o n t r o l s " > < d o c u m e n t M a n a g e m e n t > < M e d i a S e r v i c e K e y P o i n t s   x m l n s = " 0 3 9 0 2 0 2 2 - 5 f 0 7 - 4 1 5 b - 9 9 d a - 0 2 f 7 a 8 4 3 c 2 d 0 "   x s i : n i l = " t r u e " / > < / d o c u m e n t M a n a g e m e n t > < / p : p r o p e r t i e s > 
</file>

<file path=customXml/item3.xml>��< ? m s o - c o n t e n t T y p e ? > < F o r m T e m p l a t e s   x m l n s = " h t t p : / / s c h e m a s . m i c r o s o f t . c o m / s h a r e p o i n t / v 3 / c o n t e n t t y p e / f o r m s " > < D i s p l a y > D o c u m e n t L i b r a r y F o r m < / D i s p l a y > < E d i t > D o c u m e n t L i b r a r y F o r m < / E d i t > < N e w > D o c u m e n t L i b r a r y F o r m < / N e w > < / F o r m T e m p l a t e s > 
</file>

<file path=customXml/itemProps1.xml><?xml version="1.0" encoding="utf-8"?>
<ds:datastoreItem xmlns:ds="http://schemas.openxmlformats.org/officeDocument/2006/customXml" ds:itemID="{BD246239-C081-4630-98A0-651A2ECCD380}">
  <ds:schemaRefs/>
</ds:datastoreItem>
</file>

<file path=customXml/itemProps2.xml><?xml version="1.0" encoding="utf-8"?>
<ds:datastoreItem xmlns:ds="http://schemas.openxmlformats.org/officeDocument/2006/customXml" ds:itemID="{0F8F95F1-64A1-4047-9BA0-D956C2834297}">
  <ds:schemaRefs/>
</ds:datastoreItem>
</file>

<file path=customXml/itemProps3.xml><?xml version="1.0" encoding="utf-8"?>
<ds:datastoreItem xmlns:ds="http://schemas.openxmlformats.org/officeDocument/2006/customXml" ds:itemID="{5466AFDE-A9D6-4DD8-B471-43BFA03A3F3E}">
  <ds:schemaRefs/>
</ds:datastoreItem>
</file>

<file path=docProps/app.xml><?xml version="1.0" encoding="utf-8"?>
<Properties xmlns:vt="http://schemas.openxmlformats.org/officeDocument/2006/docPropsVTypes" xmlns="http://schemas.openxmlformats.org/officeDocument/2006/extended-properties">
  <Template>汇报展示-年轻潮流-红白</Template>
  <Company/>
  <PresentationFormat>宽屏</PresentationFormat>
  <Paragraphs>81</Paragraphs>
  <Slides>16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baseType="lpstr" size="25">
      <vt:lpstr>Arial</vt:lpstr>
      <vt:lpstr>Century Gothic</vt:lpstr>
      <vt:lpstr>MS PGothic</vt:lpstr>
      <vt:lpstr>CiscoSans</vt:lpstr>
      <vt:lpstr>Segoe UI Light</vt:lpstr>
      <vt:lpstr>微软雅黑</vt:lpstr>
      <vt:lpstr>Calibri Light</vt:lpstr>
      <vt:lpstr>Calibri</vt:lpstr>
      <vt:lpstr>Office 主题​​</vt:lpstr>
      <vt:lpstr>TITLE</vt:lpstr>
      <vt:lpstr>Section Header 01</vt:lpstr>
      <vt:lpstr>Section Header 01.1</vt:lpstr>
      <vt:lpstr>Section Header 02</vt:lpstr>
      <vt:lpstr>LOREM IPSUM DOLOR SIT AMET, CONSECTETUER ADIPISCING ELIT. MAECENAS PORTTITOR CONGUE.1</vt:lpstr>
      <vt:lpstr>LOREM IPSUM DOLOR SIT AMET, CONSECTETUER ADIPISCING ELIT. MAECENAS PORTTITOR CONGUE.2</vt:lpstr>
      <vt:lpstr>TITLE APPEARS HERE</vt:lpstr>
      <vt:lpstr>LOREM IPSUM DOLOR SIT AMET, CONSECTETUER ADIPISCING ELIT. </vt:lpstr>
      <vt:lpstr>LOREM IPSUM DOLOR SIT AMET, CONSECTETUER ADIPISCING ELIT.3 </vt:lpstr>
      <vt:lpstr>LOREM IPSUM DOLOR SIT AMET, CONSECTETUER ADIPISCING ELIT.4 </vt:lpstr>
      <vt:lpstr>LOREM IPSUM DOLOR SIT AMET, CONSECTETUER ADIPISCING ELIT.5</vt:lpstr>
      <vt:lpstr>Quote Lorem ipsum dolor sit amet, consectetuer adipiscing elit. Maecenas porttitor congue massa. Fusce posuere, magna sed pulvinar ultricies, purus lectus malesuada libero, sit amet commodo magna eros quis urna.01</vt:lpstr>
      <vt:lpstr>Quote Lorem ipsum dolor sit amet, consectetuer adipiscing elit. Maecenas porttitor congue massa. Fusce posuere, magna sed pulvinar ultricies, purus lectus malesuada libero, sit amet commodo magna eros quis urna.02</vt:lpstr>
      <vt:lpstr>Lorem ipsum dolor sit amet, consectetuer adipiscing elit. Maecenas porttitor congue massa. Fusce posuere, magna sed pulvinar ultricies, purus lectus malesuada libero, sit amet</vt:lpstr>
      <vt:lpstr>THANK YOU</vt:lpstr>
      <vt:lpstr>THANK YOU!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lastModifiedBy>明天 </cp:lastModifiedBy>
  <cp:revision>2</cp:revision>
  <dcterms:created xsi:type="dcterms:W3CDTF">2019-08-22T09:15:00Z</dcterms:created>
  <dcterms:modified xsi:type="dcterms:W3CDTF">2023-10-16T16:11:29Z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ContentTypeId">
    <vt:lpwstr>0x0101004D520B0621022B4CA37193CEB4BD4006</vt:lpwstr>
  </property>
  <property fmtid="{D5CDD505-2E9C-101B-9397-08002B2CF9AE}" pid="3" name="ICV">
    <vt:lpwstr>93BE596F2DDA4DA3B33F925508F4E6D3_12</vt:lpwstr>
  </property>
  <property fmtid="{D5CDD505-2E9C-101B-9397-08002B2CF9AE}" pid="4" name="KSOProductBuildVer">
    <vt:lpwstr>2052-12.1.0.15712</vt:lpwstr>
  </property>
  <property fmtid="{D5CDD505-2E9C-101B-9397-08002B2CF9AE}" pid="5" name="MSIP_Label_f42aa342-8706-4288-bd11-ebb85995028c_ActionId">
    <vt:lpwstr>272f9b45-1d8a-4465-979e-719c8ad5efb4</vt:lpwstr>
  </property>
  <property fmtid="{D5CDD505-2E9C-101B-9397-08002B2CF9AE}" pid="6" name="MSIP_Label_f42aa342-8706-4288-bd11-ebb85995028c_Application">
    <vt:lpwstr>Microsoft Azure Information Protection</vt:lpwstr>
  </property>
  <property fmtid="{D5CDD505-2E9C-101B-9397-08002B2CF9AE}" pid="7" name="MSIP_Label_f42aa342-8706-4288-bd11-ebb85995028c_Enabled">
    <vt:lpwstr>True</vt:lpwstr>
  </property>
  <property fmtid="{D5CDD505-2E9C-101B-9397-08002B2CF9AE}" pid="8" name="MSIP_Label_f42aa342-8706-4288-bd11-ebb85995028c_Extended_MSFT_Method">
    <vt:lpwstr>Automatic</vt:lpwstr>
  </property>
  <property fmtid="{D5CDD505-2E9C-101B-9397-08002B2CF9AE}" pid="9" name="MSIP_Label_f42aa342-8706-4288-bd11-ebb85995028c_Name">
    <vt:lpwstr>General</vt:lpwstr>
  </property>
  <property fmtid="{D5CDD505-2E9C-101B-9397-08002B2CF9AE}" pid="10" name="MSIP_Label_f42aa342-8706-4288-bd11-ebb85995028c_Owner">
    <vt:lpwstr>t-weiszh@microsoft.com</vt:lpwstr>
  </property>
  <property fmtid="{D5CDD505-2E9C-101B-9397-08002B2CF9AE}" pid="11" name="MSIP_Label_f42aa342-8706-4288-bd11-ebb85995028c_SetDate">
    <vt:lpwstr>2019-08-22T09:15:28.3746564Z</vt:lpwstr>
  </property>
  <property fmtid="{D5CDD505-2E9C-101B-9397-08002B2CF9AE}" pid="12" name="MSIP_Label_f42aa342-8706-4288-bd11-ebb85995028c_SiteId">
    <vt:lpwstr>72f988bf-86f1-41af-91ab-2d7cd011db47</vt:lpwstr>
  </property>
  <property fmtid="{D5CDD505-2E9C-101B-9397-08002B2CF9AE}" pid="13" name="Sensitivity">
    <vt:lpwstr>General</vt:lpwstr>
  </property>
</Properties>
</file>