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2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7" r:id="rId13"/>
    <p:sldId id="268" r:id="rId14"/>
    <p:sldId id="271" r:id="rId15"/>
    <p:sldId id="272" r:id="rId16"/>
    <p:sldId id="273" r:id="rId17"/>
    <p:sldId id="275" r:id="rId18"/>
    <p:sldId id="276" r:id="rId19"/>
    <p:sldId id="278" r:id="rId20"/>
    <p:sldId id="274" r:id="rId21"/>
    <p:sldId id="284" r:id="rId22"/>
    <p:sldId id="286" r:id="rId23"/>
    <p:sldId id="287" r:id="rId24"/>
    <p:sldId id="283" r:id="rId25"/>
    <p:sldId id="281" r:id="rId26"/>
    <p:sldId id="288" r:id="rId27"/>
    <p:sldId id="285" r:id="rId28"/>
    <p:sldId id="289" r:id="rId29"/>
    <p:sldId id="279" r:id="rId30"/>
    <p:sldId id="28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301" r:id="rId39"/>
    <p:sldId id="303" r:id="rId40"/>
    <p:sldId id="304" r:id="rId41"/>
    <p:sldId id="305" r:id="rId42"/>
    <p:sldId id="300" r:id="rId43"/>
    <p:sldId id="299" r:id="rId44"/>
    <p:sldId id="307" r:id="rId45"/>
    <p:sldId id="306" r:id="rId46"/>
    <p:sldId id="308" r:id="rId47"/>
    <p:sldId id="309" r:id="rId48"/>
    <p:sldId id="310" r:id="rId49"/>
    <p:sldId id="312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5281848-B4BA-4D85-BA25-53D1FE494E34}">
          <p14:sldIdLst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77"/>
            <p14:sldId id="268"/>
            <p14:sldId id="271"/>
            <p14:sldId id="272"/>
            <p14:sldId id="273"/>
            <p14:sldId id="275"/>
            <p14:sldId id="276"/>
            <p14:sldId id="278"/>
            <p14:sldId id="274"/>
            <p14:sldId id="284"/>
            <p14:sldId id="286"/>
            <p14:sldId id="287"/>
            <p14:sldId id="283"/>
            <p14:sldId id="281"/>
            <p14:sldId id="288"/>
            <p14:sldId id="285"/>
            <p14:sldId id="289"/>
            <p14:sldId id="279"/>
            <p14:sldId id="280"/>
            <p14:sldId id="291"/>
            <p14:sldId id="292"/>
            <p14:sldId id="293"/>
            <p14:sldId id="294"/>
            <p14:sldId id="295"/>
            <p14:sldId id="296"/>
            <p14:sldId id="297"/>
            <p14:sldId id="301"/>
            <p14:sldId id="303"/>
            <p14:sldId id="304"/>
            <p14:sldId id="305"/>
            <p14:sldId id="300"/>
            <p14:sldId id="299"/>
            <p14:sldId id="307"/>
            <p14:sldId id="306"/>
            <p14:sldId id="308"/>
            <p14:sldId id="309"/>
            <p14:sldId id="310"/>
          </p14:sldIdLst>
        </p14:section>
        <p14:section name="备注" id="{CF5921D3-56A5-4875-B7C4-C1F259A8C826}">
          <p14:sldIdLst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595" userDrawn="1">
          <p15:clr>
            <a:srgbClr val="A4A3A4"/>
          </p15:clr>
        </p15:guide>
        <p15:guide id="7" orient="horz" pos="2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5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88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269" y="58"/>
      </p:cViewPr>
      <p:guideLst>
        <p:guide orient="horz" pos="2160"/>
        <p:guide pos="3817"/>
        <p:guide pos="438"/>
        <p:guide pos="7242"/>
        <p:guide orient="horz" pos="3974"/>
        <p:guide orient="horz" pos="595"/>
        <p:guide orient="horz" pos="2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54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3C-400D-B303-CE60FC96AB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3C-400D-B303-CE60FC96AB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3C-400D-B303-CE60FC96AB6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86805920"/>
        <c:axId val="486800928"/>
      </c:barChart>
      <c:catAx>
        <c:axId val="48680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6800928"/>
        <c:crosses val="autoZero"/>
        <c:auto val="1"/>
        <c:lblAlgn val="ctr"/>
        <c:lblOffset val="100"/>
        <c:noMultiLvlLbl val="0"/>
      </c:catAx>
      <c:valAx>
        <c:axId val="48680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680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3C-400D-B303-CE60FC96AB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3C-400D-B303-CE60FC96AB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3C-400D-B303-CE60FC96AB6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86805920"/>
        <c:axId val="486800928"/>
      </c:barChart>
      <c:catAx>
        <c:axId val="48680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6800928"/>
        <c:crosses val="autoZero"/>
        <c:auto val="1"/>
        <c:lblAlgn val="ctr"/>
        <c:lblOffset val="100"/>
        <c:noMultiLvlLbl val="0"/>
      </c:catAx>
      <c:valAx>
        <c:axId val="48680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680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52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02B6-4243-A8DE-A00E27BBB74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02B6-4243-A8DE-A00E27BBB749}"/>
              </c:ext>
            </c:extLst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8-02B6-4243-A8DE-A00E27BBB749}"/>
              </c:ext>
            </c:extLst>
          </c:dPt>
          <c:dPt>
            <c:idx val="3"/>
            <c:bubble3D val="0"/>
            <c:spPr>
              <a:solidFill>
                <a:schemeClr val="bg2">
                  <a:lumMod val="9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02B6-4243-A8DE-A00E27BBB74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B6-4243-A8DE-A00E27BBB7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F6C45-8187-4A36-BB01-4C54F8DAB5D4}" type="datetimeFigureOut">
              <a:rPr lang="en-US" smtClean="0"/>
              <a:t>9/15/2024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B39D2-09FB-4040-B63C-C05B8175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687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CFA9A7E-CA34-415B-8633-9CEE3F7AA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trans="71000" grainSize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7D9EF1E-AB9E-42B9-A91B-44021D4126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9/15/2024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5BC96D-C52D-462D-9D05-A4E23B8B2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650FD5-8EA0-40EC-AC98-0651C50D7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4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E0BFFEA-984E-4D50-983D-7A3A419EAB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trans="71000" grainSize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B107AF6-76C9-4053-BD67-CD04686C9DC2}"/>
              </a:ext>
            </a:extLst>
          </p:cNvPr>
          <p:cNvSpPr/>
          <p:nvPr userDrawn="1"/>
        </p:nvSpPr>
        <p:spPr>
          <a:xfrm>
            <a:off x="0" y="6665832"/>
            <a:ext cx="12192000" cy="192168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A1A504-8A05-4B85-8B2A-92D28F2ABD35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26E0BD6-E572-47F0-9D5A-AA6C16AF6125}"/>
              </a:ext>
            </a:extLst>
          </p:cNvPr>
          <p:cNvCxnSpPr>
            <a:cxnSpLocks/>
          </p:cNvCxnSpPr>
          <p:nvPr userDrawn="1"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9628E09-D318-434B-B584-BAC3ECD1D43B}"/>
              </a:ext>
            </a:extLst>
          </p:cNvPr>
          <p:cNvCxnSpPr>
            <a:cxnSpLocks/>
          </p:cNvCxnSpPr>
          <p:nvPr userDrawn="1"/>
        </p:nvCxnSpPr>
        <p:spPr>
          <a:xfrm>
            <a:off x="695325" y="895350"/>
            <a:ext cx="58844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B973C8-CEDF-4BC4-ABC2-67AD19FA1A48}"/>
              </a:ext>
            </a:extLst>
          </p:cNvPr>
          <p:cNvGrpSpPr/>
          <p:nvPr userDrawn="1"/>
        </p:nvGrpSpPr>
        <p:grpSpPr>
          <a:xfrm>
            <a:off x="9724323" y="363854"/>
            <a:ext cx="1800324" cy="456971"/>
            <a:chOff x="3584802" y="-687072"/>
            <a:chExt cx="2444523" cy="620486"/>
          </a:xfrm>
        </p:grpSpPr>
        <p:pic>
          <p:nvPicPr>
            <p:cNvPr id="12" name="图片 11" descr="图片包含 应用程序&#10;&#10;描述已自动生成">
              <a:extLst>
                <a:ext uri="{FF2B5EF4-FFF2-40B4-BE49-F238E27FC236}">
                  <a16:creationId xmlns:a16="http://schemas.microsoft.com/office/drawing/2014/main" id="{35B1B203-5AD6-4E17-9914-A7057897474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3" name="图片 12" descr="图形用户界面&#10;&#10;描述已自动生成">
              <a:extLst>
                <a:ext uri="{FF2B5EF4-FFF2-40B4-BE49-F238E27FC236}">
                  <a16:creationId xmlns:a16="http://schemas.microsoft.com/office/drawing/2014/main" id="{B25E4845-F1EB-40C2-A941-FCCEF342E1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15" name="日期占位符 1">
            <a:extLst>
              <a:ext uri="{FF2B5EF4-FFF2-40B4-BE49-F238E27FC236}">
                <a16:creationId xmlns:a16="http://schemas.microsoft.com/office/drawing/2014/main" id="{746EB718-7F47-4251-A8CE-B3A71643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9/15/2024</a:t>
            </a:fld>
            <a:endParaRPr lang="en-US"/>
          </a:p>
        </p:txBody>
      </p:sp>
      <p:sp>
        <p:nvSpPr>
          <p:cNvPr id="16" name="页脚占位符 2">
            <a:extLst>
              <a:ext uri="{FF2B5EF4-FFF2-40B4-BE49-F238E27FC236}">
                <a16:creationId xmlns:a16="http://schemas.microsoft.com/office/drawing/2014/main" id="{1449FEDE-8CE9-44ED-A6FD-DFF5B9CF1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灯片编号占位符 3">
            <a:extLst>
              <a:ext uri="{FF2B5EF4-FFF2-40B4-BE49-F238E27FC236}">
                <a16:creationId xmlns:a16="http://schemas.microsoft.com/office/drawing/2014/main" id="{78DD50E5-C23B-47E3-880F-8D35081C1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4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48E4FAA-DF4B-4D37-AD38-6FC18D782E60}"/>
              </a:ext>
            </a:extLst>
          </p:cNvPr>
          <p:cNvSpPr/>
          <p:nvPr userDrawn="1"/>
        </p:nvSpPr>
        <p:spPr>
          <a:xfrm>
            <a:off x="7802880" y="0"/>
            <a:ext cx="4389120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8DFB5BD-277B-4B5E-97F3-749936F699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7" r="10992" b="129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C904021-CB88-4F53-BC38-A9EBF347312C}"/>
              </a:ext>
            </a:extLst>
          </p:cNvPr>
          <p:cNvCxnSpPr>
            <a:cxnSpLocks/>
          </p:cNvCxnSpPr>
          <p:nvPr userDrawn="1"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形用户界面&#10;&#10;描述已自动生成">
            <a:extLst>
              <a:ext uri="{FF2B5EF4-FFF2-40B4-BE49-F238E27FC236}">
                <a16:creationId xmlns:a16="http://schemas.microsoft.com/office/drawing/2014/main" id="{8A648B62-F12B-4C0D-A660-8FD3AF2E5B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4323" y="363854"/>
            <a:ext cx="456971" cy="456971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7CCEB9-1275-48A6-8519-FA69925266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00869" y="392132"/>
            <a:ext cx="1225402" cy="40237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307DAAF-D792-4374-A5F0-48F9C4F0C14A}"/>
              </a:ext>
            </a:extLst>
          </p:cNvPr>
          <p:cNvSpPr/>
          <p:nvPr userDrawn="1"/>
        </p:nvSpPr>
        <p:spPr>
          <a:xfrm>
            <a:off x="0" y="6784736"/>
            <a:ext cx="12192000" cy="732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5603A7-E06F-4673-9335-0E684C18992C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日期占位符 1">
            <a:extLst>
              <a:ext uri="{FF2B5EF4-FFF2-40B4-BE49-F238E27FC236}">
                <a16:creationId xmlns:a16="http://schemas.microsoft.com/office/drawing/2014/main" id="{D88B33B4-5B82-4DBD-83EF-B82E24A9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9/15/2024</a:t>
            </a:fld>
            <a:endParaRPr lang="en-US"/>
          </a:p>
        </p:txBody>
      </p:sp>
      <p:sp>
        <p:nvSpPr>
          <p:cNvPr id="20" name="页脚占位符 2">
            <a:extLst>
              <a:ext uri="{FF2B5EF4-FFF2-40B4-BE49-F238E27FC236}">
                <a16:creationId xmlns:a16="http://schemas.microsoft.com/office/drawing/2014/main" id="{60555FDD-ECD9-42CF-829C-CFC17BAB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灯片编号占位符 3">
            <a:extLst>
              <a:ext uri="{FF2B5EF4-FFF2-40B4-BE49-F238E27FC236}">
                <a16:creationId xmlns:a16="http://schemas.microsoft.com/office/drawing/2014/main" id="{B2D6E06D-1D51-4D09-8181-88D08B18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AFA9BC8-88F8-4416-BC2F-9ACACACC07B3}"/>
              </a:ext>
            </a:extLst>
          </p:cNvPr>
          <p:cNvCxnSpPr>
            <a:cxnSpLocks/>
          </p:cNvCxnSpPr>
          <p:nvPr userDrawn="1"/>
        </p:nvCxnSpPr>
        <p:spPr>
          <a:xfrm>
            <a:off x="695325" y="895350"/>
            <a:ext cx="58844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225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8DFB5BD-277B-4B5E-97F3-749936F699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7" r="10992" b="129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FA50098-C2D3-49D1-A199-71A00E8F7148}"/>
              </a:ext>
            </a:extLst>
          </p:cNvPr>
          <p:cNvCxnSpPr>
            <a:cxnSpLocks/>
          </p:cNvCxnSpPr>
          <p:nvPr userDrawn="1"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C7FBB05-1009-4B9D-992D-A91C949F6636}"/>
              </a:ext>
            </a:extLst>
          </p:cNvPr>
          <p:cNvCxnSpPr>
            <a:cxnSpLocks/>
          </p:cNvCxnSpPr>
          <p:nvPr userDrawn="1"/>
        </p:nvCxnSpPr>
        <p:spPr>
          <a:xfrm>
            <a:off x="695325" y="895350"/>
            <a:ext cx="588441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形用户界面&#10;&#10;描述已自动生成">
            <a:extLst>
              <a:ext uri="{FF2B5EF4-FFF2-40B4-BE49-F238E27FC236}">
                <a16:creationId xmlns:a16="http://schemas.microsoft.com/office/drawing/2014/main" id="{8A648B62-F12B-4C0D-A660-8FD3AF2E5B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4323" y="363854"/>
            <a:ext cx="456971" cy="456971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7CCEB9-1275-48A6-8519-FA69925266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00869" y="392132"/>
            <a:ext cx="1225402" cy="40237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307DAAF-D792-4374-A5F0-48F9C4F0C14A}"/>
              </a:ext>
            </a:extLst>
          </p:cNvPr>
          <p:cNvSpPr/>
          <p:nvPr userDrawn="1"/>
        </p:nvSpPr>
        <p:spPr>
          <a:xfrm>
            <a:off x="0" y="6784736"/>
            <a:ext cx="12192000" cy="732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5603A7-E06F-4673-9335-0E684C18992C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日期占位符 1">
            <a:extLst>
              <a:ext uri="{FF2B5EF4-FFF2-40B4-BE49-F238E27FC236}">
                <a16:creationId xmlns:a16="http://schemas.microsoft.com/office/drawing/2014/main" id="{D88B33B4-5B82-4DBD-83EF-B82E24A9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9/15/2024</a:t>
            </a:fld>
            <a:endParaRPr lang="en-US"/>
          </a:p>
        </p:txBody>
      </p:sp>
      <p:sp>
        <p:nvSpPr>
          <p:cNvPr id="20" name="页脚占位符 2">
            <a:extLst>
              <a:ext uri="{FF2B5EF4-FFF2-40B4-BE49-F238E27FC236}">
                <a16:creationId xmlns:a16="http://schemas.microsoft.com/office/drawing/2014/main" id="{60555FDD-ECD9-42CF-829C-CFC17BAB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灯片编号占位符 3">
            <a:extLst>
              <a:ext uri="{FF2B5EF4-FFF2-40B4-BE49-F238E27FC236}">
                <a16:creationId xmlns:a16="http://schemas.microsoft.com/office/drawing/2014/main" id="{B2D6E06D-1D51-4D09-8181-88D08B18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4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8DFB5BD-277B-4B5E-97F3-749936F699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7" r="10992" b="129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pic>
        <p:nvPicPr>
          <p:cNvPr id="16" name="图片 15" descr="图形用户界面&#10;&#10;描述已自动生成">
            <a:extLst>
              <a:ext uri="{FF2B5EF4-FFF2-40B4-BE49-F238E27FC236}">
                <a16:creationId xmlns:a16="http://schemas.microsoft.com/office/drawing/2014/main" id="{8A648B62-F12B-4C0D-A660-8FD3AF2E5B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4323" y="363854"/>
            <a:ext cx="456971" cy="456971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7CCEB9-1275-48A6-8519-FA69925266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00869" y="392132"/>
            <a:ext cx="1225402" cy="402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85603A7-E06F-4673-9335-0E684C18992C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日期占位符 1">
            <a:extLst>
              <a:ext uri="{FF2B5EF4-FFF2-40B4-BE49-F238E27FC236}">
                <a16:creationId xmlns:a16="http://schemas.microsoft.com/office/drawing/2014/main" id="{D88B33B4-5B82-4DBD-83EF-B82E24A9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9/15/2024</a:t>
            </a:fld>
            <a:endParaRPr lang="en-US"/>
          </a:p>
        </p:txBody>
      </p:sp>
      <p:sp>
        <p:nvSpPr>
          <p:cNvPr id="20" name="页脚占位符 2">
            <a:extLst>
              <a:ext uri="{FF2B5EF4-FFF2-40B4-BE49-F238E27FC236}">
                <a16:creationId xmlns:a16="http://schemas.microsoft.com/office/drawing/2014/main" id="{60555FDD-ECD9-42CF-829C-CFC17BAB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灯片编号占位符 3">
            <a:extLst>
              <a:ext uri="{FF2B5EF4-FFF2-40B4-BE49-F238E27FC236}">
                <a16:creationId xmlns:a16="http://schemas.microsoft.com/office/drawing/2014/main" id="{B2D6E06D-1D51-4D09-8181-88D08B18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0A3039-E8AE-4F2C-A4BD-5B277ABED43B}"/>
              </a:ext>
            </a:extLst>
          </p:cNvPr>
          <p:cNvSpPr/>
          <p:nvPr userDrawn="1"/>
        </p:nvSpPr>
        <p:spPr>
          <a:xfrm>
            <a:off x="0" y="6784736"/>
            <a:ext cx="12192000" cy="732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14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7215EAE-DAA2-4994-9498-33A89FCE0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5CCCE8-002A-4BFE-88DE-6E3F1ACD8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62EEC0-8C7B-49C5-9909-D6B4F7F147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B77F-8B75-4A9D-AD57-2E4D195B9976}" type="datetime1">
              <a:rPr lang="en-US" smtClean="0"/>
              <a:t>9/15/2024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AFD128-024C-48A2-BA60-515B3EF17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C0F6F4-41D3-499C-9B56-912F6D884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3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9" r:id="rId4"/>
    <p:sldLayoutId id="2147483658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tags" Target="../tags/tag27.xml"/><Relationship Id="rId21" Type="http://schemas.openxmlformats.org/officeDocument/2006/relationships/tags" Target="../tags/tag22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63" Type="http://schemas.openxmlformats.org/officeDocument/2006/relationships/tags" Target="../tags/tag64.xml"/><Relationship Id="rId68" Type="http://schemas.openxmlformats.org/officeDocument/2006/relationships/tags" Target="../tags/tag69.xml"/><Relationship Id="rId84" Type="http://schemas.openxmlformats.org/officeDocument/2006/relationships/tags" Target="../tags/tag85.xml"/><Relationship Id="rId89" Type="http://schemas.openxmlformats.org/officeDocument/2006/relationships/tags" Target="../tags/tag90.xml"/><Relationship Id="rId16" Type="http://schemas.openxmlformats.org/officeDocument/2006/relationships/tags" Target="../tags/tag17.xml"/><Relationship Id="rId11" Type="http://schemas.openxmlformats.org/officeDocument/2006/relationships/tags" Target="../tags/tag12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74" Type="http://schemas.openxmlformats.org/officeDocument/2006/relationships/tags" Target="../tags/tag75.xml"/><Relationship Id="rId79" Type="http://schemas.openxmlformats.org/officeDocument/2006/relationships/tags" Target="../tags/tag80.xml"/><Relationship Id="rId102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90" Type="http://schemas.openxmlformats.org/officeDocument/2006/relationships/tags" Target="../tags/tag91.xml"/><Relationship Id="rId95" Type="http://schemas.openxmlformats.org/officeDocument/2006/relationships/tags" Target="../tags/tag96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64" Type="http://schemas.openxmlformats.org/officeDocument/2006/relationships/tags" Target="../tags/tag65.xml"/><Relationship Id="rId69" Type="http://schemas.openxmlformats.org/officeDocument/2006/relationships/tags" Target="../tags/tag70.xml"/><Relationship Id="rId80" Type="http://schemas.openxmlformats.org/officeDocument/2006/relationships/tags" Target="../tags/tag81.xml"/><Relationship Id="rId85" Type="http://schemas.openxmlformats.org/officeDocument/2006/relationships/tags" Target="../tags/tag86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Relationship Id="rId67" Type="http://schemas.openxmlformats.org/officeDocument/2006/relationships/tags" Target="../tags/tag68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tags" Target="../tags/tag63.xml"/><Relationship Id="rId70" Type="http://schemas.openxmlformats.org/officeDocument/2006/relationships/tags" Target="../tags/tag71.xml"/><Relationship Id="rId75" Type="http://schemas.openxmlformats.org/officeDocument/2006/relationships/tags" Target="../tags/tag76.xml"/><Relationship Id="rId83" Type="http://schemas.openxmlformats.org/officeDocument/2006/relationships/tags" Target="../tags/tag84.xml"/><Relationship Id="rId88" Type="http://schemas.openxmlformats.org/officeDocument/2006/relationships/tags" Target="../tags/tag89.xml"/><Relationship Id="rId91" Type="http://schemas.openxmlformats.org/officeDocument/2006/relationships/tags" Target="../tags/tag92.xml"/><Relationship Id="rId96" Type="http://schemas.openxmlformats.org/officeDocument/2006/relationships/tags" Target="../tags/tag9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65" Type="http://schemas.openxmlformats.org/officeDocument/2006/relationships/tags" Target="../tags/tag66.xml"/><Relationship Id="rId73" Type="http://schemas.openxmlformats.org/officeDocument/2006/relationships/tags" Target="../tags/tag74.xml"/><Relationship Id="rId78" Type="http://schemas.openxmlformats.org/officeDocument/2006/relationships/tags" Target="../tags/tag79.xml"/><Relationship Id="rId81" Type="http://schemas.openxmlformats.org/officeDocument/2006/relationships/tags" Target="../tags/tag82.xml"/><Relationship Id="rId86" Type="http://schemas.openxmlformats.org/officeDocument/2006/relationships/tags" Target="../tags/tag87.xml"/><Relationship Id="rId94" Type="http://schemas.openxmlformats.org/officeDocument/2006/relationships/tags" Target="../tags/tag95.xml"/><Relationship Id="rId99" Type="http://schemas.openxmlformats.org/officeDocument/2006/relationships/tags" Target="../tags/tag100.xml"/><Relationship Id="rId101" Type="http://schemas.openxmlformats.org/officeDocument/2006/relationships/tags" Target="../tags/tag10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9" Type="http://schemas.openxmlformats.org/officeDocument/2006/relationships/tags" Target="../tags/tag40.xml"/><Relationship Id="rId34" Type="http://schemas.openxmlformats.org/officeDocument/2006/relationships/tags" Target="../tags/tag35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76" Type="http://schemas.openxmlformats.org/officeDocument/2006/relationships/tags" Target="../tags/tag77.xml"/><Relationship Id="rId97" Type="http://schemas.openxmlformats.org/officeDocument/2006/relationships/tags" Target="../tags/tag98.xml"/><Relationship Id="rId7" Type="http://schemas.openxmlformats.org/officeDocument/2006/relationships/tags" Target="../tags/tag8.xml"/><Relationship Id="rId71" Type="http://schemas.openxmlformats.org/officeDocument/2006/relationships/tags" Target="../tags/tag72.xml"/><Relationship Id="rId92" Type="http://schemas.openxmlformats.org/officeDocument/2006/relationships/tags" Target="../tags/tag93.xml"/><Relationship Id="rId2" Type="http://schemas.openxmlformats.org/officeDocument/2006/relationships/tags" Target="../tags/tag3.xml"/><Relationship Id="rId29" Type="http://schemas.openxmlformats.org/officeDocument/2006/relationships/tags" Target="../tags/tag30.xml"/><Relationship Id="rId24" Type="http://schemas.openxmlformats.org/officeDocument/2006/relationships/tags" Target="../tags/tag25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66" Type="http://schemas.openxmlformats.org/officeDocument/2006/relationships/tags" Target="../tags/tag67.xml"/><Relationship Id="rId87" Type="http://schemas.openxmlformats.org/officeDocument/2006/relationships/tags" Target="../tags/tag88.xml"/><Relationship Id="rId61" Type="http://schemas.openxmlformats.org/officeDocument/2006/relationships/tags" Target="../tags/tag62.xml"/><Relationship Id="rId82" Type="http://schemas.openxmlformats.org/officeDocument/2006/relationships/tags" Target="../tags/tag83.xml"/><Relationship Id="rId19" Type="http://schemas.openxmlformats.org/officeDocument/2006/relationships/tags" Target="../tags/tag20.xml"/><Relationship Id="rId14" Type="http://schemas.openxmlformats.org/officeDocument/2006/relationships/tags" Target="../tags/tag15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56" Type="http://schemas.openxmlformats.org/officeDocument/2006/relationships/tags" Target="../tags/tag57.xml"/><Relationship Id="rId77" Type="http://schemas.openxmlformats.org/officeDocument/2006/relationships/tags" Target="../tags/tag78.xml"/><Relationship Id="rId100" Type="http://schemas.openxmlformats.org/officeDocument/2006/relationships/tags" Target="../tags/tag101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72" Type="http://schemas.openxmlformats.org/officeDocument/2006/relationships/tags" Target="../tags/tag73.xml"/><Relationship Id="rId93" Type="http://schemas.openxmlformats.org/officeDocument/2006/relationships/tags" Target="../tags/tag94.xml"/><Relationship Id="rId98" Type="http://schemas.openxmlformats.org/officeDocument/2006/relationships/tags" Target="../tags/tag99.xml"/><Relationship Id="rId3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tags" Target="../tags/tag115.xml"/><Relationship Id="rId18" Type="http://schemas.openxmlformats.org/officeDocument/2006/relationships/tags" Target="../tags/tag120.xml"/><Relationship Id="rId26" Type="http://schemas.openxmlformats.org/officeDocument/2006/relationships/tags" Target="../tags/tag128.xml"/><Relationship Id="rId39" Type="http://schemas.openxmlformats.org/officeDocument/2006/relationships/tags" Target="../tags/tag141.xml"/><Relationship Id="rId21" Type="http://schemas.openxmlformats.org/officeDocument/2006/relationships/tags" Target="../tags/tag123.xml"/><Relationship Id="rId34" Type="http://schemas.openxmlformats.org/officeDocument/2006/relationships/tags" Target="../tags/tag136.xml"/><Relationship Id="rId42" Type="http://schemas.openxmlformats.org/officeDocument/2006/relationships/tags" Target="../tags/tag144.xml"/><Relationship Id="rId47" Type="http://schemas.openxmlformats.org/officeDocument/2006/relationships/tags" Target="../tags/tag149.xml"/><Relationship Id="rId50" Type="http://schemas.openxmlformats.org/officeDocument/2006/relationships/tags" Target="../tags/tag152.xml"/><Relationship Id="rId7" Type="http://schemas.openxmlformats.org/officeDocument/2006/relationships/tags" Target="../tags/tag109.xml"/><Relationship Id="rId2" Type="http://schemas.openxmlformats.org/officeDocument/2006/relationships/tags" Target="../tags/tag104.xml"/><Relationship Id="rId16" Type="http://schemas.openxmlformats.org/officeDocument/2006/relationships/tags" Target="../tags/tag118.xml"/><Relationship Id="rId29" Type="http://schemas.openxmlformats.org/officeDocument/2006/relationships/tags" Target="../tags/tag131.xml"/><Relationship Id="rId11" Type="http://schemas.openxmlformats.org/officeDocument/2006/relationships/tags" Target="../tags/tag113.xml"/><Relationship Id="rId24" Type="http://schemas.openxmlformats.org/officeDocument/2006/relationships/tags" Target="../tags/tag126.xml"/><Relationship Id="rId32" Type="http://schemas.openxmlformats.org/officeDocument/2006/relationships/tags" Target="../tags/tag134.xml"/><Relationship Id="rId37" Type="http://schemas.openxmlformats.org/officeDocument/2006/relationships/tags" Target="../tags/tag139.xml"/><Relationship Id="rId40" Type="http://schemas.openxmlformats.org/officeDocument/2006/relationships/tags" Target="../tags/tag142.xml"/><Relationship Id="rId45" Type="http://schemas.openxmlformats.org/officeDocument/2006/relationships/tags" Target="../tags/tag147.xml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23" Type="http://schemas.openxmlformats.org/officeDocument/2006/relationships/tags" Target="../tags/tag125.xml"/><Relationship Id="rId28" Type="http://schemas.openxmlformats.org/officeDocument/2006/relationships/tags" Target="../tags/tag130.xml"/><Relationship Id="rId36" Type="http://schemas.openxmlformats.org/officeDocument/2006/relationships/tags" Target="../tags/tag138.xml"/><Relationship Id="rId49" Type="http://schemas.openxmlformats.org/officeDocument/2006/relationships/tags" Target="../tags/tag151.xml"/><Relationship Id="rId10" Type="http://schemas.openxmlformats.org/officeDocument/2006/relationships/tags" Target="../tags/tag112.xml"/><Relationship Id="rId19" Type="http://schemas.openxmlformats.org/officeDocument/2006/relationships/tags" Target="../tags/tag121.xml"/><Relationship Id="rId31" Type="http://schemas.openxmlformats.org/officeDocument/2006/relationships/tags" Target="../tags/tag133.xml"/><Relationship Id="rId44" Type="http://schemas.openxmlformats.org/officeDocument/2006/relationships/tags" Target="../tags/tag146.xml"/><Relationship Id="rId52" Type="http://schemas.openxmlformats.org/officeDocument/2006/relationships/slideLayout" Target="../slideLayouts/slideLayout2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tags" Target="../tags/tag116.xml"/><Relationship Id="rId22" Type="http://schemas.openxmlformats.org/officeDocument/2006/relationships/tags" Target="../tags/tag124.xml"/><Relationship Id="rId27" Type="http://schemas.openxmlformats.org/officeDocument/2006/relationships/tags" Target="../tags/tag129.xml"/><Relationship Id="rId30" Type="http://schemas.openxmlformats.org/officeDocument/2006/relationships/tags" Target="../tags/tag132.xml"/><Relationship Id="rId35" Type="http://schemas.openxmlformats.org/officeDocument/2006/relationships/tags" Target="../tags/tag137.xml"/><Relationship Id="rId43" Type="http://schemas.openxmlformats.org/officeDocument/2006/relationships/tags" Target="../tags/tag145.xml"/><Relationship Id="rId48" Type="http://schemas.openxmlformats.org/officeDocument/2006/relationships/tags" Target="../tags/tag150.xml"/><Relationship Id="rId8" Type="http://schemas.openxmlformats.org/officeDocument/2006/relationships/tags" Target="../tags/tag110.xml"/><Relationship Id="rId51" Type="http://schemas.openxmlformats.org/officeDocument/2006/relationships/tags" Target="../tags/tag153.xml"/><Relationship Id="rId3" Type="http://schemas.openxmlformats.org/officeDocument/2006/relationships/tags" Target="../tags/tag105.xml"/><Relationship Id="rId12" Type="http://schemas.openxmlformats.org/officeDocument/2006/relationships/tags" Target="../tags/tag114.xml"/><Relationship Id="rId17" Type="http://schemas.openxmlformats.org/officeDocument/2006/relationships/tags" Target="../tags/tag119.xml"/><Relationship Id="rId25" Type="http://schemas.openxmlformats.org/officeDocument/2006/relationships/tags" Target="../tags/tag127.xml"/><Relationship Id="rId33" Type="http://schemas.openxmlformats.org/officeDocument/2006/relationships/tags" Target="../tags/tag135.xml"/><Relationship Id="rId38" Type="http://schemas.openxmlformats.org/officeDocument/2006/relationships/tags" Target="../tags/tag140.xml"/><Relationship Id="rId46" Type="http://schemas.openxmlformats.org/officeDocument/2006/relationships/tags" Target="../tags/tag148.xml"/><Relationship Id="rId20" Type="http://schemas.openxmlformats.org/officeDocument/2006/relationships/tags" Target="../tags/tag122.xml"/><Relationship Id="rId41" Type="http://schemas.openxmlformats.org/officeDocument/2006/relationships/tags" Target="../tags/tag143.xml"/><Relationship Id="rId1" Type="http://schemas.openxmlformats.org/officeDocument/2006/relationships/tags" Target="../tags/tag103.xml"/><Relationship Id="rId6" Type="http://schemas.openxmlformats.org/officeDocument/2006/relationships/tags" Target="../tags/tag10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microsoft.com/office/2007/relationships/hdphoto" Target="../media/hdphoto9.wdp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hdphoto" Target="../media/hdphoto10.wdp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microsoft.com/office/2007/relationships/hdphoto" Target="../media/hdphoto11.wdp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6" Type="http://schemas.openxmlformats.org/officeDocument/2006/relationships/tags" Target="../tags/tag179.xml"/><Relationship Id="rId21" Type="http://schemas.openxmlformats.org/officeDocument/2006/relationships/tags" Target="../tags/tag174.xml"/><Relationship Id="rId42" Type="http://schemas.openxmlformats.org/officeDocument/2006/relationships/tags" Target="../tags/tag195.xml"/><Relationship Id="rId47" Type="http://schemas.openxmlformats.org/officeDocument/2006/relationships/tags" Target="../tags/tag200.xml"/><Relationship Id="rId63" Type="http://schemas.openxmlformats.org/officeDocument/2006/relationships/tags" Target="../tags/tag216.xml"/><Relationship Id="rId68" Type="http://schemas.openxmlformats.org/officeDocument/2006/relationships/tags" Target="../tags/tag221.xml"/><Relationship Id="rId84" Type="http://schemas.openxmlformats.org/officeDocument/2006/relationships/tags" Target="../tags/tag237.xml"/><Relationship Id="rId16" Type="http://schemas.openxmlformats.org/officeDocument/2006/relationships/tags" Target="../tags/tag169.xml"/><Relationship Id="rId11" Type="http://schemas.openxmlformats.org/officeDocument/2006/relationships/tags" Target="../tags/tag164.xml"/><Relationship Id="rId32" Type="http://schemas.openxmlformats.org/officeDocument/2006/relationships/tags" Target="../tags/tag185.xml"/><Relationship Id="rId37" Type="http://schemas.openxmlformats.org/officeDocument/2006/relationships/tags" Target="../tags/tag190.xml"/><Relationship Id="rId53" Type="http://schemas.openxmlformats.org/officeDocument/2006/relationships/tags" Target="../tags/tag206.xml"/><Relationship Id="rId58" Type="http://schemas.openxmlformats.org/officeDocument/2006/relationships/tags" Target="../tags/tag211.xml"/><Relationship Id="rId74" Type="http://schemas.openxmlformats.org/officeDocument/2006/relationships/tags" Target="../tags/tag227.xml"/><Relationship Id="rId79" Type="http://schemas.openxmlformats.org/officeDocument/2006/relationships/tags" Target="../tags/tag232.xml"/><Relationship Id="rId5" Type="http://schemas.openxmlformats.org/officeDocument/2006/relationships/tags" Target="../tags/tag158.xml"/><Relationship Id="rId19" Type="http://schemas.openxmlformats.org/officeDocument/2006/relationships/tags" Target="../tags/tag172.xml"/><Relationship Id="rId14" Type="http://schemas.openxmlformats.org/officeDocument/2006/relationships/tags" Target="../tags/tag167.xml"/><Relationship Id="rId22" Type="http://schemas.openxmlformats.org/officeDocument/2006/relationships/tags" Target="../tags/tag175.xml"/><Relationship Id="rId27" Type="http://schemas.openxmlformats.org/officeDocument/2006/relationships/tags" Target="../tags/tag180.xml"/><Relationship Id="rId30" Type="http://schemas.openxmlformats.org/officeDocument/2006/relationships/tags" Target="../tags/tag183.xml"/><Relationship Id="rId35" Type="http://schemas.openxmlformats.org/officeDocument/2006/relationships/tags" Target="../tags/tag188.xml"/><Relationship Id="rId43" Type="http://schemas.openxmlformats.org/officeDocument/2006/relationships/tags" Target="../tags/tag196.xml"/><Relationship Id="rId48" Type="http://schemas.openxmlformats.org/officeDocument/2006/relationships/tags" Target="../tags/tag201.xml"/><Relationship Id="rId56" Type="http://schemas.openxmlformats.org/officeDocument/2006/relationships/tags" Target="../tags/tag209.xml"/><Relationship Id="rId64" Type="http://schemas.openxmlformats.org/officeDocument/2006/relationships/tags" Target="../tags/tag217.xml"/><Relationship Id="rId69" Type="http://schemas.openxmlformats.org/officeDocument/2006/relationships/tags" Target="../tags/tag222.xml"/><Relationship Id="rId77" Type="http://schemas.openxmlformats.org/officeDocument/2006/relationships/tags" Target="../tags/tag230.xml"/><Relationship Id="rId8" Type="http://schemas.openxmlformats.org/officeDocument/2006/relationships/tags" Target="../tags/tag161.xml"/><Relationship Id="rId51" Type="http://schemas.openxmlformats.org/officeDocument/2006/relationships/tags" Target="../tags/tag204.xml"/><Relationship Id="rId72" Type="http://schemas.openxmlformats.org/officeDocument/2006/relationships/tags" Target="../tags/tag225.xml"/><Relationship Id="rId80" Type="http://schemas.openxmlformats.org/officeDocument/2006/relationships/tags" Target="../tags/tag233.xml"/><Relationship Id="rId85" Type="http://schemas.openxmlformats.org/officeDocument/2006/relationships/tags" Target="../tags/tag238.xml"/><Relationship Id="rId3" Type="http://schemas.openxmlformats.org/officeDocument/2006/relationships/tags" Target="../tags/tag156.xml"/><Relationship Id="rId12" Type="http://schemas.openxmlformats.org/officeDocument/2006/relationships/tags" Target="../tags/tag165.xml"/><Relationship Id="rId17" Type="http://schemas.openxmlformats.org/officeDocument/2006/relationships/tags" Target="../tags/tag170.xml"/><Relationship Id="rId25" Type="http://schemas.openxmlformats.org/officeDocument/2006/relationships/tags" Target="../tags/tag178.xml"/><Relationship Id="rId33" Type="http://schemas.openxmlformats.org/officeDocument/2006/relationships/tags" Target="../tags/tag186.xml"/><Relationship Id="rId38" Type="http://schemas.openxmlformats.org/officeDocument/2006/relationships/tags" Target="../tags/tag191.xml"/><Relationship Id="rId46" Type="http://schemas.openxmlformats.org/officeDocument/2006/relationships/tags" Target="../tags/tag199.xml"/><Relationship Id="rId59" Type="http://schemas.openxmlformats.org/officeDocument/2006/relationships/tags" Target="../tags/tag212.xml"/><Relationship Id="rId67" Type="http://schemas.openxmlformats.org/officeDocument/2006/relationships/tags" Target="../tags/tag220.xml"/><Relationship Id="rId20" Type="http://schemas.openxmlformats.org/officeDocument/2006/relationships/tags" Target="../tags/tag173.xml"/><Relationship Id="rId41" Type="http://schemas.openxmlformats.org/officeDocument/2006/relationships/tags" Target="../tags/tag194.xml"/><Relationship Id="rId54" Type="http://schemas.openxmlformats.org/officeDocument/2006/relationships/tags" Target="../tags/tag207.xml"/><Relationship Id="rId62" Type="http://schemas.openxmlformats.org/officeDocument/2006/relationships/tags" Target="../tags/tag215.xml"/><Relationship Id="rId70" Type="http://schemas.openxmlformats.org/officeDocument/2006/relationships/tags" Target="../tags/tag223.xml"/><Relationship Id="rId75" Type="http://schemas.openxmlformats.org/officeDocument/2006/relationships/tags" Target="../tags/tag228.xml"/><Relationship Id="rId83" Type="http://schemas.openxmlformats.org/officeDocument/2006/relationships/tags" Target="../tags/tag236.xml"/><Relationship Id="rId88" Type="http://schemas.openxmlformats.org/officeDocument/2006/relationships/slideLayout" Target="../slideLayouts/slideLayout2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5" Type="http://schemas.openxmlformats.org/officeDocument/2006/relationships/tags" Target="../tags/tag168.xml"/><Relationship Id="rId23" Type="http://schemas.openxmlformats.org/officeDocument/2006/relationships/tags" Target="../tags/tag176.xml"/><Relationship Id="rId28" Type="http://schemas.openxmlformats.org/officeDocument/2006/relationships/tags" Target="../tags/tag181.xml"/><Relationship Id="rId36" Type="http://schemas.openxmlformats.org/officeDocument/2006/relationships/tags" Target="../tags/tag189.xml"/><Relationship Id="rId49" Type="http://schemas.openxmlformats.org/officeDocument/2006/relationships/tags" Target="../tags/tag202.xml"/><Relationship Id="rId57" Type="http://schemas.openxmlformats.org/officeDocument/2006/relationships/tags" Target="../tags/tag210.xml"/><Relationship Id="rId10" Type="http://schemas.openxmlformats.org/officeDocument/2006/relationships/tags" Target="../tags/tag163.xml"/><Relationship Id="rId31" Type="http://schemas.openxmlformats.org/officeDocument/2006/relationships/tags" Target="../tags/tag184.xml"/><Relationship Id="rId44" Type="http://schemas.openxmlformats.org/officeDocument/2006/relationships/tags" Target="../tags/tag197.xml"/><Relationship Id="rId52" Type="http://schemas.openxmlformats.org/officeDocument/2006/relationships/tags" Target="../tags/tag205.xml"/><Relationship Id="rId60" Type="http://schemas.openxmlformats.org/officeDocument/2006/relationships/tags" Target="../tags/tag213.xml"/><Relationship Id="rId65" Type="http://schemas.openxmlformats.org/officeDocument/2006/relationships/tags" Target="../tags/tag218.xml"/><Relationship Id="rId73" Type="http://schemas.openxmlformats.org/officeDocument/2006/relationships/tags" Target="../tags/tag226.xml"/><Relationship Id="rId78" Type="http://schemas.openxmlformats.org/officeDocument/2006/relationships/tags" Target="../tags/tag231.xml"/><Relationship Id="rId81" Type="http://schemas.openxmlformats.org/officeDocument/2006/relationships/tags" Target="../tags/tag234.xml"/><Relationship Id="rId86" Type="http://schemas.openxmlformats.org/officeDocument/2006/relationships/tags" Target="../tags/tag239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3" Type="http://schemas.openxmlformats.org/officeDocument/2006/relationships/tags" Target="../tags/tag166.xml"/><Relationship Id="rId18" Type="http://schemas.openxmlformats.org/officeDocument/2006/relationships/tags" Target="../tags/tag171.xml"/><Relationship Id="rId39" Type="http://schemas.openxmlformats.org/officeDocument/2006/relationships/tags" Target="../tags/tag192.xml"/><Relationship Id="rId34" Type="http://schemas.openxmlformats.org/officeDocument/2006/relationships/tags" Target="../tags/tag187.xml"/><Relationship Id="rId50" Type="http://schemas.openxmlformats.org/officeDocument/2006/relationships/tags" Target="../tags/tag203.xml"/><Relationship Id="rId55" Type="http://schemas.openxmlformats.org/officeDocument/2006/relationships/tags" Target="../tags/tag208.xml"/><Relationship Id="rId76" Type="http://schemas.openxmlformats.org/officeDocument/2006/relationships/tags" Target="../tags/tag229.xml"/><Relationship Id="rId7" Type="http://schemas.openxmlformats.org/officeDocument/2006/relationships/tags" Target="../tags/tag160.xml"/><Relationship Id="rId71" Type="http://schemas.openxmlformats.org/officeDocument/2006/relationships/tags" Target="../tags/tag224.xml"/><Relationship Id="rId2" Type="http://schemas.openxmlformats.org/officeDocument/2006/relationships/tags" Target="../tags/tag155.xml"/><Relationship Id="rId29" Type="http://schemas.openxmlformats.org/officeDocument/2006/relationships/tags" Target="../tags/tag182.xml"/><Relationship Id="rId24" Type="http://schemas.openxmlformats.org/officeDocument/2006/relationships/tags" Target="../tags/tag177.xml"/><Relationship Id="rId40" Type="http://schemas.openxmlformats.org/officeDocument/2006/relationships/tags" Target="../tags/tag193.xml"/><Relationship Id="rId45" Type="http://schemas.openxmlformats.org/officeDocument/2006/relationships/tags" Target="../tags/tag198.xml"/><Relationship Id="rId66" Type="http://schemas.openxmlformats.org/officeDocument/2006/relationships/tags" Target="../tags/tag219.xml"/><Relationship Id="rId87" Type="http://schemas.openxmlformats.org/officeDocument/2006/relationships/tags" Target="../tags/tag240.xml"/><Relationship Id="rId61" Type="http://schemas.openxmlformats.org/officeDocument/2006/relationships/tags" Target="../tags/tag214.xml"/><Relationship Id="rId82" Type="http://schemas.openxmlformats.org/officeDocument/2006/relationships/tags" Target="../tags/tag2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tags" Target="../tags/tag24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9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tags" Target="../tags/tag264.xml"/><Relationship Id="rId3" Type="http://schemas.openxmlformats.org/officeDocument/2006/relationships/tags" Target="../tags/tag249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tags" Target="../tags/tag263.xml"/><Relationship Id="rId2" Type="http://schemas.openxmlformats.org/officeDocument/2006/relationships/tags" Target="../tags/tag248.xml"/><Relationship Id="rId16" Type="http://schemas.openxmlformats.org/officeDocument/2006/relationships/tags" Target="../tags/tag262.xml"/><Relationship Id="rId20" Type="http://schemas.openxmlformats.org/officeDocument/2006/relationships/tags" Target="../tags/tag266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5" Type="http://schemas.openxmlformats.org/officeDocument/2006/relationships/tags" Target="../tags/tag251.xml"/><Relationship Id="rId15" Type="http://schemas.openxmlformats.org/officeDocument/2006/relationships/tags" Target="../tags/tag261.xml"/><Relationship Id="rId10" Type="http://schemas.openxmlformats.org/officeDocument/2006/relationships/tags" Target="../tags/tag256.xml"/><Relationship Id="rId19" Type="http://schemas.openxmlformats.org/officeDocument/2006/relationships/tags" Target="../tags/tag265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Relationship Id="rId22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4%BA%8C%E6%AC%A1%E4%BB%AA%E8%A1%A8/979475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F07479-07F1-4A57-B7F9-179285390207}"/>
              </a:ext>
            </a:extLst>
          </p:cNvPr>
          <p:cNvSpPr txBox="1"/>
          <p:nvPr/>
        </p:nvSpPr>
        <p:spPr>
          <a:xfrm>
            <a:off x="925357" y="2089029"/>
            <a:ext cx="10341294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蓝色学术风毕业答辩</a:t>
            </a:r>
            <a:endParaRPr lang="en-US" sz="8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A8222B-58A1-43B6-A1AE-4DB1B675A6BF}"/>
              </a:ext>
            </a:extLst>
          </p:cNvPr>
          <p:cNvSpPr/>
          <p:nvPr/>
        </p:nvSpPr>
        <p:spPr>
          <a:xfrm flipV="1">
            <a:off x="0" y="5950974"/>
            <a:ext cx="12192000" cy="90702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1EC14E-A113-4B1E-8E62-78A0547005D4}"/>
              </a:ext>
            </a:extLst>
          </p:cNvPr>
          <p:cNvSpPr txBox="1"/>
          <p:nvPr/>
        </p:nvSpPr>
        <p:spPr>
          <a:xfrm>
            <a:off x="4912022" y="6265987"/>
            <a:ext cx="2367956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电子与信息工程学院 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|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 网络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1702</a:t>
            </a:r>
            <a:endParaRPr 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25" name="graduation-cap_43911">
            <a:extLst>
              <a:ext uri="{FF2B5EF4-FFF2-40B4-BE49-F238E27FC236}">
                <a16:creationId xmlns:a16="http://schemas.microsoft.com/office/drawing/2014/main" id="{25526E15-62C0-4B4A-9342-1BD2A50DCB4B}"/>
              </a:ext>
            </a:extLst>
          </p:cNvPr>
          <p:cNvSpPr/>
          <p:nvPr/>
        </p:nvSpPr>
        <p:spPr>
          <a:xfrm flipH="1">
            <a:off x="5229782" y="1043940"/>
            <a:ext cx="1815550" cy="850032"/>
          </a:xfrm>
          <a:custGeom>
            <a:avLst/>
            <a:gdLst>
              <a:gd name="connsiteX0" fmla="*/ 131960 w 600029"/>
              <a:gd name="connsiteY0" fmla="*/ 74486 h 280933"/>
              <a:gd name="connsiteX1" fmla="*/ 308573 w 600029"/>
              <a:gd name="connsiteY1" fmla="*/ 101710 h 280933"/>
              <a:gd name="connsiteX2" fmla="*/ 470827 w 600029"/>
              <a:gd name="connsiteY2" fmla="*/ 74486 h 280933"/>
              <a:gd name="connsiteX3" fmla="*/ 470827 w 600029"/>
              <a:gd name="connsiteY3" fmla="*/ 164755 h 280933"/>
              <a:gd name="connsiteX4" fmla="*/ 320060 w 600029"/>
              <a:gd name="connsiteY4" fmla="*/ 197710 h 280933"/>
              <a:gd name="connsiteX5" fmla="*/ 131960 w 600029"/>
              <a:gd name="connsiteY5" fmla="*/ 169054 h 280933"/>
              <a:gd name="connsiteX6" fmla="*/ 297144 w 600029"/>
              <a:gd name="connsiteY6" fmla="*/ 0 h 280933"/>
              <a:gd name="connsiteX7" fmla="*/ 600029 w 600029"/>
              <a:gd name="connsiteY7" fmla="*/ 47300 h 280933"/>
              <a:gd name="connsiteX8" fmla="*/ 310063 w 600029"/>
              <a:gd name="connsiteY8" fmla="*/ 87433 h 280933"/>
              <a:gd name="connsiteX9" fmla="*/ 71774 w 600029"/>
              <a:gd name="connsiteY9" fmla="*/ 55900 h 280933"/>
              <a:gd name="connsiteX10" fmla="*/ 71774 w 600029"/>
              <a:gd name="connsiteY10" fmla="*/ 199233 h 280933"/>
              <a:gd name="connsiteX11" fmla="*/ 103355 w 600029"/>
              <a:gd name="connsiteY11" fmla="*/ 199233 h 280933"/>
              <a:gd name="connsiteX12" fmla="*/ 103355 w 600029"/>
              <a:gd name="connsiteY12" fmla="*/ 280933 h 280933"/>
              <a:gd name="connsiteX13" fmla="*/ 66032 w 600029"/>
              <a:gd name="connsiteY13" fmla="*/ 262300 h 280933"/>
              <a:gd name="connsiteX14" fmla="*/ 30145 w 600029"/>
              <a:gd name="connsiteY14" fmla="*/ 280933 h 280933"/>
              <a:gd name="connsiteX15" fmla="*/ 30145 w 600029"/>
              <a:gd name="connsiteY15" fmla="*/ 199233 h 280933"/>
              <a:gd name="connsiteX16" fmla="*/ 60290 w 600029"/>
              <a:gd name="connsiteY16" fmla="*/ 199233 h 280933"/>
              <a:gd name="connsiteX17" fmla="*/ 60290 w 600029"/>
              <a:gd name="connsiteY17" fmla="*/ 54467 h 280933"/>
              <a:gd name="connsiteX18" fmla="*/ 0 w 600029"/>
              <a:gd name="connsiteY18" fmla="*/ 47300 h 28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0029" h="280933">
                <a:moveTo>
                  <a:pt x="131960" y="74486"/>
                </a:moveTo>
                <a:lnTo>
                  <a:pt x="308573" y="101710"/>
                </a:lnTo>
                <a:lnTo>
                  <a:pt x="470827" y="74486"/>
                </a:lnTo>
                <a:lnTo>
                  <a:pt x="470827" y="164755"/>
                </a:lnTo>
                <a:cubicBezTo>
                  <a:pt x="470827" y="164755"/>
                  <a:pt x="410520" y="197710"/>
                  <a:pt x="320060" y="197710"/>
                </a:cubicBezTo>
                <a:cubicBezTo>
                  <a:pt x="228164" y="197710"/>
                  <a:pt x="131960" y="169054"/>
                  <a:pt x="131960" y="169054"/>
                </a:cubicBezTo>
                <a:close/>
                <a:moveTo>
                  <a:pt x="297144" y="0"/>
                </a:moveTo>
                <a:lnTo>
                  <a:pt x="600029" y="47300"/>
                </a:lnTo>
                <a:lnTo>
                  <a:pt x="310063" y="87433"/>
                </a:lnTo>
                <a:lnTo>
                  <a:pt x="71774" y="55900"/>
                </a:lnTo>
                <a:lnTo>
                  <a:pt x="71774" y="199233"/>
                </a:lnTo>
                <a:lnTo>
                  <a:pt x="103355" y="199233"/>
                </a:lnTo>
                <a:lnTo>
                  <a:pt x="103355" y="280933"/>
                </a:lnTo>
                <a:lnTo>
                  <a:pt x="66032" y="262300"/>
                </a:lnTo>
                <a:lnTo>
                  <a:pt x="30145" y="280933"/>
                </a:lnTo>
                <a:lnTo>
                  <a:pt x="30145" y="199233"/>
                </a:lnTo>
                <a:lnTo>
                  <a:pt x="60290" y="199233"/>
                </a:lnTo>
                <a:lnTo>
                  <a:pt x="60290" y="54467"/>
                </a:lnTo>
                <a:lnTo>
                  <a:pt x="0" y="47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2C71E5-6B2A-4D34-86AD-93F2AA7C9206}"/>
              </a:ext>
            </a:extLst>
          </p:cNvPr>
          <p:cNvSpPr txBox="1"/>
          <p:nvPr/>
        </p:nvSpPr>
        <p:spPr>
          <a:xfrm>
            <a:off x="3791138" y="3586541"/>
            <a:ext cx="4197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BLUE ACADEMIC STYLE FREE TEMPLATE</a:t>
            </a:r>
          </a:p>
        </p:txBody>
      </p:sp>
      <p:sp>
        <p:nvSpPr>
          <p:cNvPr id="31" name="graduation-cap_43911">
            <a:extLst>
              <a:ext uri="{FF2B5EF4-FFF2-40B4-BE49-F238E27FC236}">
                <a16:creationId xmlns:a16="http://schemas.microsoft.com/office/drawing/2014/main" id="{D42DB539-38D9-4523-91F6-CD932D4BCE50}"/>
              </a:ext>
            </a:extLst>
          </p:cNvPr>
          <p:cNvSpPr/>
          <p:nvPr/>
        </p:nvSpPr>
        <p:spPr>
          <a:xfrm>
            <a:off x="583483" y="386624"/>
            <a:ext cx="491856" cy="230284"/>
          </a:xfrm>
          <a:custGeom>
            <a:avLst/>
            <a:gdLst>
              <a:gd name="connsiteX0" fmla="*/ 131960 w 600029"/>
              <a:gd name="connsiteY0" fmla="*/ 74486 h 280933"/>
              <a:gd name="connsiteX1" fmla="*/ 308573 w 600029"/>
              <a:gd name="connsiteY1" fmla="*/ 101710 h 280933"/>
              <a:gd name="connsiteX2" fmla="*/ 470827 w 600029"/>
              <a:gd name="connsiteY2" fmla="*/ 74486 h 280933"/>
              <a:gd name="connsiteX3" fmla="*/ 470827 w 600029"/>
              <a:gd name="connsiteY3" fmla="*/ 164755 h 280933"/>
              <a:gd name="connsiteX4" fmla="*/ 320060 w 600029"/>
              <a:gd name="connsiteY4" fmla="*/ 197710 h 280933"/>
              <a:gd name="connsiteX5" fmla="*/ 131960 w 600029"/>
              <a:gd name="connsiteY5" fmla="*/ 169054 h 280933"/>
              <a:gd name="connsiteX6" fmla="*/ 297144 w 600029"/>
              <a:gd name="connsiteY6" fmla="*/ 0 h 280933"/>
              <a:gd name="connsiteX7" fmla="*/ 600029 w 600029"/>
              <a:gd name="connsiteY7" fmla="*/ 47300 h 280933"/>
              <a:gd name="connsiteX8" fmla="*/ 310063 w 600029"/>
              <a:gd name="connsiteY8" fmla="*/ 87433 h 280933"/>
              <a:gd name="connsiteX9" fmla="*/ 71774 w 600029"/>
              <a:gd name="connsiteY9" fmla="*/ 55900 h 280933"/>
              <a:gd name="connsiteX10" fmla="*/ 71774 w 600029"/>
              <a:gd name="connsiteY10" fmla="*/ 199233 h 280933"/>
              <a:gd name="connsiteX11" fmla="*/ 103355 w 600029"/>
              <a:gd name="connsiteY11" fmla="*/ 199233 h 280933"/>
              <a:gd name="connsiteX12" fmla="*/ 103355 w 600029"/>
              <a:gd name="connsiteY12" fmla="*/ 280933 h 280933"/>
              <a:gd name="connsiteX13" fmla="*/ 66032 w 600029"/>
              <a:gd name="connsiteY13" fmla="*/ 262300 h 280933"/>
              <a:gd name="connsiteX14" fmla="*/ 30145 w 600029"/>
              <a:gd name="connsiteY14" fmla="*/ 280933 h 280933"/>
              <a:gd name="connsiteX15" fmla="*/ 30145 w 600029"/>
              <a:gd name="connsiteY15" fmla="*/ 199233 h 280933"/>
              <a:gd name="connsiteX16" fmla="*/ 60290 w 600029"/>
              <a:gd name="connsiteY16" fmla="*/ 199233 h 280933"/>
              <a:gd name="connsiteX17" fmla="*/ 60290 w 600029"/>
              <a:gd name="connsiteY17" fmla="*/ 54467 h 280933"/>
              <a:gd name="connsiteX18" fmla="*/ 0 w 600029"/>
              <a:gd name="connsiteY18" fmla="*/ 47300 h 28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0029" h="280933">
                <a:moveTo>
                  <a:pt x="131960" y="74486"/>
                </a:moveTo>
                <a:lnTo>
                  <a:pt x="308573" y="101710"/>
                </a:lnTo>
                <a:lnTo>
                  <a:pt x="470827" y="74486"/>
                </a:lnTo>
                <a:lnTo>
                  <a:pt x="470827" y="164755"/>
                </a:lnTo>
                <a:cubicBezTo>
                  <a:pt x="470827" y="164755"/>
                  <a:pt x="410520" y="197710"/>
                  <a:pt x="320060" y="197710"/>
                </a:cubicBezTo>
                <a:cubicBezTo>
                  <a:pt x="228164" y="197710"/>
                  <a:pt x="131960" y="169054"/>
                  <a:pt x="131960" y="169054"/>
                </a:cubicBezTo>
                <a:close/>
                <a:moveTo>
                  <a:pt x="297144" y="0"/>
                </a:moveTo>
                <a:lnTo>
                  <a:pt x="600029" y="47300"/>
                </a:lnTo>
                <a:lnTo>
                  <a:pt x="310063" y="87433"/>
                </a:lnTo>
                <a:lnTo>
                  <a:pt x="71774" y="55900"/>
                </a:lnTo>
                <a:lnTo>
                  <a:pt x="71774" y="199233"/>
                </a:lnTo>
                <a:lnTo>
                  <a:pt x="103355" y="199233"/>
                </a:lnTo>
                <a:lnTo>
                  <a:pt x="103355" y="280933"/>
                </a:lnTo>
                <a:lnTo>
                  <a:pt x="66032" y="262300"/>
                </a:lnTo>
                <a:lnTo>
                  <a:pt x="30145" y="280933"/>
                </a:lnTo>
                <a:lnTo>
                  <a:pt x="30145" y="199233"/>
                </a:lnTo>
                <a:lnTo>
                  <a:pt x="60290" y="199233"/>
                </a:lnTo>
                <a:lnTo>
                  <a:pt x="60290" y="54467"/>
                </a:lnTo>
                <a:lnTo>
                  <a:pt x="0" y="473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86CE142-2385-4A7C-B5F2-BB682BBDE71D}"/>
              </a:ext>
            </a:extLst>
          </p:cNvPr>
          <p:cNvCxnSpPr>
            <a:cxnSpLocks/>
            <a:stCxn id="6" idx="1"/>
            <a:endCxn id="16" idx="1"/>
          </p:cNvCxnSpPr>
          <p:nvPr/>
        </p:nvCxnSpPr>
        <p:spPr>
          <a:xfrm>
            <a:off x="0" y="6404486"/>
            <a:ext cx="4912022" cy="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BC9FC17-0E3E-428B-9CF8-2EEA59B7B238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7279978" y="6404487"/>
            <a:ext cx="4927421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9A901FB-934C-4997-B254-D89913C4D5A0}"/>
              </a:ext>
            </a:extLst>
          </p:cNvPr>
          <p:cNvGrpSpPr/>
          <p:nvPr/>
        </p:nvGrpSpPr>
        <p:grpSpPr>
          <a:xfrm>
            <a:off x="3791138" y="4293251"/>
            <a:ext cx="4609724" cy="342483"/>
            <a:chOff x="4061723" y="5022107"/>
            <a:chExt cx="4609724" cy="342483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AA6401CE-1772-440A-B1E1-0B43D49D1951}"/>
                </a:ext>
              </a:extLst>
            </p:cNvPr>
            <p:cNvGrpSpPr/>
            <p:nvPr/>
          </p:nvGrpSpPr>
          <p:grpSpPr>
            <a:xfrm>
              <a:off x="6615313" y="5026036"/>
              <a:ext cx="2056134" cy="338554"/>
              <a:chOff x="6187124" y="5026036"/>
              <a:chExt cx="2056134" cy="338554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33C62B07-0524-495B-B60F-3E5FB5D11B90}"/>
                  </a:ext>
                </a:extLst>
              </p:cNvPr>
              <p:cNvGrpSpPr/>
              <p:nvPr/>
            </p:nvGrpSpPr>
            <p:grpSpPr>
              <a:xfrm>
                <a:off x="6187124" y="5026036"/>
                <a:ext cx="2056134" cy="338554"/>
                <a:chOff x="6234167" y="4338567"/>
                <a:chExt cx="1898235" cy="234315"/>
              </a:xfrm>
            </p:grpSpPr>
            <p:sp>
              <p:nvSpPr>
                <p:cNvPr id="76" name="矩形 75">
                  <a:extLst>
                    <a:ext uri="{FF2B5EF4-FFF2-40B4-BE49-F238E27FC236}">
                      <a16:creationId xmlns:a16="http://schemas.microsoft.com/office/drawing/2014/main" id="{87E9E295-D9F8-4483-B50A-132CB3F97FAA}"/>
                    </a:ext>
                  </a:extLst>
                </p:cNvPr>
                <p:cNvSpPr/>
                <p:nvPr/>
              </p:nvSpPr>
              <p:spPr>
                <a:xfrm>
                  <a:off x="6234167" y="4338567"/>
                  <a:ext cx="1898235" cy="234315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矩形 76">
                  <a:extLst>
                    <a:ext uri="{FF2B5EF4-FFF2-40B4-BE49-F238E27FC236}">
                      <a16:creationId xmlns:a16="http://schemas.microsoft.com/office/drawing/2014/main" id="{FDFA3D2C-87CC-46EF-8B2B-CC2F07A345CC}"/>
                    </a:ext>
                  </a:extLst>
                </p:cNvPr>
                <p:cNvSpPr/>
                <p:nvPr/>
              </p:nvSpPr>
              <p:spPr>
                <a:xfrm>
                  <a:off x="6234200" y="4338567"/>
                  <a:ext cx="45719" cy="234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BD2DBC3C-C82A-4C44-8058-CEC9821CA579}"/>
                  </a:ext>
                </a:extLst>
              </p:cNvPr>
              <p:cNvSpPr txBox="1"/>
              <p:nvPr/>
            </p:nvSpPr>
            <p:spPr>
              <a:xfrm>
                <a:off x="6279919" y="5026036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/>
                  <a:t>指导教师：不太黑</a:t>
                </a:r>
                <a:endParaRPr lang="en-US" sz="1600" dirty="0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01CE44E9-C202-41D7-9DF6-59A365989293}"/>
                </a:ext>
              </a:extLst>
            </p:cNvPr>
            <p:cNvGrpSpPr/>
            <p:nvPr/>
          </p:nvGrpSpPr>
          <p:grpSpPr>
            <a:xfrm>
              <a:off x="4061723" y="5022107"/>
              <a:ext cx="1826141" cy="338554"/>
              <a:chOff x="4061723" y="5022107"/>
              <a:chExt cx="1826141" cy="338554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27009138-5B10-4367-AB1F-B72DF2F55104}"/>
                  </a:ext>
                </a:extLst>
              </p:cNvPr>
              <p:cNvGrpSpPr/>
              <p:nvPr/>
            </p:nvGrpSpPr>
            <p:grpSpPr>
              <a:xfrm>
                <a:off x="4061723" y="5022107"/>
                <a:ext cx="1826141" cy="338554"/>
                <a:chOff x="4061723" y="5022108"/>
                <a:chExt cx="1826141" cy="338554"/>
              </a:xfrm>
            </p:grpSpPr>
            <p:sp>
              <p:nvSpPr>
                <p:cNvPr id="72" name="矩形 71">
                  <a:extLst>
                    <a:ext uri="{FF2B5EF4-FFF2-40B4-BE49-F238E27FC236}">
                      <a16:creationId xmlns:a16="http://schemas.microsoft.com/office/drawing/2014/main" id="{7BA2A85A-CEF5-4700-9327-722171A0B6AF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1826141" cy="338554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矩形 72">
                  <a:extLst>
                    <a:ext uri="{FF2B5EF4-FFF2-40B4-BE49-F238E27FC236}">
                      <a16:creationId xmlns:a16="http://schemas.microsoft.com/office/drawing/2014/main" id="{D48CA4A9-CBCE-479E-8EAB-FFAFF7181CC1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49522" cy="33855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D5809406-FCBB-4C55-BB8A-DB253059E4BD}"/>
                  </a:ext>
                </a:extLst>
              </p:cNvPr>
              <p:cNvSpPr txBox="1"/>
              <p:nvPr/>
            </p:nvSpPr>
            <p:spPr>
              <a:xfrm>
                <a:off x="4154518" y="5022107"/>
                <a:ext cx="16401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/>
                  <a:t>答辩人：不太黑</a:t>
                </a:r>
                <a:endParaRPr lang="en-US" sz="1600" dirty="0"/>
              </a:p>
            </p:txBody>
          </p:sp>
        </p:grpSp>
      </p:grpSp>
      <p:sp>
        <p:nvSpPr>
          <p:cNvPr id="56" name="灯片编号占位符 55">
            <a:extLst>
              <a:ext uri="{FF2B5EF4-FFF2-40B4-BE49-F238E27FC236}">
                <a16:creationId xmlns:a16="http://schemas.microsoft.com/office/drawing/2014/main" id="{A5336CBF-0915-44D2-93FF-7F1D9C94D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t>1</a:t>
            </a:fld>
            <a:endParaRPr 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BC93B5F-C324-4C6E-A271-586AEDEAA480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EC05B811-2C16-4FC1-B9FC-F63F101B26D3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6DD9BCE6-DDCE-4EE9-9731-C7FD483C5CC7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E2C30CBC-5282-444E-92EA-706202D7F90A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269065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8D3C967-7171-461C-B9B2-ADA529097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ACF450-6350-4343-96BC-6A91A490296D}"/>
              </a:ext>
            </a:extLst>
          </p:cNvPr>
          <p:cNvSpPr txBox="1"/>
          <p:nvPr/>
        </p:nvSpPr>
        <p:spPr>
          <a:xfrm>
            <a:off x="587375" y="328552"/>
            <a:ext cx="3930243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背景与意义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-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文字和图片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52C145-BEB0-4C1B-9462-A6E5A452C043}"/>
              </a:ext>
            </a:extLst>
          </p:cNvPr>
          <p:cNvSpPr/>
          <p:nvPr/>
        </p:nvSpPr>
        <p:spPr>
          <a:xfrm>
            <a:off x="0" y="1600199"/>
            <a:ext cx="12192000" cy="4058116"/>
          </a:xfrm>
          <a:prstGeom prst="rect">
            <a:avLst/>
          </a:prstGeom>
          <a:solidFill>
            <a:schemeClr val="accent1">
              <a:alpha val="1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C6EEF8B-EE60-486E-93E4-F88B09811C74}"/>
              </a:ext>
            </a:extLst>
          </p:cNvPr>
          <p:cNvSpPr/>
          <p:nvPr/>
        </p:nvSpPr>
        <p:spPr>
          <a:xfrm>
            <a:off x="704841" y="1101556"/>
            <a:ext cx="3252084" cy="5055404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1636DB-EC44-4529-A7F8-3E4F7718AE25}"/>
              </a:ext>
            </a:extLst>
          </p:cNvPr>
          <p:cNvGrpSpPr/>
          <p:nvPr/>
        </p:nvGrpSpPr>
        <p:grpSpPr>
          <a:xfrm>
            <a:off x="4474935" y="2000715"/>
            <a:ext cx="7199054" cy="1423852"/>
            <a:chOff x="587375" y="1848983"/>
            <a:chExt cx="6456425" cy="142385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B6770B2-E090-4222-9BA7-88555662B5A2}"/>
                </a:ext>
              </a:extLst>
            </p:cNvPr>
            <p:cNvSpPr/>
            <p:nvPr/>
          </p:nvSpPr>
          <p:spPr>
            <a:xfrm>
              <a:off x="587375" y="2249093"/>
              <a:ext cx="6456425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在疫情期的今天，人们越来越注意个人的防护，便携式体温测量仪的出现，就对我们的防护工作做出了重大的贡献。它完美的弥补了传统温度计的不足，变的更便利更高效，并且使用寿命很长。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6437537-E5BB-42B0-9E97-9EB8BA7D614B}"/>
                </a:ext>
              </a:extLst>
            </p:cNvPr>
            <p:cNvSpPr txBox="1"/>
            <p:nvPr/>
          </p:nvSpPr>
          <p:spPr>
            <a:xfrm>
              <a:off x="587375" y="1848983"/>
              <a:ext cx="1315730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背景与意义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5D20438-BC8A-46F4-BA7A-41E24A3FCFCA}"/>
              </a:ext>
            </a:extLst>
          </p:cNvPr>
          <p:cNvGrpSpPr/>
          <p:nvPr/>
        </p:nvGrpSpPr>
        <p:grpSpPr>
          <a:xfrm>
            <a:off x="4474935" y="3706608"/>
            <a:ext cx="7199054" cy="1423852"/>
            <a:chOff x="587375" y="1848983"/>
            <a:chExt cx="6456425" cy="142385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0DDB656-F23D-4DA4-97BB-69444A74002C}"/>
                </a:ext>
              </a:extLst>
            </p:cNvPr>
            <p:cNvSpPr/>
            <p:nvPr/>
          </p:nvSpPr>
          <p:spPr>
            <a:xfrm>
              <a:off x="587375" y="2249093"/>
              <a:ext cx="6456425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医疗测温枪应用于传染性疾病发生地区，采用远红外线发射光讯号，在不接触人体的情况下测量人体的温度，在非典时期、禽流感时期等具有特殊用途。温度设计为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-50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～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480℃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，零下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50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度的低温测量轻松实现，并且在东北西北等温度偏低的地域也可以正常使用。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9A5458-4C4E-4134-8D70-E5CC076F0A3A}"/>
                </a:ext>
              </a:extLst>
            </p:cNvPr>
            <p:cNvSpPr txBox="1"/>
            <p:nvPr/>
          </p:nvSpPr>
          <p:spPr>
            <a:xfrm>
              <a:off x="587375" y="1848983"/>
              <a:ext cx="1315730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用途与范围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755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5B17B27-681F-4C1E-871B-69203988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2F8311-CA9E-4FCE-BD32-A43E1041B723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三段式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FCC508-69FA-49ED-97DF-740FDF239338}"/>
              </a:ext>
            </a:extLst>
          </p:cNvPr>
          <p:cNvSpPr/>
          <p:nvPr/>
        </p:nvSpPr>
        <p:spPr>
          <a:xfrm>
            <a:off x="695325" y="1253360"/>
            <a:ext cx="3301687" cy="4966464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B6DFAA2-5BBD-41F3-BCD1-BD54129FAB4E}"/>
              </a:ext>
            </a:extLst>
          </p:cNvPr>
          <p:cNvSpPr/>
          <p:nvPr/>
        </p:nvSpPr>
        <p:spPr>
          <a:xfrm>
            <a:off x="4445157" y="1253360"/>
            <a:ext cx="3301687" cy="4966464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DE6715-148D-4227-9810-70DEF02D2C24}"/>
              </a:ext>
            </a:extLst>
          </p:cNvPr>
          <p:cNvSpPr/>
          <p:nvPr/>
        </p:nvSpPr>
        <p:spPr>
          <a:xfrm>
            <a:off x="8194988" y="1253360"/>
            <a:ext cx="3301687" cy="4966464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60CC1154-C49E-44CC-B94A-897973254031}"/>
              </a:ext>
            </a:extLst>
          </p:cNvPr>
          <p:cNvGrpSpPr/>
          <p:nvPr/>
        </p:nvGrpSpPr>
        <p:grpSpPr>
          <a:xfrm>
            <a:off x="950033" y="3091924"/>
            <a:ext cx="2820394" cy="2489961"/>
            <a:chOff x="950033" y="3091924"/>
            <a:chExt cx="2820394" cy="248996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08831D0-2197-4F02-9CA8-A5ECBA78D1EB}"/>
                </a:ext>
              </a:extLst>
            </p:cNvPr>
            <p:cNvSpPr txBox="1"/>
            <p:nvPr/>
          </p:nvSpPr>
          <p:spPr>
            <a:xfrm>
              <a:off x="1176617" y="3091924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3B26A8A-680E-4E8A-A443-2A573DD40F69}"/>
                </a:ext>
              </a:extLst>
            </p:cNvPr>
            <p:cNvSpPr/>
            <p:nvPr/>
          </p:nvSpPr>
          <p:spPr>
            <a:xfrm>
              <a:off x="950033" y="3588647"/>
              <a:ext cx="2820394" cy="1993238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CA865DAF-DD2F-43AE-A581-E2C6694CEFA4}"/>
              </a:ext>
            </a:extLst>
          </p:cNvPr>
          <p:cNvGrpSpPr/>
          <p:nvPr/>
        </p:nvGrpSpPr>
        <p:grpSpPr>
          <a:xfrm>
            <a:off x="1780171" y="1749690"/>
            <a:ext cx="1079424" cy="1079430"/>
            <a:chOff x="1780171" y="1749690"/>
            <a:chExt cx="1079424" cy="107943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55ACBE1-EA01-4C63-95F7-5F85CD8C2117}"/>
                </a:ext>
              </a:extLst>
            </p:cNvPr>
            <p:cNvSpPr/>
            <p:nvPr/>
          </p:nvSpPr>
          <p:spPr>
            <a:xfrm>
              <a:off x="1791793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AE70E40-48BF-43FC-9632-093DAA38379B}"/>
                </a:ext>
              </a:extLst>
            </p:cNvPr>
            <p:cNvGrpSpPr/>
            <p:nvPr/>
          </p:nvGrpSpPr>
          <p:grpSpPr>
            <a:xfrm>
              <a:off x="1780171" y="1749690"/>
              <a:ext cx="1079424" cy="1079430"/>
              <a:chOff x="2842276" y="-419100"/>
              <a:chExt cx="5577822" cy="5577840"/>
            </a:xfrm>
          </p:grpSpPr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id="{31DC84E2-843F-49AD-9C02-4943EDF858B1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弧形 45">
                <a:extLst>
                  <a:ext uri="{FF2B5EF4-FFF2-40B4-BE49-F238E27FC236}">
                    <a16:creationId xmlns:a16="http://schemas.microsoft.com/office/drawing/2014/main" id="{2F9A1A4C-B6B8-47BB-8AE8-90E0C49CBDA1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弧形 46">
                <a:extLst>
                  <a:ext uri="{FF2B5EF4-FFF2-40B4-BE49-F238E27FC236}">
                    <a16:creationId xmlns:a16="http://schemas.microsoft.com/office/drawing/2014/main" id="{58BB69CE-8ECC-414A-B25B-9600773F3BB5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弧形 47">
                <a:extLst>
                  <a:ext uri="{FF2B5EF4-FFF2-40B4-BE49-F238E27FC236}">
                    <a16:creationId xmlns:a16="http://schemas.microsoft.com/office/drawing/2014/main" id="{43747BA3-9B88-4630-96E3-AED9DD8D7BBE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id="{E4ED55C0-8421-449D-924C-57C25FED8DF1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弧形 49">
                <a:extLst>
                  <a:ext uri="{FF2B5EF4-FFF2-40B4-BE49-F238E27FC236}">
                    <a16:creationId xmlns:a16="http://schemas.microsoft.com/office/drawing/2014/main" id="{38B83956-B543-4613-8719-AE3AE32A9FC0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弧形 50">
                <a:extLst>
                  <a:ext uri="{FF2B5EF4-FFF2-40B4-BE49-F238E27FC236}">
                    <a16:creationId xmlns:a16="http://schemas.microsoft.com/office/drawing/2014/main" id="{F507D774-D7BA-498F-A208-AAC239C3FA5E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弧形 51">
                <a:extLst>
                  <a:ext uri="{FF2B5EF4-FFF2-40B4-BE49-F238E27FC236}">
                    <a16:creationId xmlns:a16="http://schemas.microsoft.com/office/drawing/2014/main" id="{2AE92DE8-8058-4350-84E6-ADFBE45101F2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弧形 52">
                <a:extLst>
                  <a:ext uri="{FF2B5EF4-FFF2-40B4-BE49-F238E27FC236}">
                    <a16:creationId xmlns:a16="http://schemas.microsoft.com/office/drawing/2014/main" id="{DE3F9504-BBB9-4BC7-89DD-00658E2A544C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弧形 53">
                <a:extLst>
                  <a:ext uri="{FF2B5EF4-FFF2-40B4-BE49-F238E27FC236}">
                    <a16:creationId xmlns:a16="http://schemas.microsoft.com/office/drawing/2014/main" id="{43F43A49-9699-4ECA-BAE5-B726FFA6DFA4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弧形 54">
                <a:extLst>
                  <a:ext uri="{FF2B5EF4-FFF2-40B4-BE49-F238E27FC236}">
                    <a16:creationId xmlns:a16="http://schemas.microsoft.com/office/drawing/2014/main" id="{395C06FD-6A9B-423D-8799-3CCD8BACA5FA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弧形 55">
                <a:extLst>
                  <a:ext uri="{FF2B5EF4-FFF2-40B4-BE49-F238E27FC236}">
                    <a16:creationId xmlns:a16="http://schemas.microsoft.com/office/drawing/2014/main" id="{B8524EBF-A62C-4F3B-9A5C-84E1A714E864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弧形 56">
                <a:extLst>
                  <a:ext uri="{FF2B5EF4-FFF2-40B4-BE49-F238E27FC236}">
                    <a16:creationId xmlns:a16="http://schemas.microsoft.com/office/drawing/2014/main" id="{44D2E0BE-4C6E-4B26-990D-896444097371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弧形 57">
                <a:extLst>
                  <a:ext uri="{FF2B5EF4-FFF2-40B4-BE49-F238E27FC236}">
                    <a16:creationId xmlns:a16="http://schemas.microsoft.com/office/drawing/2014/main" id="{0269C983-AF4B-4207-AB22-FC93C9E644C4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弧形 58">
                <a:extLst>
                  <a:ext uri="{FF2B5EF4-FFF2-40B4-BE49-F238E27FC236}">
                    <a16:creationId xmlns:a16="http://schemas.microsoft.com/office/drawing/2014/main" id="{AA2D4948-FE3E-47C8-8A74-9D5CAD9CB131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id="{BD88000D-DF9B-422D-B75E-3A44E68947B1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弧形 60">
                <a:extLst>
                  <a:ext uri="{FF2B5EF4-FFF2-40B4-BE49-F238E27FC236}">
                    <a16:creationId xmlns:a16="http://schemas.microsoft.com/office/drawing/2014/main" id="{7A060BAE-3450-456C-9322-41EC5D8A05C3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弧形 61">
                <a:extLst>
                  <a:ext uri="{FF2B5EF4-FFF2-40B4-BE49-F238E27FC236}">
                    <a16:creationId xmlns:a16="http://schemas.microsoft.com/office/drawing/2014/main" id="{B7137C83-CE7E-4D67-A9DA-A3957EAE3545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15964539-9C44-43C5-8026-38F84DE0420F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弧形 63">
                <a:extLst>
                  <a:ext uri="{FF2B5EF4-FFF2-40B4-BE49-F238E27FC236}">
                    <a16:creationId xmlns:a16="http://schemas.microsoft.com/office/drawing/2014/main" id="{5FA370D6-88D1-48D9-8939-62CA235F86BB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弧形 64">
                <a:extLst>
                  <a:ext uri="{FF2B5EF4-FFF2-40B4-BE49-F238E27FC236}">
                    <a16:creationId xmlns:a16="http://schemas.microsoft.com/office/drawing/2014/main" id="{6F069251-57DE-4A01-959C-D57730D4AD47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弧形 65">
                <a:extLst>
                  <a:ext uri="{FF2B5EF4-FFF2-40B4-BE49-F238E27FC236}">
                    <a16:creationId xmlns:a16="http://schemas.microsoft.com/office/drawing/2014/main" id="{28A30FDB-177F-4C81-A302-5E778800BC3F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弧形 66">
                <a:extLst>
                  <a:ext uri="{FF2B5EF4-FFF2-40B4-BE49-F238E27FC236}">
                    <a16:creationId xmlns:a16="http://schemas.microsoft.com/office/drawing/2014/main" id="{268BC050-9BDF-4D71-9650-5622D51D6446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弧形 67">
                <a:extLst>
                  <a:ext uri="{FF2B5EF4-FFF2-40B4-BE49-F238E27FC236}">
                    <a16:creationId xmlns:a16="http://schemas.microsoft.com/office/drawing/2014/main" id="{72C92A4F-A7EF-45BC-B60A-84402CBFCA7F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弧形 68">
                <a:extLst>
                  <a:ext uri="{FF2B5EF4-FFF2-40B4-BE49-F238E27FC236}">
                    <a16:creationId xmlns:a16="http://schemas.microsoft.com/office/drawing/2014/main" id="{C6DE256E-FAE4-4982-B242-8BE8E634A28C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弧形 69">
                <a:extLst>
                  <a:ext uri="{FF2B5EF4-FFF2-40B4-BE49-F238E27FC236}">
                    <a16:creationId xmlns:a16="http://schemas.microsoft.com/office/drawing/2014/main" id="{C4F7580B-E4E0-4EE7-BA09-200E503F335E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弧形 70">
                <a:extLst>
                  <a:ext uri="{FF2B5EF4-FFF2-40B4-BE49-F238E27FC236}">
                    <a16:creationId xmlns:a16="http://schemas.microsoft.com/office/drawing/2014/main" id="{1A6B8DB6-5E10-47C7-96F6-0DE8D94E4518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弧形 71">
                <a:extLst>
                  <a:ext uri="{FF2B5EF4-FFF2-40B4-BE49-F238E27FC236}">
                    <a16:creationId xmlns:a16="http://schemas.microsoft.com/office/drawing/2014/main" id="{93DDCB8C-C595-4D55-A2EC-C5F51C93E851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弧形 72">
                <a:extLst>
                  <a:ext uri="{FF2B5EF4-FFF2-40B4-BE49-F238E27FC236}">
                    <a16:creationId xmlns:a16="http://schemas.microsoft.com/office/drawing/2014/main" id="{355B65A1-7D0E-46AB-AE06-B3A391A56F14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弧形 73">
                <a:extLst>
                  <a:ext uri="{FF2B5EF4-FFF2-40B4-BE49-F238E27FC236}">
                    <a16:creationId xmlns:a16="http://schemas.microsoft.com/office/drawing/2014/main" id="{52D1093D-46B9-4FE5-B7C4-5A27FE1F70EA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弧形 74">
                <a:extLst>
                  <a:ext uri="{FF2B5EF4-FFF2-40B4-BE49-F238E27FC236}">
                    <a16:creationId xmlns:a16="http://schemas.microsoft.com/office/drawing/2014/main" id="{B5F0424F-72C1-4A1D-B184-F1CAB02F6C45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弧形 75">
                <a:extLst>
                  <a:ext uri="{FF2B5EF4-FFF2-40B4-BE49-F238E27FC236}">
                    <a16:creationId xmlns:a16="http://schemas.microsoft.com/office/drawing/2014/main" id="{CB3C7FA9-2137-4DFE-BE0E-A7C6E94EC4CF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弧形 76">
                <a:extLst>
                  <a:ext uri="{FF2B5EF4-FFF2-40B4-BE49-F238E27FC236}">
                    <a16:creationId xmlns:a16="http://schemas.microsoft.com/office/drawing/2014/main" id="{D01363D3-C0FD-40B3-97FC-88CAA03D0CFB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弧形 77">
                <a:extLst>
                  <a:ext uri="{FF2B5EF4-FFF2-40B4-BE49-F238E27FC236}">
                    <a16:creationId xmlns:a16="http://schemas.microsoft.com/office/drawing/2014/main" id="{713EFC13-7177-4BEE-928C-7F8693A689F9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弧形 78">
                <a:extLst>
                  <a:ext uri="{FF2B5EF4-FFF2-40B4-BE49-F238E27FC236}">
                    <a16:creationId xmlns:a16="http://schemas.microsoft.com/office/drawing/2014/main" id="{7CC149E2-9B43-4EC7-A9B7-F9ACEB66BD83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弧形 79">
                <a:extLst>
                  <a:ext uri="{FF2B5EF4-FFF2-40B4-BE49-F238E27FC236}">
                    <a16:creationId xmlns:a16="http://schemas.microsoft.com/office/drawing/2014/main" id="{DE7F32D7-13A3-4854-9170-766163ACBD25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弧形 80">
                <a:extLst>
                  <a:ext uri="{FF2B5EF4-FFF2-40B4-BE49-F238E27FC236}">
                    <a16:creationId xmlns:a16="http://schemas.microsoft.com/office/drawing/2014/main" id="{4915A262-0151-4110-A400-7F967AE55393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弧形 81">
                <a:extLst>
                  <a:ext uri="{FF2B5EF4-FFF2-40B4-BE49-F238E27FC236}">
                    <a16:creationId xmlns:a16="http://schemas.microsoft.com/office/drawing/2014/main" id="{C19DF6DA-E67E-4E40-A629-7A290C134583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弧形 82">
                <a:extLst>
                  <a:ext uri="{FF2B5EF4-FFF2-40B4-BE49-F238E27FC236}">
                    <a16:creationId xmlns:a16="http://schemas.microsoft.com/office/drawing/2014/main" id="{E30289BA-D595-41BC-9F86-943A416CF933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弧形 83">
                <a:extLst>
                  <a:ext uri="{FF2B5EF4-FFF2-40B4-BE49-F238E27FC236}">
                    <a16:creationId xmlns:a16="http://schemas.microsoft.com/office/drawing/2014/main" id="{EF6BAEC8-36FB-49D0-BB66-FD1E2E453AF0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弧形 84">
                <a:extLst>
                  <a:ext uri="{FF2B5EF4-FFF2-40B4-BE49-F238E27FC236}">
                    <a16:creationId xmlns:a16="http://schemas.microsoft.com/office/drawing/2014/main" id="{71F0045A-6243-4CA4-A29C-A94DF740AFF9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弧形 85">
                <a:extLst>
                  <a:ext uri="{FF2B5EF4-FFF2-40B4-BE49-F238E27FC236}">
                    <a16:creationId xmlns:a16="http://schemas.microsoft.com/office/drawing/2014/main" id="{09A161B5-B877-41C0-8BA6-5BA1DA28C188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弧形 86">
                <a:extLst>
                  <a:ext uri="{FF2B5EF4-FFF2-40B4-BE49-F238E27FC236}">
                    <a16:creationId xmlns:a16="http://schemas.microsoft.com/office/drawing/2014/main" id="{EBDBCB45-9B6A-45E0-AC4D-F2720E7D14A1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弧形 87">
                <a:extLst>
                  <a:ext uri="{FF2B5EF4-FFF2-40B4-BE49-F238E27FC236}">
                    <a16:creationId xmlns:a16="http://schemas.microsoft.com/office/drawing/2014/main" id="{481B68D8-DF18-4EE6-9CD9-CDF279063B43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弧形 88">
                <a:extLst>
                  <a:ext uri="{FF2B5EF4-FFF2-40B4-BE49-F238E27FC236}">
                    <a16:creationId xmlns:a16="http://schemas.microsoft.com/office/drawing/2014/main" id="{2FCDA531-9F59-4AC8-98C6-B01C54BF74F2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弧形 89">
                <a:extLst>
                  <a:ext uri="{FF2B5EF4-FFF2-40B4-BE49-F238E27FC236}">
                    <a16:creationId xmlns:a16="http://schemas.microsoft.com/office/drawing/2014/main" id="{9037A6BA-E08F-4818-B6BC-493FA6461484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弧形 90">
                <a:extLst>
                  <a:ext uri="{FF2B5EF4-FFF2-40B4-BE49-F238E27FC236}">
                    <a16:creationId xmlns:a16="http://schemas.microsoft.com/office/drawing/2014/main" id="{E5C675EF-4D02-47F0-89E9-2A8A416B590A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弧形 91">
                <a:extLst>
                  <a:ext uri="{FF2B5EF4-FFF2-40B4-BE49-F238E27FC236}">
                    <a16:creationId xmlns:a16="http://schemas.microsoft.com/office/drawing/2014/main" id="{BEE138FC-D9AA-479B-97FD-F8D64F7A058E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弧形 92">
                <a:extLst>
                  <a:ext uri="{FF2B5EF4-FFF2-40B4-BE49-F238E27FC236}">
                    <a16:creationId xmlns:a16="http://schemas.microsoft.com/office/drawing/2014/main" id="{1A90DE19-CDCD-4E27-A804-356B91E20213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弧形 93">
                <a:extLst>
                  <a:ext uri="{FF2B5EF4-FFF2-40B4-BE49-F238E27FC236}">
                    <a16:creationId xmlns:a16="http://schemas.microsoft.com/office/drawing/2014/main" id="{1B79B3A2-17BA-4212-8C22-2B722EC1A931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弧形 94">
                <a:extLst>
                  <a:ext uri="{FF2B5EF4-FFF2-40B4-BE49-F238E27FC236}">
                    <a16:creationId xmlns:a16="http://schemas.microsoft.com/office/drawing/2014/main" id="{631D1131-568D-4E93-AD34-62DCFFFD24C8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弧形 95">
                <a:extLst>
                  <a:ext uri="{FF2B5EF4-FFF2-40B4-BE49-F238E27FC236}">
                    <a16:creationId xmlns:a16="http://schemas.microsoft.com/office/drawing/2014/main" id="{0FB880D5-7881-4229-95A7-C9C10586A09B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弧形 96">
                <a:extLst>
                  <a:ext uri="{FF2B5EF4-FFF2-40B4-BE49-F238E27FC236}">
                    <a16:creationId xmlns:a16="http://schemas.microsoft.com/office/drawing/2014/main" id="{5DED5245-0022-4843-87FC-0F18E0337929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弧形 97">
                <a:extLst>
                  <a:ext uri="{FF2B5EF4-FFF2-40B4-BE49-F238E27FC236}">
                    <a16:creationId xmlns:a16="http://schemas.microsoft.com/office/drawing/2014/main" id="{45367946-9743-4B6B-9F03-D8BB0EA03EE7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弧形 98">
                <a:extLst>
                  <a:ext uri="{FF2B5EF4-FFF2-40B4-BE49-F238E27FC236}">
                    <a16:creationId xmlns:a16="http://schemas.microsoft.com/office/drawing/2014/main" id="{0D3E8701-872B-496C-AE4A-5E8DA438BF09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弧形 99">
                <a:extLst>
                  <a:ext uri="{FF2B5EF4-FFF2-40B4-BE49-F238E27FC236}">
                    <a16:creationId xmlns:a16="http://schemas.microsoft.com/office/drawing/2014/main" id="{3E6A4E47-F304-4A76-9E35-F48B511D5D80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弧形 100">
                <a:extLst>
                  <a:ext uri="{FF2B5EF4-FFF2-40B4-BE49-F238E27FC236}">
                    <a16:creationId xmlns:a16="http://schemas.microsoft.com/office/drawing/2014/main" id="{E9977A5D-8705-4FFE-8163-EEADAC75BCE4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弧形 101">
                <a:extLst>
                  <a:ext uri="{FF2B5EF4-FFF2-40B4-BE49-F238E27FC236}">
                    <a16:creationId xmlns:a16="http://schemas.microsoft.com/office/drawing/2014/main" id="{D77C90BD-6E57-45D7-9C02-EDC405C3E38C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弧形 102">
                <a:extLst>
                  <a:ext uri="{FF2B5EF4-FFF2-40B4-BE49-F238E27FC236}">
                    <a16:creationId xmlns:a16="http://schemas.microsoft.com/office/drawing/2014/main" id="{37992ED7-C84F-4470-B606-EE565B20DD36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弧形 103">
                <a:extLst>
                  <a:ext uri="{FF2B5EF4-FFF2-40B4-BE49-F238E27FC236}">
                    <a16:creationId xmlns:a16="http://schemas.microsoft.com/office/drawing/2014/main" id="{4DB21C06-4C15-4B03-8D0F-C5D405A10FE3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弧形 104">
                <a:extLst>
                  <a:ext uri="{FF2B5EF4-FFF2-40B4-BE49-F238E27FC236}">
                    <a16:creationId xmlns:a16="http://schemas.microsoft.com/office/drawing/2014/main" id="{C598E5B9-82D8-480C-82BF-DC9FC176FEAD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弧形 105">
                <a:extLst>
                  <a:ext uri="{FF2B5EF4-FFF2-40B4-BE49-F238E27FC236}">
                    <a16:creationId xmlns:a16="http://schemas.microsoft.com/office/drawing/2014/main" id="{FF5B0704-0AA5-4A79-9E97-86EF3CFFD280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弧形 106">
                <a:extLst>
                  <a:ext uri="{FF2B5EF4-FFF2-40B4-BE49-F238E27FC236}">
                    <a16:creationId xmlns:a16="http://schemas.microsoft.com/office/drawing/2014/main" id="{9E01DFCC-451A-483B-A40B-49EA9925DC15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弧形 107">
                <a:extLst>
                  <a:ext uri="{FF2B5EF4-FFF2-40B4-BE49-F238E27FC236}">
                    <a16:creationId xmlns:a16="http://schemas.microsoft.com/office/drawing/2014/main" id="{F8E66172-7214-4907-8726-A8692F2E3D48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弧形 108">
                <a:extLst>
                  <a:ext uri="{FF2B5EF4-FFF2-40B4-BE49-F238E27FC236}">
                    <a16:creationId xmlns:a16="http://schemas.microsoft.com/office/drawing/2014/main" id="{3BF8709F-2222-482F-A174-1A3B79BDC360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弧形 109">
                <a:extLst>
                  <a:ext uri="{FF2B5EF4-FFF2-40B4-BE49-F238E27FC236}">
                    <a16:creationId xmlns:a16="http://schemas.microsoft.com/office/drawing/2014/main" id="{B8D6A622-B444-488D-BFBD-1CE531E62139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弧形 110">
                <a:extLst>
                  <a:ext uri="{FF2B5EF4-FFF2-40B4-BE49-F238E27FC236}">
                    <a16:creationId xmlns:a16="http://schemas.microsoft.com/office/drawing/2014/main" id="{C8067A3E-1159-48F8-801A-739240E36571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弧形 111">
                <a:extLst>
                  <a:ext uri="{FF2B5EF4-FFF2-40B4-BE49-F238E27FC236}">
                    <a16:creationId xmlns:a16="http://schemas.microsoft.com/office/drawing/2014/main" id="{DD5B2BAE-6B7F-4C1D-A5E7-7D1186628DA9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弧形 112">
                <a:extLst>
                  <a:ext uri="{FF2B5EF4-FFF2-40B4-BE49-F238E27FC236}">
                    <a16:creationId xmlns:a16="http://schemas.microsoft.com/office/drawing/2014/main" id="{76401FB8-A68E-44EF-84CC-7D2218E7B90F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弧形 113">
                <a:extLst>
                  <a:ext uri="{FF2B5EF4-FFF2-40B4-BE49-F238E27FC236}">
                    <a16:creationId xmlns:a16="http://schemas.microsoft.com/office/drawing/2014/main" id="{54C10A3D-6181-44B3-BC69-8B4087A4F6A6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弧形 114">
                <a:extLst>
                  <a:ext uri="{FF2B5EF4-FFF2-40B4-BE49-F238E27FC236}">
                    <a16:creationId xmlns:a16="http://schemas.microsoft.com/office/drawing/2014/main" id="{D6B30AF6-A20E-45A2-8A0A-98F727AFE50D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弧形 115">
                <a:extLst>
                  <a:ext uri="{FF2B5EF4-FFF2-40B4-BE49-F238E27FC236}">
                    <a16:creationId xmlns:a16="http://schemas.microsoft.com/office/drawing/2014/main" id="{D068FA9D-ABAE-43A6-BBF6-00D2C791A317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弧形 116">
                <a:extLst>
                  <a:ext uri="{FF2B5EF4-FFF2-40B4-BE49-F238E27FC236}">
                    <a16:creationId xmlns:a16="http://schemas.microsoft.com/office/drawing/2014/main" id="{B6F7B414-D9F4-4B70-BE4F-598A437D242B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弧形 117">
                <a:extLst>
                  <a:ext uri="{FF2B5EF4-FFF2-40B4-BE49-F238E27FC236}">
                    <a16:creationId xmlns:a16="http://schemas.microsoft.com/office/drawing/2014/main" id="{2516C6B4-BCB7-4164-9B79-385A4CFB4961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弧形 118">
                <a:extLst>
                  <a:ext uri="{FF2B5EF4-FFF2-40B4-BE49-F238E27FC236}">
                    <a16:creationId xmlns:a16="http://schemas.microsoft.com/office/drawing/2014/main" id="{648433F3-AB39-4A5B-BEAC-CB9B5117A392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弧形 119">
                <a:extLst>
                  <a:ext uri="{FF2B5EF4-FFF2-40B4-BE49-F238E27FC236}">
                    <a16:creationId xmlns:a16="http://schemas.microsoft.com/office/drawing/2014/main" id="{3BE031C7-475C-4C4B-9186-E74520B1CD67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弧形 120">
                <a:extLst>
                  <a:ext uri="{FF2B5EF4-FFF2-40B4-BE49-F238E27FC236}">
                    <a16:creationId xmlns:a16="http://schemas.microsoft.com/office/drawing/2014/main" id="{44DE979E-A7FF-45DD-9E55-558F8C0C4A4E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弧形 121">
                <a:extLst>
                  <a:ext uri="{FF2B5EF4-FFF2-40B4-BE49-F238E27FC236}">
                    <a16:creationId xmlns:a16="http://schemas.microsoft.com/office/drawing/2014/main" id="{502781A3-8222-48E1-88FE-0C09AF883A10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弧形 122">
                <a:extLst>
                  <a:ext uri="{FF2B5EF4-FFF2-40B4-BE49-F238E27FC236}">
                    <a16:creationId xmlns:a16="http://schemas.microsoft.com/office/drawing/2014/main" id="{DDDF8DFC-006C-4627-84DB-2B61E7DDCC02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弧形 123">
                <a:extLst>
                  <a:ext uri="{FF2B5EF4-FFF2-40B4-BE49-F238E27FC236}">
                    <a16:creationId xmlns:a16="http://schemas.microsoft.com/office/drawing/2014/main" id="{C18ED26B-F7BA-445B-8C40-565EB2FB0587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弧形 124">
                <a:extLst>
                  <a:ext uri="{FF2B5EF4-FFF2-40B4-BE49-F238E27FC236}">
                    <a16:creationId xmlns:a16="http://schemas.microsoft.com/office/drawing/2014/main" id="{EBDE6DA2-5AA9-4019-93E5-09E7F6532A54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弧形 125">
                <a:extLst>
                  <a:ext uri="{FF2B5EF4-FFF2-40B4-BE49-F238E27FC236}">
                    <a16:creationId xmlns:a16="http://schemas.microsoft.com/office/drawing/2014/main" id="{6C5CC9DB-F738-4264-B6F0-CBE2A206876D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弧形 126">
                <a:extLst>
                  <a:ext uri="{FF2B5EF4-FFF2-40B4-BE49-F238E27FC236}">
                    <a16:creationId xmlns:a16="http://schemas.microsoft.com/office/drawing/2014/main" id="{4B73D7D8-C6A1-434E-A72E-018F08896B93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弧形 127">
                <a:extLst>
                  <a:ext uri="{FF2B5EF4-FFF2-40B4-BE49-F238E27FC236}">
                    <a16:creationId xmlns:a16="http://schemas.microsoft.com/office/drawing/2014/main" id="{2E2F98E0-873C-46A8-B768-7A37B7E68755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弧形 128">
                <a:extLst>
                  <a:ext uri="{FF2B5EF4-FFF2-40B4-BE49-F238E27FC236}">
                    <a16:creationId xmlns:a16="http://schemas.microsoft.com/office/drawing/2014/main" id="{1AD9AE56-BC75-4363-AFFA-7E7CA1AEF5B1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弧形 129">
                <a:extLst>
                  <a:ext uri="{FF2B5EF4-FFF2-40B4-BE49-F238E27FC236}">
                    <a16:creationId xmlns:a16="http://schemas.microsoft.com/office/drawing/2014/main" id="{1C5CAF11-D3EE-4F8F-8279-B12E1A425D52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弧形 130">
                <a:extLst>
                  <a:ext uri="{FF2B5EF4-FFF2-40B4-BE49-F238E27FC236}">
                    <a16:creationId xmlns:a16="http://schemas.microsoft.com/office/drawing/2014/main" id="{7D0677AB-CE63-4367-8A12-776A74BA5335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弧形 131">
                <a:extLst>
                  <a:ext uri="{FF2B5EF4-FFF2-40B4-BE49-F238E27FC236}">
                    <a16:creationId xmlns:a16="http://schemas.microsoft.com/office/drawing/2014/main" id="{8243F358-97B9-42CE-A24E-65E153876E3E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弧形 132">
                <a:extLst>
                  <a:ext uri="{FF2B5EF4-FFF2-40B4-BE49-F238E27FC236}">
                    <a16:creationId xmlns:a16="http://schemas.microsoft.com/office/drawing/2014/main" id="{C16BA8CA-B77C-44D0-A2F3-467F92BC7C16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弧形 133">
                <a:extLst>
                  <a:ext uri="{FF2B5EF4-FFF2-40B4-BE49-F238E27FC236}">
                    <a16:creationId xmlns:a16="http://schemas.microsoft.com/office/drawing/2014/main" id="{EA5275AF-8564-4C98-AE29-7275A65F5441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弧形 134">
                <a:extLst>
                  <a:ext uri="{FF2B5EF4-FFF2-40B4-BE49-F238E27FC236}">
                    <a16:creationId xmlns:a16="http://schemas.microsoft.com/office/drawing/2014/main" id="{4AC00F3F-5979-4B13-AE25-F7D4F8B7153D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弧形 135">
                <a:extLst>
                  <a:ext uri="{FF2B5EF4-FFF2-40B4-BE49-F238E27FC236}">
                    <a16:creationId xmlns:a16="http://schemas.microsoft.com/office/drawing/2014/main" id="{5F9204B3-7DA1-4050-BBBF-023D9C8BE5C1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弧形 136">
                <a:extLst>
                  <a:ext uri="{FF2B5EF4-FFF2-40B4-BE49-F238E27FC236}">
                    <a16:creationId xmlns:a16="http://schemas.microsoft.com/office/drawing/2014/main" id="{3292049B-EE0A-4A3E-8FD5-BB2C41A3CE84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弧形 137">
                <a:extLst>
                  <a:ext uri="{FF2B5EF4-FFF2-40B4-BE49-F238E27FC236}">
                    <a16:creationId xmlns:a16="http://schemas.microsoft.com/office/drawing/2014/main" id="{50BD0D3D-29A6-4519-A942-E624FE980C16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弧形 138">
                <a:extLst>
                  <a:ext uri="{FF2B5EF4-FFF2-40B4-BE49-F238E27FC236}">
                    <a16:creationId xmlns:a16="http://schemas.microsoft.com/office/drawing/2014/main" id="{4E237079-4CC8-40F7-8599-9882E5DDDFEF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弧形 139">
                <a:extLst>
                  <a:ext uri="{FF2B5EF4-FFF2-40B4-BE49-F238E27FC236}">
                    <a16:creationId xmlns:a16="http://schemas.microsoft.com/office/drawing/2014/main" id="{43660078-E57B-4453-843A-CEC8E0A720C6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弧形 140">
                <a:extLst>
                  <a:ext uri="{FF2B5EF4-FFF2-40B4-BE49-F238E27FC236}">
                    <a16:creationId xmlns:a16="http://schemas.microsoft.com/office/drawing/2014/main" id="{FCFB2F19-1661-44D4-8667-34B63F1BA0BA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弧形 141">
                <a:extLst>
                  <a:ext uri="{FF2B5EF4-FFF2-40B4-BE49-F238E27FC236}">
                    <a16:creationId xmlns:a16="http://schemas.microsoft.com/office/drawing/2014/main" id="{2BE8E271-BF88-4A48-A4AF-403A5F4708B1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弧形 142">
                <a:extLst>
                  <a:ext uri="{FF2B5EF4-FFF2-40B4-BE49-F238E27FC236}">
                    <a16:creationId xmlns:a16="http://schemas.microsoft.com/office/drawing/2014/main" id="{8B85F805-D676-4BED-8DAD-84E8B2A2B321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弧形 143">
                <a:extLst>
                  <a:ext uri="{FF2B5EF4-FFF2-40B4-BE49-F238E27FC236}">
                    <a16:creationId xmlns:a16="http://schemas.microsoft.com/office/drawing/2014/main" id="{AF192394-7BD1-4954-BD5C-F9C82FE0E5A3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B34D083-2091-4AC7-AE6C-76314683CA20}"/>
                </a:ext>
              </a:extLst>
            </p:cNvPr>
            <p:cNvGrpSpPr/>
            <p:nvPr/>
          </p:nvGrpSpPr>
          <p:grpSpPr>
            <a:xfrm>
              <a:off x="1959884" y="2008155"/>
              <a:ext cx="720000" cy="562500"/>
              <a:chOff x="1986168" y="1681626"/>
              <a:chExt cx="720000" cy="562500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516D0D-29FD-444E-896E-19D6F56928B6}"/>
                  </a:ext>
                </a:extLst>
              </p:cNvPr>
              <p:cNvSpPr/>
              <p:nvPr/>
            </p:nvSpPr>
            <p:spPr>
              <a:xfrm>
                <a:off x="23883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6445BF3-1491-442F-A213-3EDC4E533B3E}"/>
                  </a:ext>
                </a:extLst>
              </p:cNvPr>
              <p:cNvSpPr/>
              <p:nvPr/>
            </p:nvSpPr>
            <p:spPr>
              <a:xfrm>
                <a:off x="233210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429A526-1328-4EB1-82EB-A6BFE2F3E78D}"/>
                  </a:ext>
                </a:extLst>
              </p:cNvPr>
              <p:cNvSpPr/>
              <p:nvPr/>
            </p:nvSpPr>
            <p:spPr>
              <a:xfrm>
                <a:off x="22758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6C4DC6-0CD9-44D5-AD97-FC0F5906D8CA}"/>
                  </a:ext>
                </a:extLst>
              </p:cNvPr>
              <p:cNvSpPr/>
              <p:nvPr/>
            </p:nvSpPr>
            <p:spPr>
              <a:xfrm>
                <a:off x="2191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5A93E7D-9985-4AA0-B8B9-F11C586149B7}"/>
                  </a:ext>
                </a:extLst>
              </p:cNvPr>
              <p:cNvSpPr/>
              <p:nvPr/>
            </p:nvSpPr>
            <p:spPr>
              <a:xfrm>
                <a:off x="23039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3820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38206 h 281250"/>
                  <a:gd name="connsiteX5" fmla="*/ 84375 w 84375"/>
                  <a:gd name="connsiteY5" fmla="*/ 98438 h 281250"/>
                  <a:gd name="connsiteX6" fmla="*/ 56250 w 84375"/>
                  <a:gd name="connsiteY6" fmla="*/ 5866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58669 h 281250"/>
                  <a:gd name="connsiteX11" fmla="*/ 0 w 84375"/>
                  <a:gd name="connsiteY11" fmla="*/ 98438 h 281250"/>
                  <a:gd name="connsiteX12" fmla="*/ 28125 w 84375"/>
                  <a:gd name="connsiteY12" fmla="*/ 138206 h 281250"/>
                  <a:gd name="connsiteX13" fmla="*/ 42188 w 84375"/>
                  <a:gd name="connsiteY13" fmla="*/ 84375 h 281250"/>
                  <a:gd name="connsiteX14" fmla="*/ 56250 w 84375"/>
                  <a:gd name="connsiteY14" fmla="*/ 98438 h 281250"/>
                  <a:gd name="connsiteX15" fmla="*/ 42188 w 84375"/>
                  <a:gd name="connsiteY15" fmla="*/ 112500 h 281250"/>
                  <a:gd name="connsiteX16" fmla="*/ 28125 w 84375"/>
                  <a:gd name="connsiteY16" fmla="*/ 98438 h 281250"/>
                  <a:gd name="connsiteX17" fmla="*/ 42188 w 84375"/>
                  <a:gd name="connsiteY17" fmla="*/ 8437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3820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38206"/>
                    </a:lnTo>
                    <a:cubicBezTo>
                      <a:pt x="72617" y="132401"/>
                      <a:pt x="84375" y="116771"/>
                      <a:pt x="84375" y="98438"/>
                    </a:cubicBezTo>
                    <a:cubicBezTo>
                      <a:pt x="84375" y="80104"/>
                      <a:pt x="72617" y="64474"/>
                      <a:pt x="56250" y="5866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58669"/>
                    </a:lnTo>
                    <a:cubicBezTo>
                      <a:pt x="11758" y="64474"/>
                      <a:pt x="0" y="80104"/>
                      <a:pt x="0" y="98438"/>
                    </a:cubicBezTo>
                    <a:cubicBezTo>
                      <a:pt x="0" y="116771"/>
                      <a:pt x="11758" y="132401"/>
                      <a:pt x="28125" y="138206"/>
                    </a:cubicBezTo>
                    <a:close/>
                    <a:moveTo>
                      <a:pt x="42188" y="84375"/>
                    </a:moveTo>
                    <a:cubicBezTo>
                      <a:pt x="49942" y="84375"/>
                      <a:pt x="56250" y="90683"/>
                      <a:pt x="56250" y="98438"/>
                    </a:cubicBezTo>
                    <a:cubicBezTo>
                      <a:pt x="56250" y="106192"/>
                      <a:pt x="49942" y="112500"/>
                      <a:pt x="42188" y="112500"/>
                    </a:cubicBezTo>
                    <a:cubicBezTo>
                      <a:pt x="34433" y="112500"/>
                      <a:pt x="28125" y="106192"/>
                      <a:pt x="28125" y="98438"/>
                    </a:cubicBezTo>
                    <a:cubicBezTo>
                      <a:pt x="28125" y="90683"/>
                      <a:pt x="34433" y="84375"/>
                      <a:pt x="42188" y="8437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1C98A2A-C880-4673-B743-A072B97C5055}"/>
                  </a:ext>
                </a:extLst>
              </p:cNvPr>
              <p:cNvSpPr/>
              <p:nvPr/>
            </p:nvSpPr>
            <p:spPr>
              <a:xfrm>
                <a:off x="2416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F76C0CB-4E1C-4914-A2C5-EB7934D40C13}"/>
                  </a:ext>
                </a:extLst>
              </p:cNvPr>
              <p:cNvSpPr/>
              <p:nvPr/>
            </p:nvSpPr>
            <p:spPr>
              <a:xfrm>
                <a:off x="2332105" y="22160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4BCE525-B58F-4004-A691-D544F82E74AB}"/>
                  </a:ext>
                </a:extLst>
              </p:cNvPr>
              <p:cNvSpPr/>
              <p:nvPr/>
            </p:nvSpPr>
            <p:spPr>
              <a:xfrm>
                <a:off x="1986168" y="1681626"/>
                <a:ext cx="720000" cy="562500"/>
              </a:xfrm>
              <a:custGeom>
                <a:avLst/>
                <a:gdLst>
                  <a:gd name="connsiteX0" fmla="*/ 705938 w 720000"/>
                  <a:gd name="connsiteY0" fmla="*/ 478125 h 562500"/>
                  <a:gd name="connsiteX1" fmla="*/ 663750 w 720000"/>
                  <a:gd name="connsiteY1" fmla="*/ 478125 h 562500"/>
                  <a:gd name="connsiteX2" fmla="*/ 663750 w 720000"/>
                  <a:gd name="connsiteY2" fmla="*/ 182813 h 562500"/>
                  <a:gd name="connsiteX3" fmla="*/ 621563 w 720000"/>
                  <a:gd name="connsiteY3" fmla="*/ 140625 h 562500"/>
                  <a:gd name="connsiteX4" fmla="*/ 570938 w 720000"/>
                  <a:gd name="connsiteY4" fmla="*/ 140625 h 562500"/>
                  <a:gd name="connsiteX5" fmla="*/ 570938 w 720000"/>
                  <a:gd name="connsiteY5" fmla="*/ 14063 h 562500"/>
                  <a:gd name="connsiteX6" fmla="*/ 556875 w 720000"/>
                  <a:gd name="connsiteY6" fmla="*/ 0 h 562500"/>
                  <a:gd name="connsiteX7" fmla="*/ 163125 w 720000"/>
                  <a:gd name="connsiteY7" fmla="*/ 0 h 562500"/>
                  <a:gd name="connsiteX8" fmla="*/ 149063 w 720000"/>
                  <a:gd name="connsiteY8" fmla="*/ 14063 h 562500"/>
                  <a:gd name="connsiteX9" fmla="*/ 149063 w 720000"/>
                  <a:gd name="connsiteY9" fmla="*/ 140625 h 562500"/>
                  <a:gd name="connsiteX10" fmla="*/ 98438 w 720000"/>
                  <a:gd name="connsiteY10" fmla="*/ 140625 h 562500"/>
                  <a:gd name="connsiteX11" fmla="*/ 56250 w 720000"/>
                  <a:gd name="connsiteY11" fmla="*/ 182813 h 562500"/>
                  <a:gd name="connsiteX12" fmla="*/ 56250 w 720000"/>
                  <a:gd name="connsiteY12" fmla="*/ 478125 h 562500"/>
                  <a:gd name="connsiteX13" fmla="*/ 14063 w 720000"/>
                  <a:gd name="connsiteY13" fmla="*/ 478125 h 562500"/>
                  <a:gd name="connsiteX14" fmla="*/ 0 w 720000"/>
                  <a:gd name="connsiteY14" fmla="*/ 492188 h 562500"/>
                  <a:gd name="connsiteX15" fmla="*/ 70313 w 720000"/>
                  <a:gd name="connsiteY15" fmla="*/ 562500 h 562500"/>
                  <a:gd name="connsiteX16" fmla="*/ 296719 w 720000"/>
                  <a:gd name="connsiteY16" fmla="*/ 562500 h 562500"/>
                  <a:gd name="connsiteX17" fmla="*/ 310781 w 720000"/>
                  <a:gd name="connsiteY17" fmla="*/ 548438 h 562500"/>
                  <a:gd name="connsiteX18" fmla="*/ 296719 w 720000"/>
                  <a:gd name="connsiteY18" fmla="*/ 534375 h 562500"/>
                  <a:gd name="connsiteX19" fmla="*/ 70313 w 720000"/>
                  <a:gd name="connsiteY19" fmla="*/ 534375 h 562500"/>
                  <a:gd name="connsiteX20" fmla="*/ 30535 w 720000"/>
                  <a:gd name="connsiteY20" fmla="*/ 506236 h 562500"/>
                  <a:gd name="connsiteX21" fmla="*/ 689465 w 720000"/>
                  <a:gd name="connsiteY21" fmla="*/ 506236 h 562500"/>
                  <a:gd name="connsiteX22" fmla="*/ 649688 w 720000"/>
                  <a:gd name="connsiteY22" fmla="*/ 534375 h 562500"/>
                  <a:gd name="connsiteX23" fmla="*/ 423281 w 720000"/>
                  <a:gd name="connsiteY23" fmla="*/ 534375 h 562500"/>
                  <a:gd name="connsiteX24" fmla="*/ 409219 w 720000"/>
                  <a:gd name="connsiteY24" fmla="*/ 548438 h 562500"/>
                  <a:gd name="connsiteX25" fmla="*/ 423281 w 720000"/>
                  <a:gd name="connsiteY25" fmla="*/ 562500 h 562500"/>
                  <a:gd name="connsiteX26" fmla="*/ 649688 w 720000"/>
                  <a:gd name="connsiteY26" fmla="*/ 562500 h 562500"/>
                  <a:gd name="connsiteX27" fmla="*/ 720000 w 720000"/>
                  <a:gd name="connsiteY27" fmla="*/ 492188 h 562500"/>
                  <a:gd name="connsiteX28" fmla="*/ 705938 w 720000"/>
                  <a:gd name="connsiteY28" fmla="*/ 478125 h 562500"/>
                  <a:gd name="connsiteX29" fmla="*/ 177188 w 720000"/>
                  <a:gd name="connsiteY29" fmla="*/ 28125 h 562500"/>
                  <a:gd name="connsiteX30" fmla="*/ 542813 w 720000"/>
                  <a:gd name="connsiteY30" fmla="*/ 28125 h 562500"/>
                  <a:gd name="connsiteX31" fmla="*/ 542813 w 720000"/>
                  <a:gd name="connsiteY31" fmla="*/ 365625 h 562500"/>
                  <a:gd name="connsiteX32" fmla="*/ 177188 w 720000"/>
                  <a:gd name="connsiteY32" fmla="*/ 365625 h 562500"/>
                  <a:gd name="connsiteX33" fmla="*/ 84375 w 720000"/>
                  <a:gd name="connsiteY33" fmla="*/ 182813 h 562500"/>
                  <a:gd name="connsiteX34" fmla="*/ 98438 w 720000"/>
                  <a:gd name="connsiteY34" fmla="*/ 168750 h 562500"/>
                  <a:gd name="connsiteX35" fmla="*/ 149063 w 720000"/>
                  <a:gd name="connsiteY35" fmla="*/ 168750 h 562500"/>
                  <a:gd name="connsiteX36" fmla="*/ 149063 w 720000"/>
                  <a:gd name="connsiteY36" fmla="*/ 379688 h 562500"/>
                  <a:gd name="connsiteX37" fmla="*/ 163125 w 720000"/>
                  <a:gd name="connsiteY37" fmla="*/ 393750 h 562500"/>
                  <a:gd name="connsiteX38" fmla="*/ 556875 w 720000"/>
                  <a:gd name="connsiteY38" fmla="*/ 393750 h 562500"/>
                  <a:gd name="connsiteX39" fmla="*/ 570938 w 720000"/>
                  <a:gd name="connsiteY39" fmla="*/ 379688 h 562500"/>
                  <a:gd name="connsiteX40" fmla="*/ 570938 w 720000"/>
                  <a:gd name="connsiteY40" fmla="*/ 168750 h 562500"/>
                  <a:gd name="connsiteX41" fmla="*/ 621563 w 720000"/>
                  <a:gd name="connsiteY41" fmla="*/ 168750 h 562500"/>
                  <a:gd name="connsiteX42" fmla="*/ 635625 w 720000"/>
                  <a:gd name="connsiteY42" fmla="*/ 182813 h 562500"/>
                  <a:gd name="connsiteX43" fmla="*/ 635625 w 720000"/>
                  <a:gd name="connsiteY43" fmla="*/ 478125 h 562500"/>
                  <a:gd name="connsiteX44" fmla="*/ 84375 w 720000"/>
                  <a:gd name="connsiteY44" fmla="*/ 478125 h 56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20000" h="562500">
                    <a:moveTo>
                      <a:pt x="705938" y="478125"/>
                    </a:moveTo>
                    <a:lnTo>
                      <a:pt x="663750" y="478125"/>
                    </a:lnTo>
                    <a:lnTo>
                      <a:pt x="663750" y="182813"/>
                    </a:lnTo>
                    <a:cubicBezTo>
                      <a:pt x="663750" y="159550"/>
                      <a:pt x="644825" y="140625"/>
                      <a:pt x="621563" y="140625"/>
                    </a:cubicBezTo>
                    <a:lnTo>
                      <a:pt x="570938" y="140625"/>
                    </a:lnTo>
                    <a:lnTo>
                      <a:pt x="570938" y="14063"/>
                    </a:lnTo>
                    <a:cubicBezTo>
                      <a:pt x="570938" y="6297"/>
                      <a:pt x="564640" y="0"/>
                      <a:pt x="556875" y="0"/>
                    </a:cubicBezTo>
                    <a:lnTo>
                      <a:pt x="163125" y="0"/>
                    </a:lnTo>
                    <a:cubicBezTo>
                      <a:pt x="155360" y="0"/>
                      <a:pt x="149063" y="6297"/>
                      <a:pt x="149063" y="14063"/>
                    </a:cubicBezTo>
                    <a:lnTo>
                      <a:pt x="149063" y="140625"/>
                    </a:lnTo>
                    <a:lnTo>
                      <a:pt x="98438" y="140625"/>
                    </a:lnTo>
                    <a:cubicBezTo>
                      <a:pt x="75175" y="140625"/>
                      <a:pt x="56250" y="159550"/>
                      <a:pt x="56250" y="182813"/>
                    </a:cubicBezTo>
                    <a:lnTo>
                      <a:pt x="56250" y="478125"/>
                    </a:lnTo>
                    <a:lnTo>
                      <a:pt x="14063" y="478125"/>
                    </a:lnTo>
                    <a:cubicBezTo>
                      <a:pt x="6297" y="478125"/>
                      <a:pt x="0" y="484422"/>
                      <a:pt x="0" y="492188"/>
                    </a:cubicBezTo>
                    <a:cubicBezTo>
                      <a:pt x="0" y="530958"/>
                      <a:pt x="31542" y="562500"/>
                      <a:pt x="70313" y="562500"/>
                    </a:cubicBezTo>
                    <a:lnTo>
                      <a:pt x="296719" y="562500"/>
                    </a:lnTo>
                    <a:cubicBezTo>
                      <a:pt x="304484" y="562500"/>
                      <a:pt x="310781" y="556203"/>
                      <a:pt x="310781" y="548438"/>
                    </a:cubicBezTo>
                    <a:cubicBezTo>
                      <a:pt x="310781" y="540672"/>
                      <a:pt x="304484" y="534375"/>
                      <a:pt x="296719" y="534375"/>
                    </a:cubicBezTo>
                    <a:lnTo>
                      <a:pt x="70313" y="534375"/>
                    </a:lnTo>
                    <a:cubicBezTo>
                      <a:pt x="51978" y="534375"/>
                      <a:pt x="36339" y="522620"/>
                      <a:pt x="30535" y="506236"/>
                    </a:cubicBezTo>
                    <a:lnTo>
                      <a:pt x="689465" y="506236"/>
                    </a:lnTo>
                    <a:cubicBezTo>
                      <a:pt x="683661" y="522620"/>
                      <a:pt x="668022" y="534375"/>
                      <a:pt x="649688" y="534375"/>
                    </a:cubicBezTo>
                    <a:lnTo>
                      <a:pt x="423281" y="534375"/>
                    </a:lnTo>
                    <a:cubicBezTo>
                      <a:pt x="415516" y="534375"/>
                      <a:pt x="409219" y="540672"/>
                      <a:pt x="409219" y="548438"/>
                    </a:cubicBezTo>
                    <a:cubicBezTo>
                      <a:pt x="409219" y="556203"/>
                      <a:pt x="415516" y="562500"/>
                      <a:pt x="423281" y="562500"/>
                    </a:cubicBezTo>
                    <a:lnTo>
                      <a:pt x="649688" y="562500"/>
                    </a:lnTo>
                    <a:cubicBezTo>
                      <a:pt x="688458" y="562500"/>
                      <a:pt x="720000" y="530958"/>
                      <a:pt x="720000" y="492188"/>
                    </a:cubicBezTo>
                    <a:cubicBezTo>
                      <a:pt x="720000" y="484422"/>
                      <a:pt x="713703" y="478125"/>
                      <a:pt x="705938" y="478125"/>
                    </a:cubicBezTo>
                    <a:close/>
                    <a:moveTo>
                      <a:pt x="177188" y="28125"/>
                    </a:moveTo>
                    <a:lnTo>
                      <a:pt x="542813" y="28125"/>
                    </a:lnTo>
                    <a:lnTo>
                      <a:pt x="542813" y="365625"/>
                    </a:lnTo>
                    <a:lnTo>
                      <a:pt x="177188" y="365625"/>
                    </a:lnTo>
                    <a:close/>
                    <a:moveTo>
                      <a:pt x="84375" y="182813"/>
                    </a:moveTo>
                    <a:cubicBezTo>
                      <a:pt x="84375" y="175058"/>
                      <a:pt x="90683" y="168750"/>
                      <a:pt x="98438" y="168750"/>
                    </a:cubicBezTo>
                    <a:lnTo>
                      <a:pt x="149063" y="168750"/>
                    </a:lnTo>
                    <a:lnTo>
                      <a:pt x="149063" y="379688"/>
                    </a:lnTo>
                    <a:cubicBezTo>
                      <a:pt x="149063" y="387453"/>
                      <a:pt x="155360" y="393750"/>
                      <a:pt x="163125" y="393750"/>
                    </a:cubicBezTo>
                    <a:lnTo>
                      <a:pt x="556875" y="393750"/>
                    </a:lnTo>
                    <a:cubicBezTo>
                      <a:pt x="564640" y="393750"/>
                      <a:pt x="570938" y="387453"/>
                      <a:pt x="570938" y="379688"/>
                    </a:cubicBezTo>
                    <a:lnTo>
                      <a:pt x="570938" y="168750"/>
                    </a:lnTo>
                    <a:lnTo>
                      <a:pt x="621563" y="168750"/>
                    </a:lnTo>
                    <a:cubicBezTo>
                      <a:pt x="629317" y="168750"/>
                      <a:pt x="635625" y="175058"/>
                      <a:pt x="635625" y="182813"/>
                    </a:cubicBezTo>
                    <a:lnTo>
                      <a:pt x="635625" y="478125"/>
                    </a:lnTo>
                    <a:lnTo>
                      <a:pt x="84375" y="47812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83FF0EDC-2DD9-4E0D-9BA8-781DE587386A}"/>
              </a:ext>
            </a:extLst>
          </p:cNvPr>
          <p:cNvGrpSpPr/>
          <p:nvPr/>
        </p:nvGrpSpPr>
        <p:grpSpPr>
          <a:xfrm>
            <a:off x="9306119" y="1749690"/>
            <a:ext cx="1079424" cy="1079430"/>
            <a:chOff x="9306119" y="1749690"/>
            <a:chExt cx="1079424" cy="1079430"/>
          </a:xfrm>
        </p:grpSpPr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557C38F6-E78B-43D4-9D6B-B3320D0EC6B8}"/>
                </a:ext>
              </a:extLst>
            </p:cNvPr>
            <p:cNvSpPr/>
            <p:nvPr/>
          </p:nvSpPr>
          <p:spPr>
            <a:xfrm>
              <a:off x="9317741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id="{5015B1EE-5FD2-4E0C-8C6A-29ED54EDC1BF}"/>
                </a:ext>
              </a:extLst>
            </p:cNvPr>
            <p:cNvGrpSpPr/>
            <p:nvPr/>
          </p:nvGrpSpPr>
          <p:grpSpPr>
            <a:xfrm>
              <a:off x="9306119" y="1749690"/>
              <a:ext cx="1079424" cy="1079430"/>
              <a:chOff x="2842276" y="-419100"/>
              <a:chExt cx="5577822" cy="5577840"/>
            </a:xfrm>
          </p:grpSpPr>
          <p:sp>
            <p:nvSpPr>
              <p:cNvPr id="270" name="弧形 269">
                <a:extLst>
                  <a:ext uri="{FF2B5EF4-FFF2-40B4-BE49-F238E27FC236}">
                    <a16:creationId xmlns:a16="http://schemas.microsoft.com/office/drawing/2014/main" id="{06B18CA3-473D-4031-98C9-FA93CEC6415C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1" name="弧形 270">
                <a:extLst>
                  <a:ext uri="{FF2B5EF4-FFF2-40B4-BE49-F238E27FC236}">
                    <a16:creationId xmlns:a16="http://schemas.microsoft.com/office/drawing/2014/main" id="{7262A7BF-BA8E-450D-88B8-26DDEB1EC353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2" name="弧形 271">
                <a:extLst>
                  <a:ext uri="{FF2B5EF4-FFF2-40B4-BE49-F238E27FC236}">
                    <a16:creationId xmlns:a16="http://schemas.microsoft.com/office/drawing/2014/main" id="{8874CD6C-D32A-46EF-BE98-E1878DA7AA01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3" name="弧形 272">
                <a:extLst>
                  <a:ext uri="{FF2B5EF4-FFF2-40B4-BE49-F238E27FC236}">
                    <a16:creationId xmlns:a16="http://schemas.microsoft.com/office/drawing/2014/main" id="{486EE23C-B504-42B4-A24A-4BBE3362BCB5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弧形 273">
                <a:extLst>
                  <a:ext uri="{FF2B5EF4-FFF2-40B4-BE49-F238E27FC236}">
                    <a16:creationId xmlns:a16="http://schemas.microsoft.com/office/drawing/2014/main" id="{2B26C539-E4F8-4082-B48C-B1507333D365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5" name="弧形 274">
                <a:extLst>
                  <a:ext uri="{FF2B5EF4-FFF2-40B4-BE49-F238E27FC236}">
                    <a16:creationId xmlns:a16="http://schemas.microsoft.com/office/drawing/2014/main" id="{9A11E1CE-301B-4DF4-B1FC-0AD60E770D56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6" name="弧形 275">
                <a:extLst>
                  <a:ext uri="{FF2B5EF4-FFF2-40B4-BE49-F238E27FC236}">
                    <a16:creationId xmlns:a16="http://schemas.microsoft.com/office/drawing/2014/main" id="{2658CDE0-C413-404C-869D-64317A19A793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7" name="弧形 276">
                <a:extLst>
                  <a:ext uri="{FF2B5EF4-FFF2-40B4-BE49-F238E27FC236}">
                    <a16:creationId xmlns:a16="http://schemas.microsoft.com/office/drawing/2014/main" id="{C4854356-A869-44E3-B6B8-D9CD8B07A446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8" name="弧形 277">
                <a:extLst>
                  <a:ext uri="{FF2B5EF4-FFF2-40B4-BE49-F238E27FC236}">
                    <a16:creationId xmlns:a16="http://schemas.microsoft.com/office/drawing/2014/main" id="{953C3A5C-82D9-4743-9C41-4104BBF5F8C6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9" name="弧形 278">
                <a:extLst>
                  <a:ext uri="{FF2B5EF4-FFF2-40B4-BE49-F238E27FC236}">
                    <a16:creationId xmlns:a16="http://schemas.microsoft.com/office/drawing/2014/main" id="{A9BAB6FA-7083-4447-BCF7-71E673170064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0" name="弧形 279">
                <a:extLst>
                  <a:ext uri="{FF2B5EF4-FFF2-40B4-BE49-F238E27FC236}">
                    <a16:creationId xmlns:a16="http://schemas.microsoft.com/office/drawing/2014/main" id="{37CD2CEB-A145-48B1-92DF-F129AEC82FF0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1" name="弧形 280">
                <a:extLst>
                  <a:ext uri="{FF2B5EF4-FFF2-40B4-BE49-F238E27FC236}">
                    <a16:creationId xmlns:a16="http://schemas.microsoft.com/office/drawing/2014/main" id="{DF9C5C22-71DE-41D9-B6D9-FEAA1E77E6DB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2" name="弧形 281">
                <a:extLst>
                  <a:ext uri="{FF2B5EF4-FFF2-40B4-BE49-F238E27FC236}">
                    <a16:creationId xmlns:a16="http://schemas.microsoft.com/office/drawing/2014/main" id="{93BCE6FF-A0FB-463F-9A45-3B891DF92C82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3" name="弧形 282">
                <a:extLst>
                  <a:ext uri="{FF2B5EF4-FFF2-40B4-BE49-F238E27FC236}">
                    <a16:creationId xmlns:a16="http://schemas.microsoft.com/office/drawing/2014/main" id="{41AAD34B-D116-46AF-B544-B0F0DFB5DC7C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4" name="弧形 283">
                <a:extLst>
                  <a:ext uri="{FF2B5EF4-FFF2-40B4-BE49-F238E27FC236}">
                    <a16:creationId xmlns:a16="http://schemas.microsoft.com/office/drawing/2014/main" id="{64A6FB16-2854-4931-B0FB-8261738CD312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5" name="弧形 284">
                <a:extLst>
                  <a:ext uri="{FF2B5EF4-FFF2-40B4-BE49-F238E27FC236}">
                    <a16:creationId xmlns:a16="http://schemas.microsoft.com/office/drawing/2014/main" id="{96E0984E-49D8-4CB0-BF0B-67E56583752F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6" name="弧形 285">
                <a:extLst>
                  <a:ext uri="{FF2B5EF4-FFF2-40B4-BE49-F238E27FC236}">
                    <a16:creationId xmlns:a16="http://schemas.microsoft.com/office/drawing/2014/main" id="{DEF07009-B8E7-4651-B4D7-3DF0ADB95B7B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7" name="弧形 286">
                <a:extLst>
                  <a:ext uri="{FF2B5EF4-FFF2-40B4-BE49-F238E27FC236}">
                    <a16:creationId xmlns:a16="http://schemas.microsoft.com/office/drawing/2014/main" id="{27087F44-1E28-4B37-8220-9D3FDC8C869F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8" name="弧形 287">
                <a:extLst>
                  <a:ext uri="{FF2B5EF4-FFF2-40B4-BE49-F238E27FC236}">
                    <a16:creationId xmlns:a16="http://schemas.microsoft.com/office/drawing/2014/main" id="{8BA74700-9F31-4F24-9837-C0F6FF32FD69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9" name="弧形 288">
                <a:extLst>
                  <a:ext uri="{FF2B5EF4-FFF2-40B4-BE49-F238E27FC236}">
                    <a16:creationId xmlns:a16="http://schemas.microsoft.com/office/drawing/2014/main" id="{726D518C-CE27-4FB9-9967-0AC549D1BFED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0" name="弧形 289">
                <a:extLst>
                  <a:ext uri="{FF2B5EF4-FFF2-40B4-BE49-F238E27FC236}">
                    <a16:creationId xmlns:a16="http://schemas.microsoft.com/office/drawing/2014/main" id="{BF62F9E9-3284-42D4-BD9D-49DE1194F6BE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1" name="弧形 290">
                <a:extLst>
                  <a:ext uri="{FF2B5EF4-FFF2-40B4-BE49-F238E27FC236}">
                    <a16:creationId xmlns:a16="http://schemas.microsoft.com/office/drawing/2014/main" id="{BCB4D914-E8BF-4BD0-BCCA-CA344C1DB941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2" name="弧形 291">
                <a:extLst>
                  <a:ext uri="{FF2B5EF4-FFF2-40B4-BE49-F238E27FC236}">
                    <a16:creationId xmlns:a16="http://schemas.microsoft.com/office/drawing/2014/main" id="{37452ED6-3E5D-4AC6-BFA6-9F4F11448F4B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3" name="弧形 292">
                <a:extLst>
                  <a:ext uri="{FF2B5EF4-FFF2-40B4-BE49-F238E27FC236}">
                    <a16:creationId xmlns:a16="http://schemas.microsoft.com/office/drawing/2014/main" id="{F98C0179-1EAC-43DB-843D-9C574AC669A8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4" name="弧形 293">
                <a:extLst>
                  <a:ext uri="{FF2B5EF4-FFF2-40B4-BE49-F238E27FC236}">
                    <a16:creationId xmlns:a16="http://schemas.microsoft.com/office/drawing/2014/main" id="{68687621-E524-4336-AB6B-C99F71FEFC26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5" name="弧形 294">
                <a:extLst>
                  <a:ext uri="{FF2B5EF4-FFF2-40B4-BE49-F238E27FC236}">
                    <a16:creationId xmlns:a16="http://schemas.microsoft.com/office/drawing/2014/main" id="{DE2351AB-6D2B-4ED3-A84C-26E0FCC874DC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6" name="弧形 295">
                <a:extLst>
                  <a:ext uri="{FF2B5EF4-FFF2-40B4-BE49-F238E27FC236}">
                    <a16:creationId xmlns:a16="http://schemas.microsoft.com/office/drawing/2014/main" id="{082F2266-DD95-4422-A8CA-ED4ACAD770DA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7" name="弧形 296">
                <a:extLst>
                  <a:ext uri="{FF2B5EF4-FFF2-40B4-BE49-F238E27FC236}">
                    <a16:creationId xmlns:a16="http://schemas.microsoft.com/office/drawing/2014/main" id="{A13A606D-F539-427C-8A31-7A65809F50F9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8" name="弧形 297">
                <a:extLst>
                  <a:ext uri="{FF2B5EF4-FFF2-40B4-BE49-F238E27FC236}">
                    <a16:creationId xmlns:a16="http://schemas.microsoft.com/office/drawing/2014/main" id="{7D5F2B6E-505A-4DBF-9106-4F081C3F8A39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9" name="弧形 298">
                <a:extLst>
                  <a:ext uri="{FF2B5EF4-FFF2-40B4-BE49-F238E27FC236}">
                    <a16:creationId xmlns:a16="http://schemas.microsoft.com/office/drawing/2014/main" id="{FE13632D-579B-4FF0-B239-FF959A95131D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0" name="弧形 299">
                <a:extLst>
                  <a:ext uri="{FF2B5EF4-FFF2-40B4-BE49-F238E27FC236}">
                    <a16:creationId xmlns:a16="http://schemas.microsoft.com/office/drawing/2014/main" id="{BFA33206-ABF4-4EC0-982E-B29808BDFEA3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1" name="弧形 300">
                <a:extLst>
                  <a:ext uri="{FF2B5EF4-FFF2-40B4-BE49-F238E27FC236}">
                    <a16:creationId xmlns:a16="http://schemas.microsoft.com/office/drawing/2014/main" id="{DDD4B125-76CB-4CE4-AC5E-305CDA98D2E0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2" name="弧形 301">
                <a:extLst>
                  <a:ext uri="{FF2B5EF4-FFF2-40B4-BE49-F238E27FC236}">
                    <a16:creationId xmlns:a16="http://schemas.microsoft.com/office/drawing/2014/main" id="{84DC418C-53A3-4FC5-BB34-96EAF4D78191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3" name="弧形 302">
                <a:extLst>
                  <a:ext uri="{FF2B5EF4-FFF2-40B4-BE49-F238E27FC236}">
                    <a16:creationId xmlns:a16="http://schemas.microsoft.com/office/drawing/2014/main" id="{674894B5-E68A-44CF-93FD-C94F3162BFE8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4" name="弧形 303">
                <a:extLst>
                  <a:ext uri="{FF2B5EF4-FFF2-40B4-BE49-F238E27FC236}">
                    <a16:creationId xmlns:a16="http://schemas.microsoft.com/office/drawing/2014/main" id="{AA0EA957-58B4-4096-B51A-DE99F5614E2B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5" name="弧形 304">
                <a:extLst>
                  <a:ext uri="{FF2B5EF4-FFF2-40B4-BE49-F238E27FC236}">
                    <a16:creationId xmlns:a16="http://schemas.microsoft.com/office/drawing/2014/main" id="{5E65EDD7-2F14-4F94-B70D-8B1DDB896630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6" name="弧形 305">
                <a:extLst>
                  <a:ext uri="{FF2B5EF4-FFF2-40B4-BE49-F238E27FC236}">
                    <a16:creationId xmlns:a16="http://schemas.microsoft.com/office/drawing/2014/main" id="{9F7476D1-3212-4217-A8F8-670A247F76EF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7" name="弧形 306">
                <a:extLst>
                  <a:ext uri="{FF2B5EF4-FFF2-40B4-BE49-F238E27FC236}">
                    <a16:creationId xmlns:a16="http://schemas.microsoft.com/office/drawing/2014/main" id="{B66B1D08-4FC2-4D3A-BB0C-FCF5E1A5C4A3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8" name="弧形 307">
                <a:extLst>
                  <a:ext uri="{FF2B5EF4-FFF2-40B4-BE49-F238E27FC236}">
                    <a16:creationId xmlns:a16="http://schemas.microsoft.com/office/drawing/2014/main" id="{A090EA67-1AE2-4B5D-9792-4F7092D9E474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9" name="弧形 308">
                <a:extLst>
                  <a:ext uri="{FF2B5EF4-FFF2-40B4-BE49-F238E27FC236}">
                    <a16:creationId xmlns:a16="http://schemas.microsoft.com/office/drawing/2014/main" id="{006438FD-5DC0-4800-9C5D-1EADCFA67471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0" name="弧形 309">
                <a:extLst>
                  <a:ext uri="{FF2B5EF4-FFF2-40B4-BE49-F238E27FC236}">
                    <a16:creationId xmlns:a16="http://schemas.microsoft.com/office/drawing/2014/main" id="{87B1032C-80B2-47C7-8A45-202005425EEA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1" name="弧形 310">
                <a:extLst>
                  <a:ext uri="{FF2B5EF4-FFF2-40B4-BE49-F238E27FC236}">
                    <a16:creationId xmlns:a16="http://schemas.microsoft.com/office/drawing/2014/main" id="{C9399195-26AA-400E-96FF-B2F84D8E0DEB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2" name="弧形 311">
                <a:extLst>
                  <a:ext uri="{FF2B5EF4-FFF2-40B4-BE49-F238E27FC236}">
                    <a16:creationId xmlns:a16="http://schemas.microsoft.com/office/drawing/2014/main" id="{FD1A546C-8E0E-4197-A61A-EAD420334547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3" name="弧形 312">
                <a:extLst>
                  <a:ext uri="{FF2B5EF4-FFF2-40B4-BE49-F238E27FC236}">
                    <a16:creationId xmlns:a16="http://schemas.microsoft.com/office/drawing/2014/main" id="{94CDF8D9-4310-4AD7-8BDE-0797E5C22070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4" name="弧形 313">
                <a:extLst>
                  <a:ext uri="{FF2B5EF4-FFF2-40B4-BE49-F238E27FC236}">
                    <a16:creationId xmlns:a16="http://schemas.microsoft.com/office/drawing/2014/main" id="{FBCA8869-E274-409B-A1EB-276E300D1900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5" name="弧形 314">
                <a:extLst>
                  <a:ext uri="{FF2B5EF4-FFF2-40B4-BE49-F238E27FC236}">
                    <a16:creationId xmlns:a16="http://schemas.microsoft.com/office/drawing/2014/main" id="{7ED62022-25AE-4FF9-958A-B614B06AE109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6" name="弧形 315">
                <a:extLst>
                  <a:ext uri="{FF2B5EF4-FFF2-40B4-BE49-F238E27FC236}">
                    <a16:creationId xmlns:a16="http://schemas.microsoft.com/office/drawing/2014/main" id="{10D02282-3C0B-4C55-8DA9-5796153BBA0E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7" name="弧形 316">
                <a:extLst>
                  <a:ext uri="{FF2B5EF4-FFF2-40B4-BE49-F238E27FC236}">
                    <a16:creationId xmlns:a16="http://schemas.microsoft.com/office/drawing/2014/main" id="{7C04AB38-A331-4EE1-915E-A16CABDD1F93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8" name="弧形 317">
                <a:extLst>
                  <a:ext uri="{FF2B5EF4-FFF2-40B4-BE49-F238E27FC236}">
                    <a16:creationId xmlns:a16="http://schemas.microsoft.com/office/drawing/2014/main" id="{A865057B-813F-427E-BD8D-97921E440625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9" name="弧形 318">
                <a:extLst>
                  <a:ext uri="{FF2B5EF4-FFF2-40B4-BE49-F238E27FC236}">
                    <a16:creationId xmlns:a16="http://schemas.microsoft.com/office/drawing/2014/main" id="{62D530AD-119C-4A58-B935-30B9375B8DD5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0" name="弧形 319">
                <a:extLst>
                  <a:ext uri="{FF2B5EF4-FFF2-40B4-BE49-F238E27FC236}">
                    <a16:creationId xmlns:a16="http://schemas.microsoft.com/office/drawing/2014/main" id="{CF58969F-4E81-45DD-A58B-9764FEDE85F8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1" name="弧形 320">
                <a:extLst>
                  <a:ext uri="{FF2B5EF4-FFF2-40B4-BE49-F238E27FC236}">
                    <a16:creationId xmlns:a16="http://schemas.microsoft.com/office/drawing/2014/main" id="{845192D2-9668-4677-9802-6A7B7DCEAD91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2" name="弧形 321">
                <a:extLst>
                  <a:ext uri="{FF2B5EF4-FFF2-40B4-BE49-F238E27FC236}">
                    <a16:creationId xmlns:a16="http://schemas.microsoft.com/office/drawing/2014/main" id="{D65960DA-7DFB-4B7D-88C3-63D4608B3402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3" name="弧形 322">
                <a:extLst>
                  <a:ext uri="{FF2B5EF4-FFF2-40B4-BE49-F238E27FC236}">
                    <a16:creationId xmlns:a16="http://schemas.microsoft.com/office/drawing/2014/main" id="{B34E25A7-DAC9-4D16-A972-8B590A3A25F9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4" name="弧形 323">
                <a:extLst>
                  <a:ext uri="{FF2B5EF4-FFF2-40B4-BE49-F238E27FC236}">
                    <a16:creationId xmlns:a16="http://schemas.microsoft.com/office/drawing/2014/main" id="{F58CB391-DB1E-4167-9418-6C1127BFF6DF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5" name="弧形 324">
                <a:extLst>
                  <a:ext uri="{FF2B5EF4-FFF2-40B4-BE49-F238E27FC236}">
                    <a16:creationId xmlns:a16="http://schemas.microsoft.com/office/drawing/2014/main" id="{FB78ABC2-4C02-43C1-985A-85FB026E3989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6" name="弧形 325">
                <a:extLst>
                  <a:ext uri="{FF2B5EF4-FFF2-40B4-BE49-F238E27FC236}">
                    <a16:creationId xmlns:a16="http://schemas.microsoft.com/office/drawing/2014/main" id="{A0A9017D-A484-4F1C-9D9F-A038A02977B1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7" name="弧形 326">
                <a:extLst>
                  <a:ext uri="{FF2B5EF4-FFF2-40B4-BE49-F238E27FC236}">
                    <a16:creationId xmlns:a16="http://schemas.microsoft.com/office/drawing/2014/main" id="{555D8DD2-A179-4BFA-A1AA-215B7C5DA356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8" name="弧形 327">
                <a:extLst>
                  <a:ext uri="{FF2B5EF4-FFF2-40B4-BE49-F238E27FC236}">
                    <a16:creationId xmlns:a16="http://schemas.microsoft.com/office/drawing/2014/main" id="{A9F93848-2593-49DE-A830-BDDC5B7CF497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9" name="弧形 328">
                <a:extLst>
                  <a:ext uri="{FF2B5EF4-FFF2-40B4-BE49-F238E27FC236}">
                    <a16:creationId xmlns:a16="http://schemas.microsoft.com/office/drawing/2014/main" id="{A755E7BB-F57C-46D3-AF37-A3696B56089F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0" name="弧形 329">
                <a:extLst>
                  <a:ext uri="{FF2B5EF4-FFF2-40B4-BE49-F238E27FC236}">
                    <a16:creationId xmlns:a16="http://schemas.microsoft.com/office/drawing/2014/main" id="{3C69EDB3-B202-4E66-8D00-415376D8B537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1" name="弧形 330">
                <a:extLst>
                  <a:ext uri="{FF2B5EF4-FFF2-40B4-BE49-F238E27FC236}">
                    <a16:creationId xmlns:a16="http://schemas.microsoft.com/office/drawing/2014/main" id="{4EDB01ED-6D4F-4423-8ECF-ABB3B197B464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2" name="弧形 331">
                <a:extLst>
                  <a:ext uri="{FF2B5EF4-FFF2-40B4-BE49-F238E27FC236}">
                    <a16:creationId xmlns:a16="http://schemas.microsoft.com/office/drawing/2014/main" id="{70E8FA4F-E7BA-4C0C-BC02-6E56A34EED9B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3" name="弧形 332">
                <a:extLst>
                  <a:ext uri="{FF2B5EF4-FFF2-40B4-BE49-F238E27FC236}">
                    <a16:creationId xmlns:a16="http://schemas.microsoft.com/office/drawing/2014/main" id="{E4F36A16-EC7B-4C9C-B921-BC0D1DCD2235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4" name="弧形 333">
                <a:extLst>
                  <a:ext uri="{FF2B5EF4-FFF2-40B4-BE49-F238E27FC236}">
                    <a16:creationId xmlns:a16="http://schemas.microsoft.com/office/drawing/2014/main" id="{CAD8F773-0D47-406F-9E2D-547B08AF25EC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5" name="弧形 334">
                <a:extLst>
                  <a:ext uri="{FF2B5EF4-FFF2-40B4-BE49-F238E27FC236}">
                    <a16:creationId xmlns:a16="http://schemas.microsoft.com/office/drawing/2014/main" id="{50B511B3-7C24-40B6-95D2-6FA3EA0AE907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6" name="弧形 335">
                <a:extLst>
                  <a:ext uri="{FF2B5EF4-FFF2-40B4-BE49-F238E27FC236}">
                    <a16:creationId xmlns:a16="http://schemas.microsoft.com/office/drawing/2014/main" id="{DB7A0CBE-B5F6-48EA-ACFF-17ED79277603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7" name="弧形 336">
                <a:extLst>
                  <a:ext uri="{FF2B5EF4-FFF2-40B4-BE49-F238E27FC236}">
                    <a16:creationId xmlns:a16="http://schemas.microsoft.com/office/drawing/2014/main" id="{A93882FD-63D6-4BB7-BB89-23E7963C34A7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8" name="弧形 337">
                <a:extLst>
                  <a:ext uri="{FF2B5EF4-FFF2-40B4-BE49-F238E27FC236}">
                    <a16:creationId xmlns:a16="http://schemas.microsoft.com/office/drawing/2014/main" id="{846B7BC1-F53C-47A4-A73F-ECF528783718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9" name="弧形 338">
                <a:extLst>
                  <a:ext uri="{FF2B5EF4-FFF2-40B4-BE49-F238E27FC236}">
                    <a16:creationId xmlns:a16="http://schemas.microsoft.com/office/drawing/2014/main" id="{96583734-47A0-40E6-BD54-0974ACAFA584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0" name="弧形 339">
                <a:extLst>
                  <a:ext uri="{FF2B5EF4-FFF2-40B4-BE49-F238E27FC236}">
                    <a16:creationId xmlns:a16="http://schemas.microsoft.com/office/drawing/2014/main" id="{B3EF7DDB-3518-479B-BE8B-EA494D675BE6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1" name="弧形 340">
                <a:extLst>
                  <a:ext uri="{FF2B5EF4-FFF2-40B4-BE49-F238E27FC236}">
                    <a16:creationId xmlns:a16="http://schemas.microsoft.com/office/drawing/2014/main" id="{37F3E87A-B93C-477A-97E1-BDA6A8ECF5D5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2" name="弧形 341">
                <a:extLst>
                  <a:ext uri="{FF2B5EF4-FFF2-40B4-BE49-F238E27FC236}">
                    <a16:creationId xmlns:a16="http://schemas.microsoft.com/office/drawing/2014/main" id="{83A00965-2ECA-4038-9E26-732E02783A2D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3" name="弧形 342">
                <a:extLst>
                  <a:ext uri="{FF2B5EF4-FFF2-40B4-BE49-F238E27FC236}">
                    <a16:creationId xmlns:a16="http://schemas.microsoft.com/office/drawing/2014/main" id="{A3E905C9-E5EF-49DD-919B-4834A296EED2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4" name="弧形 343">
                <a:extLst>
                  <a:ext uri="{FF2B5EF4-FFF2-40B4-BE49-F238E27FC236}">
                    <a16:creationId xmlns:a16="http://schemas.microsoft.com/office/drawing/2014/main" id="{C6044995-7BA9-4A73-A23A-3205FFE3AF1A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5" name="弧形 344">
                <a:extLst>
                  <a:ext uri="{FF2B5EF4-FFF2-40B4-BE49-F238E27FC236}">
                    <a16:creationId xmlns:a16="http://schemas.microsoft.com/office/drawing/2014/main" id="{BFDCAD0E-7E26-4DF0-B37A-456BA2461CAB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6" name="弧形 345">
                <a:extLst>
                  <a:ext uri="{FF2B5EF4-FFF2-40B4-BE49-F238E27FC236}">
                    <a16:creationId xmlns:a16="http://schemas.microsoft.com/office/drawing/2014/main" id="{4103ED27-FC63-4A5C-8600-E5DFFA4DD815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7" name="弧形 346">
                <a:extLst>
                  <a:ext uri="{FF2B5EF4-FFF2-40B4-BE49-F238E27FC236}">
                    <a16:creationId xmlns:a16="http://schemas.microsoft.com/office/drawing/2014/main" id="{39C08F62-4832-4984-B124-853365E6EB97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8" name="弧形 347">
                <a:extLst>
                  <a:ext uri="{FF2B5EF4-FFF2-40B4-BE49-F238E27FC236}">
                    <a16:creationId xmlns:a16="http://schemas.microsoft.com/office/drawing/2014/main" id="{C1A13CF4-67BD-4A89-A20C-2BDA6F6CFAC9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9" name="弧形 348">
                <a:extLst>
                  <a:ext uri="{FF2B5EF4-FFF2-40B4-BE49-F238E27FC236}">
                    <a16:creationId xmlns:a16="http://schemas.microsoft.com/office/drawing/2014/main" id="{0412AECF-4272-4697-B599-676C85E60739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0" name="弧形 349">
                <a:extLst>
                  <a:ext uri="{FF2B5EF4-FFF2-40B4-BE49-F238E27FC236}">
                    <a16:creationId xmlns:a16="http://schemas.microsoft.com/office/drawing/2014/main" id="{D52C8E73-22F3-44A2-916E-4E7A7336E68F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1" name="弧形 350">
                <a:extLst>
                  <a:ext uri="{FF2B5EF4-FFF2-40B4-BE49-F238E27FC236}">
                    <a16:creationId xmlns:a16="http://schemas.microsoft.com/office/drawing/2014/main" id="{FBCBB4D5-4007-4685-8EC3-805504CEBB44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2" name="弧形 351">
                <a:extLst>
                  <a:ext uri="{FF2B5EF4-FFF2-40B4-BE49-F238E27FC236}">
                    <a16:creationId xmlns:a16="http://schemas.microsoft.com/office/drawing/2014/main" id="{C2C539D8-83E9-4B50-8BF5-AD3F4A2DBAC6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3" name="弧形 352">
                <a:extLst>
                  <a:ext uri="{FF2B5EF4-FFF2-40B4-BE49-F238E27FC236}">
                    <a16:creationId xmlns:a16="http://schemas.microsoft.com/office/drawing/2014/main" id="{5DAE9FEB-8D50-4F1D-A8E5-B851ADE672B8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4" name="弧形 353">
                <a:extLst>
                  <a:ext uri="{FF2B5EF4-FFF2-40B4-BE49-F238E27FC236}">
                    <a16:creationId xmlns:a16="http://schemas.microsoft.com/office/drawing/2014/main" id="{3F4258F0-318B-40D6-AABA-5BAFFC6F2A38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5" name="弧形 354">
                <a:extLst>
                  <a:ext uri="{FF2B5EF4-FFF2-40B4-BE49-F238E27FC236}">
                    <a16:creationId xmlns:a16="http://schemas.microsoft.com/office/drawing/2014/main" id="{330BE7FA-1962-4F2A-B931-32268C426F7E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6" name="弧形 355">
                <a:extLst>
                  <a:ext uri="{FF2B5EF4-FFF2-40B4-BE49-F238E27FC236}">
                    <a16:creationId xmlns:a16="http://schemas.microsoft.com/office/drawing/2014/main" id="{3D9905FE-8182-4E5F-A680-7BC1241CF363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7" name="弧形 356">
                <a:extLst>
                  <a:ext uri="{FF2B5EF4-FFF2-40B4-BE49-F238E27FC236}">
                    <a16:creationId xmlns:a16="http://schemas.microsoft.com/office/drawing/2014/main" id="{6FCDADCB-032B-40C4-9A01-CC5E6FC65080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8" name="弧形 357">
                <a:extLst>
                  <a:ext uri="{FF2B5EF4-FFF2-40B4-BE49-F238E27FC236}">
                    <a16:creationId xmlns:a16="http://schemas.microsoft.com/office/drawing/2014/main" id="{2622BEAA-1DD3-44FC-BE4B-CC27A197988D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9" name="弧形 358">
                <a:extLst>
                  <a:ext uri="{FF2B5EF4-FFF2-40B4-BE49-F238E27FC236}">
                    <a16:creationId xmlns:a16="http://schemas.microsoft.com/office/drawing/2014/main" id="{4AA6678F-EEB0-43F8-8941-579D86CC6EDA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0" name="弧形 359">
                <a:extLst>
                  <a:ext uri="{FF2B5EF4-FFF2-40B4-BE49-F238E27FC236}">
                    <a16:creationId xmlns:a16="http://schemas.microsoft.com/office/drawing/2014/main" id="{C775E0D2-C783-4B2B-A5BB-F40F8F253022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1" name="弧形 360">
                <a:extLst>
                  <a:ext uri="{FF2B5EF4-FFF2-40B4-BE49-F238E27FC236}">
                    <a16:creationId xmlns:a16="http://schemas.microsoft.com/office/drawing/2014/main" id="{C5EA57F9-755B-41F0-972F-A03723D2D291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2" name="弧形 361">
                <a:extLst>
                  <a:ext uri="{FF2B5EF4-FFF2-40B4-BE49-F238E27FC236}">
                    <a16:creationId xmlns:a16="http://schemas.microsoft.com/office/drawing/2014/main" id="{E5B46249-D343-456A-B016-3A6385D897EA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3" name="弧形 362">
                <a:extLst>
                  <a:ext uri="{FF2B5EF4-FFF2-40B4-BE49-F238E27FC236}">
                    <a16:creationId xmlns:a16="http://schemas.microsoft.com/office/drawing/2014/main" id="{EF01A211-9683-4B90-BBB6-4460346DDF1E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4" name="弧形 363">
                <a:extLst>
                  <a:ext uri="{FF2B5EF4-FFF2-40B4-BE49-F238E27FC236}">
                    <a16:creationId xmlns:a16="http://schemas.microsoft.com/office/drawing/2014/main" id="{10ADEE9B-B52E-48B7-AFEB-7A4EF38DC4FA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5" name="弧形 364">
                <a:extLst>
                  <a:ext uri="{FF2B5EF4-FFF2-40B4-BE49-F238E27FC236}">
                    <a16:creationId xmlns:a16="http://schemas.microsoft.com/office/drawing/2014/main" id="{9472F73F-B3E4-4D80-8D24-DC423EEF6DAF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6" name="弧形 365">
                <a:extLst>
                  <a:ext uri="{FF2B5EF4-FFF2-40B4-BE49-F238E27FC236}">
                    <a16:creationId xmlns:a16="http://schemas.microsoft.com/office/drawing/2014/main" id="{B7AB16CF-01C9-49CA-9577-E2915F9C59C9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7" name="弧形 366">
                <a:extLst>
                  <a:ext uri="{FF2B5EF4-FFF2-40B4-BE49-F238E27FC236}">
                    <a16:creationId xmlns:a16="http://schemas.microsoft.com/office/drawing/2014/main" id="{3CBCD25B-8256-4344-AD7D-513E8ED3FC9E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8" name="弧形 367">
                <a:extLst>
                  <a:ext uri="{FF2B5EF4-FFF2-40B4-BE49-F238E27FC236}">
                    <a16:creationId xmlns:a16="http://schemas.microsoft.com/office/drawing/2014/main" id="{D5AA65CE-4CEF-46DB-BAEC-68EA3A9A9491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9" name="弧形 368">
                <a:extLst>
                  <a:ext uri="{FF2B5EF4-FFF2-40B4-BE49-F238E27FC236}">
                    <a16:creationId xmlns:a16="http://schemas.microsoft.com/office/drawing/2014/main" id="{A46860CB-5815-4C20-A695-89DE4E5A57AA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7" name="组合 386">
            <a:extLst>
              <a:ext uri="{FF2B5EF4-FFF2-40B4-BE49-F238E27FC236}">
                <a16:creationId xmlns:a16="http://schemas.microsoft.com/office/drawing/2014/main" id="{4A297469-B88B-4E5C-A550-0097EF54BAF4}"/>
              </a:ext>
            </a:extLst>
          </p:cNvPr>
          <p:cNvGrpSpPr/>
          <p:nvPr/>
        </p:nvGrpSpPr>
        <p:grpSpPr>
          <a:xfrm>
            <a:off x="5556288" y="1749690"/>
            <a:ext cx="1079424" cy="1079430"/>
            <a:chOff x="5556288" y="1749690"/>
            <a:chExt cx="1079424" cy="1079430"/>
          </a:xfrm>
        </p:grpSpPr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9F431767-A2F8-47BB-8D91-A1579C8F48D7}"/>
                </a:ext>
              </a:extLst>
            </p:cNvPr>
            <p:cNvSpPr/>
            <p:nvPr/>
          </p:nvSpPr>
          <p:spPr>
            <a:xfrm>
              <a:off x="5567910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E6B32308-D46A-4277-B68C-FE824E2E3FB0}"/>
                </a:ext>
              </a:extLst>
            </p:cNvPr>
            <p:cNvGrpSpPr/>
            <p:nvPr/>
          </p:nvGrpSpPr>
          <p:grpSpPr>
            <a:xfrm>
              <a:off x="5556288" y="1749690"/>
              <a:ext cx="1079424" cy="1079430"/>
              <a:chOff x="2842276" y="-419100"/>
              <a:chExt cx="5577822" cy="5577840"/>
            </a:xfrm>
          </p:grpSpPr>
          <p:sp>
            <p:nvSpPr>
              <p:cNvPr id="158" name="弧形 157">
                <a:extLst>
                  <a:ext uri="{FF2B5EF4-FFF2-40B4-BE49-F238E27FC236}">
                    <a16:creationId xmlns:a16="http://schemas.microsoft.com/office/drawing/2014/main" id="{B076EF23-4677-4B3D-B181-99F6BBF98385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弧形 158">
                <a:extLst>
                  <a:ext uri="{FF2B5EF4-FFF2-40B4-BE49-F238E27FC236}">
                    <a16:creationId xmlns:a16="http://schemas.microsoft.com/office/drawing/2014/main" id="{F416C12A-0115-47B3-AD90-6438C9E1E271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弧形 159">
                <a:extLst>
                  <a:ext uri="{FF2B5EF4-FFF2-40B4-BE49-F238E27FC236}">
                    <a16:creationId xmlns:a16="http://schemas.microsoft.com/office/drawing/2014/main" id="{23CAB8C8-00EA-4DAB-B386-A08C40055D92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弧形 160">
                <a:extLst>
                  <a:ext uri="{FF2B5EF4-FFF2-40B4-BE49-F238E27FC236}">
                    <a16:creationId xmlns:a16="http://schemas.microsoft.com/office/drawing/2014/main" id="{1B98F849-BBD5-41E7-8172-EB9FD755250D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弧形 161">
                <a:extLst>
                  <a:ext uri="{FF2B5EF4-FFF2-40B4-BE49-F238E27FC236}">
                    <a16:creationId xmlns:a16="http://schemas.microsoft.com/office/drawing/2014/main" id="{7D111805-319D-4654-BE47-F1881911FC51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弧形 162">
                <a:extLst>
                  <a:ext uri="{FF2B5EF4-FFF2-40B4-BE49-F238E27FC236}">
                    <a16:creationId xmlns:a16="http://schemas.microsoft.com/office/drawing/2014/main" id="{EDA65B21-E803-4952-AEFB-D880FEFA30CD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弧形 163">
                <a:extLst>
                  <a:ext uri="{FF2B5EF4-FFF2-40B4-BE49-F238E27FC236}">
                    <a16:creationId xmlns:a16="http://schemas.microsoft.com/office/drawing/2014/main" id="{30595693-C9F5-4139-80D8-55F8BD993E1F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弧形 164">
                <a:extLst>
                  <a:ext uri="{FF2B5EF4-FFF2-40B4-BE49-F238E27FC236}">
                    <a16:creationId xmlns:a16="http://schemas.microsoft.com/office/drawing/2014/main" id="{9EE139A6-5AF3-4A82-BF68-DB18BEDBBC3A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弧形 165">
                <a:extLst>
                  <a:ext uri="{FF2B5EF4-FFF2-40B4-BE49-F238E27FC236}">
                    <a16:creationId xmlns:a16="http://schemas.microsoft.com/office/drawing/2014/main" id="{8F762E2D-6A3B-4920-BD17-0E4D1C57B52D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弧形 166">
                <a:extLst>
                  <a:ext uri="{FF2B5EF4-FFF2-40B4-BE49-F238E27FC236}">
                    <a16:creationId xmlns:a16="http://schemas.microsoft.com/office/drawing/2014/main" id="{80E9E0E9-2003-423F-8D42-1A01B362581C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弧形 167">
                <a:extLst>
                  <a:ext uri="{FF2B5EF4-FFF2-40B4-BE49-F238E27FC236}">
                    <a16:creationId xmlns:a16="http://schemas.microsoft.com/office/drawing/2014/main" id="{8FD19F7C-F63B-4B8C-82D3-D66F25F0D73B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弧形 168">
                <a:extLst>
                  <a:ext uri="{FF2B5EF4-FFF2-40B4-BE49-F238E27FC236}">
                    <a16:creationId xmlns:a16="http://schemas.microsoft.com/office/drawing/2014/main" id="{603E3D08-F94D-463B-A84D-4761A45BF715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弧形 169">
                <a:extLst>
                  <a:ext uri="{FF2B5EF4-FFF2-40B4-BE49-F238E27FC236}">
                    <a16:creationId xmlns:a16="http://schemas.microsoft.com/office/drawing/2014/main" id="{1836B6DA-0A9F-4B5C-B9DD-D290EFF6F151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弧形 170">
                <a:extLst>
                  <a:ext uri="{FF2B5EF4-FFF2-40B4-BE49-F238E27FC236}">
                    <a16:creationId xmlns:a16="http://schemas.microsoft.com/office/drawing/2014/main" id="{30434024-F53A-4AB5-ACCA-4E5AFDEDA424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弧形 171">
                <a:extLst>
                  <a:ext uri="{FF2B5EF4-FFF2-40B4-BE49-F238E27FC236}">
                    <a16:creationId xmlns:a16="http://schemas.microsoft.com/office/drawing/2014/main" id="{52CBB4A2-B261-45B3-B214-4F4DB1743076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弧形 172">
                <a:extLst>
                  <a:ext uri="{FF2B5EF4-FFF2-40B4-BE49-F238E27FC236}">
                    <a16:creationId xmlns:a16="http://schemas.microsoft.com/office/drawing/2014/main" id="{9D82C2AE-868E-4F9A-A3B5-A7FF334D93CB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弧形 173">
                <a:extLst>
                  <a:ext uri="{FF2B5EF4-FFF2-40B4-BE49-F238E27FC236}">
                    <a16:creationId xmlns:a16="http://schemas.microsoft.com/office/drawing/2014/main" id="{EF110708-90CC-4909-84F9-28BD9B9C7421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弧形 174">
                <a:extLst>
                  <a:ext uri="{FF2B5EF4-FFF2-40B4-BE49-F238E27FC236}">
                    <a16:creationId xmlns:a16="http://schemas.microsoft.com/office/drawing/2014/main" id="{177AC974-0583-4BE6-BFD8-80FDB4E90387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弧形 175">
                <a:extLst>
                  <a:ext uri="{FF2B5EF4-FFF2-40B4-BE49-F238E27FC236}">
                    <a16:creationId xmlns:a16="http://schemas.microsoft.com/office/drawing/2014/main" id="{4F3A3656-97E0-4F33-8F66-FC33AA2CBCF3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弧形 176">
                <a:extLst>
                  <a:ext uri="{FF2B5EF4-FFF2-40B4-BE49-F238E27FC236}">
                    <a16:creationId xmlns:a16="http://schemas.microsoft.com/office/drawing/2014/main" id="{6822849B-81D0-42E3-8B21-46A0B2A0C73C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弧形 177">
                <a:extLst>
                  <a:ext uri="{FF2B5EF4-FFF2-40B4-BE49-F238E27FC236}">
                    <a16:creationId xmlns:a16="http://schemas.microsoft.com/office/drawing/2014/main" id="{64093161-D0F7-4D23-AD6A-7AA6121E1469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弧形 178">
                <a:extLst>
                  <a:ext uri="{FF2B5EF4-FFF2-40B4-BE49-F238E27FC236}">
                    <a16:creationId xmlns:a16="http://schemas.microsoft.com/office/drawing/2014/main" id="{BC62A55C-DA0C-4499-9C67-C7195819CEFF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弧形 179">
                <a:extLst>
                  <a:ext uri="{FF2B5EF4-FFF2-40B4-BE49-F238E27FC236}">
                    <a16:creationId xmlns:a16="http://schemas.microsoft.com/office/drawing/2014/main" id="{0203706A-2C43-452A-B9D8-104D5F6FCCEB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弧形 180">
                <a:extLst>
                  <a:ext uri="{FF2B5EF4-FFF2-40B4-BE49-F238E27FC236}">
                    <a16:creationId xmlns:a16="http://schemas.microsoft.com/office/drawing/2014/main" id="{4F61D30F-9804-4DDB-8079-1A224F7D4443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弧形 181">
                <a:extLst>
                  <a:ext uri="{FF2B5EF4-FFF2-40B4-BE49-F238E27FC236}">
                    <a16:creationId xmlns:a16="http://schemas.microsoft.com/office/drawing/2014/main" id="{8B63DC80-7D04-4F17-B2C2-6948F4F0194D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弧形 182">
                <a:extLst>
                  <a:ext uri="{FF2B5EF4-FFF2-40B4-BE49-F238E27FC236}">
                    <a16:creationId xmlns:a16="http://schemas.microsoft.com/office/drawing/2014/main" id="{F1F7E809-5816-4207-8F9A-42948E549B6B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弧形 183">
                <a:extLst>
                  <a:ext uri="{FF2B5EF4-FFF2-40B4-BE49-F238E27FC236}">
                    <a16:creationId xmlns:a16="http://schemas.microsoft.com/office/drawing/2014/main" id="{D08B3BCF-58D1-4E13-8CF1-9A7DADC776DF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弧形 184">
                <a:extLst>
                  <a:ext uri="{FF2B5EF4-FFF2-40B4-BE49-F238E27FC236}">
                    <a16:creationId xmlns:a16="http://schemas.microsoft.com/office/drawing/2014/main" id="{6FBDAD42-FDEF-4BCB-8F65-0773D4D8B409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弧形 185">
                <a:extLst>
                  <a:ext uri="{FF2B5EF4-FFF2-40B4-BE49-F238E27FC236}">
                    <a16:creationId xmlns:a16="http://schemas.microsoft.com/office/drawing/2014/main" id="{CFE92BB3-55E1-41E2-8839-953145752202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弧形 186">
                <a:extLst>
                  <a:ext uri="{FF2B5EF4-FFF2-40B4-BE49-F238E27FC236}">
                    <a16:creationId xmlns:a16="http://schemas.microsoft.com/office/drawing/2014/main" id="{CDB71721-DC2B-4469-BBA6-5A0B65EA35D6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弧形 187">
                <a:extLst>
                  <a:ext uri="{FF2B5EF4-FFF2-40B4-BE49-F238E27FC236}">
                    <a16:creationId xmlns:a16="http://schemas.microsoft.com/office/drawing/2014/main" id="{2BBB7FEB-711D-454E-A2FA-E545C60AE8B9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弧形 188">
                <a:extLst>
                  <a:ext uri="{FF2B5EF4-FFF2-40B4-BE49-F238E27FC236}">
                    <a16:creationId xmlns:a16="http://schemas.microsoft.com/office/drawing/2014/main" id="{22FFCDBE-8FFC-4203-8768-A96C521E81DD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弧形 189">
                <a:extLst>
                  <a:ext uri="{FF2B5EF4-FFF2-40B4-BE49-F238E27FC236}">
                    <a16:creationId xmlns:a16="http://schemas.microsoft.com/office/drawing/2014/main" id="{282E4E1E-9609-47A3-976A-058B6CB5E043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弧形 190">
                <a:extLst>
                  <a:ext uri="{FF2B5EF4-FFF2-40B4-BE49-F238E27FC236}">
                    <a16:creationId xmlns:a16="http://schemas.microsoft.com/office/drawing/2014/main" id="{F50D9D62-14CD-4C83-A47F-42912DA6A18C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弧形 191">
                <a:extLst>
                  <a:ext uri="{FF2B5EF4-FFF2-40B4-BE49-F238E27FC236}">
                    <a16:creationId xmlns:a16="http://schemas.microsoft.com/office/drawing/2014/main" id="{0DCDDB41-B992-40C2-A072-253996AC354E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弧形 192">
                <a:extLst>
                  <a:ext uri="{FF2B5EF4-FFF2-40B4-BE49-F238E27FC236}">
                    <a16:creationId xmlns:a16="http://schemas.microsoft.com/office/drawing/2014/main" id="{C16F1710-8D8B-451E-8C95-5D531816A334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弧形 193">
                <a:extLst>
                  <a:ext uri="{FF2B5EF4-FFF2-40B4-BE49-F238E27FC236}">
                    <a16:creationId xmlns:a16="http://schemas.microsoft.com/office/drawing/2014/main" id="{ABB30432-A728-48E2-A661-A856116D7AD0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弧形 194">
                <a:extLst>
                  <a:ext uri="{FF2B5EF4-FFF2-40B4-BE49-F238E27FC236}">
                    <a16:creationId xmlns:a16="http://schemas.microsoft.com/office/drawing/2014/main" id="{F6B37830-53EB-436C-8588-9748A762F53B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弧形 195">
                <a:extLst>
                  <a:ext uri="{FF2B5EF4-FFF2-40B4-BE49-F238E27FC236}">
                    <a16:creationId xmlns:a16="http://schemas.microsoft.com/office/drawing/2014/main" id="{8E2B26BA-FFA4-4B61-93C2-0BA79A39D013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弧形 196">
                <a:extLst>
                  <a:ext uri="{FF2B5EF4-FFF2-40B4-BE49-F238E27FC236}">
                    <a16:creationId xmlns:a16="http://schemas.microsoft.com/office/drawing/2014/main" id="{5DA80F69-03FC-49C3-946C-5DD3571C32D2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弧形 197">
                <a:extLst>
                  <a:ext uri="{FF2B5EF4-FFF2-40B4-BE49-F238E27FC236}">
                    <a16:creationId xmlns:a16="http://schemas.microsoft.com/office/drawing/2014/main" id="{9A714BB6-01F6-43B2-8D65-60075D3EE65E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弧形 198">
                <a:extLst>
                  <a:ext uri="{FF2B5EF4-FFF2-40B4-BE49-F238E27FC236}">
                    <a16:creationId xmlns:a16="http://schemas.microsoft.com/office/drawing/2014/main" id="{83D60DEC-EE61-4EAC-8F37-8C63D453E9E4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弧形 199">
                <a:extLst>
                  <a:ext uri="{FF2B5EF4-FFF2-40B4-BE49-F238E27FC236}">
                    <a16:creationId xmlns:a16="http://schemas.microsoft.com/office/drawing/2014/main" id="{1BA6905D-539A-4B33-8C6C-7CD763663686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弧形 200">
                <a:extLst>
                  <a:ext uri="{FF2B5EF4-FFF2-40B4-BE49-F238E27FC236}">
                    <a16:creationId xmlns:a16="http://schemas.microsoft.com/office/drawing/2014/main" id="{69FC0FD1-843F-44F6-BECC-E4A1AD419CCB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弧形 201">
                <a:extLst>
                  <a:ext uri="{FF2B5EF4-FFF2-40B4-BE49-F238E27FC236}">
                    <a16:creationId xmlns:a16="http://schemas.microsoft.com/office/drawing/2014/main" id="{5FDD0093-BE68-47B4-A6EE-C1722105EBC3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弧形 202">
                <a:extLst>
                  <a:ext uri="{FF2B5EF4-FFF2-40B4-BE49-F238E27FC236}">
                    <a16:creationId xmlns:a16="http://schemas.microsoft.com/office/drawing/2014/main" id="{2B7D62B3-1F8D-4CBB-A327-E384DECF4837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弧形 203">
                <a:extLst>
                  <a:ext uri="{FF2B5EF4-FFF2-40B4-BE49-F238E27FC236}">
                    <a16:creationId xmlns:a16="http://schemas.microsoft.com/office/drawing/2014/main" id="{868359A8-DFFC-472D-96F6-6CEAB40D9AE4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弧形 204">
                <a:extLst>
                  <a:ext uri="{FF2B5EF4-FFF2-40B4-BE49-F238E27FC236}">
                    <a16:creationId xmlns:a16="http://schemas.microsoft.com/office/drawing/2014/main" id="{AB68C835-EB8C-430B-B3C9-5698DAEF9706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弧形 205">
                <a:extLst>
                  <a:ext uri="{FF2B5EF4-FFF2-40B4-BE49-F238E27FC236}">
                    <a16:creationId xmlns:a16="http://schemas.microsoft.com/office/drawing/2014/main" id="{06F1488A-7B4C-4D85-8104-9FD8CB452335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弧形 206">
                <a:extLst>
                  <a:ext uri="{FF2B5EF4-FFF2-40B4-BE49-F238E27FC236}">
                    <a16:creationId xmlns:a16="http://schemas.microsoft.com/office/drawing/2014/main" id="{8D1D9F97-9FDD-40AE-BA9D-3D7ADBE4168C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弧形 207">
                <a:extLst>
                  <a:ext uri="{FF2B5EF4-FFF2-40B4-BE49-F238E27FC236}">
                    <a16:creationId xmlns:a16="http://schemas.microsoft.com/office/drawing/2014/main" id="{EBA707A5-610C-4DB3-AFF1-B7ABC5E9400F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弧形 208">
                <a:extLst>
                  <a:ext uri="{FF2B5EF4-FFF2-40B4-BE49-F238E27FC236}">
                    <a16:creationId xmlns:a16="http://schemas.microsoft.com/office/drawing/2014/main" id="{3EB48C88-1BBE-43D5-8F30-A2F1C343F5E4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弧形 209">
                <a:extLst>
                  <a:ext uri="{FF2B5EF4-FFF2-40B4-BE49-F238E27FC236}">
                    <a16:creationId xmlns:a16="http://schemas.microsoft.com/office/drawing/2014/main" id="{2982BEF8-EC5A-4BA5-A497-04B4E435AFBB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弧形 210">
                <a:extLst>
                  <a:ext uri="{FF2B5EF4-FFF2-40B4-BE49-F238E27FC236}">
                    <a16:creationId xmlns:a16="http://schemas.microsoft.com/office/drawing/2014/main" id="{AC3358C0-FA2F-4B28-AD1E-84BEA7BFF38A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弧形 211">
                <a:extLst>
                  <a:ext uri="{FF2B5EF4-FFF2-40B4-BE49-F238E27FC236}">
                    <a16:creationId xmlns:a16="http://schemas.microsoft.com/office/drawing/2014/main" id="{64681742-2D2A-4259-AFE2-FA33BE382726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弧形 212">
                <a:extLst>
                  <a:ext uri="{FF2B5EF4-FFF2-40B4-BE49-F238E27FC236}">
                    <a16:creationId xmlns:a16="http://schemas.microsoft.com/office/drawing/2014/main" id="{57E74A1C-1DFC-4712-90D6-01745384639B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弧形 213">
                <a:extLst>
                  <a:ext uri="{FF2B5EF4-FFF2-40B4-BE49-F238E27FC236}">
                    <a16:creationId xmlns:a16="http://schemas.microsoft.com/office/drawing/2014/main" id="{CD83A9EB-C52C-4CB5-A273-E270FD880B0B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弧形 214">
                <a:extLst>
                  <a:ext uri="{FF2B5EF4-FFF2-40B4-BE49-F238E27FC236}">
                    <a16:creationId xmlns:a16="http://schemas.microsoft.com/office/drawing/2014/main" id="{E4575325-EC23-41AF-AD68-32B32432513A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弧形 215">
                <a:extLst>
                  <a:ext uri="{FF2B5EF4-FFF2-40B4-BE49-F238E27FC236}">
                    <a16:creationId xmlns:a16="http://schemas.microsoft.com/office/drawing/2014/main" id="{BAB1FCFC-1E9E-4E58-B6B5-5714F315D4C2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弧形 216">
                <a:extLst>
                  <a:ext uri="{FF2B5EF4-FFF2-40B4-BE49-F238E27FC236}">
                    <a16:creationId xmlns:a16="http://schemas.microsoft.com/office/drawing/2014/main" id="{A9CB47E7-2B24-44A6-B955-1A79391AD1FF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弧形 217">
                <a:extLst>
                  <a:ext uri="{FF2B5EF4-FFF2-40B4-BE49-F238E27FC236}">
                    <a16:creationId xmlns:a16="http://schemas.microsoft.com/office/drawing/2014/main" id="{0965E6A7-C8AB-4A5A-A7B2-CDE58910A1B8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弧形 218">
                <a:extLst>
                  <a:ext uri="{FF2B5EF4-FFF2-40B4-BE49-F238E27FC236}">
                    <a16:creationId xmlns:a16="http://schemas.microsoft.com/office/drawing/2014/main" id="{C8181169-E03B-4739-8C59-3B686A5CE296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弧形 219">
                <a:extLst>
                  <a:ext uri="{FF2B5EF4-FFF2-40B4-BE49-F238E27FC236}">
                    <a16:creationId xmlns:a16="http://schemas.microsoft.com/office/drawing/2014/main" id="{BEB5E9D3-2FE6-47F8-B13C-8F3AE3C55B82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弧形 220">
                <a:extLst>
                  <a:ext uri="{FF2B5EF4-FFF2-40B4-BE49-F238E27FC236}">
                    <a16:creationId xmlns:a16="http://schemas.microsoft.com/office/drawing/2014/main" id="{BDA37031-6626-4FB8-BF8C-226111C23C31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弧形 221">
                <a:extLst>
                  <a:ext uri="{FF2B5EF4-FFF2-40B4-BE49-F238E27FC236}">
                    <a16:creationId xmlns:a16="http://schemas.microsoft.com/office/drawing/2014/main" id="{97A4F211-2800-4A6E-86CC-9F861E19A0BF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弧形 222">
                <a:extLst>
                  <a:ext uri="{FF2B5EF4-FFF2-40B4-BE49-F238E27FC236}">
                    <a16:creationId xmlns:a16="http://schemas.microsoft.com/office/drawing/2014/main" id="{0F79B825-56C2-401B-AF98-684CE1B0C532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弧形 223">
                <a:extLst>
                  <a:ext uri="{FF2B5EF4-FFF2-40B4-BE49-F238E27FC236}">
                    <a16:creationId xmlns:a16="http://schemas.microsoft.com/office/drawing/2014/main" id="{3C28BA85-97CA-49AE-89D2-58270FD2B861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弧形 224">
                <a:extLst>
                  <a:ext uri="{FF2B5EF4-FFF2-40B4-BE49-F238E27FC236}">
                    <a16:creationId xmlns:a16="http://schemas.microsoft.com/office/drawing/2014/main" id="{723920D7-F03E-4713-BFE5-F185BAB9FE44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弧形 225">
                <a:extLst>
                  <a:ext uri="{FF2B5EF4-FFF2-40B4-BE49-F238E27FC236}">
                    <a16:creationId xmlns:a16="http://schemas.microsoft.com/office/drawing/2014/main" id="{6AB62457-E7DF-403C-A888-A2DC7686BD7D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弧形 226">
                <a:extLst>
                  <a:ext uri="{FF2B5EF4-FFF2-40B4-BE49-F238E27FC236}">
                    <a16:creationId xmlns:a16="http://schemas.microsoft.com/office/drawing/2014/main" id="{4A192163-B9B9-4535-9EBE-35F07FFB509F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弧形 227">
                <a:extLst>
                  <a:ext uri="{FF2B5EF4-FFF2-40B4-BE49-F238E27FC236}">
                    <a16:creationId xmlns:a16="http://schemas.microsoft.com/office/drawing/2014/main" id="{46BBA012-AC5D-46D9-A4A5-12140B91FC90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弧形 228">
                <a:extLst>
                  <a:ext uri="{FF2B5EF4-FFF2-40B4-BE49-F238E27FC236}">
                    <a16:creationId xmlns:a16="http://schemas.microsoft.com/office/drawing/2014/main" id="{A0ECDC1B-8150-4D1C-8413-A8D4C0B3E403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弧形 229">
                <a:extLst>
                  <a:ext uri="{FF2B5EF4-FFF2-40B4-BE49-F238E27FC236}">
                    <a16:creationId xmlns:a16="http://schemas.microsoft.com/office/drawing/2014/main" id="{2BEFECF1-43F6-4C3F-B461-F361C42EE4C5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弧形 230">
                <a:extLst>
                  <a:ext uri="{FF2B5EF4-FFF2-40B4-BE49-F238E27FC236}">
                    <a16:creationId xmlns:a16="http://schemas.microsoft.com/office/drawing/2014/main" id="{49EA6E14-419A-4C17-864E-FF89A94B1631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弧形 231">
                <a:extLst>
                  <a:ext uri="{FF2B5EF4-FFF2-40B4-BE49-F238E27FC236}">
                    <a16:creationId xmlns:a16="http://schemas.microsoft.com/office/drawing/2014/main" id="{C63ADFE3-792A-41CA-98BF-7990A8286027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弧形 232">
                <a:extLst>
                  <a:ext uri="{FF2B5EF4-FFF2-40B4-BE49-F238E27FC236}">
                    <a16:creationId xmlns:a16="http://schemas.microsoft.com/office/drawing/2014/main" id="{DDDFC68D-3E89-49ED-A3E0-FCD64B08413B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弧形 233">
                <a:extLst>
                  <a:ext uri="{FF2B5EF4-FFF2-40B4-BE49-F238E27FC236}">
                    <a16:creationId xmlns:a16="http://schemas.microsoft.com/office/drawing/2014/main" id="{2B6BDD73-49AA-46FD-AE66-DAB19A01AD7D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弧形 234">
                <a:extLst>
                  <a:ext uri="{FF2B5EF4-FFF2-40B4-BE49-F238E27FC236}">
                    <a16:creationId xmlns:a16="http://schemas.microsoft.com/office/drawing/2014/main" id="{8DDC2A56-3CF4-4D41-BCEE-720474B68482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弧形 235">
                <a:extLst>
                  <a:ext uri="{FF2B5EF4-FFF2-40B4-BE49-F238E27FC236}">
                    <a16:creationId xmlns:a16="http://schemas.microsoft.com/office/drawing/2014/main" id="{39B72F29-8792-4F0D-AAF1-2CFF111CA94A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弧形 236">
                <a:extLst>
                  <a:ext uri="{FF2B5EF4-FFF2-40B4-BE49-F238E27FC236}">
                    <a16:creationId xmlns:a16="http://schemas.microsoft.com/office/drawing/2014/main" id="{4D4C74A3-7968-4E38-9120-726C936D377B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弧形 237">
                <a:extLst>
                  <a:ext uri="{FF2B5EF4-FFF2-40B4-BE49-F238E27FC236}">
                    <a16:creationId xmlns:a16="http://schemas.microsoft.com/office/drawing/2014/main" id="{C7BE095B-3F45-4ECA-A063-B015FE691875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弧形 238">
                <a:extLst>
                  <a:ext uri="{FF2B5EF4-FFF2-40B4-BE49-F238E27FC236}">
                    <a16:creationId xmlns:a16="http://schemas.microsoft.com/office/drawing/2014/main" id="{3C8463DA-5C1C-4322-A115-CD8A6FF11EA8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弧形 239">
                <a:extLst>
                  <a:ext uri="{FF2B5EF4-FFF2-40B4-BE49-F238E27FC236}">
                    <a16:creationId xmlns:a16="http://schemas.microsoft.com/office/drawing/2014/main" id="{E91FF275-A107-455E-8075-D46B5DB5386F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弧形 240">
                <a:extLst>
                  <a:ext uri="{FF2B5EF4-FFF2-40B4-BE49-F238E27FC236}">
                    <a16:creationId xmlns:a16="http://schemas.microsoft.com/office/drawing/2014/main" id="{5C7922CA-1E25-4FF3-9F3A-A2349867DE6D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弧形 241">
                <a:extLst>
                  <a:ext uri="{FF2B5EF4-FFF2-40B4-BE49-F238E27FC236}">
                    <a16:creationId xmlns:a16="http://schemas.microsoft.com/office/drawing/2014/main" id="{B3D8A8A6-5436-44FC-B8E7-C60AE0A8ABD9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弧形 242">
                <a:extLst>
                  <a:ext uri="{FF2B5EF4-FFF2-40B4-BE49-F238E27FC236}">
                    <a16:creationId xmlns:a16="http://schemas.microsoft.com/office/drawing/2014/main" id="{265698A6-A8CE-4015-98F0-9643ACABD942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弧形 243">
                <a:extLst>
                  <a:ext uri="{FF2B5EF4-FFF2-40B4-BE49-F238E27FC236}">
                    <a16:creationId xmlns:a16="http://schemas.microsoft.com/office/drawing/2014/main" id="{0CAB53A3-D381-4CF6-BEF2-50ADE9882B07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弧形 244">
                <a:extLst>
                  <a:ext uri="{FF2B5EF4-FFF2-40B4-BE49-F238E27FC236}">
                    <a16:creationId xmlns:a16="http://schemas.microsoft.com/office/drawing/2014/main" id="{B5DD52C6-3FC5-4909-9A13-65EA5C684124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弧形 245">
                <a:extLst>
                  <a:ext uri="{FF2B5EF4-FFF2-40B4-BE49-F238E27FC236}">
                    <a16:creationId xmlns:a16="http://schemas.microsoft.com/office/drawing/2014/main" id="{9A248B83-2B31-4F96-89B3-02C2671BC73D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弧形 246">
                <a:extLst>
                  <a:ext uri="{FF2B5EF4-FFF2-40B4-BE49-F238E27FC236}">
                    <a16:creationId xmlns:a16="http://schemas.microsoft.com/office/drawing/2014/main" id="{F8076D84-B6A9-4076-B34D-2692D9AE1719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弧形 247">
                <a:extLst>
                  <a:ext uri="{FF2B5EF4-FFF2-40B4-BE49-F238E27FC236}">
                    <a16:creationId xmlns:a16="http://schemas.microsoft.com/office/drawing/2014/main" id="{8B449E00-5458-4DDD-9599-BDA27967A86C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弧形 248">
                <a:extLst>
                  <a:ext uri="{FF2B5EF4-FFF2-40B4-BE49-F238E27FC236}">
                    <a16:creationId xmlns:a16="http://schemas.microsoft.com/office/drawing/2014/main" id="{3A5179E3-B8A7-4BD2-9F3C-1CBA639D5C06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弧形 249">
                <a:extLst>
                  <a:ext uri="{FF2B5EF4-FFF2-40B4-BE49-F238E27FC236}">
                    <a16:creationId xmlns:a16="http://schemas.microsoft.com/office/drawing/2014/main" id="{9AC1CB4C-796B-46BB-96FC-7674494ABFC2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弧形 250">
                <a:extLst>
                  <a:ext uri="{FF2B5EF4-FFF2-40B4-BE49-F238E27FC236}">
                    <a16:creationId xmlns:a16="http://schemas.microsoft.com/office/drawing/2014/main" id="{46526FA2-00E2-4522-A548-B515F9894053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弧形 251">
                <a:extLst>
                  <a:ext uri="{FF2B5EF4-FFF2-40B4-BE49-F238E27FC236}">
                    <a16:creationId xmlns:a16="http://schemas.microsoft.com/office/drawing/2014/main" id="{BE7F99FA-48E5-4672-B797-3B4B348146ED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弧形 252">
                <a:extLst>
                  <a:ext uri="{FF2B5EF4-FFF2-40B4-BE49-F238E27FC236}">
                    <a16:creationId xmlns:a16="http://schemas.microsoft.com/office/drawing/2014/main" id="{E4CE324C-7688-45D9-AF8F-F6D8C075E00E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弧形 253">
                <a:extLst>
                  <a:ext uri="{FF2B5EF4-FFF2-40B4-BE49-F238E27FC236}">
                    <a16:creationId xmlns:a16="http://schemas.microsoft.com/office/drawing/2014/main" id="{D6549213-3D32-4F74-83AE-5EB03D29D4A5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弧形 254">
                <a:extLst>
                  <a:ext uri="{FF2B5EF4-FFF2-40B4-BE49-F238E27FC236}">
                    <a16:creationId xmlns:a16="http://schemas.microsoft.com/office/drawing/2014/main" id="{559789A5-AB16-4B59-8A77-6010898E0982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弧形 255">
                <a:extLst>
                  <a:ext uri="{FF2B5EF4-FFF2-40B4-BE49-F238E27FC236}">
                    <a16:creationId xmlns:a16="http://schemas.microsoft.com/office/drawing/2014/main" id="{C4F83724-7AD5-45BA-9D80-0C7FBAAC1AF8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弧形 256">
                <a:extLst>
                  <a:ext uri="{FF2B5EF4-FFF2-40B4-BE49-F238E27FC236}">
                    <a16:creationId xmlns:a16="http://schemas.microsoft.com/office/drawing/2014/main" id="{4A2003E0-3DEC-4E0C-9D8B-486B8E462666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0" name="组合 369">
              <a:extLst>
                <a:ext uri="{FF2B5EF4-FFF2-40B4-BE49-F238E27FC236}">
                  <a16:creationId xmlns:a16="http://schemas.microsoft.com/office/drawing/2014/main" id="{33FFB6AD-9E46-4CF2-9691-2DBD7AB86187}"/>
                </a:ext>
              </a:extLst>
            </p:cNvPr>
            <p:cNvGrpSpPr/>
            <p:nvPr/>
          </p:nvGrpSpPr>
          <p:grpSpPr>
            <a:xfrm>
              <a:off x="5736001" y="1924603"/>
              <a:ext cx="720000" cy="720000"/>
              <a:chOff x="5886808" y="1924603"/>
              <a:chExt cx="720000" cy="720000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13B7FB3-FD86-4B33-BDB2-E507ED61083A}"/>
                  </a:ext>
                </a:extLst>
              </p:cNvPr>
              <p:cNvSpPr/>
              <p:nvPr/>
            </p:nvSpPr>
            <p:spPr>
              <a:xfrm>
                <a:off x="5886808" y="1924603"/>
                <a:ext cx="720000" cy="720000"/>
              </a:xfrm>
              <a:custGeom>
                <a:avLst/>
                <a:gdLst>
                  <a:gd name="connsiteX0" fmla="*/ 709746 w 720000"/>
                  <a:gd name="connsiteY0" fmla="*/ 318338 h 720000"/>
                  <a:gd name="connsiteX1" fmla="*/ 664186 w 720000"/>
                  <a:gd name="connsiteY1" fmla="*/ 305520 h 720000"/>
                  <a:gd name="connsiteX2" fmla="*/ 613308 w 720000"/>
                  <a:gd name="connsiteY2" fmla="*/ 183151 h 720000"/>
                  <a:gd name="connsiteX3" fmla="*/ 631118 w 720000"/>
                  <a:gd name="connsiteY3" fmla="*/ 147533 h 720000"/>
                  <a:gd name="connsiteX4" fmla="*/ 628484 w 720000"/>
                  <a:gd name="connsiteY4" fmla="*/ 131300 h 720000"/>
                  <a:gd name="connsiteX5" fmla="*/ 588700 w 720000"/>
                  <a:gd name="connsiteY5" fmla="*/ 91516 h 720000"/>
                  <a:gd name="connsiteX6" fmla="*/ 572468 w 720000"/>
                  <a:gd name="connsiteY6" fmla="*/ 88882 h 720000"/>
                  <a:gd name="connsiteX7" fmla="*/ 536849 w 720000"/>
                  <a:gd name="connsiteY7" fmla="*/ 106692 h 720000"/>
                  <a:gd name="connsiteX8" fmla="*/ 414480 w 720000"/>
                  <a:gd name="connsiteY8" fmla="*/ 55814 h 720000"/>
                  <a:gd name="connsiteX9" fmla="*/ 401662 w 720000"/>
                  <a:gd name="connsiteY9" fmla="*/ 10254 h 720000"/>
                  <a:gd name="connsiteX10" fmla="*/ 388125 w 720000"/>
                  <a:gd name="connsiteY10" fmla="*/ 0 h 720000"/>
                  <a:gd name="connsiteX11" fmla="*/ 331875 w 720000"/>
                  <a:gd name="connsiteY11" fmla="*/ 0 h 720000"/>
                  <a:gd name="connsiteX12" fmla="*/ 318338 w 720000"/>
                  <a:gd name="connsiteY12" fmla="*/ 10254 h 720000"/>
                  <a:gd name="connsiteX13" fmla="*/ 305520 w 720000"/>
                  <a:gd name="connsiteY13" fmla="*/ 55814 h 720000"/>
                  <a:gd name="connsiteX14" fmla="*/ 183151 w 720000"/>
                  <a:gd name="connsiteY14" fmla="*/ 106692 h 720000"/>
                  <a:gd name="connsiteX15" fmla="*/ 147533 w 720000"/>
                  <a:gd name="connsiteY15" fmla="*/ 88882 h 720000"/>
                  <a:gd name="connsiteX16" fmla="*/ 131300 w 720000"/>
                  <a:gd name="connsiteY16" fmla="*/ 91516 h 720000"/>
                  <a:gd name="connsiteX17" fmla="*/ 91517 w 720000"/>
                  <a:gd name="connsiteY17" fmla="*/ 131300 h 720000"/>
                  <a:gd name="connsiteX18" fmla="*/ 88883 w 720000"/>
                  <a:gd name="connsiteY18" fmla="*/ 147533 h 720000"/>
                  <a:gd name="connsiteX19" fmla="*/ 106694 w 720000"/>
                  <a:gd name="connsiteY19" fmla="*/ 183151 h 720000"/>
                  <a:gd name="connsiteX20" fmla="*/ 55815 w 720000"/>
                  <a:gd name="connsiteY20" fmla="*/ 305520 h 720000"/>
                  <a:gd name="connsiteX21" fmla="*/ 10256 w 720000"/>
                  <a:gd name="connsiteY21" fmla="*/ 318338 h 720000"/>
                  <a:gd name="connsiteX22" fmla="*/ 0 w 720000"/>
                  <a:gd name="connsiteY22" fmla="*/ 331875 h 720000"/>
                  <a:gd name="connsiteX23" fmla="*/ 0 w 720000"/>
                  <a:gd name="connsiteY23" fmla="*/ 388125 h 720000"/>
                  <a:gd name="connsiteX24" fmla="*/ 10254 w 720000"/>
                  <a:gd name="connsiteY24" fmla="*/ 401662 h 720000"/>
                  <a:gd name="connsiteX25" fmla="*/ 55814 w 720000"/>
                  <a:gd name="connsiteY25" fmla="*/ 414480 h 720000"/>
                  <a:gd name="connsiteX26" fmla="*/ 106692 w 720000"/>
                  <a:gd name="connsiteY26" fmla="*/ 536849 h 720000"/>
                  <a:gd name="connsiteX27" fmla="*/ 88882 w 720000"/>
                  <a:gd name="connsiteY27" fmla="*/ 572468 h 720000"/>
                  <a:gd name="connsiteX28" fmla="*/ 91516 w 720000"/>
                  <a:gd name="connsiteY28" fmla="*/ 588700 h 720000"/>
                  <a:gd name="connsiteX29" fmla="*/ 131300 w 720000"/>
                  <a:gd name="connsiteY29" fmla="*/ 628484 h 720000"/>
                  <a:gd name="connsiteX30" fmla="*/ 147533 w 720000"/>
                  <a:gd name="connsiteY30" fmla="*/ 631118 h 720000"/>
                  <a:gd name="connsiteX31" fmla="*/ 183151 w 720000"/>
                  <a:gd name="connsiteY31" fmla="*/ 613308 h 720000"/>
                  <a:gd name="connsiteX32" fmla="*/ 305520 w 720000"/>
                  <a:gd name="connsiteY32" fmla="*/ 664186 h 720000"/>
                  <a:gd name="connsiteX33" fmla="*/ 318338 w 720000"/>
                  <a:gd name="connsiteY33" fmla="*/ 709746 h 720000"/>
                  <a:gd name="connsiteX34" fmla="*/ 331875 w 720000"/>
                  <a:gd name="connsiteY34" fmla="*/ 720000 h 720000"/>
                  <a:gd name="connsiteX35" fmla="*/ 388125 w 720000"/>
                  <a:gd name="connsiteY35" fmla="*/ 720000 h 720000"/>
                  <a:gd name="connsiteX36" fmla="*/ 401662 w 720000"/>
                  <a:gd name="connsiteY36" fmla="*/ 709746 h 720000"/>
                  <a:gd name="connsiteX37" fmla="*/ 414480 w 720000"/>
                  <a:gd name="connsiteY37" fmla="*/ 664186 h 720000"/>
                  <a:gd name="connsiteX38" fmla="*/ 536849 w 720000"/>
                  <a:gd name="connsiteY38" fmla="*/ 613308 h 720000"/>
                  <a:gd name="connsiteX39" fmla="*/ 572468 w 720000"/>
                  <a:gd name="connsiteY39" fmla="*/ 631118 h 720000"/>
                  <a:gd name="connsiteX40" fmla="*/ 588700 w 720000"/>
                  <a:gd name="connsiteY40" fmla="*/ 628484 h 720000"/>
                  <a:gd name="connsiteX41" fmla="*/ 628484 w 720000"/>
                  <a:gd name="connsiteY41" fmla="*/ 588700 h 720000"/>
                  <a:gd name="connsiteX42" fmla="*/ 631118 w 720000"/>
                  <a:gd name="connsiteY42" fmla="*/ 572468 h 720000"/>
                  <a:gd name="connsiteX43" fmla="*/ 613308 w 720000"/>
                  <a:gd name="connsiteY43" fmla="*/ 536849 h 720000"/>
                  <a:gd name="connsiteX44" fmla="*/ 664186 w 720000"/>
                  <a:gd name="connsiteY44" fmla="*/ 414480 h 720000"/>
                  <a:gd name="connsiteX45" fmla="*/ 709746 w 720000"/>
                  <a:gd name="connsiteY45" fmla="*/ 401662 h 720000"/>
                  <a:gd name="connsiteX46" fmla="*/ 720000 w 720000"/>
                  <a:gd name="connsiteY46" fmla="*/ 388125 h 720000"/>
                  <a:gd name="connsiteX47" fmla="*/ 720000 w 720000"/>
                  <a:gd name="connsiteY47" fmla="*/ 331875 h 720000"/>
                  <a:gd name="connsiteX48" fmla="*/ 709746 w 720000"/>
                  <a:gd name="connsiteY48" fmla="*/ 318338 h 720000"/>
                  <a:gd name="connsiteX49" fmla="*/ 691875 w 720000"/>
                  <a:gd name="connsiteY49" fmla="*/ 377473 h 720000"/>
                  <a:gd name="connsiteX50" fmla="*/ 647947 w 720000"/>
                  <a:gd name="connsiteY50" fmla="*/ 389831 h 720000"/>
                  <a:gd name="connsiteX51" fmla="*/ 637844 w 720000"/>
                  <a:gd name="connsiteY51" fmla="*/ 401309 h 720000"/>
                  <a:gd name="connsiteX52" fmla="*/ 585637 w 720000"/>
                  <a:gd name="connsiteY52" fmla="*/ 527140 h 720000"/>
                  <a:gd name="connsiteX53" fmla="*/ 584348 w 720000"/>
                  <a:gd name="connsiteY53" fmla="*/ 541817 h 720000"/>
                  <a:gd name="connsiteX54" fmla="*/ 601429 w 720000"/>
                  <a:gd name="connsiteY54" fmla="*/ 575979 h 720000"/>
                  <a:gd name="connsiteX55" fmla="*/ 575980 w 720000"/>
                  <a:gd name="connsiteY55" fmla="*/ 601428 h 720000"/>
                  <a:gd name="connsiteX56" fmla="*/ 541818 w 720000"/>
                  <a:gd name="connsiteY56" fmla="*/ 584346 h 720000"/>
                  <a:gd name="connsiteX57" fmla="*/ 527141 w 720000"/>
                  <a:gd name="connsiteY57" fmla="*/ 585636 h 720000"/>
                  <a:gd name="connsiteX58" fmla="*/ 401310 w 720000"/>
                  <a:gd name="connsiteY58" fmla="*/ 637843 h 720000"/>
                  <a:gd name="connsiteX59" fmla="*/ 389832 w 720000"/>
                  <a:gd name="connsiteY59" fmla="*/ 647945 h 720000"/>
                  <a:gd name="connsiteX60" fmla="*/ 377473 w 720000"/>
                  <a:gd name="connsiteY60" fmla="*/ 691875 h 720000"/>
                  <a:gd name="connsiteX61" fmla="*/ 342526 w 720000"/>
                  <a:gd name="connsiteY61" fmla="*/ 691875 h 720000"/>
                  <a:gd name="connsiteX62" fmla="*/ 330168 w 720000"/>
                  <a:gd name="connsiteY62" fmla="*/ 647947 h 720000"/>
                  <a:gd name="connsiteX63" fmla="*/ 318690 w 720000"/>
                  <a:gd name="connsiteY63" fmla="*/ 637844 h 720000"/>
                  <a:gd name="connsiteX64" fmla="*/ 192859 w 720000"/>
                  <a:gd name="connsiteY64" fmla="*/ 585637 h 720000"/>
                  <a:gd name="connsiteX65" fmla="*/ 178182 w 720000"/>
                  <a:gd name="connsiteY65" fmla="*/ 584348 h 720000"/>
                  <a:gd name="connsiteX66" fmla="*/ 144020 w 720000"/>
                  <a:gd name="connsiteY66" fmla="*/ 601429 h 720000"/>
                  <a:gd name="connsiteX67" fmla="*/ 118571 w 720000"/>
                  <a:gd name="connsiteY67" fmla="*/ 575980 h 720000"/>
                  <a:gd name="connsiteX68" fmla="*/ 135653 w 720000"/>
                  <a:gd name="connsiteY68" fmla="*/ 541818 h 720000"/>
                  <a:gd name="connsiteX69" fmla="*/ 134363 w 720000"/>
                  <a:gd name="connsiteY69" fmla="*/ 527141 h 720000"/>
                  <a:gd name="connsiteX70" fmla="*/ 82156 w 720000"/>
                  <a:gd name="connsiteY70" fmla="*/ 401310 h 720000"/>
                  <a:gd name="connsiteX71" fmla="*/ 72053 w 720000"/>
                  <a:gd name="connsiteY71" fmla="*/ 389832 h 720000"/>
                  <a:gd name="connsiteX72" fmla="*/ 28125 w 720000"/>
                  <a:gd name="connsiteY72" fmla="*/ 377473 h 720000"/>
                  <a:gd name="connsiteX73" fmla="*/ 28125 w 720000"/>
                  <a:gd name="connsiteY73" fmla="*/ 342526 h 720000"/>
                  <a:gd name="connsiteX74" fmla="*/ 72053 w 720000"/>
                  <a:gd name="connsiteY74" fmla="*/ 330168 h 720000"/>
                  <a:gd name="connsiteX75" fmla="*/ 82156 w 720000"/>
                  <a:gd name="connsiteY75" fmla="*/ 318690 h 720000"/>
                  <a:gd name="connsiteX76" fmla="*/ 134363 w 720000"/>
                  <a:gd name="connsiteY76" fmla="*/ 192859 h 720000"/>
                  <a:gd name="connsiteX77" fmla="*/ 135653 w 720000"/>
                  <a:gd name="connsiteY77" fmla="*/ 178182 h 720000"/>
                  <a:gd name="connsiteX78" fmla="*/ 118571 w 720000"/>
                  <a:gd name="connsiteY78" fmla="*/ 144020 h 720000"/>
                  <a:gd name="connsiteX79" fmla="*/ 144020 w 720000"/>
                  <a:gd name="connsiteY79" fmla="*/ 118571 h 720000"/>
                  <a:gd name="connsiteX80" fmla="*/ 178182 w 720000"/>
                  <a:gd name="connsiteY80" fmla="*/ 135653 h 720000"/>
                  <a:gd name="connsiteX81" fmla="*/ 192859 w 720000"/>
                  <a:gd name="connsiteY81" fmla="*/ 134363 h 720000"/>
                  <a:gd name="connsiteX82" fmla="*/ 318690 w 720000"/>
                  <a:gd name="connsiteY82" fmla="*/ 82156 h 720000"/>
                  <a:gd name="connsiteX83" fmla="*/ 330168 w 720000"/>
                  <a:gd name="connsiteY83" fmla="*/ 72053 h 720000"/>
                  <a:gd name="connsiteX84" fmla="*/ 342527 w 720000"/>
                  <a:gd name="connsiteY84" fmla="*/ 28125 h 720000"/>
                  <a:gd name="connsiteX85" fmla="*/ 377474 w 720000"/>
                  <a:gd name="connsiteY85" fmla="*/ 28125 h 720000"/>
                  <a:gd name="connsiteX86" fmla="*/ 389832 w 720000"/>
                  <a:gd name="connsiteY86" fmla="*/ 72053 h 720000"/>
                  <a:gd name="connsiteX87" fmla="*/ 401310 w 720000"/>
                  <a:gd name="connsiteY87" fmla="*/ 82156 h 720000"/>
                  <a:gd name="connsiteX88" fmla="*/ 527141 w 720000"/>
                  <a:gd name="connsiteY88" fmla="*/ 134363 h 720000"/>
                  <a:gd name="connsiteX89" fmla="*/ 541818 w 720000"/>
                  <a:gd name="connsiteY89" fmla="*/ 135653 h 720000"/>
                  <a:gd name="connsiteX90" fmla="*/ 575980 w 720000"/>
                  <a:gd name="connsiteY90" fmla="*/ 118571 h 720000"/>
                  <a:gd name="connsiteX91" fmla="*/ 601429 w 720000"/>
                  <a:gd name="connsiteY91" fmla="*/ 144020 h 720000"/>
                  <a:gd name="connsiteX92" fmla="*/ 584348 w 720000"/>
                  <a:gd name="connsiteY92" fmla="*/ 178182 h 720000"/>
                  <a:gd name="connsiteX93" fmla="*/ 585637 w 720000"/>
                  <a:gd name="connsiteY93" fmla="*/ 192859 h 720000"/>
                  <a:gd name="connsiteX94" fmla="*/ 637844 w 720000"/>
                  <a:gd name="connsiteY94" fmla="*/ 318690 h 720000"/>
                  <a:gd name="connsiteX95" fmla="*/ 647947 w 720000"/>
                  <a:gd name="connsiteY95" fmla="*/ 330168 h 720000"/>
                  <a:gd name="connsiteX96" fmla="*/ 691875 w 720000"/>
                  <a:gd name="connsiteY96" fmla="*/ 342527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720000" h="720000">
                    <a:moveTo>
                      <a:pt x="709746" y="318338"/>
                    </a:moveTo>
                    <a:lnTo>
                      <a:pt x="664186" y="305520"/>
                    </a:lnTo>
                    <a:cubicBezTo>
                      <a:pt x="656336" y="261681"/>
                      <a:pt x="638886" y="219708"/>
                      <a:pt x="613308" y="183151"/>
                    </a:cubicBezTo>
                    <a:lnTo>
                      <a:pt x="631118" y="147533"/>
                    </a:lnTo>
                    <a:cubicBezTo>
                      <a:pt x="633825" y="142118"/>
                      <a:pt x="632763" y="135579"/>
                      <a:pt x="628484" y="131300"/>
                    </a:cubicBezTo>
                    <a:lnTo>
                      <a:pt x="588700" y="91516"/>
                    </a:lnTo>
                    <a:cubicBezTo>
                      <a:pt x="584421" y="87237"/>
                      <a:pt x="577880" y="86175"/>
                      <a:pt x="572468" y="88882"/>
                    </a:cubicBezTo>
                    <a:lnTo>
                      <a:pt x="536849" y="106692"/>
                    </a:lnTo>
                    <a:cubicBezTo>
                      <a:pt x="500292" y="81114"/>
                      <a:pt x="458319" y="63664"/>
                      <a:pt x="414480" y="55814"/>
                    </a:cubicBezTo>
                    <a:lnTo>
                      <a:pt x="401662" y="10254"/>
                    </a:lnTo>
                    <a:cubicBezTo>
                      <a:pt x="399956" y="4189"/>
                      <a:pt x="394425" y="0"/>
                      <a:pt x="388125" y="0"/>
                    </a:cubicBezTo>
                    <a:lnTo>
                      <a:pt x="331875" y="0"/>
                    </a:lnTo>
                    <a:cubicBezTo>
                      <a:pt x="325575" y="0"/>
                      <a:pt x="320044" y="4189"/>
                      <a:pt x="318338" y="10254"/>
                    </a:cubicBezTo>
                    <a:lnTo>
                      <a:pt x="305520" y="55814"/>
                    </a:lnTo>
                    <a:cubicBezTo>
                      <a:pt x="261681" y="63664"/>
                      <a:pt x="219708" y="81114"/>
                      <a:pt x="183151" y="106692"/>
                    </a:cubicBezTo>
                    <a:lnTo>
                      <a:pt x="147533" y="88882"/>
                    </a:lnTo>
                    <a:cubicBezTo>
                      <a:pt x="142117" y="86176"/>
                      <a:pt x="135581" y="87237"/>
                      <a:pt x="131300" y="91516"/>
                    </a:cubicBezTo>
                    <a:lnTo>
                      <a:pt x="91517" y="131300"/>
                    </a:lnTo>
                    <a:cubicBezTo>
                      <a:pt x="87238" y="135579"/>
                      <a:pt x="86176" y="142118"/>
                      <a:pt x="88883" y="147533"/>
                    </a:cubicBezTo>
                    <a:lnTo>
                      <a:pt x="106694" y="183151"/>
                    </a:lnTo>
                    <a:cubicBezTo>
                      <a:pt x="81115" y="219708"/>
                      <a:pt x="63665" y="261681"/>
                      <a:pt x="55815" y="305520"/>
                    </a:cubicBezTo>
                    <a:lnTo>
                      <a:pt x="10256" y="318338"/>
                    </a:lnTo>
                    <a:cubicBezTo>
                      <a:pt x="4189" y="320044"/>
                      <a:pt x="0" y="325575"/>
                      <a:pt x="0" y="331875"/>
                    </a:cubicBezTo>
                    <a:lnTo>
                      <a:pt x="0" y="388125"/>
                    </a:lnTo>
                    <a:cubicBezTo>
                      <a:pt x="0" y="394425"/>
                      <a:pt x="4189" y="399956"/>
                      <a:pt x="10254" y="401662"/>
                    </a:cubicBezTo>
                    <a:lnTo>
                      <a:pt x="55814" y="414480"/>
                    </a:lnTo>
                    <a:cubicBezTo>
                      <a:pt x="63664" y="458319"/>
                      <a:pt x="81114" y="500292"/>
                      <a:pt x="106692" y="536849"/>
                    </a:cubicBezTo>
                    <a:lnTo>
                      <a:pt x="88882" y="572468"/>
                    </a:lnTo>
                    <a:cubicBezTo>
                      <a:pt x="86175" y="577882"/>
                      <a:pt x="87237" y="584421"/>
                      <a:pt x="91516" y="588700"/>
                    </a:cubicBezTo>
                    <a:lnTo>
                      <a:pt x="131300" y="628484"/>
                    </a:lnTo>
                    <a:cubicBezTo>
                      <a:pt x="135579" y="632763"/>
                      <a:pt x="142120" y="633825"/>
                      <a:pt x="147533" y="631118"/>
                    </a:cubicBezTo>
                    <a:lnTo>
                      <a:pt x="183151" y="613308"/>
                    </a:lnTo>
                    <a:cubicBezTo>
                      <a:pt x="219708" y="638886"/>
                      <a:pt x="261681" y="656336"/>
                      <a:pt x="305520" y="664186"/>
                    </a:cubicBezTo>
                    <a:lnTo>
                      <a:pt x="318338" y="709746"/>
                    </a:lnTo>
                    <a:cubicBezTo>
                      <a:pt x="320044" y="715811"/>
                      <a:pt x="325575" y="720000"/>
                      <a:pt x="331875" y="720000"/>
                    </a:cubicBezTo>
                    <a:lnTo>
                      <a:pt x="388125" y="720000"/>
                    </a:lnTo>
                    <a:cubicBezTo>
                      <a:pt x="394425" y="720000"/>
                      <a:pt x="399956" y="715811"/>
                      <a:pt x="401662" y="709746"/>
                    </a:cubicBezTo>
                    <a:lnTo>
                      <a:pt x="414480" y="664186"/>
                    </a:lnTo>
                    <a:cubicBezTo>
                      <a:pt x="458319" y="656336"/>
                      <a:pt x="500292" y="638886"/>
                      <a:pt x="536849" y="613308"/>
                    </a:cubicBezTo>
                    <a:lnTo>
                      <a:pt x="572468" y="631118"/>
                    </a:lnTo>
                    <a:cubicBezTo>
                      <a:pt x="577884" y="633825"/>
                      <a:pt x="584421" y="632765"/>
                      <a:pt x="588700" y="628484"/>
                    </a:cubicBezTo>
                    <a:lnTo>
                      <a:pt x="628484" y="588700"/>
                    </a:lnTo>
                    <a:cubicBezTo>
                      <a:pt x="632763" y="584421"/>
                      <a:pt x="633825" y="577882"/>
                      <a:pt x="631118" y="572468"/>
                    </a:cubicBezTo>
                    <a:lnTo>
                      <a:pt x="613308" y="536849"/>
                    </a:lnTo>
                    <a:cubicBezTo>
                      <a:pt x="638886" y="500292"/>
                      <a:pt x="656336" y="458319"/>
                      <a:pt x="664186" y="414480"/>
                    </a:cubicBezTo>
                    <a:lnTo>
                      <a:pt x="709746" y="401662"/>
                    </a:lnTo>
                    <a:cubicBezTo>
                      <a:pt x="715811" y="399956"/>
                      <a:pt x="720000" y="394425"/>
                      <a:pt x="720000" y="388125"/>
                    </a:cubicBezTo>
                    <a:lnTo>
                      <a:pt x="720000" y="331875"/>
                    </a:lnTo>
                    <a:cubicBezTo>
                      <a:pt x="720000" y="325575"/>
                      <a:pt x="715811" y="320044"/>
                      <a:pt x="709746" y="318338"/>
                    </a:cubicBezTo>
                    <a:close/>
                    <a:moveTo>
                      <a:pt x="691875" y="377473"/>
                    </a:moveTo>
                    <a:lnTo>
                      <a:pt x="647947" y="389831"/>
                    </a:lnTo>
                    <a:cubicBezTo>
                      <a:pt x="642611" y="391331"/>
                      <a:pt x="638655" y="395827"/>
                      <a:pt x="637844" y="401309"/>
                    </a:cubicBezTo>
                    <a:cubicBezTo>
                      <a:pt x="631124" y="446709"/>
                      <a:pt x="613070" y="490222"/>
                      <a:pt x="585637" y="527140"/>
                    </a:cubicBezTo>
                    <a:cubicBezTo>
                      <a:pt x="582473" y="531397"/>
                      <a:pt x="581975" y="537072"/>
                      <a:pt x="584348" y="541817"/>
                    </a:cubicBezTo>
                    <a:lnTo>
                      <a:pt x="601429" y="575979"/>
                    </a:lnTo>
                    <a:lnTo>
                      <a:pt x="575980" y="601428"/>
                    </a:lnTo>
                    <a:lnTo>
                      <a:pt x="541818" y="584346"/>
                    </a:lnTo>
                    <a:cubicBezTo>
                      <a:pt x="537074" y="581974"/>
                      <a:pt x="531401" y="582474"/>
                      <a:pt x="527141" y="585636"/>
                    </a:cubicBezTo>
                    <a:cubicBezTo>
                      <a:pt x="490223" y="613069"/>
                      <a:pt x="446711" y="631122"/>
                      <a:pt x="401310" y="637843"/>
                    </a:cubicBezTo>
                    <a:cubicBezTo>
                      <a:pt x="395828" y="638654"/>
                      <a:pt x="391333" y="642610"/>
                      <a:pt x="389832" y="647945"/>
                    </a:cubicBezTo>
                    <a:lnTo>
                      <a:pt x="377473" y="691875"/>
                    </a:lnTo>
                    <a:lnTo>
                      <a:pt x="342526" y="691875"/>
                    </a:lnTo>
                    <a:lnTo>
                      <a:pt x="330168" y="647947"/>
                    </a:lnTo>
                    <a:cubicBezTo>
                      <a:pt x="328667" y="642611"/>
                      <a:pt x="324172" y="638655"/>
                      <a:pt x="318690" y="637844"/>
                    </a:cubicBezTo>
                    <a:cubicBezTo>
                      <a:pt x="273289" y="631124"/>
                      <a:pt x="229777" y="613070"/>
                      <a:pt x="192859" y="585637"/>
                    </a:cubicBezTo>
                    <a:cubicBezTo>
                      <a:pt x="188601" y="582473"/>
                      <a:pt x="182924" y="581974"/>
                      <a:pt x="178182" y="584348"/>
                    </a:cubicBezTo>
                    <a:lnTo>
                      <a:pt x="144020" y="601429"/>
                    </a:lnTo>
                    <a:lnTo>
                      <a:pt x="118571" y="575980"/>
                    </a:lnTo>
                    <a:lnTo>
                      <a:pt x="135653" y="541818"/>
                    </a:lnTo>
                    <a:cubicBezTo>
                      <a:pt x="138025" y="537074"/>
                      <a:pt x="137526" y="531399"/>
                      <a:pt x="134363" y="527141"/>
                    </a:cubicBezTo>
                    <a:cubicBezTo>
                      <a:pt x="106930" y="490223"/>
                      <a:pt x="88876" y="446711"/>
                      <a:pt x="82156" y="401310"/>
                    </a:cubicBezTo>
                    <a:cubicBezTo>
                      <a:pt x="81345" y="395828"/>
                      <a:pt x="77389" y="391333"/>
                      <a:pt x="72053" y="389832"/>
                    </a:cubicBezTo>
                    <a:lnTo>
                      <a:pt x="28125" y="377473"/>
                    </a:lnTo>
                    <a:lnTo>
                      <a:pt x="28125" y="342526"/>
                    </a:lnTo>
                    <a:lnTo>
                      <a:pt x="72053" y="330168"/>
                    </a:lnTo>
                    <a:cubicBezTo>
                      <a:pt x="77389" y="328667"/>
                      <a:pt x="81345" y="324172"/>
                      <a:pt x="82156" y="318690"/>
                    </a:cubicBezTo>
                    <a:cubicBezTo>
                      <a:pt x="88876" y="273289"/>
                      <a:pt x="106930" y="229777"/>
                      <a:pt x="134363" y="192859"/>
                    </a:cubicBezTo>
                    <a:cubicBezTo>
                      <a:pt x="137527" y="188602"/>
                      <a:pt x="138025" y="182926"/>
                      <a:pt x="135653" y="178182"/>
                    </a:cubicBezTo>
                    <a:lnTo>
                      <a:pt x="118571" y="144020"/>
                    </a:lnTo>
                    <a:lnTo>
                      <a:pt x="144020" y="118571"/>
                    </a:lnTo>
                    <a:lnTo>
                      <a:pt x="178182" y="135653"/>
                    </a:lnTo>
                    <a:cubicBezTo>
                      <a:pt x="182925" y="138023"/>
                      <a:pt x="188601" y="137526"/>
                      <a:pt x="192859" y="134363"/>
                    </a:cubicBezTo>
                    <a:cubicBezTo>
                      <a:pt x="229777" y="106930"/>
                      <a:pt x="273289" y="88876"/>
                      <a:pt x="318690" y="82156"/>
                    </a:cubicBezTo>
                    <a:cubicBezTo>
                      <a:pt x="324172" y="81345"/>
                      <a:pt x="328667" y="77389"/>
                      <a:pt x="330168" y="72053"/>
                    </a:cubicBezTo>
                    <a:lnTo>
                      <a:pt x="342527" y="28125"/>
                    </a:lnTo>
                    <a:lnTo>
                      <a:pt x="377474" y="28125"/>
                    </a:lnTo>
                    <a:lnTo>
                      <a:pt x="389832" y="72053"/>
                    </a:lnTo>
                    <a:cubicBezTo>
                      <a:pt x="391333" y="77389"/>
                      <a:pt x="395828" y="81345"/>
                      <a:pt x="401310" y="82156"/>
                    </a:cubicBezTo>
                    <a:cubicBezTo>
                      <a:pt x="446711" y="88876"/>
                      <a:pt x="490223" y="106930"/>
                      <a:pt x="527141" y="134363"/>
                    </a:cubicBezTo>
                    <a:cubicBezTo>
                      <a:pt x="531398" y="137527"/>
                      <a:pt x="537074" y="138023"/>
                      <a:pt x="541818" y="135653"/>
                    </a:cubicBezTo>
                    <a:lnTo>
                      <a:pt x="575980" y="118571"/>
                    </a:lnTo>
                    <a:lnTo>
                      <a:pt x="601429" y="144020"/>
                    </a:lnTo>
                    <a:lnTo>
                      <a:pt x="584348" y="178182"/>
                    </a:lnTo>
                    <a:cubicBezTo>
                      <a:pt x="581975" y="182926"/>
                      <a:pt x="582474" y="188601"/>
                      <a:pt x="585637" y="192859"/>
                    </a:cubicBezTo>
                    <a:cubicBezTo>
                      <a:pt x="613070" y="229777"/>
                      <a:pt x="631124" y="273289"/>
                      <a:pt x="637844" y="318690"/>
                    </a:cubicBezTo>
                    <a:cubicBezTo>
                      <a:pt x="638655" y="324172"/>
                      <a:pt x="642611" y="328667"/>
                      <a:pt x="647947" y="330168"/>
                    </a:cubicBezTo>
                    <a:lnTo>
                      <a:pt x="691875" y="342527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D19F04C-A742-4620-83C4-A287C9F3C676}"/>
                  </a:ext>
                </a:extLst>
              </p:cNvPr>
              <p:cNvSpPr/>
              <p:nvPr/>
            </p:nvSpPr>
            <p:spPr>
              <a:xfrm>
                <a:off x="6418370" y="2397103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8EE18F6-EF17-44FB-8E28-2FFD016BBB78}"/>
                  </a:ext>
                </a:extLst>
              </p:cNvPr>
              <p:cNvSpPr/>
              <p:nvPr/>
            </p:nvSpPr>
            <p:spPr>
              <a:xfrm>
                <a:off x="6007745" y="2045540"/>
                <a:ext cx="478125" cy="478125"/>
              </a:xfrm>
              <a:custGeom>
                <a:avLst/>
                <a:gdLst>
                  <a:gd name="connsiteX0" fmla="*/ 239063 w 478125"/>
                  <a:gd name="connsiteY0" fmla="*/ 0 h 478125"/>
                  <a:gd name="connsiteX1" fmla="*/ 0 w 478125"/>
                  <a:gd name="connsiteY1" fmla="*/ 239063 h 478125"/>
                  <a:gd name="connsiteX2" fmla="*/ 239063 w 478125"/>
                  <a:gd name="connsiteY2" fmla="*/ 478125 h 478125"/>
                  <a:gd name="connsiteX3" fmla="*/ 391265 w 478125"/>
                  <a:gd name="connsiteY3" fmla="*/ 423420 h 478125"/>
                  <a:gd name="connsiteX4" fmla="*/ 393148 w 478125"/>
                  <a:gd name="connsiteY4" fmla="*/ 403622 h 478125"/>
                  <a:gd name="connsiteX5" fmla="*/ 373350 w 478125"/>
                  <a:gd name="connsiteY5" fmla="*/ 401739 h 478125"/>
                  <a:gd name="connsiteX6" fmla="*/ 336358 w 478125"/>
                  <a:gd name="connsiteY6" fmla="*/ 426222 h 478125"/>
                  <a:gd name="connsiteX7" fmla="*/ 295313 w 478125"/>
                  <a:gd name="connsiteY7" fmla="*/ 393750 h 478125"/>
                  <a:gd name="connsiteX8" fmla="*/ 281250 w 478125"/>
                  <a:gd name="connsiteY8" fmla="*/ 379688 h 478125"/>
                  <a:gd name="connsiteX9" fmla="*/ 295313 w 478125"/>
                  <a:gd name="connsiteY9" fmla="*/ 365625 h 478125"/>
                  <a:gd name="connsiteX10" fmla="*/ 351563 w 478125"/>
                  <a:gd name="connsiteY10" fmla="*/ 365625 h 478125"/>
                  <a:gd name="connsiteX11" fmla="*/ 393750 w 478125"/>
                  <a:gd name="connsiteY11" fmla="*/ 323438 h 478125"/>
                  <a:gd name="connsiteX12" fmla="*/ 393750 w 478125"/>
                  <a:gd name="connsiteY12" fmla="*/ 267188 h 478125"/>
                  <a:gd name="connsiteX13" fmla="*/ 407813 w 478125"/>
                  <a:gd name="connsiteY13" fmla="*/ 253111 h 478125"/>
                  <a:gd name="connsiteX14" fmla="*/ 449530 w 478125"/>
                  <a:gd name="connsiteY14" fmla="*/ 253125 h 478125"/>
                  <a:gd name="connsiteX15" fmla="*/ 439608 w 478125"/>
                  <a:gd name="connsiteY15" fmla="*/ 304657 h 478125"/>
                  <a:gd name="connsiteX16" fmla="*/ 448606 w 478125"/>
                  <a:gd name="connsiteY16" fmla="*/ 322393 h 478125"/>
                  <a:gd name="connsiteX17" fmla="*/ 466342 w 478125"/>
                  <a:gd name="connsiteY17" fmla="*/ 313394 h 478125"/>
                  <a:gd name="connsiteX18" fmla="*/ 478125 w 478125"/>
                  <a:gd name="connsiteY18" fmla="*/ 239063 h 478125"/>
                  <a:gd name="connsiteX19" fmla="*/ 239063 w 478125"/>
                  <a:gd name="connsiteY19" fmla="*/ 0 h 478125"/>
                  <a:gd name="connsiteX20" fmla="*/ 382497 w 478125"/>
                  <a:gd name="connsiteY20" fmla="*/ 84375 h 478125"/>
                  <a:gd name="connsiteX21" fmla="*/ 379688 w 478125"/>
                  <a:gd name="connsiteY21" fmla="*/ 84375 h 478125"/>
                  <a:gd name="connsiteX22" fmla="*/ 337500 w 478125"/>
                  <a:gd name="connsiteY22" fmla="*/ 126563 h 478125"/>
                  <a:gd name="connsiteX23" fmla="*/ 323438 w 478125"/>
                  <a:gd name="connsiteY23" fmla="*/ 140625 h 478125"/>
                  <a:gd name="connsiteX24" fmla="*/ 281250 w 478125"/>
                  <a:gd name="connsiteY24" fmla="*/ 182813 h 478125"/>
                  <a:gd name="connsiteX25" fmla="*/ 281250 w 478125"/>
                  <a:gd name="connsiteY25" fmla="*/ 239063 h 478125"/>
                  <a:gd name="connsiteX26" fmla="*/ 267188 w 478125"/>
                  <a:gd name="connsiteY26" fmla="*/ 253125 h 478125"/>
                  <a:gd name="connsiteX27" fmla="*/ 253125 w 478125"/>
                  <a:gd name="connsiteY27" fmla="*/ 239063 h 478125"/>
                  <a:gd name="connsiteX28" fmla="*/ 253125 w 478125"/>
                  <a:gd name="connsiteY28" fmla="*/ 210938 h 478125"/>
                  <a:gd name="connsiteX29" fmla="*/ 210938 w 478125"/>
                  <a:gd name="connsiteY29" fmla="*/ 168750 h 478125"/>
                  <a:gd name="connsiteX30" fmla="*/ 182813 w 478125"/>
                  <a:gd name="connsiteY30" fmla="*/ 168750 h 478125"/>
                  <a:gd name="connsiteX31" fmla="*/ 168750 w 478125"/>
                  <a:gd name="connsiteY31" fmla="*/ 154688 h 478125"/>
                  <a:gd name="connsiteX32" fmla="*/ 182813 w 478125"/>
                  <a:gd name="connsiteY32" fmla="*/ 140625 h 478125"/>
                  <a:gd name="connsiteX33" fmla="*/ 225000 w 478125"/>
                  <a:gd name="connsiteY33" fmla="*/ 98438 h 478125"/>
                  <a:gd name="connsiteX34" fmla="*/ 182813 w 478125"/>
                  <a:gd name="connsiteY34" fmla="*/ 56250 h 478125"/>
                  <a:gd name="connsiteX35" fmla="*/ 133819 w 478125"/>
                  <a:gd name="connsiteY35" fmla="*/ 56250 h 478125"/>
                  <a:gd name="connsiteX36" fmla="*/ 239063 w 478125"/>
                  <a:gd name="connsiteY36" fmla="*/ 28125 h 478125"/>
                  <a:gd name="connsiteX37" fmla="*/ 382497 w 478125"/>
                  <a:gd name="connsiteY37" fmla="*/ 84375 h 478125"/>
                  <a:gd name="connsiteX38" fmla="*/ 32366 w 478125"/>
                  <a:gd name="connsiteY38" fmla="*/ 196875 h 478125"/>
                  <a:gd name="connsiteX39" fmla="*/ 42188 w 478125"/>
                  <a:gd name="connsiteY39" fmla="*/ 196875 h 478125"/>
                  <a:gd name="connsiteX40" fmla="*/ 56250 w 478125"/>
                  <a:gd name="connsiteY40" fmla="*/ 210938 h 478125"/>
                  <a:gd name="connsiteX41" fmla="*/ 98438 w 478125"/>
                  <a:gd name="connsiteY41" fmla="*/ 253125 h 478125"/>
                  <a:gd name="connsiteX42" fmla="*/ 154688 w 478125"/>
                  <a:gd name="connsiteY42" fmla="*/ 253125 h 478125"/>
                  <a:gd name="connsiteX43" fmla="*/ 168750 w 478125"/>
                  <a:gd name="connsiteY43" fmla="*/ 267188 h 478125"/>
                  <a:gd name="connsiteX44" fmla="*/ 154688 w 478125"/>
                  <a:gd name="connsiteY44" fmla="*/ 281250 h 478125"/>
                  <a:gd name="connsiteX45" fmla="*/ 112500 w 478125"/>
                  <a:gd name="connsiteY45" fmla="*/ 323438 h 478125"/>
                  <a:gd name="connsiteX46" fmla="*/ 98438 w 478125"/>
                  <a:gd name="connsiteY46" fmla="*/ 337500 h 478125"/>
                  <a:gd name="connsiteX47" fmla="*/ 63523 w 478125"/>
                  <a:gd name="connsiteY47" fmla="*/ 356036 h 478125"/>
                  <a:gd name="connsiteX48" fmla="*/ 28125 w 478125"/>
                  <a:gd name="connsiteY48" fmla="*/ 239063 h 478125"/>
                  <a:gd name="connsiteX49" fmla="*/ 32366 w 478125"/>
                  <a:gd name="connsiteY49" fmla="*/ 196875 h 478125"/>
                  <a:gd name="connsiteX50" fmla="*/ 365625 w 478125"/>
                  <a:gd name="connsiteY50" fmla="*/ 267188 h 478125"/>
                  <a:gd name="connsiteX51" fmla="*/ 365625 w 478125"/>
                  <a:gd name="connsiteY51" fmla="*/ 323438 h 478125"/>
                  <a:gd name="connsiteX52" fmla="*/ 351563 w 478125"/>
                  <a:gd name="connsiteY52" fmla="*/ 337500 h 478125"/>
                  <a:gd name="connsiteX53" fmla="*/ 295313 w 478125"/>
                  <a:gd name="connsiteY53" fmla="*/ 337500 h 478125"/>
                  <a:gd name="connsiteX54" fmla="*/ 253125 w 478125"/>
                  <a:gd name="connsiteY54" fmla="*/ 379688 h 478125"/>
                  <a:gd name="connsiteX55" fmla="*/ 295313 w 478125"/>
                  <a:gd name="connsiteY55" fmla="*/ 421875 h 478125"/>
                  <a:gd name="connsiteX56" fmla="*/ 309375 w 478125"/>
                  <a:gd name="connsiteY56" fmla="*/ 435938 h 478125"/>
                  <a:gd name="connsiteX57" fmla="*/ 309375 w 478125"/>
                  <a:gd name="connsiteY57" fmla="*/ 437995 h 478125"/>
                  <a:gd name="connsiteX58" fmla="*/ 239063 w 478125"/>
                  <a:gd name="connsiteY58" fmla="*/ 450000 h 478125"/>
                  <a:gd name="connsiteX59" fmla="*/ 84375 w 478125"/>
                  <a:gd name="connsiteY59" fmla="*/ 382462 h 478125"/>
                  <a:gd name="connsiteX60" fmla="*/ 84375 w 478125"/>
                  <a:gd name="connsiteY60" fmla="*/ 379688 h 478125"/>
                  <a:gd name="connsiteX61" fmla="*/ 98438 w 478125"/>
                  <a:gd name="connsiteY61" fmla="*/ 365625 h 478125"/>
                  <a:gd name="connsiteX62" fmla="*/ 140625 w 478125"/>
                  <a:gd name="connsiteY62" fmla="*/ 323438 h 478125"/>
                  <a:gd name="connsiteX63" fmla="*/ 154688 w 478125"/>
                  <a:gd name="connsiteY63" fmla="*/ 309375 h 478125"/>
                  <a:gd name="connsiteX64" fmla="*/ 196875 w 478125"/>
                  <a:gd name="connsiteY64" fmla="*/ 267188 h 478125"/>
                  <a:gd name="connsiteX65" fmla="*/ 154688 w 478125"/>
                  <a:gd name="connsiteY65" fmla="*/ 225000 h 478125"/>
                  <a:gd name="connsiteX66" fmla="*/ 98438 w 478125"/>
                  <a:gd name="connsiteY66" fmla="*/ 225000 h 478125"/>
                  <a:gd name="connsiteX67" fmla="*/ 84375 w 478125"/>
                  <a:gd name="connsiteY67" fmla="*/ 210938 h 478125"/>
                  <a:gd name="connsiteX68" fmla="*/ 42188 w 478125"/>
                  <a:gd name="connsiteY68" fmla="*/ 168750 h 478125"/>
                  <a:gd name="connsiteX69" fmla="*/ 40158 w 478125"/>
                  <a:gd name="connsiteY69" fmla="*/ 168750 h 478125"/>
                  <a:gd name="connsiteX70" fmla="*/ 95701 w 478125"/>
                  <a:gd name="connsiteY70" fmla="*/ 84375 h 478125"/>
                  <a:gd name="connsiteX71" fmla="*/ 182813 w 478125"/>
                  <a:gd name="connsiteY71" fmla="*/ 84375 h 478125"/>
                  <a:gd name="connsiteX72" fmla="*/ 196875 w 478125"/>
                  <a:gd name="connsiteY72" fmla="*/ 98438 h 478125"/>
                  <a:gd name="connsiteX73" fmla="*/ 182813 w 478125"/>
                  <a:gd name="connsiteY73" fmla="*/ 112500 h 478125"/>
                  <a:gd name="connsiteX74" fmla="*/ 140625 w 478125"/>
                  <a:gd name="connsiteY74" fmla="*/ 154688 h 478125"/>
                  <a:gd name="connsiteX75" fmla="*/ 182813 w 478125"/>
                  <a:gd name="connsiteY75" fmla="*/ 196875 h 478125"/>
                  <a:gd name="connsiteX76" fmla="*/ 210938 w 478125"/>
                  <a:gd name="connsiteY76" fmla="*/ 196875 h 478125"/>
                  <a:gd name="connsiteX77" fmla="*/ 225000 w 478125"/>
                  <a:gd name="connsiteY77" fmla="*/ 210938 h 478125"/>
                  <a:gd name="connsiteX78" fmla="*/ 225000 w 478125"/>
                  <a:gd name="connsiteY78" fmla="*/ 239063 h 478125"/>
                  <a:gd name="connsiteX79" fmla="*/ 267188 w 478125"/>
                  <a:gd name="connsiteY79" fmla="*/ 281250 h 478125"/>
                  <a:gd name="connsiteX80" fmla="*/ 309375 w 478125"/>
                  <a:gd name="connsiteY80" fmla="*/ 239063 h 478125"/>
                  <a:gd name="connsiteX81" fmla="*/ 309375 w 478125"/>
                  <a:gd name="connsiteY81" fmla="*/ 182813 h 478125"/>
                  <a:gd name="connsiteX82" fmla="*/ 323438 w 478125"/>
                  <a:gd name="connsiteY82" fmla="*/ 168750 h 478125"/>
                  <a:gd name="connsiteX83" fmla="*/ 365625 w 478125"/>
                  <a:gd name="connsiteY83" fmla="*/ 126563 h 478125"/>
                  <a:gd name="connsiteX84" fmla="*/ 379688 w 478125"/>
                  <a:gd name="connsiteY84" fmla="*/ 112500 h 478125"/>
                  <a:gd name="connsiteX85" fmla="*/ 407821 w 478125"/>
                  <a:gd name="connsiteY85" fmla="*/ 112500 h 478125"/>
                  <a:gd name="connsiteX86" fmla="*/ 449543 w 478125"/>
                  <a:gd name="connsiteY86" fmla="*/ 225000 h 478125"/>
                  <a:gd name="connsiteX87" fmla="*/ 407813 w 478125"/>
                  <a:gd name="connsiteY87" fmla="*/ 225000 h 478125"/>
                  <a:gd name="connsiteX88" fmla="*/ 365625 w 478125"/>
                  <a:gd name="connsiteY88" fmla="*/ 267188 h 47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78125" h="478125">
                    <a:moveTo>
                      <a:pt x="239063" y="0"/>
                    </a:moveTo>
                    <a:cubicBezTo>
                      <a:pt x="107599" y="0"/>
                      <a:pt x="0" y="106455"/>
                      <a:pt x="0" y="239063"/>
                    </a:cubicBezTo>
                    <a:cubicBezTo>
                      <a:pt x="0" y="371904"/>
                      <a:pt x="107970" y="478125"/>
                      <a:pt x="239063" y="478125"/>
                    </a:cubicBezTo>
                    <a:cubicBezTo>
                      <a:pt x="295296" y="478125"/>
                      <a:pt x="348675" y="458615"/>
                      <a:pt x="391265" y="423420"/>
                    </a:cubicBezTo>
                    <a:cubicBezTo>
                      <a:pt x="397252" y="418473"/>
                      <a:pt x="398094" y="409610"/>
                      <a:pt x="393148" y="403622"/>
                    </a:cubicBezTo>
                    <a:cubicBezTo>
                      <a:pt x="388201" y="397635"/>
                      <a:pt x="379337" y="396795"/>
                      <a:pt x="373350" y="401739"/>
                    </a:cubicBezTo>
                    <a:cubicBezTo>
                      <a:pt x="361872" y="411224"/>
                      <a:pt x="349473" y="419396"/>
                      <a:pt x="336358" y="426222"/>
                    </a:cubicBezTo>
                    <a:cubicBezTo>
                      <a:pt x="331958" y="407630"/>
                      <a:pt x="315231" y="393750"/>
                      <a:pt x="295313" y="393750"/>
                    </a:cubicBezTo>
                    <a:cubicBezTo>
                      <a:pt x="287558" y="393750"/>
                      <a:pt x="281250" y="387442"/>
                      <a:pt x="281250" y="379688"/>
                    </a:cubicBezTo>
                    <a:cubicBezTo>
                      <a:pt x="281250" y="371933"/>
                      <a:pt x="287558" y="365625"/>
                      <a:pt x="295313" y="365625"/>
                    </a:cubicBezTo>
                    <a:lnTo>
                      <a:pt x="351563" y="365625"/>
                    </a:lnTo>
                    <a:cubicBezTo>
                      <a:pt x="374825" y="365625"/>
                      <a:pt x="393750" y="346700"/>
                      <a:pt x="393750" y="323438"/>
                    </a:cubicBezTo>
                    <a:lnTo>
                      <a:pt x="393750" y="267188"/>
                    </a:lnTo>
                    <a:cubicBezTo>
                      <a:pt x="393750" y="259433"/>
                      <a:pt x="400058" y="253111"/>
                      <a:pt x="407813" y="253111"/>
                    </a:cubicBezTo>
                    <a:lnTo>
                      <a:pt x="449530" y="253125"/>
                    </a:lnTo>
                    <a:cubicBezTo>
                      <a:pt x="448374" y="270705"/>
                      <a:pt x="445057" y="287985"/>
                      <a:pt x="439608" y="304657"/>
                    </a:cubicBezTo>
                    <a:cubicBezTo>
                      <a:pt x="437196" y="312040"/>
                      <a:pt x="441224" y="319980"/>
                      <a:pt x="448606" y="322393"/>
                    </a:cubicBezTo>
                    <a:cubicBezTo>
                      <a:pt x="455975" y="324802"/>
                      <a:pt x="463925" y="320788"/>
                      <a:pt x="466342" y="313394"/>
                    </a:cubicBezTo>
                    <a:cubicBezTo>
                      <a:pt x="474161" y="289468"/>
                      <a:pt x="478125" y="264459"/>
                      <a:pt x="478125" y="239063"/>
                    </a:cubicBezTo>
                    <a:cubicBezTo>
                      <a:pt x="478125" y="108499"/>
                      <a:pt x="372652" y="0"/>
                      <a:pt x="239063" y="0"/>
                    </a:cubicBezTo>
                    <a:close/>
                    <a:moveTo>
                      <a:pt x="382497" y="84375"/>
                    </a:moveTo>
                    <a:lnTo>
                      <a:pt x="379688" y="84375"/>
                    </a:lnTo>
                    <a:cubicBezTo>
                      <a:pt x="356425" y="84375"/>
                      <a:pt x="337500" y="103300"/>
                      <a:pt x="337500" y="126563"/>
                    </a:cubicBezTo>
                    <a:cubicBezTo>
                      <a:pt x="337500" y="134317"/>
                      <a:pt x="331192" y="140625"/>
                      <a:pt x="323438" y="140625"/>
                    </a:cubicBezTo>
                    <a:cubicBezTo>
                      <a:pt x="300175" y="140625"/>
                      <a:pt x="281250" y="159550"/>
                      <a:pt x="281250" y="182813"/>
                    </a:cubicBezTo>
                    <a:lnTo>
                      <a:pt x="281250" y="239063"/>
                    </a:lnTo>
                    <a:cubicBezTo>
                      <a:pt x="281250" y="246817"/>
                      <a:pt x="274942" y="253125"/>
                      <a:pt x="267188" y="253125"/>
                    </a:cubicBezTo>
                    <a:cubicBezTo>
                      <a:pt x="259433" y="253125"/>
                      <a:pt x="253125" y="246817"/>
                      <a:pt x="253125" y="239063"/>
                    </a:cubicBezTo>
                    <a:lnTo>
                      <a:pt x="253125" y="210938"/>
                    </a:lnTo>
                    <a:cubicBezTo>
                      <a:pt x="253125" y="187675"/>
                      <a:pt x="234200" y="168750"/>
                      <a:pt x="210938" y="168750"/>
                    </a:cubicBezTo>
                    <a:lnTo>
                      <a:pt x="182813" y="168750"/>
                    </a:lnTo>
                    <a:cubicBezTo>
                      <a:pt x="175058" y="168750"/>
                      <a:pt x="168750" y="162442"/>
                      <a:pt x="168750" y="154688"/>
                    </a:cubicBezTo>
                    <a:cubicBezTo>
                      <a:pt x="168750" y="146933"/>
                      <a:pt x="175058" y="140625"/>
                      <a:pt x="182813" y="140625"/>
                    </a:cubicBezTo>
                    <a:cubicBezTo>
                      <a:pt x="206075" y="140625"/>
                      <a:pt x="225000" y="121700"/>
                      <a:pt x="225000" y="98438"/>
                    </a:cubicBezTo>
                    <a:cubicBezTo>
                      <a:pt x="225000" y="75175"/>
                      <a:pt x="206075" y="56250"/>
                      <a:pt x="182813" y="56250"/>
                    </a:cubicBezTo>
                    <a:lnTo>
                      <a:pt x="133819" y="56250"/>
                    </a:lnTo>
                    <a:cubicBezTo>
                      <a:pt x="165608" y="37941"/>
                      <a:pt x="201842" y="28125"/>
                      <a:pt x="239063" y="28125"/>
                    </a:cubicBezTo>
                    <a:cubicBezTo>
                      <a:pt x="292921" y="28125"/>
                      <a:pt x="343733" y="48327"/>
                      <a:pt x="382497" y="84375"/>
                    </a:cubicBezTo>
                    <a:close/>
                    <a:moveTo>
                      <a:pt x="32366" y="196875"/>
                    </a:moveTo>
                    <a:lnTo>
                      <a:pt x="42188" y="196875"/>
                    </a:lnTo>
                    <a:cubicBezTo>
                      <a:pt x="49942" y="196875"/>
                      <a:pt x="56250" y="203183"/>
                      <a:pt x="56250" y="210938"/>
                    </a:cubicBezTo>
                    <a:cubicBezTo>
                      <a:pt x="56250" y="234200"/>
                      <a:pt x="75175" y="253125"/>
                      <a:pt x="98438" y="253125"/>
                    </a:cubicBezTo>
                    <a:lnTo>
                      <a:pt x="154688" y="253125"/>
                    </a:lnTo>
                    <a:cubicBezTo>
                      <a:pt x="162442" y="253125"/>
                      <a:pt x="168750" y="259433"/>
                      <a:pt x="168750" y="267188"/>
                    </a:cubicBezTo>
                    <a:cubicBezTo>
                      <a:pt x="168750" y="274942"/>
                      <a:pt x="162442" y="281250"/>
                      <a:pt x="154688" y="281250"/>
                    </a:cubicBezTo>
                    <a:cubicBezTo>
                      <a:pt x="131425" y="281250"/>
                      <a:pt x="112500" y="300175"/>
                      <a:pt x="112500" y="323438"/>
                    </a:cubicBezTo>
                    <a:cubicBezTo>
                      <a:pt x="112500" y="331192"/>
                      <a:pt x="106192" y="337500"/>
                      <a:pt x="98438" y="337500"/>
                    </a:cubicBezTo>
                    <a:cubicBezTo>
                      <a:pt x="83935" y="337500"/>
                      <a:pt x="71118" y="344858"/>
                      <a:pt x="63523" y="356036"/>
                    </a:cubicBezTo>
                    <a:cubicBezTo>
                      <a:pt x="40546" y="321578"/>
                      <a:pt x="28125" y="280945"/>
                      <a:pt x="28125" y="239063"/>
                    </a:cubicBezTo>
                    <a:cubicBezTo>
                      <a:pt x="28125" y="224834"/>
                      <a:pt x="29565" y="210691"/>
                      <a:pt x="32366" y="196875"/>
                    </a:cubicBezTo>
                    <a:close/>
                    <a:moveTo>
                      <a:pt x="365625" y="267188"/>
                    </a:moveTo>
                    <a:lnTo>
                      <a:pt x="365625" y="323438"/>
                    </a:lnTo>
                    <a:cubicBezTo>
                      <a:pt x="365625" y="331192"/>
                      <a:pt x="359317" y="337500"/>
                      <a:pt x="351563" y="337500"/>
                    </a:cubicBezTo>
                    <a:lnTo>
                      <a:pt x="295313" y="337500"/>
                    </a:lnTo>
                    <a:cubicBezTo>
                      <a:pt x="272050" y="337500"/>
                      <a:pt x="253125" y="356425"/>
                      <a:pt x="253125" y="379688"/>
                    </a:cubicBezTo>
                    <a:cubicBezTo>
                      <a:pt x="253125" y="402950"/>
                      <a:pt x="272050" y="421875"/>
                      <a:pt x="295313" y="421875"/>
                    </a:cubicBezTo>
                    <a:cubicBezTo>
                      <a:pt x="303067" y="421875"/>
                      <a:pt x="309375" y="428183"/>
                      <a:pt x="309375" y="435938"/>
                    </a:cubicBezTo>
                    <a:lnTo>
                      <a:pt x="309375" y="437995"/>
                    </a:lnTo>
                    <a:cubicBezTo>
                      <a:pt x="286861" y="445960"/>
                      <a:pt x="263254" y="450000"/>
                      <a:pt x="239063" y="450000"/>
                    </a:cubicBezTo>
                    <a:cubicBezTo>
                      <a:pt x="180326" y="450000"/>
                      <a:pt x="124252" y="425447"/>
                      <a:pt x="84375" y="382462"/>
                    </a:cubicBezTo>
                    <a:lnTo>
                      <a:pt x="84375" y="379688"/>
                    </a:lnTo>
                    <a:cubicBezTo>
                      <a:pt x="84375" y="371933"/>
                      <a:pt x="90683" y="365625"/>
                      <a:pt x="98438" y="365625"/>
                    </a:cubicBezTo>
                    <a:cubicBezTo>
                      <a:pt x="121700" y="365625"/>
                      <a:pt x="140625" y="346700"/>
                      <a:pt x="140625" y="323438"/>
                    </a:cubicBezTo>
                    <a:cubicBezTo>
                      <a:pt x="140625" y="315683"/>
                      <a:pt x="146933" y="309375"/>
                      <a:pt x="154688" y="309375"/>
                    </a:cubicBezTo>
                    <a:cubicBezTo>
                      <a:pt x="177950" y="309375"/>
                      <a:pt x="196875" y="290450"/>
                      <a:pt x="196875" y="267188"/>
                    </a:cubicBezTo>
                    <a:cubicBezTo>
                      <a:pt x="196875" y="243925"/>
                      <a:pt x="177950" y="225000"/>
                      <a:pt x="154688" y="225000"/>
                    </a:cubicBezTo>
                    <a:lnTo>
                      <a:pt x="98438" y="225000"/>
                    </a:lnTo>
                    <a:cubicBezTo>
                      <a:pt x="90683" y="225000"/>
                      <a:pt x="84375" y="218692"/>
                      <a:pt x="84375" y="210938"/>
                    </a:cubicBezTo>
                    <a:cubicBezTo>
                      <a:pt x="84375" y="187675"/>
                      <a:pt x="65450" y="168750"/>
                      <a:pt x="42188" y="168750"/>
                    </a:cubicBezTo>
                    <a:lnTo>
                      <a:pt x="40158" y="168750"/>
                    </a:lnTo>
                    <a:cubicBezTo>
                      <a:pt x="51484" y="136610"/>
                      <a:pt x="70429" y="107783"/>
                      <a:pt x="95701" y="84375"/>
                    </a:cubicBezTo>
                    <a:lnTo>
                      <a:pt x="182813" y="84375"/>
                    </a:lnTo>
                    <a:cubicBezTo>
                      <a:pt x="190567" y="84375"/>
                      <a:pt x="196875" y="90683"/>
                      <a:pt x="196875" y="98438"/>
                    </a:cubicBezTo>
                    <a:cubicBezTo>
                      <a:pt x="196875" y="106192"/>
                      <a:pt x="190567" y="112500"/>
                      <a:pt x="182813" y="112500"/>
                    </a:cubicBezTo>
                    <a:cubicBezTo>
                      <a:pt x="159550" y="112500"/>
                      <a:pt x="140625" y="131425"/>
                      <a:pt x="140625" y="154688"/>
                    </a:cubicBezTo>
                    <a:cubicBezTo>
                      <a:pt x="140625" y="177950"/>
                      <a:pt x="159550" y="196875"/>
                      <a:pt x="182813" y="196875"/>
                    </a:cubicBezTo>
                    <a:lnTo>
                      <a:pt x="210938" y="196875"/>
                    </a:lnTo>
                    <a:cubicBezTo>
                      <a:pt x="218692" y="196875"/>
                      <a:pt x="225000" y="203183"/>
                      <a:pt x="225000" y="210938"/>
                    </a:cubicBezTo>
                    <a:lnTo>
                      <a:pt x="225000" y="239063"/>
                    </a:lnTo>
                    <a:cubicBezTo>
                      <a:pt x="225000" y="262325"/>
                      <a:pt x="243925" y="281250"/>
                      <a:pt x="267188" y="281250"/>
                    </a:cubicBezTo>
                    <a:cubicBezTo>
                      <a:pt x="290450" y="281250"/>
                      <a:pt x="309375" y="262325"/>
                      <a:pt x="309375" y="239063"/>
                    </a:cubicBezTo>
                    <a:lnTo>
                      <a:pt x="309375" y="182813"/>
                    </a:lnTo>
                    <a:cubicBezTo>
                      <a:pt x="309375" y="175058"/>
                      <a:pt x="315683" y="168750"/>
                      <a:pt x="323438" y="168750"/>
                    </a:cubicBezTo>
                    <a:cubicBezTo>
                      <a:pt x="346700" y="168750"/>
                      <a:pt x="365625" y="149825"/>
                      <a:pt x="365625" y="126563"/>
                    </a:cubicBezTo>
                    <a:cubicBezTo>
                      <a:pt x="365625" y="118808"/>
                      <a:pt x="371933" y="112500"/>
                      <a:pt x="379688" y="112500"/>
                    </a:cubicBezTo>
                    <a:lnTo>
                      <a:pt x="407821" y="112500"/>
                    </a:lnTo>
                    <a:cubicBezTo>
                      <a:pt x="432617" y="145455"/>
                      <a:pt x="446891" y="183984"/>
                      <a:pt x="449543" y="225000"/>
                    </a:cubicBezTo>
                    <a:lnTo>
                      <a:pt x="407813" y="225000"/>
                    </a:lnTo>
                    <a:cubicBezTo>
                      <a:pt x="384550" y="225000"/>
                      <a:pt x="365625" y="243925"/>
                      <a:pt x="365625" y="2671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4C5F548A-659D-48BD-B530-1DC2F47649C2}"/>
              </a:ext>
            </a:extLst>
          </p:cNvPr>
          <p:cNvGrpSpPr/>
          <p:nvPr/>
        </p:nvGrpSpPr>
        <p:grpSpPr>
          <a:xfrm>
            <a:off x="9565585" y="1934559"/>
            <a:ext cx="560492" cy="623850"/>
            <a:chOff x="9508968" y="1886494"/>
            <a:chExt cx="646880" cy="72000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1772573-A739-4EE7-8A14-B306B4674A9D}"/>
                </a:ext>
              </a:extLst>
            </p:cNvPr>
            <p:cNvSpPr/>
            <p:nvPr/>
          </p:nvSpPr>
          <p:spPr>
            <a:xfrm>
              <a:off x="9593350" y="2344935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AF10B31-8859-412A-8B60-BD93D103321F}"/>
                </a:ext>
              </a:extLst>
            </p:cNvPr>
            <p:cNvSpPr/>
            <p:nvPr/>
          </p:nvSpPr>
          <p:spPr>
            <a:xfrm>
              <a:off x="9593350" y="2401185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3D9A5D7-5A16-48B3-A06A-A826B298601A}"/>
                </a:ext>
              </a:extLst>
            </p:cNvPr>
            <p:cNvSpPr/>
            <p:nvPr/>
          </p:nvSpPr>
          <p:spPr>
            <a:xfrm>
              <a:off x="9593350" y="2457435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9C2658C-E8D0-46F9-A37D-A081268EE4FE}"/>
                </a:ext>
              </a:extLst>
            </p:cNvPr>
            <p:cNvSpPr/>
            <p:nvPr/>
          </p:nvSpPr>
          <p:spPr>
            <a:xfrm>
              <a:off x="9508968" y="1886494"/>
              <a:ext cx="646880" cy="720004"/>
            </a:xfrm>
            <a:custGeom>
              <a:avLst/>
              <a:gdLst>
                <a:gd name="connsiteX0" fmla="*/ 464063 w 646875"/>
                <a:gd name="connsiteY0" fmla="*/ 56250 h 720000"/>
                <a:gd name="connsiteX1" fmla="*/ 363206 w 646875"/>
                <a:gd name="connsiteY1" fmla="*/ 56250 h 720000"/>
                <a:gd name="connsiteX2" fmla="*/ 323438 w 646875"/>
                <a:gd name="connsiteY2" fmla="*/ 28125 h 720000"/>
                <a:gd name="connsiteX3" fmla="*/ 278831 w 646875"/>
                <a:gd name="connsiteY3" fmla="*/ 28125 h 720000"/>
                <a:gd name="connsiteX4" fmla="*/ 239063 w 646875"/>
                <a:gd name="connsiteY4" fmla="*/ 0 h 720000"/>
                <a:gd name="connsiteX5" fmla="*/ 199294 w 646875"/>
                <a:gd name="connsiteY5" fmla="*/ 28125 h 720000"/>
                <a:gd name="connsiteX6" fmla="*/ 154688 w 646875"/>
                <a:gd name="connsiteY6" fmla="*/ 28125 h 720000"/>
                <a:gd name="connsiteX7" fmla="*/ 114919 w 646875"/>
                <a:gd name="connsiteY7" fmla="*/ 56250 h 720000"/>
                <a:gd name="connsiteX8" fmla="*/ 14063 w 646875"/>
                <a:gd name="connsiteY8" fmla="*/ 56250 h 720000"/>
                <a:gd name="connsiteX9" fmla="*/ 0 w 646875"/>
                <a:gd name="connsiteY9" fmla="*/ 70313 h 720000"/>
                <a:gd name="connsiteX10" fmla="*/ 0 w 646875"/>
                <a:gd name="connsiteY10" fmla="*/ 705938 h 720000"/>
                <a:gd name="connsiteX11" fmla="*/ 14063 w 646875"/>
                <a:gd name="connsiteY11" fmla="*/ 720000 h 720000"/>
                <a:gd name="connsiteX12" fmla="*/ 133594 w 646875"/>
                <a:gd name="connsiteY12" fmla="*/ 720000 h 720000"/>
                <a:gd name="connsiteX13" fmla="*/ 147656 w 646875"/>
                <a:gd name="connsiteY13" fmla="*/ 705938 h 720000"/>
                <a:gd name="connsiteX14" fmla="*/ 133594 w 646875"/>
                <a:gd name="connsiteY14" fmla="*/ 691875 h 720000"/>
                <a:gd name="connsiteX15" fmla="*/ 28125 w 646875"/>
                <a:gd name="connsiteY15" fmla="*/ 691875 h 720000"/>
                <a:gd name="connsiteX16" fmla="*/ 28125 w 646875"/>
                <a:gd name="connsiteY16" fmla="*/ 84375 h 720000"/>
                <a:gd name="connsiteX17" fmla="*/ 112500 w 646875"/>
                <a:gd name="connsiteY17" fmla="*/ 84375 h 720000"/>
                <a:gd name="connsiteX18" fmla="*/ 112500 w 646875"/>
                <a:gd name="connsiteY18" fmla="*/ 126563 h 720000"/>
                <a:gd name="connsiteX19" fmla="*/ 126563 w 646875"/>
                <a:gd name="connsiteY19" fmla="*/ 140625 h 720000"/>
                <a:gd name="connsiteX20" fmla="*/ 351563 w 646875"/>
                <a:gd name="connsiteY20" fmla="*/ 140625 h 720000"/>
                <a:gd name="connsiteX21" fmla="*/ 365625 w 646875"/>
                <a:gd name="connsiteY21" fmla="*/ 126563 h 720000"/>
                <a:gd name="connsiteX22" fmla="*/ 365625 w 646875"/>
                <a:gd name="connsiteY22" fmla="*/ 84375 h 720000"/>
                <a:gd name="connsiteX23" fmla="*/ 450000 w 646875"/>
                <a:gd name="connsiteY23" fmla="*/ 84375 h 720000"/>
                <a:gd name="connsiteX24" fmla="*/ 450000 w 646875"/>
                <a:gd name="connsiteY24" fmla="*/ 261563 h 720000"/>
                <a:gd name="connsiteX25" fmla="*/ 351563 w 646875"/>
                <a:gd name="connsiteY25" fmla="*/ 261563 h 720000"/>
                <a:gd name="connsiteX26" fmla="*/ 337500 w 646875"/>
                <a:gd name="connsiteY26" fmla="*/ 275625 h 720000"/>
                <a:gd name="connsiteX27" fmla="*/ 337500 w 646875"/>
                <a:gd name="connsiteY27" fmla="*/ 691875 h 720000"/>
                <a:gd name="connsiteX28" fmla="*/ 260156 w 646875"/>
                <a:gd name="connsiteY28" fmla="*/ 691875 h 720000"/>
                <a:gd name="connsiteX29" fmla="*/ 246094 w 646875"/>
                <a:gd name="connsiteY29" fmla="*/ 705938 h 720000"/>
                <a:gd name="connsiteX30" fmla="*/ 260156 w 646875"/>
                <a:gd name="connsiteY30" fmla="*/ 720000 h 720000"/>
                <a:gd name="connsiteX31" fmla="*/ 632813 w 646875"/>
                <a:gd name="connsiteY31" fmla="*/ 720000 h 720000"/>
                <a:gd name="connsiteX32" fmla="*/ 646875 w 646875"/>
                <a:gd name="connsiteY32" fmla="*/ 705938 h 720000"/>
                <a:gd name="connsiteX33" fmla="*/ 646875 w 646875"/>
                <a:gd name="connsiteY33" fmla="*/ 275625 h 720000"/>
                <a:gd name="connsiteX34" fmla="*/ 632813 w 646875"/>
                <a:gd name="connsiteY34" fmla="*/ 261563 h 720000"/>
                <a:gd name="connsiteX35" fmla="*/ 478125 w 646875"/>
                <a:gd name="connsiteY35" fmla="*/ 261563 h 720000"/>
                <a:gd name="connsiteX36" fmla="*/ 478125 w 646875"/>
                <a:gd name="connsiteY36" fmla="*/ 70313 h 720000"/>
                <a:gd name="connsiteX37" fmla="*/ 464063 w 646875"/>
                <a:gd name="connsiteY37" fmla="*/ 56250 h 720000"/>
                <a:gd name="connsiteX38" fmla="*/ 239063 w 646875"/>
                <a:gd name="connsiteY38" fmla="*/ 28125 h 720000"/>
                <a:gd name="connsiteX39" fmla="*/ 253125 w 646875"/>
                <a:gd name="connsiteY39" fmla="*/ 42188 h 720000"/>
                <a:gd name="connsiteX40" fmla="*/ 239063 w 646875"/>
                <a:gd name="connsiteY40" fmla="*/ 56250 h 720000"/>
                <a:gd name="connsiteX41" fmla="*/ 225000 w 646875"/>
                <a:gd name="connsiteY41" fmla="*/ 42188 h 720000"/>
                <a:gd name="connsiteX42" fmla="*/ 239063 w 646875"/>
                <a:gd name="connsiteY42" fmla="*/ 28125 h 720000"/>
                <a:gd name="connsiteX43" fmla="*/ 337500 w 646875"/>
                <a:gd name="connsiteY43" fmla="*/ 112500 h 720000"/>
                <a:gd name="connsiteX44" fmla="*/ 140625 w 646875"/>
                <a:gd name="connsiteY44" fmla="*/ 112500 h 720000"/>
                <a:gd name="connsiteX45" fmla="*/ 140625 w 646875"/>
                <a:gd name="connsiteY45" fmla="*/ 70313 h 720000"/>
                <a:gd name="connsiteX46" fmla="*/ 154688 w 646875"/>
                <a:gd name="connsiteY46" fmla="*/ 56250 h 720000"/>
                <a:gd name="connsiteX47" fmla="*/ 199294 w 646875"/>
                <a:gd name="connsiteY47" fmla="*/ 56250 h 720000"/>
                <a:gd name="connsiteX48" fmla="*/ 239063 w 646875"/>
                <a:gd name="connsiteY48" fmla="*/ 84375 h 720000"/>
                <a:gd name="connsiteX49" fmla="*/ 278831 w 646875"/>
                <a:gd name="connsiteY49" fmla="*/ 56250 h 720000"/>
                <a:gd name="connsiteX50" fmla="*/ 323438 w 646875"/>
                <a:gd name="connsiteY50" fmla="*/ 56250 h 720000"/>
                <a:gd name="connsiteX51" fmla="*/ 337500 w 646875"/>
                <a:gd name="connsiteY51" fmla="*/ 70313 h 720000"/>
                <a:gd name="connsiteX52" fmla="*/ 618750 w 646875"/>
                <a:gd name="connsiteY52" fmla="*/ 691875 h 720000"/>
                <a:gd name="connsiteX53" fmla="*/ 365625 w 646875"/>
                <a:gd name="connsiteY53" fmla="*/ 691875 h 720000"/>
                <a:gd name="connsiteX54" fmla="*/ 365625 w 646875"/>
                <a:gd name="connsiteY54" fmla="*/ 289688 h 720000"/>
                <a:gd name="connsiteX55" fmla="*/ 618750 w 646875"/>
                <a:gd name="connsiteY55" fmla="*/ 289688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46875" h="720000">
                  <a:moveTo>
                    <a:pt x="464063" y="56250"/>
                  </a:moveTo>
                  <a:lnTo>
                    <a:pt x="363206" y="56250"/>
                  </a:lnTo>
                  <a:cubicBezTo>
                    <a:pt x="357401" y="39883"/>
                    <a:pt x="341771" y="28125"/>
                    <a:pt x="323438" y="28125"/>
                  </a:cubicBezTo>
                  <a:lnTo>
                    <a:pt x="278831" y="28125"/>
                  </a:lnTo>
                  <a:cubicBezTo>
                    <a:pt x="273026" y="11758"/>
                    <a:pt x="257394" y="0"/>
                    <a:pt x="239063" y="0"/>
                  </a:cubicBezTo>
                  <a:cubicBezTo>
                    <a:pt x="220731" y="0"/>
                    <a:pt x="205099" y="11758"/>
                    <a:pt x="199294" y="28125"/>
                  </a:cubicBezTo>
                  <a:lnTo>
                    <a:pt x="154688" y="28125"/>
                  </a:lnTo>
                  <a:cubicBezTo>
                    <a:pt x="136356" y="28125"/>
                    <a:pt x="120724" y="39883"/>
                    <a:pt x="114919" y="56250"/>
                  </a:cubicBezTo>
                  <a:lnTo>
                    <a:pt x="14063" y="56250"/>
                  </a:lnTo>
                  <a:cubicBezTo>
                    <a:pt x="6296" y="56250"/>
                    <a:pt x="0" y="62546"/>
                    <a:pt x="0" y="70313"/>
                  </a:cubicBezTo>
                  <a:lnTo>
                    <a:pt x="0" y="705938"/>
                  </a:lnTo>
                  <a:cubicBezTo>
                    <a:pt x="0" y="713703"/>
                    <a:pt x="6296" y="720000"/>
                    <a:pt x="14063" y="720000"/>
                  </a:cubicBezTo>
                  <a:lnTo>
                    <a:pt x="133594" y="720000"/>
                  </a:lnTo>
                  <a:cubicBezTo>
                    <a:pt x="141360" y="720000"/>
                    <a:pt x="147656" y="713703"/>
                    <a:pt x="147656" y="705938"/>
                  </a:cubicBezTo>
                  <a:cubicBezTo>
                    <a:pt x="147656" y="698172"/>
                    <a:pt x="141360" y="691875"/>
                    <a:pt x="133594" y="691875"/>
                  </a:cubicBezTo>
                  <a:lnTo>
                    <a:pt x="28125" y="691875"/>
                  </a:lnTo>
                  <a:lnTo>
                    <a:pt x="28125" y="84375"/>
                  </a:lnTo>
                  <a:lnTo>
                    <a:pt x="112500" y="84375"/>
                  </a:lnTo>
                  <a:lnTo>
                    <a:pt x="112500" y="126563"/>
                  </a:lnTo>
                  <a:cubicBezTo>
                    <a:pt x="112500" y="134329"/>
                    <a:pt x="118796" y="140625"/>
                    <a:pt x="126563" y="140625"/>
                  </a:cubicBezTo>
                  <a:lnTo>
                    <a:pt x="351563" y="140625"/>
                  </a:lnTo>
                  <a:cubicBezTo>
                    <a:pt x="359329" y="140625"/>
                    <a:pt x="365625" y="134329"/>
                    <a:pt x="365625" y="126563"/>
                  </a:cubicBezTo>
                  <a:lnTo>
                    <a:pt x="365625" y="84375"/>
                  </a:lnTo>
                  <a:lnTo>
                    <a:pt x="450000" y="84375"/>
                  </a:lnTo>
                  <a:lnTo>
                    <a:pt x="450000" y="261563"/>
                  </a:lnTo>
                  <a:lnTo>
                    <a:pt x="351563" y="261563"/>
                  </a:lnTo>
                  <a:cubicBezTo>
                    <a:pt x="343796" y="261563"/>
                    <a:pt x="337500" y="267858"/>
                    <a:pt x="337500" y="275625"/>
                  </a:cubicBezTo>
                  <a:lnTo>
                    <a:pt x="337500" y="691875"/>
                  </a:lnTo>
                  <a:lnTo>
                    <a:pt x="260156" y="691875"/>
                  </a:lnTo>
                  <a:cubicBezTo>
                    <a:pt x="252390" y="691875"/>
                    <a:pt x="246094" y="698172"/>
                    <a:pt x="246094" y="705938"/>
                  </a:cubicBezTo>
                  <a:cubicBezTo>
                    <a:pt x="246094" y="713703"/>
                    <a:pt x="252390" y="720000"/>
                    <a:pt x="260156" y="720000"/>
                  </a:cubicBezTo>
                  <a:lnTo>
                    <a:pt x="632813" y="720000"/>
                  </a:lnTo>
                  <a:cubicBezTo>
                    <a:pt x="640579" y="720000"/>
                    <a:pt x="646875" y="713703"/>
                    <a:pt x="646875" y="705938"/>
                  </a:cubicBezTo>
                  <a:lnTo>
                    <a:pt x="646875" y="275625"/>
                  </a:lnTo>
                  <a:cubicBezTo>
                    <a:pt x="646875" y="267858"/>
                    <a:pt x="640579" y="261563"/>
                    <a:pt x="632813" y="261563"/>
                  </a:cubicBezTo>
                  <a:lnTo>
                    <a:pt x="478125" y="261563"/>
                  </a:lnTo>
                  <a:lnTo>
                    <a:pt x="478125" y="70313"/>
                  </a:lnTo>
                  <a:cubicBezTo>
                    <a:pt x="478125" y="62546"/>
                    <a:pt x="471829" y="56250"/>
                    <a:pt x="464063" y="56250"/>
                  </a:cubicBezTo>
                  <a:close/>
                  <a:moveTo>
                    <a:pt x="239063" y="28125"/>
                  </a:moveTo>
                  <a:cubicBezTo>
                    <a:pt x="246817" y="28125"/>
                    <a:pt x="253125" y="34433"/>
                    <a:pt x="253125" y="42188"/>
                  </a:cubicBezTo>
                  <a:cubicBezTo>
                    <a:pt x="253125" y="49942"/>
                    <a:pt x="246817" y="56250"/>
                    <a:pt x="239063" y="56250"/>
                  </a:cubicBezTo>
                  <a:cubicBezTo>
                    <a:pt x="231308" y="56250"/>
                    <a:pt x="225000" y="49942"/>
                    <a:pt x="225000" y="42188"/>
                  </a:cubicBezTo>
                  <a:cubicBezTo>
                    <a:pt x="225000" y="34433"/>
                    <a:pt x="231308" y="28125"/>
                    <a:pt x="239063" y="28125"/>
                  </a:cubicBezTo>
                  <a:close/>
                  <a:moveTo>
                    <a:pt x="337500" y="112500"/>
                  </a:moveTo>
                  <a:lnTo>
                    <a:pt x="140625" y="112500"/>
                  </a:lnTo>
                  <a:lnTo>
                    <a:pt x="140625" y="70313"/>
                  </a:lnTo>
                  <a:cubicBezTo>
                    <a:pt x="140625" y="62558"/>
                    <a:pt x="146933" y="56250"/>
                    <a:pt x="154688" y="56250"/>
                  </a:cubicBezTo>
                  <a:lnTo>
                    <a:pt x="199294" y="56250"/>
                  </a:lnTo>
                  <a:cubicBezTo>
                    <a:pt x="205099" y="72617"/>
                    <a:pt x="220729" y="84375"/>
                    <a:pt x="239063" y="84375"/>
                  </a:cubicBezTo>
                  <a:cubicBezTo>
                    <a:pt x="257396" y="84375"/>
                    <a:pt x="273026" y="72617"/>
                    <a:pt x="278831" y="56250"/>
                  </a:cubicBezTo>
                  <a:lnTo>
                    <a:pt x="323438" y="56250"/>
                  </a:lnTo>
                  <a:cubicBezTo>
                    <a:pt x="331192" y="56250"/>
                    <a:pt x="337500" y="62558"/>
                    <a:pt x="337500" y="70313"/>
                  </a:cubicBezTo>
                  <a:close/>
                  <a:moveTo>
                    <a:pt x="618750" y="691875"/>
                  </a:moveTo>
                  <a:lnTo>
                    <a:pt x="365625" y="691875"/>
                  </a:lnTo>
                  <a:lnTo>
                    <a:pt x="365625" y="289688"/>
                  </a:lnTo>
                  <a:lnTo>
                    <a:pt x="618750" y="289688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C65A31E-572B-4DCF-85AD-486400B0DD10}"/>
                </a:ext>
              </a:extLst>
            </p:cNvPr>
            <p:cNvSpPr/>
            <p:nvPr/>
          </p:nvSpPr>
          <p:spPr>
            <a:xfrm>
              <a:off x="9902720" y="2204308"/>
              <a:ext cx="196877" cy="120938"/>
            </a:xfrm>
            <a:custGeom>
              <a:avLst/>
              <a:gdLst>
                <a:gd name="connsiteX0" fmla="*/ 0 w 196875"/>
                <a:gd name="connsiteY0" fmla="*/ 14063 h 120937"/>
                <a:gd name="connsiteX1" fmla="*/ 0 w 196875"/>
                <a:gd name="connsiteY1" fmla="*/ 106875 h 120937"/>
                <a:gd name="connsiteX2" fmla="*/ 14063 w 196875"/>
                <a:gd name="connsiteY2" fmla="*/ 120938 h 120937"/>
                <a:gd name="connsiteX3" fmla="*/ 182813 w 196875"/>
                <a:gd name="connsiteY3" fmla="*/ 120938 h 120937"/>
                <a:gd name="connsiteX4" fmla="*/ 196875 w 196875"/>
                <a:gd name="connsiteY4" fmla="*/ 106875 h 120937"/>
                <a:gd name="connsiteX5" fmla="*/ 196875 w 196875"/>
                <a:gd name="connsiteY5" fmla="*/ 14063 h 120937"/>
                <a:gd name="connsiteX6" fmla="*/ 182813 w 196875"/>
                <a:gd name="connsiteY6" fmla="*/ 0 h 120937"/>
                <a:gd name="connsiteX7" fmla="*/ 14063 w 196875"/>
                <a:gd name="connsiteY7" fmla="*/ 0 h 120937"/>
                <a:gd name="connsiteX8" fmla="*/ 0 w 196875"/>
                <a:gd name="connsiteY8" fmla="*/ 14063 h 120937"/>
                <a:gd name="connsiteX9" fmla="*/ 28125 w 196875"/>
                <a:gd name="connsiteY9" fmla="*/ 28125 h 120937"/>
                <a:gd name="connsiteX10" fmla="*/ 168750 w 196875"/>
                <a:gd name="connsiteY10" fmla="*/ 28125 h 120937"/>
                <a:gd name="connsiteX11" fmla="*/ 168750 w 196875"/>
                <a:gd name="connsiteY11" fmla="*/ 92813 h 120937"/>
                <a:gd name="connsiteX12" fmla="*/ 28125 w 196875"/>
                <a:gd name="connsiteY12" fmla="*/ 92813 h 12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875" h="120937">
                  <a:moveTo>
                    <a:pt x="0" y="14063"/>
                  </a:moveTo>
                  <a:lnTo>
                    <a:pt x="0" y="106875"/>
                  </a:lnTo>
                  <a:cubicBezTo>
                    <a:pt x="0" y="114642"/>
                    <a:pt x="6296" y="120938"/>
                    <a:pt x="14063" y="120938"/>
                  </a:cubicBezTo>
                  <a:lnTo>
                    <a:pt x="182813" y="120938"/>
                  </a:lnTo>
                  <a:cubicBezTo>
                    <a:pt x="190579" y="120938"/>
                    <a:pt x="196875" y="114642"/>
                    <a:pt x="196875" y="106875"/>
                  </a:cubicBezTo>
                  <a:lnTo>
                    <a:pt x="196875" y="14063"/>
                  </a:lnTo>
                  <a:cubicBezTo>
                    <a:pt x="196875" y="6296"/>
                    <a:pt x="190579" y="0"/>
                    <a:pt x="182813" y="0"/>
                  </a:cubicBez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lose/>
                  <a:moveTo>
                    <a:pt x="28125" y="28125"/>
                  </a:moveTo>
                  <a:lnTo>
                    <a:pt x="168750" y="28125"/>
                  </a:lnTo>
                  <a:lnTo>
                    <a:pt x="168750" y="92813"/>
                  </a:lnTo>
                  <a:lnTo>
                    <a:pt x="28125" y="92813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5AD0EEE-8516-4C82-B09D-985A5880DCAB}"/>
                </a:ext>
              </a:extLst>
            </p:cNvPr>
            <p:cNvSpPr/>
            <p:nvPr/>
          </p:nvSpPr>
          <p:spPr>
            <a:xfrm>
              <a:off x="9902726" y="2353372"/>
              <a:ext cx="196877" cy="196876"/>
            </a:xfrm>
            <a:custGeom>
              <a:avLst/>
              <a:gdLst>
                <a:gd name="connsiteX0" fmla="*/ 182813 w 196875"/>
                <a:gd name="connsiteY0" fmla="*/ 0 h 196875"/>
                <a:gd name="connsiteX1" fmla="*/ 14063 w 196875"/>
                <a:gd name="connsiteY1" fmla="*/ 0 h 196875"/>
                <a:gd name="connsiteX2" fmla="*/ 0 w 196875"/>
                <a:gd name="connsiteY2" fmla="*/ 14063 h 196875"/>
                <a:gd name="connsiteX3" fmla="*/ 0 w 196875"/>
                <a:gd name="connsiteY3" fmla="*/ 182813 h 196875"/>
                <a:gd name="connsiteX4" fmla="*/ 14063 w 196875"/>
                <a:gd name="connsiteY4" fmla="*/ 196875 h 196875"/>
                <a:gd name="connsiteX5" fmla="*/ 182813 w 196875"/>
                <a:gd name="connsiteY5" fmla="*/ 196875 h 196875"/>
                <a:gd name="connsiteX6" fmla="*/ 196875 w 196875"/>
                <a:gd name="connsiteY6" fmla="*/ 182813 h 196875"/>
                <a:gd name="connsiteX7" fmla="*/ 196875 w 196875"/>
                <a:gd name="connsiteY7" fmla="*/ 14063 h 196875"/>
                <a:gd name="connsiteX8" fmla="*/ 182813 w 196875"/>
                <a:gd name="connsiteY8" fmla="*/ 0 h 196875"/>
                <a:gd name="connsiteX9" fmla="*/ 168750 w 196875"/>
                <a:gd name="connsiteY9" fmla="*/ 56250 h 196875"/>
                <a:gd name="connsiteX10" fmla="*/ 140625 w 196875"/>
                <a:gd name="connsiteY10" fmla="*/ 56250 h 196875"/>
                <a:gd name="connsiteX11" fmla="*/ 140625 w 196875"/>
                <a:gd name="connsiteY11" fmla="*/ 28125 h 196875"/>
                <a:gd name="connsiteX12" fmla="*/ 168750 w 196875"/>
                <a:gd name="connsiteY12" fmla="*/ 28125 h 196875"/>
                <a:gd name="connsiteX13" fmla="*/ 112500 w 196875"/>
                <a:gd name="connsiteY13" fmla="*/ 168750 h 196875"/>
                <a:gd name="connsiteX14" fmla="*/ 84375 w 196875"/>
                <a:gd name="connsiteY14" fmla="*/ 168750 h 196875"/>
                <a:gd name="connsiteX15" fmla="*/ 84375 w 196875"/>
                <a:gd name="connsiteY15" fmla="*/ 140625 h 196875"/>
                <a:gd name="connsiteX16" fmla="*/ 112500 w 196875"/>
                <a:gd name="connsiteY16" fmla="*/ 140625 h 196875"/>
                <a:gd name="connsiteX17" fmla="*/ 112500 w 196875"/>
                <a:gd name="connsiteY17" fmla="*/ 112500 h 196875"/>
                <a:gd name="connsiteX18" fmla="*/ 84375 w 196875"/>
                <a:gd name="connsiteY18" fmla="*/ 112500 h 196875"/>
                <a:gd name="connsiteX19" fmla="*/ 84375 w 196875"/>
                <a:gd name="connsiteY19" fmla="*/ 84375 h 196875"/>
                <a:gd name="connsiteX20" fmla="*/ 112500 w 196875"/>
                <a:gd name="connsiteY20" fmla="*/ 84375 h 196875"/>
                <a:gd name="connsiteX21" fmla="*/ 28125 w 196875"/>
                <a:gd name="connsiteY21" fmla="*/ 84375 h 196875"/>
                <a:gd name="connsiteX22" fmla="*/ 56250 w 196875"/>
                <a:gd name="connsiteY22" fmla="*/ 84375 h 196875"/>
                <a:gd name="connsiteX23" fmla="*/ 56250 w 196875"/>
                <a:gd name="connsiteY23" fmla="*/ 112500 h 196875"/>
                <a:gd name="connsiteX24" fmla="*/ 28125 w 196875"/>
                <a:gd name="connsiteY24" fmla="*/ 112500 h 196875"/>
                <a:gd name="connsiteX25" fmla="*/ 84375 w 196875"/>
                <a:gd name="connsiteY25" fmla="*/ 56250 h 196875"/>
                <a:gd name="connsiteX26" fmla="*/ 84375 w 196875"/>
                <a:gd name="connsiteY26" fmla="*/ 28125 h 196875"/>
                <a:gd name="connsiteX27" fmla="*/ 112500 w 196875"/>
                <a:gd name="connsiteY27" fmla="*/ 28125 h 196875"/>
                <a:gd name="connsiteX28" fmla="*/ 112500 w 196875"/>
                <a:gd name="connsiteY28" fmla="*/ 56250 h 196875"/>
                <a:gd name="connsiteX29" fmla="*/ 56250 w 196875"/>
                <a:gd name="connsiteY29" fmla="*/ 28125 h 196875"/>
                <a:gd name="connsiteX30" fmla="*/ 56250 w 196875"/>
                <a:gd name="connsiteY30" fmla="*/ 56250 h 196875"/>
                <a:gd name="connsiteX31" fmla="*/ 28125 w 196875"/>
                <a:gd name="connsiteY31" fmla="*/ 56250 h 196875"/>
                <a:gd name="connsiteX32" fmla="*/ 28125 w 196875"/>
                <a:gd name="connsiteY32" fmla="*/ 28125 h 196875"/>
                <a:gd name="connsiteX33" fmla="*/ 28125 w 196875"/>
                <a:gd name="connsiteY33" fmla="*/ 140625 h 196875"/>
                <a:gd name="connsiteX34" fmla="*/ 56250 w 196875"/>
                <a:gd name="connsiteY34" fmla="*/ 140625 h 196875"/>
                <a:gd name="connsiteX35" fmla="*/ 56250 w 196875"/>
                <a:gd name="connsiteY35" fmla="*/ 168750 h 196875"/>
                <a:gd name="connsiteX36" fmla="*/ 28125 w 196875"/>
                <a:gd name="connsiteY36" fmla="*/ 168750 h 196875"/>
                <a:gd name="connsiteX37" fmla="*/ 140625 w 196875"/>
                <a:gd name="connsiteY37" fmla="*/ 168750 h 196875"/>
                <a:gd name="connsiteX38" fmla="*/ 140625 w 196875"/>
                <a:gd name="connsiteY38" fmla="*/ 84375 h 196875"/>
                <a:gd name="connsiteX39" fmla="*/ 168750 w 196875"/>
                <a:gd name="connsiteY39" fmla="*/ 84375 h 196875"/>
                <a:gd name="connsiteX40" fmla="*/ 168750 w 196875"/>
                <a:gd name="connsiteY40" fmla="*/ 168750 h 1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96875" h="196875">
                  <a:moveTo>
                    <a:pt x="18281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lnTo>
                    <a:pt x="0" y="182813"/>
                  </a:lnTo>
                  <a:cubicBezTo>
                    <a:pt x="0" y="190579"/>
                    <a:pt x="6296" y="196875"/>
                    <a:pt x="14063" y="196875"/>
                  </a:cubicBezTo>
                  <a:lnTo>
                    <a:pt x="182813" y="196875"/>
                  </a:lnTo>
                  <a:cubicBezTo>
                    <a:pt x="190579" y="196875"/>
                    <a:pt x="196875" y="190579"/>
                    <a:pt x="196875" y="182813"/>
                  </a:cubicBezTo>
                  <a:lnTo>
                    <a:pt x="196875" y="14063"/>
                  </a:lnTo>
                  <a:cubicBezTo>
                    <a:pt x="196875" y="6296"/>
                    <a:pt x="190579" y="0"/>
                    <a:pt x="182813" y="0"/>
                  </a:cubicBezTo>
                  <a:close/>
                  <a:moveTo>
                    <a:pt x="168750" y="56250"/>
                  </a:moveTo>
                  <a:lnTo>
                    <a:pt x="140625" y="56250"/>
                  </a:lnTo>
                  <a:lnTo>
                    <a:pt x="140625" y="28125"/>
                  </a:lnTo>
                  <a:lnTo>
                    <a:pt x="168750" y="28125"/>
                  </a:lnTo>
                  <a:close/>
                  <a:moveTo>
                    <a:pt x="112500" y="168750"/>
                  </a:moveTo>
                  <a:lnTo>
                    <a:pt x="84375" y="168750"/>
                  </a:lnTo>
                  <a:lnTo>
                    <a:pt x="84375" y="140625"/>
                  </a:lnTo>
                  <a:lnTo>
                    <a:pt x="112500" y="140625"/>
                  </a:lnTo>
                  <a:close/>
                  <a:moveTo>
                    <a:pt x="112500" y="112500"/>
                  </a:moveTo>
                  <a:lnTo>
                    <a:pt x="84375" y="112500"/>
                  </a:lnTo>
                  <a:lnTo>
                    <a:pt x="84375" y="84375"/>
                  </a:lnTo>
                  <a:lnTo>
                    <a:pt x="112500" y="84375"/>
                  </a:lnTo>
                  <a:close/>
                  <a:moveTo>
                    <a:pt x="28125" y="84375"/>
                  </a:moveTo>
                  <a:lnTo>
                    <a:pt x="56250" y="84375"/>
                  </a:lnTo>
                  <a:lnTo>
                    <a:pt x="56250" y="112500"/>
                  </a:lnTo>
                  <a:lnTo>
                    <a:pt x="28125" y="112500"/>
                  </a:lnTo>
                  <a:close/>
                  <a:moveTo>
                    <a:pt x="84375" y="56250"/>
                  </a:moveTo>
                  <a:lnTo>
                    <a:pt x="84375" y="28125"/>
                  </a:lnTo>
                  <a:lnTo>
                    <a:pt x="112500" y="28125"/>
                  </a:lnTo>
                  <a:lnTo>
                    <a:pt x="112500" y="56250"/>
                  </a:lnTo>
                  <a:close/>
                  <a:moveTo>
                    <a:pt x="56250" y="28125"/>
                  </a:moveTo>
                  <a:lnTo>
                    <a:pt x="56250" y="56250"/>
                  </a:lnTo>
                  <a:lnTo>
                    <a:pt x="28125" y="56250"/>
                  </a:lnTo>
                  <a:lnTo>
                    <a:pt x="28125" y="28125"/>
                  </a:lnTo>
                  <a:close/>
                  <a:moveTo>
                    <a:pt x="28125" y="140625"/>
                  </a:moveTo>
                  <a:lnTo>
                    <a:pt x="56250" y="140625"/>
                  </a:lnTo>
                  <a:lnTo>
                    <a:pt x="56250" y="168750"/>
                  </a:lnTo>
                  <a:lnTo>
                    <a:pt x="28125" y="168750"/>
                  </a:lnTo>
                  <a:close/>
                  <a:moveTo>
                    <a:pt x="140625" y="168750"/>
                  </a:moveTo>
                  <a:lnTo>
                    <a:pt x="140625" y="84375"/>
                  </a:lnTo>
                  <a:lnTo>
                    <a:pt x="168750" y="84375"/>
                  </a:lnTo>
                  <a:lnTo>
                    <a:pt x="168750" y="168750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A23125-50DE-465F-8CB8-F07BAD422842}"/>
                </a:ext>
              </a:extLst>
            </p:cNvPr>
            <p:cNvSpPr/>
            <p:nvPr/>
          </p:nvSpPr>
          <p:spPr>
            <a:xfrm>
              <a:off x="9565229" y="2091808"/>
              <a:ext cx="253127" cy="225001"/>
            </a:xfrm>
            <a:custGeom>
              <a:avLst/>
              <a:gdLst>
                <a:gd name="connsiteX0" fmla="*/ 239063 w 253125"/>
                <a:gd name="connsiteY0" fmla="*/ 225000 h 225000"/>
                <a:gd name="connsiteX1" fmla="*/ 253125 w 253125"/>
                <a:gd name="connsiteY1" fmla="*/ 210938 h 225000"/>
                <a:gd name="connsiteX2" fmla="*/ 239063 w 253125"/>
                <a:gd name="connsiteY2" fmla="*/ 196875 h 225000"/>
                <a:gd name="connsiteX3" fmla="*/ 225000 w 253125"/>
                <a:gd name="connsiteY3" fmla="*/ 196875 h 225000"/>
                <a:gd name="connsiteX4" fmla="*/ 225000 w 253125"/>
                <a:gd name="connsiteY4" fmla="*/ 98438 h 225000"/>
                <a:gd name="connsiteX5" fmla="*/ 210938 w 253125"/>
                <a:gd name="connsiteY5" fmla="*/ 84375 h 225000"/>
                <a:gd name="connsiteX6" fmla="*/ 168750 w 253125"/>
                <a:gd name="connsiteY6" fmla="*/ 84375 h 225000"/>
                <a:gd name="connsiteX7" fmla="*/ 168750 w 253125"/>
                <a:gd name="connsiteY7" fmla="*/ 14063 h 225000"/>
                <a:gd name="connsiteX8" fmla="*/ 154688 w 253125"/>
                <a:gd name="connsiteY8" fmla="*/ 0 h 225000"/>
                <a:gd name="connsiteX9" fmla="*/ 98438 w 253125"/>
                <a:gd name="connsiteY9" fmla="*/ 0 h 225000"/>
                <a:gd name="connsiteX10" fmla="*/ 84375 w 253125"/>
                <a:gd name="connsiteY10" fmla="*/ 14063 h 225000"/>
                <a:gd name="connsiteX11" fmla="*/ 84375 w 253125"/>
                <a:gd name="connsiteY11" fmla="*/ 112500 h 225000"/>
                <a:gd name="connsiteX12" fmla="*/ 42188 w 253125"/>
                <a:gd name="connsiteY12" fmla="*/ 112500 h 225000"/>
                <a:gd name="connsiteX13" fmla="*/ 28125 w 253125"/>
                <a:gd name="connsiteY13" fmla="*/ 126563 h 225000"/>
                <a:gd name="connsiteX14" fmla="*/ 28125 w 253125"/>
                <a:gd name="connsiteY14" fmla="*/ 196875 h 225000"/>
                <a:gd name="connsiteX15" fmla="*/ 14063 w 253125"/>
                <a:gd name="connsiteY15" fmla="*/ 196875 h 225000"/>
                <a:gd name="connsiteX16" fmla="*/ 0 w 253125"/>
                <a:gd name="connsiteY16" fmla="*/ 210938 h 225000"/>
                <a:gd name="connsiteX17" fmla="*/ 14063 w 253125"/>
                <a:gd name="connsiteY17" fmla="*/ 225000 h 225000"/>
                <a:gd name="connsiteX18" fmla="*/ 196875 w 253125"/>
                <a:gd name="connsiteY18" fmla="*/ 196875 h 225000"/>
                <a:gd name="connsiteX19" fmla="*/ 168750 w 253125"/>
                <a:gd name="connsiteY19" fmla="*/ 196875 h 225000"/>
                <a:gd name="connsiteX20" fmla="*/ 168750 w 253125"/>
                <a:gd name="connsiteY20" fmla="*/ 112500 h 225000"/>
                <a:gd name="connsiteX21" fmla="*/ 196875 w 253125"/>
                <a:gd name="connsiteY21" fmla="*/ 112500 h 225000"/>
                <a:gd name="connsiteX22" fmla="*/ 112500 w 253125"/>
                <a:gd name="connsiteY22" fmla="*/ 28125 h 225000"/>
                <a:gd name="connsiteX23" fmla="*/ 140625 w 253125"/>
                <a:gd name="connsiteY23" fmla="*/ 28125 h 225000"/>
                <a:gd name="connsiteX24" fmla="*/ 140625 w 253125"/>
                <a:gd name="connsiteY24" fmla="*/ 196875 h 225000"/>
                <a:gd name="connsiteX25" fmla="*/ 112500 w 253125"/>
                <a:gd name="connsiteY25" fmla="*/ 196875 h 225000"/>
                <a:gd name="connsiteX26" fmla="*/ 112500 w 253125"/>
                <a:gd name="connsiteY26" fmla="*/ 28125 h 225000"/>
                <a:gd name="connsiteX27" fmla="*/ 56250 w 253125"/>
                <a:gd name="connsiteY27" fmla="*/ 140625 h 225000"/>
                <a:gd name="connsiteX28" fmla="*/ 84375 w 253125"/>
                <a:gd name="connsiteY28" fmla="*/ 140625 h 225000"/>
                <a:gd name="connsiteX29" fmla="*/ 84375 w 253125"/>
                <a:gd name="connsiteY29" fmla="*/ 196875 h 225000"/>
                <a:gd name="connsiteX30" fmla="*/ 56250 w 253125"/>
                <a:gd name="connsiteY30" fmla="*/ 196875 h 22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53125" h="225000">
                  <a:moveTo>
                    <a:pt x="239063" y="225000"/>
                  </a:moveTo>
                  <a:cubicBezTo>
                    <a:pt x="246829" y="225000"/>
                    <a:pt x="253125" y="218704"/>
                    <a:pt x="253125" y="210938"/>
                  </a:cubicBezTo>
                  <a:cubicBezTo>
                    <a:pt x="253125" y="203171"/>
                    <a:pt x="246829" y="196875"/>
                    <a:pt x="239063" y="196875"/>
                  </a:cubicBezTo>
                  <a:lnTo>
                    <a:pt x="225000" y="196875"/>
                  </a:lnTo>
                  <a:lnTo>
                    <a:pt x="225000" y="98438"/>
                  </a:lnTo>
                  <a:cubicBezTo>
                    <a:pt x="225000" y="90671"/>
                    <a:pt x="218704" y="84375"/>
                    <a:pt x="210938" y="84375"/>
                  </a:cubicBezTo>
                  <a:lnTo>
                    <a:pt x="168750" y="84375"/>
                  </a:lnTo>
                  <a:lnTo>
                    <a:pt x="168750" y="14063"/>
                  </a:lnTo>
                  <a:cubicBezTo>
                    <a:pt x="168750" y="6296"/>
                    <a:pt x="162454" y="0"/>
                    <a:pt x="154688" y="0"/>
                  </a:cubicBezTo>
                  <a:lnTo>
                    <a:pt x="98438" y="0"/>
                  </a:lnTo>
                  <a:cubicBezTo>
                    <a:pt x="90671" y="0"/>
                    <a:pt x="84375" y="6296"/>
                    <a:pt x="84375" y="14063"/>
                  </a:cubicBezTo>
                  <a:lnTo>
                    <a:pt x="84375" y="112500"/>
                  </a:lnTo>
                  <a:lnTo>
                    <a:pt x="42188" y="112500"/>
                  </a:lnTo>
                  <a:cubicBezTo>
                    <a:pt x="34421" y="112500"/>
                    <a:pt x="28125" y="118796"/>
                    <a:pt x="28125" y="126563"/>
                  </a:cubicBezTo>
                  <a:lnTo>
                    <a:pt x="28125" y="196875"/>
                  </a:lnTo>
                  <a:lnTo>
                    <a:pt x="14063" y="196875"/>
                  </a:lnTo>
                  <a:cubicBezTo>
                    <a:pt x="6296" y="196875"/>
                    <a:pt x="0" y="203171"/>
                    <a:pt x="0" y="210938"/>
                  </a:cubicBezTo>
                  <a:cubicBezTo>
                    <a:pt x="0" y="218704"/>
                    <a:pt x="6296" y="225000"/>
                    <a:pt x="14063" y="225000"/>
                  </a:cubicBezTo>
                  <a:close/>
                  <a:moveTo>
                    <a:pt x="196875" y="196875"/>
                  </a:moveTo>
                  <a:lnTo>
                    <a:pt x="168750" y="196875"/>
                  </a:lnTo>
                  <a:lnTo>
                    <a:pt x="168750" y="112500"/>
                  </a:lnTo>
                  <a:lnTo>
                    <a:pt x="196875" y="112500"/>
                  </a:lnTo>
                  <a:close/>
                  <a:moveTo>
                    <a:pt x="112500" y="28125"/>
                  </a:moveTo>
                  <a:lnTo>
                    <a:pt x="140625" y="28125"/>
                  </a:lnTo>
                  <a:lnTo>
                    <a:pt x="140625" y="196875"/>
                  </a:lnTo>
                  <a:lnTo>
                    <a:pt x="112500" y="196875"/>
                  </a:lnTo>
                  <a:cubicBezTo>
                    <a:pt x="112500" y="160919"/>
                    <a:pt x="112500" y="66653"/>
                    <a:pt x="112500" y="28125"/>
                  </a:cubicBezTo>
                  <a:close/>
                  <a:moveTo>
                    <a:pt x="56250" y="140625"/>
                  </a:moveTo>
                  <a:lnTo>
                    <a:pt x="84375" y="140625"/>
                  </a:lnTo>
                  <a:lnTo>
                    <a:pt x="84375" y="196875"/>
                  </a:lnTo>
                  <a:lnTo>
                    <a:pt x="56250" y="196875"/>
                  </a:lnTo>
                  <a:close/>
                </a:path>
              </a:pathLst>
            </a:custGeom>
            <a:solidFill>
              <a:schemeClr val="accent2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F867CBD-D25C-4CF0-8992-1D7C691BDBE1}"/>
                </a:ext>
              </a:extLst>
            </p:cNvPr>
            <p:cNvSpPr/>
            <p:nvPr/>
          </p:nvSpPr>
          <p:spPr>
            <a:xfrm>
              <a:off x="9649574" y="2401185"/>
              <a:ext cx="140626" cy="28125"/>
            </a:xfrm>
            <a:custGeom>
              <a:avLst/>
              <a:gdLst>
                <a:gd name="connsiteX0" fmla="*/ 126563 w 140625"/>
                <a:gd name="connsiteY0" fmla="*/ 0 h 28125"/>
                <a:gd name="connsiteX1" fmla="*/ 14063 w 140625"/>
                <a:gd name="connsiteY1" fmla="*/ 0 h 28125"/>
                <a:gd name="connsiteX2" fmla="*/ 0 w 140625"/>
                <a:gd name="connsiteY2" fmla="*/ 14063 h 28125"/>
                <a:gd name="connsiteX3" fmla="*/ 14063 w 140625"/>
                <a:gd name="connsiteY3" fmla="*/ 28125 h 28125"/>
                <a:gd name="connsiteX4" fmla="*/ 126563 w 140625"/>
                <a:gd name="connsiteY4" fmla="*/ 28125 h 28125"/>
                <a:gd name="connsiteX5" fmla="*/ 140625 w 140625"/>
                <a:gd name="connsiteY5" fmla="*/ 14063 h 28125"/>
                <a:gd name="connsiteX6" fmla="*/ 126563 w 140625"/>
                <a:gd name="connsiteY6" fmla="*/ 0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2656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9E207CA-C796-41F5-9760-F5C61C226889}"/>
                </a:ext>
              </a:extLst>
            </p:cNvPr>
            <p:cNvSpPr/>
            <p:nvPr/>
          </p:nvSpPr>
          <p:spPr>
            <a:xfrm>
              <a:off x="9649601" y="2457435"/>
              <a:ext cx="140626" cy="28125"/>
            </a:xfrm>
            <a:custGeom>
              <a:avLst/>
              <a:gdLst>
                <a:gd name="connsiteX0" fmla="*/ 14063 w 140625"/>
                <a:gd name="connsiteY0" fmla="*/ 28125 h 28125"/>
                <a:gd name="connsiteX1" fmla="*/ 126563 w 140625"/>
                <a:gd name="connsiteY1" fmla="*/ 28125 h 28125"/>
                <a:gd name="connsiteX2" fmla="*/ 140625 w 140625"/>
                <a:gd name="connsiteY2" fmla="*/ 14063 h 28125"/>
                <a:gd name="connsiteX3" fmla="*/ 126563 w 140625"/>
                <a:gd name="connsiteY3" fmla="*/ 0 h 28125"/>
                <a:gd name="connsiteX4" fmla="*/ 14063 w 140625"/>
                <a:gd name="connsiteY4" fmla="*/ 0 h 28125"/>
                <a:gd name="connsiteX5" fmla="*/ 0 w 140625"/>
                <a:gd name="connsiteY5" fmla="*/ 14063 h 28125"/>
                <a:gd name="connsiteX6" fmla="*/ 14063 w 140625"/>
                <a:gd name="connsiteY6" fmla="*/ 28125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4063" y="28125"/>
                  </a:move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EDB225-1D4B-4989-B04A-166540CD9ED4}"/>
                </a:ext>
              </a:extLst>
            </p:cNvPr>
            <p:cNvSpPr/>
            <p:nvPr/>
          </p:nvSpPr>
          <p:spPr>
            <a:xfrm>
              <a:off x="9649611" y="2344935"/>
              <a:ext cx="140626" cy="28125"/>
            </a:xfrm>
            <a:custGeom>
              <a:avLst/>
              <a:gdLst>
                <a:gd name="connsiteX0" fmla="*/ 126563 w 140625"/>
                <a:gd name="connsiteY0" fmla="*/ 0 h 28125"/>
                <a:gd name="connsiteX1" fmla="*/ 14063 w 140625"/>
                <a:gd name="connsiteY1" fmla="*/ 0 h 28125"/>
                <a:gd name="connsiteX2" fmla="*/ 0 w 140625"/>
                <a:gd name="connsiteY2" fmla="*/ 14063 h 28125"/>
                <a:gd name="connsiteX3" fmla="*/ 14063 w 140625"/>
                <a:gd name="connsiteY3" fmla="*/ 28125 h 28125"/>
                <a:gd name="connsiteX4" fmla="*/ 126563 w 140625"/>
                <a:gd name="connsiteY4" fmla="*/ 28125 h 28125"/>
                <a:gd name="connsiteX5" fmla="*/ 140625 w 140625"/>
                <a:gd name="connsiteY5" fmla="*/ 14063 h 28125"/>
                <a:gd name="connsiteX6" fmla="*/ 126563 w 140625"/>
                <a:gd name="connsiteY6" fmla="*/ 0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2656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6A1620D-962F-4F06-9EA5-4FB8C1B71458}"/>
                </a:ext>
              </a:extLst>
            </p:cNvPr>
            <p:cNvSpPr/>
            <p:nvPr/>
          </p:nvSpPr>
          <p:spPr>
            <a:xfrm>
              <a:off x="9691713" y="2578359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7" name="组合 376">
            <a:extLst>
              <a:ext uri="{FF2B5EF4-FFF2-40B4-BE49-F238E27FC236}">
                <a16:creationId xmlns:a16="http://schemas.microsoft.com/office/drawing/2014/main" id="{358D6F0B-564C-4BA7-A01B-373E78871DF7}"/>
              </a:ext>
            </a:extLst>
          </p:cNvPr>
          <p:cNvGrpSpPr/>
          <p:nvPr/>
        </p:nvGrpSpPr>
        <p:grpSpPr>
          <a:xfrm>
            <a:off x="4685803" y="3091924"/>
            <a:ext cx="2820394" cy="2489961"/>
            <a:chOff x="950033" y="3091924"/>
            <a:chExt cx="2820394" cy="2489961"/>
          </a:xfrm>
        </p:grpSpPr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AC7EB810-06CD-44A9-BE18-3C254868A433}"/>
                </a:ext>
              </a:extLst>
            </p:cNvPr>
            <p:cNvSpPr txBox="1"/>
            <p:nvPr/>
          </p:nvSpPr>
          <p:spPr>
            <a:xfrm>
              <a:off x="1176617" y="3091924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79" name="矩形 378">
              <a:extLst>
                <a:ext uri="{FF2B5EF4-FFF2-40B4-BE49-F238E27FC236}">
                  <a16:creationId xmlns:a16="http://schemas.microsoft.com/office/drawing/2014/main" id="{D77A552B-5968-46DD-98E4-3D008364D09A}"/>
                </a:ext>
              </a:extLst>
            </p:cNvPr>
            <p:cNvSpPr/>
            <p:nvPr/>
          </p:nvSpPr>
          <p:spPr>
            <a:xfrm>
              <a:off x="950033" y="3588647"/>
              <a:ext cx="2820394" cy="1993238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380" name="组合 379">
            <a:extLst>
              <a:ext uri="{FF2B5EF4-FFF2-40B4-BE49-F238E27FC236}">
                <a16:creationId xmlns:a16="http://schemas.microsoft.com/office/drawing/2014/main" id="{ECBB886F-7A4E-4344-80A4-6C04787AB45A}"/>
              </a:ext>
            </a:extLst>
          </p:cNvPr>
          <p:cNvGrpSpPr/>
          <p:nvPr/>
        </p:nvGrpSpPr>
        <p:grpSpPr>
          <a:xfrm>
            <a:off x="8435634" y="3091924"/>
            <a:ext cx="2820394" cy="2489961"/>
            <a:chOff x="950033" y="3091924"/>
            <a:chExt cx="2820394" cy="2489961"/>
          </a:xfrm>
        </p:grpSpPr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id="{43E374E1-4A8A-4A06-9D80-802FEF39D9F2}"/>
                </a:ext>
              </a:extLst>
            </p:cNvPr>
            <p:cNvSpPr txBox="1"/>
            <p:nvPr/>
          </p:nvSpPr>
          <p:spPr>
            <a:xfrm>
              <a:off x="1176617" y="3091924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82" name="矩形 381">
              <a:extLst>
                <a:ext uri="{FF2B5EF4-FFF2-40B4-BE49-F238E27FC236}">
                  <a16:creationId xmlns:a16="http://schemas.microsoft.com/office/drawing/2014/main" id="{CD9F9EA9-262B-4D0C-9039-302B4C05FCD8}"/>
                </a:ext>
              </a:extLst>
            </p:cNvPr>
            <p:cNvSpPr/>
            <p:nvPr/>
          </p:nvSpPr>
          <p:spPr>
            <a:xfrm>
              <a:off x="950033" y="3588647"/>
              <a:ext cx="2820394" cy="1993238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cxnSp>
        <p:nvCxnSpPr>
          <p:cNvPr id="383" name="直接连接符 382">
            <a:extLst>
              <a:ext uri="{FF2B5EF4-FFF2-40B4-BE49-F238E27FC236}">
                <a16:creationId xmlns:a16="http://schemas.microsoft.com/office/drawing/2014/main" id="{82061A2D-8F6E-43EF-8788-BF61B77A5668}"/>
              </a:ext>
            </a:extLst>
          </p:cNvPr>
          <p:cNvCxnSpPr>
            <a:cxnSpLocks/>
          </p:cNvCxnSpPr>
          <p:nvPr/>
        </p:nvCxnSpPr>
        <p:spPr>
          <a:xfrm>
            <a:off x="695325" y="6219824"/>
            <a:ext cx="3301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接连接符 384">
            <a:extLst>
              <a:ext uri="{FF2B5EF4-FFF2-40B4-BE49-F238E27FC236}">
                <a16:creationId xmlns:a16="http://schemas.microsoft.com/office/drawing/2014/main" id="{2951B43E-AD99-4BC1-ADBD-7A55F229D3B5}"/>
              </a:ext>
            </a:extLst>
          </p:cNvPr>
          <p:cNvCxnSpPr>
            <a:cxnSpLocks/>
          </p:cNvCxnSpPr>
          <p:nvPr/>
        </p:nvCxnSpPr>
        <p:spPr>
          <a:xfrm>
            <a:off x="4445157" y="6219824"/>
            <a:ext cx="3301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直接连接符 385">
            <a:extLst>
              <a:ext uri="{FF2B5EF4-FFF2-40B4-BE49-F238E27FC236}">
                <a16:creationId xmlns:a16="http://schemas.microsoft.com/office/drawing/2014/main" id="{EA41536C-7D7E-4206-B172-2D3313F1DCC4}"/>
              </a:ext>
            </a:extLst>
          </p:cNvPr>
          <p:cNvCxnSpPr>
            <a:cxnSpLocks/>
          </p:cNvCxnSpPr>
          <p:nvPr/>
        </p:nvCxnSpPr>
        <p:spPr>
          <a:xfrm>
            <a:off x="8194988" y="6219824"/>
            <a:ext cx="3301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153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D08398C-B741-425C-8C8A-2C42A2500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AAC76D-4655-4B9A-8F4A-3F2151336B12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内容排版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62BCFF7-7739-4438-B277-EC943E6A9211}"/>
              </a:ext>
            </a:extLst>
          </p:cNvPr>
          <p:cNvGrpSpPr/>
          <p:nvPr/>
        </p:nvGrpSpPr>
        <p:grpSpPr>
          <a:xfrm>
            <a:off x="0" y="1433742"/>
            <a:ext cx="12192000" cy="2651760"/>
            <a:chOff x="0" y="1666240"/>
            <a:chExt cx="12192000" cy="265176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8D00FB6-3860-4464-80C8-7108E7C1876E}"/>
                </a:ext>
              </a:extLst>
            </p:cNvPr>
            <p:cNvSpPr/>
            <p:nvPr/>
          </p:nvSpPr>
          <p:spPr>
            <a:xfrm>
              <a:off x="0" y="1666240"/>
              <a:ext cx="12192000" cy="265176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40ECA20-46EA-4AEB-A586-5E7A8FFEC2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021" t="18959" r="10992" b="54729"/>
            <a:stretch/>
          </p:blipFill>
          <p:spPr>
            <a:xfrm>
              <a:off x="0" y="1666240"/>
              <a:ext cx="12192000" cy="2651760"/>
            </a:xfrm>
            <a:custGeom>
              <a:avLst/>
              <a:gdLst>
                <a:gd name="connsiteX0" fmla="*/ 0 w 12192000"/>
                <a:gd name="connsiteY0" fmla="*/ 0 h 4224529"/>
                <a:gd name="connsiteX1" fmla="*/ 12192000 w 12192000"/>
                <a:gd name="connsiteY1" fmla="*/ 0 h 4224529"/>
                <a:gd name="connsiteX2" fmla="*/ 12192000 w 12192000"/>
                <a:gd name="connsiteY2" fmla="*/ 4224529 h 4224529"/>
                <a:gd name="connsiteX3" fmla="*/ 0 w 12192000"/>
                <a:gd name="connsiteY3" fmla="*/ 4224529 h 422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224529">
                  <a:moveTo>
                    <a:pt x="0" y="0"/>
                  </a:moveTo>
                  <a:lnTo>
                    <a:pt x="12192000" y="0"/>
                  </a:lnTo>
                  <a:lnTo>
                    <a:pt x="12192000" y="4224529"/>
                  </a:lnTo>
                  <a:lnTo>
                    <a:pt x="0" y="4224529"/>
                  </a:lnTo>
                  <a:close/>
                </a:path>
              </a:pathLst>
            </a:cu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1760100-0B0B-42FC-85DF-6E47891B0DB0}"/>
                </a:ext>
              </a:extLst>
            </p:cNvPr>
            <p:cNvGrpSpPr/>
            <p:nvPr/>
          </p:nvGrpSpPr>
          <p:grpSpPr>
            <a:xfrm>
              <a:off x="950032" y="1912314"/>
              <a:ext cx="6507408" cy="1571347"/>
              <a:chOff x="950032" y="1625652"/>
              <a:chExt cx="6507408" cy="1571347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00FF69B-F2FD-4DA7-91C4-C4DA131D78C3}"/>
                  </a:ext>
                </a:extLst>
              </p:cNvPr>
              <p:cNvSpPr txBox="1"/>
              <p:nvPr/>
            </p:nvSpPr>
            <p:spPr>
              <a:xfrm>
                <a:off x="950032" y="1625652"/>
                <a:ext cx="2339102" cy="52322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输入你的标题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0856BAE3-0C09-48E3-8389-0CB93953F5B7}"/>
                  </a:ext>
                </a:extLst>
              </p:cNvPr>
              <p:cNvSpPr/>
              <p:nvPr/>
            </p:nvSpPr>
            <p:spPr>
              <a:xfrm>
                <a:off x="950032" y="2173257"/>
                <a:ext cx="6507408" cy="102374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kern="100" dirty="0">
                    <a:solidFill>
                      <a:schemeClr val="bg2"/>
                    </a:solidFill>
                    <a:ea typeface="微软雅黑" panose="020B0503020204020204" pitchFamily="34" charset="-122"/>
                  </a:rPr>
                  <a:t>这段是文本占位，没有任何含义，你可以把你的文案内容放在这里，字体的字号、大小、间距、颜色都已经调整好，只需要复制你的文本，右键粘贴，在粘贴时建议选择只保留文本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DC05BD9-93B1-4972-90AE-541B44E76A54}"/>
              </a:ext>
            </a:extLst>
          </p:cNvPr>
          <p:cNvGrpSpPr/>
          <p:nvPr/>
        </p:nvGrpSpPr>
        <p:grpSpPr>
          <a:xfrm>
            <a:off x="7457440" y="998558"/>
            <a:ext cx="4185920" cy="2457726"/>
            <a:chOff x="7764516" y="1196479"/>
            <a:chExt cx="4120408" cy="2419262"/>
          </a:xfrm>
          <a:effectLst>
            <a:outerShdw blurRad="63500" sx="102000" sy="102000" algn="ctr" rotWithShape="0">
              <a:prstClr val="black">
                <a:alpha val="21000"/>
              </a:prstClr>
            </a:outerShdw>
          </a:effectLst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324F2BE-80FC-4BF1-8D81-1994C7326DF9}"/>
                </a:ext>
              </a:extLst>
            </p:cNvPr>
            <p:cNvSpPr/>
            <p:nvPr/>
          </p:nvSpPr>
          <p:spPr>
            <a:xfrm>
              <a:off x="8154776" y="1367790"/>
              <a:ext cx="3271414" cy="1968273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1"/>
              </a:stretch>
            </a:blip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3640D4B1-05D2-4E65-B1CD-9060B3AC5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764516" y="1196479"/>
              <a:ext cx="4120408" cy="2419262"/>
            </a:xfrm>
            <a:custGeom>
              <a:avLst/>
              <a:gdLst>
                <a:gd name="connsiteX0" fmla="*/ 518424 w 4120408"/>
                <a:gd name="connsiteY0" fmla="*/ 190361 h 2419262"/>
                <a:gd name="connsiteX1" fmla="*/ 518424 w 4120408"/>
                <a:gd name="connsiteY1" fmla="*/ 2054684 h 2419262"/>
                <a:gd name="connsiteX2" fmla="*/ 3543564 w 4120408"/>
                <a:gd name="connsiteY2" fmla="*/ 2054684 h 2419262"/>
                <a:gd name="connsiteX3" fmla="*/ 3543564 w 4120408"/>
                <a:gd name="connsiteY3" fmla="*/ 190361 h 2419262"/>
                <a:gd name="connsiteX4" fmla="*/ 0 w 4120408"/>
                <a:gd name="connsiteY4" fmla="*/ 0 h 2419262"/>
                <a:gd name="connsiteX5" fmla="*/ 4120408 w 4120408"/>
                <a:gd name="connsiteY5" fmla="*/ 0 h 2419262"/>
                <a:gd name="connsiteX6" fmla="*/ 4120408 w 4120408"/>
                <a:gd name="connsiteY6" fmla="*/ 2419262 h 2419262"/>
                <a:gd name="connsiteX7" fmla="*/ 0 w 4120408"/>
                <a:gd name="connsiteY7" fmla="*/ 2419262 h 24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20408" h="2419262">
                  <a:moveTo>
                    <a:pt x="518424" y="190361"/>
                  </a:moveTo>
                  <a:lnTo>
                    <a:pt x="518424" y="2054684"/>
                  </a:lnTo>
                  <a:lnTo>
                    <a:pt x="3543564" y="2054684"/>
                  </a:lnTo>
                  <a:lnTo>
                    <a:pt x="3543564" y="190361"/>
                  </a:lnTo>
                  <a:close/>
                  <a:moveTo>
                    <a:pt x="0" y="0"/>
                  </a:moveTo>
                  <a:lnTo>
                    <a:pt x="4120408" y="0"/>
                  </a:lnTo>
                  <a:lnTo>
                    <a:pt x="4120408" y="2419262"/>
                  </a:lnTo>
                  <a:lnTo>
                    <a:pt x="0" y="2419262"/>
                  </a:lnTo>
                  <a:close/>
                </a:path>
              </a:pathLst>
            </a:custGeom>
          </p:spPr>
        </p:pic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F1133AFC-68C6-46ED-9D29-5AE6923F0113}"/>
              </a:ext>
            </a:extLst>
          </p:cNvPr>
          <p:cNvGrpSpPr/>
          <p:nvPr/>
        </p:nvGrpSpPr>
        <p:grpSpPr>
          <a:xfrm>
            <a:off x="695325" y="3606838"/>
            <a:ext cx="3286677" cy="2612986"/>
            <a:chOff x="695325" y="3606838"/>
            <a:chExt cx="3286677" cy="261298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AE1B2F8A-C946-493C-AB71-E1D730131144}"/>
                </a:ext>
              </a:extLst>
            </p:cNvPr>
            <p:cNvSpPr/>
            <p:nvPr/>
          </p:nvSpPr>
          <p:spPr>
            <a:xfrm>
              <a:off x="695325" y="3606838"/>
              <a:ext cx="3286677" cy="2612986"/>
            </a:xfrm>
            <a:prstGeom prst="roundRect">
              <a:avLst>
                <a:gd name="adj" fmla="val 5002"/>
              </a:avLst>
            </a:prstGeom>
            <a:solidFill>
              <a:schemeClr val="bg1"/>
            </a:solidFill>
            <a:ln w="0">
              <a:noFill/>
            </a:ln>
            <a:effectLst>
              <a:outerShdw blurRad="317500" dist="190500" dir="5400000" sx="94000" sy="94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362FCC5A-3F70-4ED0-A8AD-14DCA566210E}"/>
                </a:ext>
              </a:extLst>
            </p:cNvPr>
            <p:cNvGrpSpPr/>
            <p:nvPr/>
          </p:nvGrpSpPr>
          <p:grpSpPr>
            <a:xfrm>
              <a:off x="897331" y="3850428"/>
              <a:ext cx="2882664" cy="1892792"/>
              <a:chOff x="897331" y="3850428"/>
              <a:chExt cx="2882664" cy="189279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37093D3-2268-4B30-9BBD-603CA6C1D22B}"/>
                  </a:ext>
                </a:extLst>
              </p:cNvPr>
              <p:cNvSpPr txBox="1"/>
              <p:nvPr/>
            </p:nvSpPr>
            <p:spPr>
              <a:xfrm>
                <a:off x="1476889" y="454540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pPr algn="just"/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F2C7841E-892B-4D0A-8582-0A3133B362F8}"/>
                  </a:ext>
                </a:extLst>
              </p:cNvPr>
              <p:cNvSpPr/>
              <p:nvPr/>
            </p:nvSpPr>
            <p:spPr>
              <a:xfrm>
                <a:off x="897331" y="4919020"/>
                <a:ext cx="2882664" cy="824200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这段是文本占位，没有任何含义，你可以把你的文案内容放在这里，字体的字号、大小、间距、颜色都已经调整好</a:t>
                </a:r>
              </a:p>
            </p:txBody>
          </p: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9B904F28-40DF-4A11-B17D-33E703691621}"/>
                  </a:ext>
                </a:extLst>
              </p:cNvPr>
              <p:cNvGrpSpPr/>
              <p:nvPr/>
            </p:nvGrpSpPr>
            <p:grpSpPr>
              <a:xfrm>
                <a:off x="2026245" y="3850428"/>
                <a:ext cx="624836" cy="624838"/>
                <a:chOff x="10107208" y="3831537"/>
                <a:chExt cx="1079424" cy="1079430"/>
              </a:xfrm>
            </p:grpSpPr>
            <p:grpSp>
              <p:nvGrpSpPr>
                <p:cNvPr id="139" name="组合 138">
                  <a:extLst>
                    <a:ext uri="{FF2B5EF4-FFF2-40B4-BE49-F238E27FC236}">
                      <a16:creationId xmlns:a16="http://schemas.microsoft.com/office/drawing/2014/main" id="{B46E6343-1112-423B-A929-9B5241CD0B36}"/>
                    </a:ext>
                  </a:extLst>
                </p:cNvPr>
                <p:cNvGrpSpPr/>
                <p:nvPr/>
              </p:nvGrpSpPr>
              <p:grpSpPr>
                <a:xfrm>
                  <a:off x="10107208" y="3831537"/>
                  <a:ext cx="1079424" cy="1079430"/>
                  <a:chOff x="9306119" y="1749690"/>
                  <a:chExt cx="1079424" cy="1079430"/>
                </a:xfrm>
              </p:grpSpPr>
              <p:sp>
                <p:nvSpPr>
                  <p:cNvPr id="151" name="椭圆 150">
                    <a:extLst>
                      <a:ext uri="{FF2B5EF4-FFF2-40B4-BE49-F238E27FC236}">
                        <a16:creationId xmlns:a16="http://schemas.microsoft.com/office/drawing/2014/main" id="{33C7FFFE-B63A-41A0-9937-6FFE2E5B4338}"/>
                      </a:ext>
                    </a:extLst>
                  </p:cNvPr>
                  <p:cNvSpPr/>
                  <p:nvPr/>
                </p:nvSpPr>
                <p:spPr>
                  <a:xfrm>
                    <a:off x="9317741" y="1761314"/>
                    <a:ext cx="1056182" cy="1056182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52" name="组合 151">
                    <a:extLst>
                      <a:ext uri="{FF2B5EF4-FFF2-40B4-BE49-F238E27FC236}">
                        <a16:creationId xmlns:a16="http://schemas.microsoft.com/office/drawing/2014/main" id="{32D82148-6890-41A0-8A29-69BA5F2309D6}"/>
                      </a:ext>
                    </a:extLst>
                  </p:cNvPr>
                  <p:cNvGrpSpPr/>
                  <p:nvPr/>
                </p:nvGrpSpPr>
                <p:grpSpPr>
                  <a:xfrm>
                    <a:off x="9306119" y="1749690"/>
                    <a:ext cx="1079424" cy="1079430"/>
                    <a:chOff x="2842276" y="-419100"/>
                    <a:chExt cx="5577822" cy="5577840"/>
                  </a:xfrm>
                </p:grpSpPr>
                <p:sp>
                  <p:nvSpPr>
                    <p:cNvPr id="153" name="弧形 152">
                      <a:extLst>
                        <a:ext uri="{FF2B5EF4-FFF2-40B4-BE49-F238E27FC236}">
                          <a16:creationId xmlns:a16="http://schemas.microsoft.com/office/drawing/2014/main" id="{528CB215-B014-4FD7-BBB4-22968F307D74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2842260" y="975360"/>
                      <a:ext cx="2788920" cy="278888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54" name="弧形 153">
                      <a:extLst>
                        <a:ext uri="{FF2B5EF4-FFF2-40B4-BE49-F238E27FC236}">
                          <a16:creationId xmlns:a16="http://schemas.microsoft.com/office/drawing/2014/main" id="{A040351A-B340-47FD-AC98-04558D9575B7}"/>
                        </a:ext>
                      </a:extLst>
                    </p:cNvPr>
                    <p:cNvSpPr/>
                    <p:nvPr/>
                  </p:nvSpPr>
                  <p:spPr>
                    <a:xfrm rot="-5184000">
                      <a:off x="2845011" y="887801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55" name="弧形 154">
                      <a:extLst>
                        <a:ext uri="{FF2B5EF4-FFF2-40B4-BE49-F238E27FC236}">
                          <a16:creationId xmlns:a16="http://schemas.microsoft.com/office/drawing/2014/main" id="{58CD11F5-0417-4A38-8D21-92C271B54327}"/>
                        </a:ext>
                      </a:extLst>
                    </p:cNvPr>
                    <p:cNvSpPr/>
                    <p:nvPr/>
                  </p:nvSpPr>
                  <p:spPr>
                    <a:xfrm rot="-4968000">
                      <a:off x="2853643" y="800588"/>
                      <a:ext cx="278815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56" name="弧形 155">
                      <a:extLst>
                        <a:ext uri="{FF2B5EF4-FFF2-40B4-BE49-F238E27FC236}">
                          <a16:creationId xmlns:a16="http://schemas.microsoft.com/office/drawing/2014/main" id="{EA9AD81A-E3D6-419E-85FA-9169A9344EB3}"/>
                        </a:ext>
                      </a:extLst>
                    </p:cNvPr>
                    <p:cNvSpPr/>
                    <p:nvPr/>
                  </p:nvSpPr>
                  <p:spPr>
                    <a:xfrm rot="-4752000">
                      <a:off x="2867228" y="714064"/>
                      <a:ext cx="278838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57" name="弧形 156">
                      <a:extLst>
                        <a:ext uri="{FF2B5EF4-FFF2-40B4-BE49-F238E27FC236}">
                          <a16:creationId xmlns:a16="http://schemas.microsoft.com/office/drawing/2014/main" id="{09229314-D6F3-4A7F-BB03-41B266658EC0}"/>
                        </a:ext>
                      </a:extLst>
                    </p:cNvPr>
                    <p:cNvSpPr/>
                    <p:nvPr/>
                  </p:nvSpPr>
                  <p:spPr>
                    <a:xfrm rot="-4536000">
                      <a:off x="2886338" y="628572"/>
                      <a:ext cx="278859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58" name="弧形 157">
                      <a:extLst>
                        <a:ext uri="{FF2B5EF4-FFF2-40B4-BE49-F238E27FC236}">
                          <a16:creationId xmlns:a16="http://schemas.microsoft.com/office/drawing/2014/main" id="{60F05D7C-42BF-442B-8541-A7C46D772827}"/>
                        </a:ext>
                      </a:extLst>
                    </p:cNvPr>
                    <p:cNvSpPr/>
                    <p:nvPr/>
                  </p:nvSpPr>
                  <p:spPr>
                    <a:xfrm rot="-4320000">
                      <a:off x="2910510" y="5444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59" name="弧形 158">
                      <a:extLst>
                        <a:ext uri="{FF2B5EF4-FFF2-40B4-BE49-F238E27FC236}">
                          <a16:creationId xmlns:a16="http://schemas.microsoft.com/office/drawing/2014/main" id="{15AB8618-FAC9-4D61-991C-C07F4F2C33E7}"/>
                        </a:ext>
                      </a:extLst>
                    </p:cNvPr>
                    <p:cNvSpPr/>
                    <p:nvPr/>
                  </p:nvSpPr>
                  <p:spPr>
                    <a:xfrm rot="-4104000">
                      <a:off x="2940243" y="462025"/>
                      <a:ext cx="2788807" cy="278891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0" name="弧形 159">
                      <a:extLst>
                        <a:ext uri="{FF2B5EF4-FFF2-40B4-BE49-F238E27FC236}">
                          <a16:creationId xmlns:a16="http://schemas.microsoft.com/office/drawing/2014/main" id="{27EA7B4B-4748-4FA2-8C9E-B7C9A76632F6}"/>
                        </a:ext>
                      </a:extLst>
                    </p:cNvPr>
                    <p:cNvSpPr/>
                    <p:nvPr/>
                  </p:nvSpPr>
                  <p:spPr>
                    <a:xfrm rot="-3888000">
                      <a:off x="2975243" y="381628"/>
                      <a:ext cx="2788574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1" name="弧形 160">
                      <a:extLst>
                        <a:ext uri="{FF2B5EF4-FFF2-40B4-BE49-F238E27FC236}">
                          <a16:creationId xmlns:a16="http://schemas.microsoft.com/office/drawing/2014/main" id="{79127EA8-9E74-4973-A96C-3AFC0D8BF5B5}"/>
                        </a:ext>
                      </a:extLst>
                    </p:cNvPr>
                    <p:cNvSpPr/>
                    <p:nvPr/>
                  </p:nvSpPr>
                  <p:spPr>
                    <a:xfrm rot="-3672000">
                      <a:off x="3014802" y="303574"/>
                      <a:ext cx="278887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2" name="弧形 161">
                      <a:extLst>
                        <a:ext uri="{FF2B5EF4-FFF2-40B4-BE49-F238E27FC236}">
                          <a16:creationId xmlns:a16="http://schemas.microsoft.com/office/drawing/2014/main" id="{39B73F74-4D05-4928-996E-AB1958F7EE45}"/>
                        </a:ext>
                      </a:extLst>
                    </p:cNvPr>
                    <p:cNvSpPr/>
                    <p:nvPr/>
                  </p:nvSpPr>
                  <p:spPr>
                    <a:xfrm rot="-3456000">
                      <a:off x="3059338" y="228171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3" name="弧形 162">
                      <a:extLst>
                        <a:ext uri="{FF2B5EF4-FFF2-40B4-BE49-F238E27FC236}">
                          <a16:creationId xmlns:a16="http://schemas.microsoft.com/office/drawing/2014/main" id="{EE75621F-BC76-463C-A09E-F7F5AB6EDEB4}"/>
                        </a:ext>
                      </a:extLst>
                    </p:cNvPr>
                    <p:cNvSpPr/>
                    <p:nvPr/>
                  </p:nvSpPr>
                  <p:spPr>
                    <a:xfrm rot="-3240000">
                      <a:off x="3108578" y="155717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4" name="弧形 163">
                      <a:extLst>
                        <a:ext uri="{FF2B5EF4-FFF2-40B4-BE49-F238E27FC236}">
                          <a16:creationId xmlns:a16="http://schemas.microsoft.com/office/drawing/2014/main" id="{02A5507A-8B5A-4023-9040-82E003A3DA9A}"/>
                        </a:ext>
                      </a:extLst>
                    </p:cNvPr>
                    <p:cNvSpPr/>
                    <p:nvPr/>
                  </p:nvSpPr>
                  <p:spPr>
                    <a:xfrm rot="-3024000">
                      <a:off x="3162327" y="86498"/>
                      <a:ext cx="278888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5" name="弧形 164">
                      <a:extLst>
                        <a:ext uri="{FF2B5EF4-FFF2-40B4-BE49-F238E27FC236}">
                          <a16:creationId xmlns:a16="http://schemas.microsoft.com/office/drawing/2014/main" id="{DBE93F4D-E7B9-4333-8B33-1F67E16BDC5A}"/>
                        </a:ext>
                      </a:extLst>
                    </p:cNvPr>
                    <p:cNvSpPr/>
                    <p:nvPr/>
                  </p:nvSpPr>
                  <p:spPr>
                    <a:xfrm rot="-2808000">
                      <a:off x="3220260" y="20786"/>
                      <a:ext cx="278889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6" name="弧形 165">
                      <a:extLst>
                        <a:ext uri="{FF2B5EF4-FFF2-40B4-BE49-F238E27FC236}">
                          <a16:creationId xmlns:a16="http://schemas.microsoft.com/office/drawing/2014/main" id="{9EE47BAE-B7EA-4747-B781-E83E72FF02C2}"/>
                        </a:ext>
                      </a:extLst>
                    </p:cNvPr>
                    <p:cNvSpPr/>
                    <p:nvPr/>
                  </p:nvSpPr>
                  <p:spPr>
                    <a:xfrm rot="-2592000">
                      <a:off x="3282203" y="-41158"/>
                      <a:ext cx="278889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7" name="弧形 166">
                      <a:extLst>
                        <a:ext uri="{FF2B5EF4-FFF2-40B4-BE49-F238E27FC236}">
                          <a16:creationId xmlns:a16="http://schemas.microsoft.com/office/drawing/2014/main" id="{4994ACAF-3810-4D8C-B0DB-438E4DA6D587}"/>
                        </a:ext>
                      </a:extLst>
                    </p:cNvPr>
                    <p:cNvSpPr/>
                    <p:nvPr/>
                  </p:nvSpPr>
                  <p:spPr>
                    <a:xfrm rot="-2376000">
                      <a:off x="3347916" y="-99090"/>
                      <a:ext cx="278890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8" name="弧形 167">
                      <a:extLst>
                        <a:ext uri="{FF2B5EF4-FFF2-40B4-BE49-F238E27FC236}">
                          <a16:creationId xmlns:a16="http://schemas.microsoft.com/office/drawing/2014/main" id="{F62DF3CD-53C6-470C-AF54-39AE32E380F2}"/>
                        </a:ext>
                      </a:extLst>
                    </p:cNvPr>
                    <p:cNvSpPr/>
                    <p:nvPr/>
                  </p:nvSpPr>
                  <p:spPr>
                    <a:xfrm rot="-2160000">
                      <a:off x="3417077" y="-15278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69" name="弧形 168">
                      <a:extLst>
                        <a:ext uri="{FF2B5EF4-FFF2-40B4-BE49-F238E27FC236}">
                          <a16:creationId xmlns:a16="http://schemas.microsoft.com/office/drawing/2014/main" id="{74E3FA47-CD01-4252-B7AA-967B4AF29833}"/>
                        </a:ext>
                      </a:extLst>
                    </p:cNvPr>
                    <p:cNvSpPr/>
                    <p:nvPr/>
                  </p:nvSpPr>
                  <p:spPr>
                    <a:xfrm rot="-1944000">
                      <a:off x="3489589" y="-202022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0" name="弧形 169">
                      <a:extLst>
                        <a:ext uri="{FF2B5EF4-FFF2-40B4-BE49-F238E27FC236}">
                          <a16:creationId xmlns:a16="http://schemas.microsoft.com/office/drawing/2014/main" id="{44657397-211C-4C9C-AF85-7446E3E4975F}"/>
                        </a:ext>
                      </a:extLst>
                    </p:cNvPr>
                    <p:cNvSpPr/>
                    <p:nvPr/>
                  </p:nvSpPr>
                  <p:spPr>
                    <a:xfrm rot="-1728000">
                      <a:off x="3564934" y="-24661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1" name="弧形 170">
                      <a:extLst>
                        <a:ext uri="{FF2B5EF4-FFF2-40B4-BE49-F238E27FC236}">
                          <a16:creationId xmlns:a16="http://schemas.microsoft.com/office/drawing/2014/main" id="{973E49CC-B6E3-4372-BB54-91587D3C10EE}"/>
                        </a:ext>
                      </a:extLst>
                    </p:cNvPr>
                    <p:cNvSpPr/>
                    <p:nvPr/>
                  </p:nvSpPr>
                  <p:spPr>
                    <a:xfrm rot="-1512000">
                      <a:off x="3642988" y="-28638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2" name="弧形 171">
                      <a:extLst>
                        <a:ext uri="{FF2B5EF4-FFF2-40B4-BE49-F238E27FC236}">
                          <a16:creationId xmlns:a16="http://schemas.microsoft.com/office/drawing/2014/main" id="{90FB9F20-8288-4988-9ECF-C28060427807}"/>
                        </a:ext>
                      </a:extLst>
                    </p:cNvPr>
                    <p:cNvSpPr/>
                    <p:nvPr/>
                  </p:nvSpPr>
                  <p:spPr>
                    <a:xfrm rot="-1296000">
                      <a:off x="3723385" y="-32117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3" name="弧形 172">
                      <a:extLst>
                        <a:ext uri="{FF2B5EF4-FFF2-40B4-BE49-F238E27FC236}">
                          <a16:creationId xmlns:a16="http://schemas.microsoft.com/office/drawing/2014/main" id="{2CCC2A35-0EF5-441A-8CE0-220D35C57F59}"/>
                        </a:ext>
                      </a:extLst>
                    </p:cNvPr>
                    <p:cNvSpPr/>
                    <p:nvPr/>
                  </p:nvSpPr>
                  <p:spPr>
                    <a:xfrm rot="-1080000">
                      <a:off x="3805866" y="-350850"/>
                      <a:ext cx="2788914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4" name="弧形 173">
                      <a:extLst>
                        <a:ext uri="{FF2B5EF4-FFF2-40B4-BE49-F238E27FC236}">
                          <a16:creationId xmlns:a16="http://schemas.microsoft.com/office/drawing/2014/main" id="{03C7A9AF-AD02-47E3-80C8-65EC57CFE033}"/>
                        </a:ext>
                      </a:extLst>
                    </p:cNvPr>
                    <p:cNvSpPr/>
                    <p:nvPr/>
                  </p:nvSpPr>
                  <p:spPr>
                    <a:xfrm rot="-864000">
                      <a:off x="3889990" y="-375290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5" name="弧形 174">
                      <a:extLst>
                        <a:ext uri="{FF2B5EF4-FFF2-40B4-BE49-F238E27FC236}">
                          <a16:creationId xmlns:a16="http://schemas.microsoft.com/office/drawing/2014/main" id="{389AC349-82D9-4061-B394-91BF3F89A60A}"/>
                        </a:ext>
                      </a:extLst>
                    </p:cNvPr>
                    <p:cNvSpPr/>
                    <p:nvPr/>
                  </p:nvSpPr>
                  <p:spPr>
                    <a:xfrm rot="-648000">
                      <a:off x="3975424" y="-3944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6" name="弧形 175">
                      <a:extLst>
                        <a:ext uri="{FF2B5EF4-FFF2-40B4-BE49-F238E27FC236}">
                          <a16:creationId xmlns:a16="http://schemas.microsoft.com/office/drawing/2014/main" id="{51FFA80E-4F3C-4618-A75B-4DA10BD0058E}"/>
                        </a:ext>
                      </a:extLst>
                    </p:cNvPr>
                    <p:cNvSpPr/>
                    <p:nvPr/>
                  </p:nvSpPr>
                  <p:spPr>
                    <a:xfrm rot="-432000">
                      <a:off x="4062005" y="-408104"/>
                      <a:ext cx="2788913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7" name="弧形 176">
                      <a:extLst>
                        <a:ext uri="{FF2B5EF4-FFF2-40B4-BE49-F238E27FC236}">
                          <a16:creationId xmlns:a16="http://schemas.microsoft.com/office/drawing/2014/main" id="{587661EE-9088-476A-B724-8B5D48791350}"/>
                        </a:ext>
                      </a:extLst>
                    </p:cNvPr>
                    <p:cNvSpPr/>
                    <p:nvPr/>
                  </p:nvSpPr>
                  <p:spPr>
                    <a:xfrm rot="-216000">
                      <a:off x="4149161" y="-4163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8" name="弧形 177">
                      <a:extLst>
                        <a:ext uri="{FF2B5EF4-FFF2-40B4-BE49-F238E27FC236}">
                          <a16:creationId xmlns:a16="http://schemas.microsoft.com/office/drawing/2014/main" id="{FA4161F3-B3FA-4875-B3DD-4CEC6626DA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6720" y="-4191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79" name="弧形 178">
                      <a:extLst>
                        <a:ext uri="{FF2B5EF4-FFF2-40B4-BE49-F238E27FC236}">
                          <a16:creationId xmlns:a16="http://schemas.microsoft.com/office/drawing/2014/main" id="{DA497B9D-632A-4145-A449-1E9D7F2193CD}"/>
                        </a:ext>
                      </a:extLst>
                    </p:cNvPr>
                    <p:cNvSpPr/>
                    <p:nvPr/>
                  </p:nvSpPr>
                  <p:spPr>
                    <a:xfrm rot="216000">
                      <a:off x="4324279" y="-416348"/>
                      <a:ext cx="2788920" cy="278891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0" name="弧形 179">
                      <a:extLst>
                        <a:ext uri="{FF2B5EF4-FFF2-40B4-BE49-F238E27FC236}">
                          <a16:creationId xmlns:a16="http://schemas.microsoft.com/office/drawing/2014/main" id="{5DC6C80E-1F5F-411C-AA38-5F818DEB35FC}"/>
                        </a:ext>
                      </a:extLst>
                    </p:cNvPr>
                    <p:cNvSpPr/>
                    <p:nvPr/>
                  </p:nvSpPr>
                  <p:spPr>
                    <a:xfrm rot="432000">
                      <a:off x="4411492" y="-408104"/>
                      <a:ext cx="2788920" cy="278891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1" name="弧形 180">
                      <a:extLst>
                        <a:ext uri="{FF2B5EF4-FFF2-40B4-BE49-F238E27FC236}">
                          <a16:creationId xmlns:a16="http://schemas.microsoft.com/office/drawing/2014/main" id="{2C525C03-4325-4715-B14C-6705DDC2ABB0}"/>
                        </a:ext>
                      </a:extLst>
                    </p:cNvPr>
                    <p:cNvSpPr/>
                    <p:nvPr/>
                  </p:nvSpPr>
                  <p:spPr>
                    <a:xfrm rot="648000">
                      <a:off x="4498016" y="-3944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2" name="弧形 181">
                      <a:extLst>
                        <a:ext uri="{FF2B5EF4-FFF2-40B4-BE49-F238E27FC236}">
                          <a16:creationId xmlns:a16="http://schemas.microsoft.com/office/drawing/2014/main" id="{1EBCA41C-FEBE-4BC8-BA9C-1C6D2BCFA920}"/>
                        </a:ext>
                      </a:extLst>
                    </p:cNvPr>
                    <p:cNvSpPr/>
                    <p:nvPr/>
                  </p:nvSpPr>
                  <p:spPr>
                    <a:xfrm rot="864000">
                      <a:off x="4583566" y="-375290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3" name="弧形 182">
                      <a:extLst>
                        <a:ext uri="{FF2B5EF4-FFF2-40B4-BE49-F238E27FC236}">
                          <a16:creationId xmlns:a16="http://schemas.microsoft.com/office/drawing/2014/main" id="{348DF1DC-EFDC-459B-917E-24224029FE96}"/>
                        </a:ext>
                      </a:extLst>
                    </p:cNvPr>
                    <p:cNvSpPr/>
                    <p:nvPr/>
                  </p:nvSpPr>
                  <p:spPr>
                    <a:xfrm rot="1080000">
                      <a:off x="4667632" y="-350850"/>
                      <a:ext cx="2788920" cy="2788914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4" name="弧形 183">
                      <a:extLst>
                        <a:ext uri="{FF2B5EF4-FFF2-40B4-BE49-F238E27FC236}">
                          <a16:creationId xmlns:a16="http://schemas.microsoft.com/office/drawing/2014/main" id="{23CCDB08-9F91-4C71-A16F-E776D3E1234B}"/>
                        </a:ext>
                      </a:extLst>
                    </p:cNvPr>
                    <p:cNvSpPr/>
                    <p:nvPr/>
                  </p:nvSpPr>
                  <p:spPr>
                    <a:xfrm rot="1296000">
                      <a:off x="4750055" y="-32117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5" name="弧形 184">
                      <a:extLst>
                        <a:ext uri="{FF2B5EF4-FFF2-40B4-BE49-F238E27FC236}">
                          <a16:creationId xmlns:a16="http://schemas.microsoft.com/office/drawing/2014/main" id="{615E8A9F-9418-4E6A-BF97-31241A208E29}"/>
                        </a:ext>
                      </a:extLst>
                    </p:cNvPr>
                    <p:cNvSpPr/>
                    <p:nvPr/>
                  </p:nvSpPr>
                  <p:spPr>
                    <a:xfrm rot="1512000">
                      <a:off x="4830453" y="-286385"/>
                      <a:ext cx="2788918" cy="278891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6" name="弧形 185">
                      <a:extLst>
                        <a:ext uri="{FF2B5EF4-FFF2-40B4-BE49-F238E27FC236}">
                          <a16:creationId xmlns:a16="http://schemas.microsoft.com/office/drawing/2014/main" id="{653C8C49-3C35-4935-873C-2D106D5904F2}"/>
                        </a:ext>
                      </a:extLst>
                    </p:cNvPr>
                    <p:cNvSpPr/>
                    <p:nvPr/>
                  </p:nvSpPr>
                  <p:spPr>
                    <a:xfrm rot="1728000">
                      <a:off x="4908507" y="-246615"/>
                      <a:ext cx="2788918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7" name="弧形 186">
                      <a:extLst>
                        <a:ext uri="{FF2B5EF4-FFF2-40B4-BE49-F238E27FC236}">
                          <a16:creationId xmlns:a16="http://schemas.microsoft.com/office/drawing/2014/main" id="{03C12755-4FE1-4BD7-8022-9F9E5D2F5C91}"/>
                        </a:ext>
                      </a:extLst>
                    </p:cNvPr>
                    <p:cNvSpPr/>
                    <p:nvPr/>
                  </p:nvSpPr>
                  <p:spPr>
                    <a:xfrm rot="1944000">
                      <a:off x="4983912" y="-202022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8" name="弧形 187">
                      <a:extLst>
                        <a:ext uri="{FF2B5EF4-FFF2-40B4-BE49-F238E27FC236}">
                          <a16:creationId xmlns:a16="http://schemas.microsoft.com/office/drawing/2014/main" id="{2FEAC7E7-4849-4A7A-BF42-7EB69F80E21E}"/>
                        </a:ext>
                      </a:extLst>
                    </p:cNvPr>
                    <p:cNvSpPr/>
                    <p:nvPr/>
                  </p:nvSpPr>
                  <p:spPr>
                    <a:xfrm rot="2160000">
                      <a:off x="5056364" y="-152782"/>
                      <a:ext cx="2788918" cy="278891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89" name="弧形 188">
                      <a:extLst>
                        <a:ext uri="{FF2B5EF4-FFF2-40B4-BE49-F238E27FC236}">
                          <a16:creationId xmlns:a16="http://schemas.microsoft.com/office/drawing/2014/main" id="{1013A451-9811-4B33-B8D6-60BA6228D999}"/>
                        </a:ext>
                      </a:extLst>
                    </p:cNvPr>
                    <p:cNvSpPr/>
                    <p:nvPr/>
                  </p:nvSpPr>
                  <p:spPr>
                    <a:xfrm rot="2376000">
                      <a:off x="5125585" y="-99090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0" name="弧形 189">
                      <a:extLst>
                        <a:ext uri="{FF2B5EF4-FFF2-40B4-BE49-F238E27FC236}">
                          <a16:creationId xmlns:a16="http://schemas.microsoft.com/office/drawing/2014/main" id="{2719F66D-B2AD-4245-AA8C-00DEEEED6E86}"/>
                        </a:ext>
                      </a:extLst>
                    </p:cNvPr>
                    <p:cNvSpPr/>
                    <p:nvPr/>
                  </p:nvSpPr>
                  <p:spPr>
                    <a:xfrm rot="2592000">
                      <a:off x="5191294" y="-41158"/>
                      <a:ext cx="2788920" cy="278890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1" name="弧形 190">
                      <a:extLst>
                        <a:ext uri="{FF2B5EF4-FFF2-40B4-BE49-F238E27FC236}">
                          <a16:creationId xmlns:a16="http://schemas.microsoft.com/office/drawing/2014/main" id="{9E2A27B8-8F8B-4D90-B4A6-A9D5E571A826}"/>
                        </a:ext>
                      </a:extLst>
                    </p:cNvPr>
                    <p:cNvSpPr/>
                    <p:nvPr/>
                  </p:nvSpPr>
                  <p:spPr>
                    <a:xfrm rot="2808000">
                      <a:off x="5253240" y="20786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2" name="弧形 191">
                      <a:extLst>
                        <a:ext uri="{FF2B5EF4-FFF2-40B4-BE49-F238E27FC236}">
                          <a16:creationId xmlns:a16="http://schemas.microsoft.com/office/drawing/2014/main" id="{1A32B75F-A51D-452A-A824-B4079E49070D}"/>
                        </a:ext>
                      </a:extLst>
                    </p:cNvPr>
                    <p:cNvSpPr/>
                    <p:nvPr/>
                  </p:nvSpPr>
                  <p:spPr>
                    <a:xfrm rot="3024000">
                      <a:off x="5311173" y="86498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3" name="弧形 192">
                      <a:extLst>
                        <a:ext uri="{FF2B5EF4-FFF2-40B4-BE49-F238E27FC236}">
                          <a16:creationId xmlns:a16="http://schemas.microsoft.com/office/drawing/2014/main" id="{491CB0EE-C449-44C9-B866-E5B030D4DD94}"/>
                        </a:ext>
                      </a:extLst>
                    </p:cNvPr>
                    <p:cNvSpPr/>
                    <p:nvPr/>
                  </p:nvSpPr>
                  <p:spPr>
                    <a:xfrm rot="3240000">
                      <a:off x="5364865" y="155717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4" name="弧形 193">
                      <a:extLst>
                        <a:ext uri="{FF2B5EF4-FFF2-40B4-BE49-F238E27FC236}">
                          <a16:creationId xmlns:a16="http://schemas.microsoft.com/office/drawing/2014/main" id="{5D59839B-73EC-4EF1-966E-6219DA7C2283}"/>
                        </a:ext>
                      </a:extLst>
                    </p:cNvPr>
                    <p:cNvSpPr/>
                    <p:nvPr/>
                  </p:nvSpPr>
                  <p:spPr>
                    <a:xfrm rot="3456000">
                      <a:off x="5414104" y="228171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5" name="弧形 194">
                      <a:extLst>
                        <a:ext uri="{FF2B5EF4-FFF2-40B4-BE49-F238E27FC236}">
                          <a16:creationId xmlns:a16="http://schemas.microsoft.com/office/drawing/2014/main" id="{5FE823C7-F0CB-4F64-9E6A-CAC76F81E1B2}"/>
                        </a:ext>
                      </a:extLst>
                    </p:cNvPr>
                    <p:cNvSpPr/>
                    <p:nvPr/>
                  </p:nvSpPr>
                  <p:spPr>
                    <a:xfrm rot="3672000">
                      <a:off x="5458695" y="303574"/>
                      <a:ext cx="2788920" cy="278883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6" name="弧形 195">
                      <a:extLst>
                        <a:ext uri="{FF2B5EF4-FFF2-40B4-BE49-F238E27FC236}">
                          <a16:creationId xmlns:a16="http://schemas.microsoft.com/office/drawing/2014/main" id="{9A3DA858-3E58-41F1-A518-371BBC894A0E}"/>
                        </a:ext>
                      </a:extLst>
                    </p:cNvPr>
                    <p:cNvSpPr/>
                    <p:nvPr/>
                  </p:nvSpPr>
                  <p:spPr>
                    <a:xfrm rot="3888000">
                      <a:off x="5498468" y="381628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7" name="弧形 196">
                      <a:extLst>
                        <a:ext uri="{FF2B5EF4-FFF2-40B4-BE49-F238E27FC236}">
                          <a16:creationId xmlns:a16="http://schemas.microsoft.com/office/drawing/2014/main" id="{31E8BE37-902A-4901-A28C-0B9ED301EE41}"/>
                        </a:ext>
                      </a:extLst>
                    </p:cNvPr>
                    <p:cNvSpPr/>
                    <p:nvPr/>
                  </p:nvSpPr>
                  <p:spPr>
                    <a:xfrm rot="4104000">
                      <a:off x="5533259" y="462025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8" name="弧形 197">
                      <a:extLst>
                        <a:ext uri="{FF2B5EF4-FFF2-40B4-BE49-F238E27FC236}">
                          <a16:creationId xmlns:a16="http://schemas.microsoft.com/office/drawing/2014/main" id="{A6CB8230-408C-44F4-9431-33927B3FDADD}"/>
                        </a:ext>
                      </a:extLst>
                    </p:cNvPr>
                    <p:cNvSpPr/>
                    <p:nvPr/>
                  </p:nvSpPr>
                  <p:spPr>
                    <a:xfrm rot="4320000">
                      <a:off x="5562930" y="544448"/>
                      <a:ext cx="2788920" cy="278854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99" name="弧形 198">
                      <a:extLst>
                        <a:ext uri="{FF2B5EF4-FFF2-40B4-BE49-F238E27FC236}">
                          <a16:creationId xmlns:a16="http://schemas.microsoft.com/office/drawing/2014/main" id="{F2AB5D28-FC17-401F-95A5-F918ED32505B}"/>
                        </a:ext>
                      </a:extLst>
                    </p:cNvPr>
                    <p:cNvSpPr/>
                    <p:nvPr/>
                  </p:nvSpPr>
                  <p:spPr>
                    <a:xfrm rot="4536000">
                      <a:off x="5587371" y="628572"/>
                      <a:ext cx="2788919" cy="278859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0" name="弧形 199">
                      <a:extLst>
                        <a:ext uri="{FF2B5EF4-FFF2-40B4-BE49-F238E27FC236}">
                          <a16:creationId xmlns:a16="http://schemas.microsoft.com/office/drawing/2014/main" id="{8A9FD6F6-8DE0-4B63-9746-8B642193E9A9}"/>
                        </a:ext>
                      </a:extLst>
                    </p:cNvPr>
                    <p:cNvSpPr/>
                    <p:nvPr/>
                  </p:nvSpPr>
                  <p:spPr>
                    <a:xfrm rot="4752000">
                      <a:off x="5606481" y="714064"/>
                      <a:ext cx="2788919" cy="278839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1" name="弧形 200">
                      <a:extLst>
                        <a:ext uri="{FF2B5EF4-FFF2-40B4-BE49-F238E27FC236}">
                          <a16:creationId xmlns:a16="http://schemas.microsoft.com/office/drawing/2014/main" id="{C7034A2E-41D8-479C-988B-4F1BCBD59608}"/>
                        </a:ext>
                      </a:extLst>
                    </p:cNvPr>
                    <p:cNvSpPr/>
                    <p:nvPr/>
                  </p:nvSpPr>
                  <p:spPr>
                    <a:xfrm rot="4968000">
                      <a:off x="5620185" y="800588"/>
                      <a:ext cx="2788919" cy="278815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2" name="弧形 201">
                      <a:extLst>
                        <a:ext uri="{FF2B5EF4-FFF2-40B4-BE49-F238E27FC236}">
                          <a16:creationId xmlns:a16="http://schemas.microsoft.com/office/drawing/2014/main" id="{F3B6A0FD-73D0-402F-9C71-3C18AC001E6F}"/>
                        </a:ext>
                      </a:extLst>
                    </p:cNvPr>
                    <p:cNvSpPr/>
                    <p:nvPr/>
                  </p:nvSpPr>
                  <p:spPr>
                    <a:xfrm rot="5184000">
                      <a:off x="5628428" y="887801"/>
                      <a:ext cx="2788920" cy="278838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3" name="弧形 202">
                      <a:extLst>
                        <a:ext uri="{FF2B5EF4-FFF2-40B4-BE49-F238E27FC236}">
                          <a16:creationId xmlns:a16="http://schemas.microsoft.com/office/drawing/2014/main" id="{CAECBA2D-2894-46DB-AC77-DA6299C6F3D2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5631180" y="975360"/>
                      <a:ext cx="2788920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4" name="弧形 203">
                      <a:extLst>
                        <a:ext uri="{FF2B5EF4-FFF2-40B4-BE49-F238E27FC236}">
                          <a16:creationId xmlns:a16="http://schemas.microsoft.com/office/drawing/2014/main" id="{8B44C1B1-A3CC-4FDA-958A-DA83C0C42325}"/>
                        </a:ext>
                      </a:extLst>
                    </p:cNvPr>
                    <p:cNvSpPr/>
                    <p:nvPr/>
                  </p:nvSpPr>
                  <p:spPr>
                    <a:xfrm rot="5616000">
                      <a:off x="5628428" y="106291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5" name="弧形 204">
                      <a:extLst>
                        <a:ext uri="{FF2B5EF4-FFF2-40B4-BE49-F238E27FC236}">
                          <a16:creationId xmlns:a16="http://schemas.microsoft.com/office/drawing/2014/main" id="{2A64155E-E157-4B79-BCC4-5F8C523A0F28}"/>
                        </a:ext>
                      </a:extLst>
                    </p:cNvPr>
                    <p:cNvSpPr/>
                    <p:nvPr/>
                  </p:nvSpPr>
                  <p:spPr>
                    <a:xfrm rot="5832000">
                      <a:off x="5620571" y="1150132"/>
                      <a:ext cx="278815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6" name="弧形 205">
                      <a:extLst>
                        <a:ext uri="{FF2B5EF4-FFF2-40B4-BE49-F238E27FC236}">
                          <a16:creationId xmlns:a16="http://schemas.microsoft.com/office/drawing/2014/main" id="{223287A7-541D-4933-B1F7-F6094CDB652E}"/>
                        </a:ext>
                      </a:extLst>
                    </p:cNvPr>
                    <p:cNvSpPr/>
                    <p:nvPr/>
                  </p:nvSpPr>
                  <p:spPr>
                    <a:xfrm rot="6048000">
                      <a:off x="5606748" y="1236656"/>
                      <a:ext cx="278838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7" name="弧形 206">
                      <a:extLst>
                        <a:ext uri="{FF2B5EF4-FFF2-40B4-BE49-F238E27FC236}">
                          <a16:creationId xmlns:a16="http://schemas.microsoft.com/office/drawing/2014/main" id="{EBF3DB76-EC77-4F7A-98B1-4BFBB83D6754}"/>
                        </a:ext>
                      </a:extLst>
                    </p:cNvPr>
                    <p:cNvSpPr/>
                    <p:nvPr/>
                  </p:nvSpPr>
                  <p:spPr>
                    <a:xfrm rot="6264000">
                      <a:off x="5587370" y="13221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8" name="弧形 207">
                      <a:extLst>
                        <a:ext uri="{FF2B5EF4-FFF2-40B4-BE49-F238E27FC236}">
                          <a16:creationId xmlns:a16="http://schemas.microsoft.com/office/drawing/2014/main" id="{9B1617CF-9B37-42E9-8302-F840D8EF4008}"/>
                        </a:ext>
                      </a:extLst>
                    </p:cNvPr>
                    <p:cNvSpPr/>
                    <p:nvPr/>
                  </p:nvSpPr>
                  <p:spPr>
                    <a:xfrm rot="6480000">
                      <a:off x="5562930" y="140627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9" name="弧形 208">
                      <a:extLst>
                        <a:ext uri="{FF2B5EF4-FFF2-40B4-BE49-F238E27FC236}">
                          <a16:creationId xmlns:a16="http://schemas.microsoft.com/office/drawing/2014/main" id="{63410017-1262-4400-869B-CE00452F7809}"/>
                        </a:ext>
                      </a:extLst>
                    </p:cNvPr>
                    <p:cNvSpPr/>
                    <p:nvPr/>
                  </p:nvSpPr>
                  <p:spPr>
                    <a:xfrm rot="6696000">
                      <a:off x="5533256" y="148869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0" name="弧形 209">
                      <a:extLst>
                        <a:ext uri="{FF2B5EF4-FFF2-40B4-BE49-F238E27FC236}">
                          <a16:creationId xmlns:a16="http://schemas.microsoft.com/office/drawing/2014/main" id="{B600527A-02A7-4A97-B2B3-02C5A64926FA}"/>
                        </a:ext>
                      </a:extLst>
                    </p:cNvPr>
                    <p:cNvSpPr/>
                    <p:nvPr/>
                  </p:nvSpPr>
                  <p:spPr>
                    <a:xfrm rot="6912000">
                      <a:off x="5498465" y="156909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1" name="弧形 210">
                      <a:extLst>
                        <a:ext uri="{FF2B5EF4-FFF2-40B4-BE49-F238E27FC236}">
                          <a16:creationId xmlns:a16="http://schemas.microsoft.com/office/drawing/2014/main" id="{75579C46-E417-4C27-B7EA-2FD66DB88068}"/>
                        </a:ext>
                      </a:extLst>
                    </p:cNvPr>
                    <p:cNvSpPr/>
                    <p:nvPr/>
                  </p:nvSpPr>
                  <p:spPr>
                    <a:xfrm rot="7128000">
                      <a:off x="5458695" y="164714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2" name="弧形 211">
                      <a:extLst>
                        <a:ext uri="{FF2B5EF4-FFF2-40B4-BE49-F238E27FC236}">
                          <a16:creationId xmlns:a16="http://schemas.microsoft.com/office/drawing/2014/main" id="{277B184F-0EB3-4D3F-BF73-F0779EB281ED}"/>
                        </a:ext>
                      </a:extLst>
                    </p:cNvPr>
                    <p:cNvSpPr/>
                    <p:nvPr/>
                  </p:nvSpPr>
                  <p:spPr>
                    <a:xfrm rot="7344000">
                      <a:off x="5414101" y="172254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3" name="弧形 212">
                      <a:extLst>
                        <a:ext uri="{FF2B5EF4-FFF2-40B4-BE49-F238E27FC236}">
                          <a16:creationId xmlns:a16="http://schemas.microsoft.com/office/drawing/2014/main" id="{D8298E95-680F-41E5-99CA-0C293145A483}"/>
                        </a:ext>
                      </a:extLst>
                    </p:cNvPr>
                    <p:cNvSpPr/>
                    <p:nvPr/>
                  </p:nvSpPr>
                  <p:spPr>
                    <a:xfrm rot="7560000">
                      <a:off x="5364865" y="1795003"/>
                      <a:ext cx="2788863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4" name="弧形 213">
                      <a:extLst>
                        <a:ext uri="{FF2B5EF4-FFF2-40B4-BE49-F238E27FC236}">
                          <a16:creationId xmlns:a16="http://schemas.microsoft.com/office/drawing/2014/main" id="{F565E785-4BF9-452D-B155-13F25C0A4E12}"/>
                        </a:ext>
                      </a:extLst>
                    </p:cNvPr>
                    <p:cNvSpPr/>
                    <p:nvPr/>
                  </p:nvSpPr>
                  <p:spPr>
                    <a:xfrm rot="7776000">
                      <a:off x="5311172" y="1864222"/>
                      <a:ext cx="278890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5" name="弧形 214">
                      <a:extLst>
                        <a:ext uri="{FF2B5EF4-FFF2-40B4-BE49-F238E27FC236}">
                          <a16:creationId xmlns:a16="http://schemas.microsoft.com/office/drawing/2014/main" id="{24ACD877-D1E7-4FB0-AF2A-4603560BCE1A}"/>
                        </a:ext>
                      </a:extLst>
                    </p:cNvPr>
                    <p:cNvSpPr/>
                    <p:nvPr/>
                  </p:nvSpPr>
                  <p:spPr>
                    <a:xfrm rot="7992000">
                      <a:off x="5253240" y="1929934"/>
                      <a:ext cx="278889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6" name="弧形 215">
                      <a:extLst>
                        <a:ext uri="{FF2B5EF4-FFF2-40B4-BE49-F238E27FC236}">
                          <a16:creationId xmlns:a16="http://schemas.microsoft.com/office/drawing/2014/main" id="{E14F19F6-7C2C-40AF-9D19-F6D87CC75830}"/>
                        </a:ext>
                      </a:extLst>
                    </p:cNvPr>
                    <p:cNvSpPr/>
                    <p:nvPr/>
                  </p:nvSpPr>
                  <p:spPr>
                    <a:xfrm rot="8208000">
                      <a:off x="5191296" y="1991878"/>
                      <a:ext cx="278889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7" name="弧形 216">
                      <a:extLst>
                        <a:ext uri="{FF2B5EF4-FFF2-40B4-BE49-F238E27FC236}">
                          <a16:creationId xmlns:a16="http://schemas.microsoft.com/office/drawing/2014/main" id="{44618D57-A60F-4489-98D2-EEB3B2AE9C68}"/>
                        </a:ext>
                      </a:extLst>
                    </p:cNvPr>
                    <p:cNvSpPr/>
                    <p:nvPr/>
                  </p:nvSpPr>
                  <p:spPr>
                    <a:xfrm rot="8424000">
                      <a:off x="5125582" y="204981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8" name="弧形 217">
                      <a:extLst>
                        <a:ext uri="{FF2B5EF4-FFF2-40B4-BE49-F238E27FC236}">
                          <a16:creationId xmlns:a16="http://schemas.microsoft.com/office/drawing/2014/main" id="{BBAFE001-F5B1-4F00-9D4F-1F1E662D2DAB}"/>
                        </a:ext>
                      </a:extLst>
                    </p:cNvPr>
                    <p:cNvSpPr/>
                    <p:nvPr/>
                  </p:nvSpPr>
                  <p:spPr>
                    <a:xfrm rot="8640000">
                      <a:off x="5056363" y="210350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9" name="弧形 218">
                      <a:extLst>
                        <a:ext uri="{FF2B5EF4-FFF2-40B4-BE49-F238E27FC236}">
                          <a16:creationId xmlns:a16="http://schemas.microsoft.com/office/drawing/2014/main" id="{219B6B6A-F592-4F1B-9247-56AAC936DACB}"/>
                        </a:ext>
                      </a:extLst>
                    </p:cNvPr>
                    <p:cNvSpPr/>
                    <p:nvPr/>
                  </p:nvSpPr>
                  <p:spPr>
                    <a:xfrm rot="8856000">
                      <a:off x="4983911" y="2152742"/>
                      <a:ext cx="2788916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0" name="弧形 219">
                      <a:extLst>
                        <a:ext uri="{FF2B5EF4-FFF2-40B4-BE49-F238E27FC236}">
                          <a16:creationId xmlns:a16="http://schemas.microsoft.com/office/drawing/2014/main" id="{23D514B6-285D-45A4-A29F-4095E113B7B8}"/>
                        </a:ext>
                      </a:extLst>
                    </p:cNvPr>
                    <p:cNvSpPr/>
                    <p:nvPr/>
                  </p:nvSpPr>
                  <p:spPr>
                    <a:xfrm rot="9072000">
                      <a:off x="4908506" y="219733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1" name="弧形 220">
                      <a:extLst>
                        <a:ext uri="{FF2B5EF4-FFF2-40B4-BE49-F238E27FC236}">
                          <a16:creationId xmlns:a16="http://schemas.microsoft.com/office/drawing/2014/main" id="{227E783D-DEF7-44EB-90F0-F18619A0DB12}"/>
                        </a:ext>
                      </a:extLst>
                    </p:cNvPr>
                    <p:cNvSpPr/>
                    <p:nvPr/>
                  </p:nvSpPr>
                  <p:spPr>
                    <a:xfrm rot="9288000">
                      <a:off x="4830452" y="223710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2" name="弧形 221">
                      <a:extLst>
                        <a:ext uri="{FF2B5EF4-FFF2-40B4-BE49-F238E27FC236}">
                          <a16:creationId xmlns:a16="http://schemas.microsoft.com/office/drawing/2014/main" id="{7664E786-BBCC-43D1-971B-7625B21D9A23}"/>
                        </a:ext>
                      </a:extLst>
                    </p:cNvPr>
                    <p:cNvSpPr/>
                    <p:nvPr/>
                  </p:nvSpPr>
                  <p:spPr>
                    <a:xfrm rot="9504000">
                      <a:off x="4750059" y="2271896"/>
                      <a:ext cx="278891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3" name="弧形 222">
                      <a:extLst>
                        <a:ext uri="{FF2B5EF4-FFF2-40B4-BE49-F238E27FC236}">
                          <a16:creationId xmlns:a16="http://schemas.microsoft.com/office/drawing/2014/main" id="{0DC8389C-77E1-409E-A4F7-EF0206F02B96}"/>
                        </a:ext>
                      </a:extLst>
                    </p:cNvPr>
                    <p:cNvSpPr/>
                    <p:nvPr/>
                  </p:nvSpPr>
                  <p:spPr>
                    <a:xfrm rot="9720000">
                      <a:off x="4667632" y="230157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4" name="弧形 223">
                      <a:extLst>
                        <a:ext uri="{FF2B5EF4-FFF2-40B4-BE49-F238E27FC236}">
                          <a16:creationId xmlns:a16="http://schemas.microsoft.com/office/drawing/2014/main" id="{04FF1F1F-250A-4C8F-9E74-45128BB57FED}"/>
                        </a:ext>
                      </a:extLst>
                    </p:cNvPr>
                    <p:cNvSpPr/>
                    <p:nvPr/>
                  </p:nvSpPr>
                  <p:spPr>
                    <a:xfrm rot="9936000">
                      <a:off x="4583511" y="2326011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5" name="弧形 224">
                      <a:extLst>
                        <a:ext uri="{FF2B5EF4-FFF2-40B4-BE49-F238E27FC236}">
                          <a16:creationId xmlns:a16="http://schemas.microsoft.com/office/drawing/2014/main" id="{FDBE1C97-D05A-4180-B323-64E857B4D345}"/>
                        </a:ext>
                      </a:extLst>
                    </p:cNvPr>
                    <p:cNvSpPr/>
                    <p:nvPr/>
                  </p:nvSpPr>
                  <p:spPr>
                    <a:xfrm rot="10152000">
                      <a:off x="4498019" y="2345120"/>
                      <a:ext cx="2788915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6" name="弧形 225">
                      <a:extLst>
                        <a:ext uri="{FF2B5EF4-FFF2-40B4-BE49-F238E27FC236}">
                          <a16:creationId xmlns:a16="http://schemas.microsoft.com/office/drawing/2014/main" id="{14DA4DE5-FA5B-4645-91A5-C2705E3C6273}"/>
                        </a:ext>
                      </a:extLst>
                    </p:cNvPr>
                    <p:cNvSpPr/>
                    <p:nvPr/>
                  </p:nvSpPr>
                  <p:spPr>
                    <a:xfrm rot="10368000">
                      <a:off x="4411495" y="2358824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7" name="弧形 226">
                      <a:extLst>
                        <a:ext uri="{FF2B5EF4-FFF2-40B4-BE49-F238E27FC236}">
                          <a16:creationId xmlns:a16="http://schemas.microsoft.com/office/drawing/2014/main" id="{97972D05-EA44-4589-8CE6-0FA8BB379455}"/>
                        </a:ext>
                      </a:extLst>
                    </p:cNvPr>
                    <p:cNvSpPr/>
                    <p:nvPr/>
                  </p:nvSpPr>
                  <p:spPr>
                    <a:xfrm rot="10584000">
                      <a:off x="4324279" y="236706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8" name="弧形 227">
                      <a:extLst>
                        <a:ext uri="{FF2B5EF4-FFF2-40B4-BE49-F238E27FC236}">
                          <a16:creationId xmlns:a16="http://schemas.microsoft.com/office/drawing/2014/main" id="{C8ADCFA5-6290-40D6-B6DB-45148E7BE4DD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4236720" y="236982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9" name="弧形 228">
                      <a:extLst>
                        <a:ext uri="{FF2B5EF4-FFF2-40B4-BE49-F238E27FC236}">
                          <a16:creationId xmlns:a16="http://schemas.microsoft.com/office/drawing/2014/main" id="{35F7EBDE-26D1-40ED-9B3B-CABE3CFBA751}"/>
                        </a:ext>
                      </a:extLst>
                    </p:cNvPr>
                    <p:cNvSpPr/>
                    <p:nvPr/>
                  </p:nvSpPr>
                  <p:spPr>
                    <a:xfrm rot="11016000">
                      <a:off x="4149161" y="2367069"/>
                      <a:ext cx="2788920" cy="278891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0" name="弧形 229">
                      <a:extLst>
                        <a:ext uri="{FF2B5EF4-FFF2-40B4-BE49-F238E27FC236}">
                          <a16:creationId xmlns:a16="http://schemas.microsoft.com/office/drawing/2014/main" id="{3805ED72-F74E-4F0F-B9DC-8444BB02C083}"/>
                        </a:ext>
                      </a:extLst>
                    </p:cNvPr>
                    <p:cNvSpPr/>
                    <p:nvPr/>
                  </p:nvSpPr>
                  <p:spPr>
                    <a:xfrm rot="11232000">
                      <a:off x="4061948" y="2358824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1" name="弧形 230">
                      <a:extLst>
                        <a:ext uri="{FF2B5EF4-FFF2-40B4-BE49-F238E27FC236}">
                          <a16:creationId xmlns:a16="http://schemas.microsoft.com/office/drawing/2014/main" id="{9121EDE8-198B-441B-8BB2-71842D8EC417}"/>
                        </a:ext>
                      </a:extLst>
                    </p:cNvPr>
                    <p:cNvSpPr/>
                    <p:nvPr/>
                  </p:nvSpPr>
                  <p:spPr>
                    <a:xfrm rot="11448000">
                      <a:off x="3975424" y="234512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2" name="弧形 231">
                      <a:extLst>
                        <a:ext uri="{FF2B5EF4-FFF2-40B4-BE49-F238E27FC236}">
                          <a16:creationId xmlns:a16="http://schemas.microsoft.com/office/drawing/2014/main" id="{D211BA03-FC4D-4500-BA7B-3B4ECB211FD7}"/>
                        </a:ext>
                      </a:extLst>
                    </p:cNvPr>
                    <p:cNvSpPr/>
                    <p:nvPr/>
                  </p:nvSpPr>
                  <p:spPr>
                    <a:xfrm rot="11664000">
                      <a:off x="3889933" y="2326011"/>
                      <a:ext cx="2788918" cy="2788917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3" name="弧形 232">
                      <a:extLst>
                        <a:ext uri="{FF2B5EF4-FFF2-40B4-BE49-F238E27FC236}">
                          <a16:creationId xmlns:a16="http://schemas.microsoft.com/office/drawing/2014/main" id="{B588FAE7-7582-47A7-AFDE-B31CAF41935B}"/>
                        </a:ext>
                      </a:extLst>
                    </p:cNvPr>
                    <p:cNvSpPr/>
                    <p:nvPr/>
                  </p:nvSpPr>
                  <p:spPr>
                    <a:xfrm rot="11880000">
                      <a:off x="3805808" y="230157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4" name="弧形 233">
                      <a:extLst>
                        <a:ext uri="{FF2B5EF4-FFF2-40B4-BE49-F238E27FC236}">
                          <a16:creationId xmlns:a16="http://schemas.microsoft.com/office/drawing/2014/main" id="{29817F63-2110-4F59-9C57-6BCAD8749579}"/>
                        </a:ext>
                      </a:extLst>
                    </p:cNvPr>
                    <p:cNvSpPr/>
                    <p:nvPr/>
                  </p:nvSpPr>
                  <p:spPr>
                    <a:xfrm rot="12096000">
                      <a:off x="3723385" y="227189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5" name="弧形 234">
                      <a:extLst>
                        <a:ext uri="{FF2B5EF4-FFF2-40B4-BE49-F238E27FC236}">
                          <a16:creationId xmlns:a16="http://schemas.microsoft.com/office/drawing/2014/main" id="{2CD90626-FB22-43ED-BBA6-F8ACFB3104C6}"/>
                        </a:ext>
                      </a:extLst>
                    </p:cNvPr>
                    <p:cNvSpPr/>
                    <p:nvPr/>
                  </p:nvSpPr>
                  <p:spPr>
                    <a:xfrm rot="12312000">
                      <a:off x="3642989" y="2237105"/>
                      <a:ext cx="2788918" cy="278891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6" name="弧形 235">
                      <a:extLst>
                        <a:ext uri="{FF2B5EF4-FFF2-40B4-BE49-F238E27FC236}">
                          <a16:creationId xmlns:a16="http://schemas.microsoft.com/office/drawing/2014/main" id="{03079A16-A69F-4AF2-95D0-D7CC05C7DB52}"/>
                        </a:ext>
                      </a:extLst>
                    </p:cNvPr>
                    <p:cNvSpPr/>
                    <p:nvPr/>
                  </p:nvSpPr>
                  <p:spPr>
                    <a:xfrm rot="12528000">
                      <a:off x="3564934" y="219733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7" name="弧形 236">
                      <a:extLst>
                        <a:ext uri="{FF2B5EF4-FFF2-40B4-BE49-F238E27FC236}">
                          <a16:creationId xmlns:a16="http://schemas.microsoft.com/office/drawing/2014/main" id="{0FED580A-7031-4CC0-BA95-D6EDB8CDB278}"/>
                        </a:ext>
                      </a:extLst>
                    </p:cNvPr>
                    <p:cNvSpPr/>
                    <p:nvPr/>
                  </p:nvSpPr>
                  <p:spPr>
                    <a:xfrm rot="12744000">
                      <a:off x="3489531" y="2152742"/>
                      <a:ext cx="2788920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8" name="弧形 237">
                      <a:extLst>
                        <a:ext uri="{FF2B5EF4-FFF2-40B4-BE49-F238E27FC236}">
                          <a16:creationId xmlns:a16="http://schemas.microsoft.com/office/drawing/2014/main" id="{69840222-C707-4B36-A49E-42A1FA306B35}"/>
                        </a:ext>
                      </a:extLst>
                    </p:cNvPr>
                    <p:cNvSpPr/>
                    <p:nvPr/>
                  </p:nvSpPr>
                  <p:spPr>
                    <a:xfrm rot="12960000">
                      <a:off x="3417080" y="2103502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9" name="弧形 238">
                      <a:extLst>
                        <a:ext uri="{FF2B5EF4-FFF2-40B4-BE49-F238E27FC236}">
                          <a16:creationId xmlns:a16="http://schemas.microsoft.com/office/drawing/2014/main" id="{A04722BA-CFF4-4896-A6E1-CC560C804D33}"/>
                        </a:ext>
                      </a:extLst>
                    </p:cNvPr>
                    <p:cNvSpPr/>
                    <p:nvPr/>
                  </p:nvSpPr>
                  <p:spPr>
                    <a:xfrm rot="13176000">
                      <a:off x="3347858" y="204981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0" name="弧形 239">
                      <a:extLst>
                        <a:ext uri="{FF2B5EF4-FFF2-40B4-BE49-F238E27FC236}">
                          <a16:creationId xmlns:a16="http://schemas.microsoft.com/office/drawing/2014/main" id="{D30A50AC-1633-45A6-8015-278B201CD472}"/>
                        </a:ext>
                      </a:extLst>
                    </p:cNvPr>
                    <p:cNvSpPr/>
                    <p:nvPr/>
                  </p:nvSpPr>
                  <p:spPr>
                    <a:xfrm rot="13392000">
                      <a:off x="3282146" y="199187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1" name="弧形 240">
                      <a:extLst>
                        <a:ext uri="{FF2B5EF4-FFF2-40B4-BE49-F238E27FC236}">
                          <a16:creationId xmlns:a16="http://schemas.microsoft.com/office/drawing/2014/main" id="{19952967-1D5D-4964-804C-48633731D1FC}"/>
                        </a:ext>
                      </a:extLst>
                    </p:cNvPr>
                    <p:cNvSpPr/>
                    <p:nvPr/>
                  </p:nvSpPr>
                  <p:spPr>
                    <a:xfrm rot="13608000">
                      <a:off x="3220203" y="1929934"/>
                      <a:ext cx="2788919" cy="278890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2" name="弧形 241">
                      <a:extLst>
                        <a:ext uri="{FF2B5EF4-FFF2-40B4-BE49-F238E27FC236}">
                          <a16:creationId xmlns:a16="http://schemas.microsoft.com/office/drawing/2014/main" id="{06389392-046F-401F-9A29-8DF8550EE563}"/>
                        </a:ext>
                      </a:extLst>
                    </p:cNvPr>
                    <p:cNvSpPr/>
                    <p:nvPr/>
                  </p:nvSpPr>
                  <p:spPr>
                    <a:xfrm rot="13824000">
                      <a:off x="3162273" y="1864222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3" name="弧形 242">
                      <a:extLst>
                        <a:ext uri="{FF2B5EF4-FFF2-40B4-BE49-F238E27FC236}">
                          <a16:creationId xmlns:a16="http://schemas.microsoft.com/office/drawing/2014/main" id="{B5545726-C3A2-4DC9-B53B-3008AA86928D}"/>
                        </a:ext>
                      </a:extLst>
                    </p:cNvPr>
                    <p:cNvSpPr/>
                    <p:nvPr/>
                  </p:nvSpPr>
                  <p:spPr>
                    <a:xfrm rot="14040000">
                      <a:off x="3108581" y="1795003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4" name="弧形 243">
                      <a:extLst>
                        <a:ext uri="{FF2B5EF4-FFF2-40B4-BE49-F238E27FC236}">
                          <a16:creationId xmlns:a16="http://schemas.microsoft.com/office/drawing/2014/main" id="{D9D437B5-C90F-4264-8534-944E06080689}"/>
                        </a:ext>
                      </a:extLst>
                    </p:cNvPr>
                    <p:cNvSpPr/>
                    <p:nvPr/>
                  </p:nvSpPr>
                  <p:spPr>
                    <a:xfrm rot="14256000">
                      <a:off x="3059341" y="1722549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5" name="弧形 244">
                      <a:extLst>
                        <a:ext uri="{FF2B5EF4-FFF2-40B4-BE49-F238E27FC236}">
                          <a16:creationId xmlns:a16="http://schemas.microsoft.com/office/drawing/2014/main" id="{871F1CED-7A28-46D9-992A-4F42DFF7DB3A}"/>
                        </a:ext>
                      </a:extLst>
                    </p:cNvPr>
                    <p:cNvSpPr/>
                    <p:nvPr/>
                  </p:nvSpPr>
                  <p:spPr>
                    <a:xfrm rot="14472000">
                      <a:off x="3014748" y="1647146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6" name="弧形 245">
                      <a:extLst>
                        <a:ext uri="{FF2B5EF4-FFF2-40B4-BE49-F238E27FC236}">
                          <a16:creationId xmlns:a16="http://schemas.microsoft.com/office/drawing/2014/main" id="{FBB0FFD0-12CB-4F88-9313-6369A3BD4B7C}"/>
                        </a:ext>
                      </a:extLst>
                    </p:cNvPr>
                    <p:cNvSpPr/>
                    <p:nvPr/>
                  </p:nvSpPr>
                  <p:spPr>
                    <a:xfrm rot="14688000">
                      <a:off x="2974978" y="1569092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7" name="弧形 246">
                      <a:extLst>
                        <a:ext uri="{FF2B5EF4-FFF2-40B4-BE49-F238E27FC236}">
                          <a16:creationId xmlns:a16="http://schemas.microsoft.com/office/drawing/2014/main" id="{F19C8B5C-8DC7-449E-B883-A93F818A7098}"/>
                        </a:ext>
                      </a:extLst>
                    </p:cNvPr>
                    <p:cNvSpPr/>
                    <p:nvPr/>
                  </p:nvSpPr>
                  <p:spPr>
                    <a:xfrm rot="14904000">
                      <a:off x="2940187" y="1488695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8" name="弧形 247">
                      <a:extLst>
                        <a:ext uri="{FF2B5EF4-FFF2-40B4-BE49-F238E27FC236}">
                          <a16:creationId xmlns:a16="http://schemas.microsoft.com/office/drawing/2014/main" id="{688FD6AA-54F7-455E-85E9-15F32CDD7745}"/>
                        </a:ext>
                      </a:extLst>
                    </p:cNvPr>
                    <p:cNvSpPr/>
                    <p:nvPr/>
                  </p:nvSpPr>
                  <p:spPr>
                    <a:xfrm rot="15120000">
                      <a:off x="2910510" y="1406272"/>
                      <a:ext cx="2788920" cy="278854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9" name="弧形 248">
                      <a:extLst>
                        <a:ext uri="{FF2B5EF4-FFF2-40B4-BE49-F238E27FC236}">
                          <a16:creationId xmlns:a16="http://schemas.microsoft.com/office/drawing/2014/main" id="{0D77FD8F-F993-42AE-B40F-CDA44763489C}"/>
                        </a:ext>
                      </a:extLst>
                    </p:cNvPr>
                    <p:cNvSpPr/>
                    <p:nvPr/>
                  </p:nvSpPr>
                  <p:spPr>
                    <a:xfrm rot="15336000">
                      <a:off x="2886070" y="1322148"/>
                      <a:ext cx="2788919" cy="278859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0" name="弧形 249">
                      <a:extLst>
                        <a:ext uri="{FF2B5EF4-FFF2-40B4-BE49-F238E27FC236}">
                          <a16:creationId xmlns:a16="http://schemas.microsoft.com/office/drawing/2014/main" id="{335DC87F-CDA2-407F-A6C5-9368BAC347B6}"/>
                        </a:ext>
                      </a:extLst>
                    </p:cNvPr>
                    <p:cNvSpPr/>
                    <p:nvPr/>
                  </p:nvSpPr>
                  <p:spPr>
                    <a:xfrm rot="15552001">
                      <a:off x="2866961" y="1236656"/>
                      <a:ext cx="2788919" cy="278839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1" name="弧形 250">
                      <a:extLst>
                        <a:ext uri="{FF2B5EF4-FFF2-40B4-BE49-F238E27FC236}">
                          <a16:creationId xmlns:a16="http://schemas.microsoft.com/office/drawing/2014/main" id="{94F62C18-497C-43ED-8796-E5F1803CBF4D}"/>
                        </a:ext>
                      </a:extLst>
                    </p:cNvPr>
                    <p:cNvSpPr/>
                    <p:nvPr/>
                  </p:nvSpPr>
                  <p:spPr>
                    <a:xfrm rot="15767999">
                      <a:off x="2853257" y="1150132"/>
                      <a:ext cx="2788919" cy="278815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2" name="弧形 251">
                      <a:extLst>
                        <a:ext uri="{FF2B5EF4-FFF2-40B4-BE49-F238E27FC236}">
                          <a16:creationId xmlns:a16="http://schemas.microsoft.com/office/drawing/2014/main" id="{D971879B-F401-49B3-AD32-1496306D70D9}"/>
                        </a:ext>
                      </a:extLst>
                    </p:cNvPr>
                    <p:cNvSpPr/>
                    <p:nvPr/>
                  </p:nvSpPr>
                  <p:spPr>
                    <a:xfrm rot="15984000">
                      <a:off x="2845011" y="1062919"/>
                      <a:ext cx="2788920" cy="278838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A354E3EC-3393-4D0A-971F-C559899203EF}"/>
                    </a:ext>
                  </a:extLst>
                </p:cNvPr>
                <p:cNvGrpSpPr/>
                <p:nvPr/>
              </p:nvGrpSpPr>
              <p:grpSpPr>
                <a:xfrm>
                  <a:off x="10286920" y="4033752"/>
                  <a:ext cx="720000" cy="675000"/>
                  <a:chOff x="10596001" y="3025690"/>
                  <a:chExt cx="720000" cy="675000"/>
                </a:xfrm>
              </p:grpSpPr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71BEFA8E-ED16-4C08-B7CF-BFC88DCF72C9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143813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30CBED86-A0A4-4A76-803D-DFF679E123D2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228188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BCF4BCF5-C600-4EE6-AEB9-87CADFDC6342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312563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1049CB55-1A34-4019-BE4D-F9D53F08FBDF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396938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55BF5AC9-5178-4E74-9477-4A715DB350C4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194440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394911A2-0ECD-425C-A604-267E44C742E5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278815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7F875BB9-81A0-4E41-B696-EB177A209A27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363190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060306A2-7975-4CE3-B149-071B29B410CC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447565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D2B2917A-8F98-4868-99A8-3EB49DA058CA}"/>
                      </a:ext>
                    </a:extLst>
                  </p:cNvPr>
                  <p:cNvSpPr/>
                  <p:nvPr/>
                </p:nvSpPr>
                <p:spPr>
                  <a:xfrm>
                    <a:off x="10941938" y="3672565"/>
                    <a:ext cx="28125" cy="28125"/>
                  </a:xfrm>
                  <a:custGeom>
                    <a:avLst/>
                    <a:gdLst>
                      <a:gd name="connsiteX0" fmla="*/ 28125 w 28125"/>
                      <a:gd name="connsiteY0" fmla="*/ 14063 h 28125"/>
                      <a:gd name="connsiteX1" fmla="*/ 14063 w 28125"/>
                      <a:gd name="connsiteY1" fmla="*/ 28125 h 28125"/>
                      <a:gd name="connsiteX2" fmla="*/ 0 w 28125"/>
                      <a:gd name="connsiteY2" fmla="*/ 14063 h 28125"/>
                      <a:gd name="connsiteX3" fmla="*/ 14063 w 28125"/>
                      <a:gd name="connsiteY3" fmla="*/ 0 h 28125"/>
                      <a:gd name="connsiteX4" fmla="*/ 28125 w 28125"/>
                      <a:gd name="connsiteY4" fmla="*/ 14063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125" h="28125">
                        <a:moveTo>
                          <a:pt x="28125" y="14063"/>
                        </a:moveTo>
                        <a:cubicBezTo>
                          <a:pt x="28125" y="21829"/>
                          <a:pt x="21829" y="28125"/>
                          <a:pt x="14063" y="28125"/>
                        </a:cubicBezTo>
                        <a:cubicBezTo>
                          <a:pt x="6296" y="28125"/>
                          <a:pt x="0" y="21829"/>
                          <a:pt x="0" y="14063"/>
                        </a:cubicBezTo>
                        <a:cubicBezTo>
                          <a:pt x="0" y="6296"/>
                          <a:pt x="6296" y="0"/>
                          <a:pt x="14063" y="0"/>
                        </a:cubicBezTo>
                        <a:cubicBezTo>
                          <a:pt x="21829" y="0"/>
                          <a:pt x="28125" y="6296"/>
                          <a:pt x="28125" y="14063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7893D4DE-40FE-4D6F-A9A0-5F42FFA333AD}"/>
                      </a:ext>
                    </a:extLst>
                  </p:cNvPr>
                  <p:cNvSpPr/>
                  <p:nvPr/>
                </p:nvSpPr>
                <p:spPr>
                  <a:xfrm>
                    <a:off x="10596001" y="3025690"/>
                    <a:ext cx="720000" cy="675000"/>
                  </a:xfrm>
                  <a:custGeom>
                    <a:avLst/>
                    <a:gdLst>
                      <a:gd name="connsiteX0" fmla="*/ 705938 w 720000"/>
                      <a:gd name="connsiteY0" fmla="*/ 590625 h 675000"/>
                      <a:gd name="connsiteX1" fmla="*/ 663750 w 720000"/>
                      <a:gd name="connsiteY1" fmla="*/ 590625 h 675000"/>
                      <a:gd name="connsiteX2" fmla="*/ 663750 w 720000"/>
                      <a:gd name="connsiteY2" fmla="*/ 295313 h 675000"/>
                      <a:gd name="connsiteX3" fmla="*/ 621563 w 720000"/>
                      <a:gd name="connsiteY3" fmla="*/ 253125 h 675000"/>
                      <a:gd name="connsiteX4" fmla="*/ 570938 w 720000"/>
                      <a:gd name="connsiteY4" fmla="*/ 253125 h 675000"/>
                      <a:gd name="connsiteX5" fmla="*/ 570938 w 720000"/>
                      <a:gd name="connsiteY5" fmla="*/ 126563 h 675000"/>
                      <a:gd name="connsiteX6" fmla="*/ 566819 w 720000"/>
                      <a:gd name="connsiteY6" fmla="*/ 116619 h 675000"/>
                      <a:gd name="connsiteX7" fmla="*/ 454319 w 720000"/>
                      <a:gd name="connsiteY7" fmla="*/ 4119 h 675000"/>
                      <a:gd name="connsiteX8" fmla="*/ 444375 w 720000"/>
                      <a:gd name="connsiteY8" fmla="*/ 0 h 675000"/>
                      <a:gd name="connsiteX9" fmla="*/ 163125 w 720000"/>
                      <a:gd name="connsiteY9" fmla="*/ 0 h 675000"/>
                      <a:gd name="connsiteX10" fmla="*/ 149063 w 720000"/>
                      <a:gd name="connsiteY10" fmla="*/ 14063 h 675000"/>
                      <a:gd name="connsiteX11" fmla="*/ 149063 w 720000"/>
                      <a:gd name="connsiteY11" fmla="*/ 253125 h 675000"/>
                      <a:gd name="connsiteX12" fmla="*/ 98438 w 720000"/>
                      <a:gd name="connsiteY12" fmla="*/ 253125 h 675000"/>
                      <a:gd name="connsiteX13" fmla="*/ 56250 w 720000"/>
                      <a:gd name="connsiteY13" fmla="*/ 295313 h 675000"/>
                      <a:gd name="connsiteX14" fmla="*/ 56250 w 720000"/>
                      <a:gd name="connsiteY14" fmla="*/ 590625 h 675000"/>
                      <a:gd name="connsiteX15" fmla="*/ 14063 w 720000"/>
                      <a:gd name="connsiteY15" fmla="*/ 590625 h 675000"/>
                      <a:gd name="connsiteX16" fmla="*/ 0 w 720000"/>
                      <a:gd name="connsiteY16" fmla="*/ 604688 h 675000"/>
                      <a:gd name="connsiteX17" fmla="*/ 70313 w 720000"/>
                      <a:gd name="connsiteY17" fmla="*/ 675000 h 675000"/>
                      <a:gd name="connsiteX18" fmla="*/ 296719 w 720000"/>
                      <a:gd name="connsiteY18" fmla="*/ 675000 h 675000"/>
                      <a:gd name="connsiteX19" fmla="*/ 310781 w 720000"/>
                      <a:gd name="connsiteY19" fmla="*/ 660938 h 675000"/>
                      <a:gd name="connsiteX20" fmla="*/ 296719 w 720000"/>
                      <a:gd name="connsiteY20" fmla="*/ 646875 h 675000"/>
                      <a:gd name="connsiteX21" fmla="*/ 70313 w 720000"/>
                      <a:gd name="connsiteY21" fmla="*/ 646875 h 675000"/>
                      <a:gd name="connsiteX22" fmla="*/ 30535 w 720000"/>
                      <a:gd name="connsiteY22" fmla="*/ 618736 h 675000"/>
                      <a:gd name="connsiteX23" fmla="*/ 689465 w 720000"/>
                      <a:gd name="connsiteY23" fmla="*/ 618736 h 675000"/>
                      <a:gd name="connsiteX24" fmla="*/ 649688 w 720000"/>
                      <a:gd name="connsiteY24" fmla="*/ 646875 h 675000"/>
                      <a:gd name="connsiteX25" fmla="*/ 423281 w 720000"/>
                      <a:gd name="connsiteY25" fmla="*/ 646875 h 675000"/>
                      <a:gd name="connsiteX26" fmla="*/ 409219 w 720000"/>
                      <a:gd name="connsiteY26" fmla="*/ 660938 h 675000"/>
                      <a:gd name="connsiteX27" fmla="*/ 423281 w 720000"/>
                      <a:gd name="connsiteY27" fmla="*/ 675000 h 675000"/>
                      <a:gd name="connsiteX28" fmla="*/ 649688 w 720000"/>
                      <a:gd name="connsiteY28" fmla="*/ 675000 h 675000"/>
                      <a:gd name="connsiteX29" fmla="*/ 720000 w 720000"/>
                      <a:gd name="connsiteY29" fmla="*/ 604688 h 675000"/>
                      <a:gd name="connsiteX30" fmla="*/ 705938 w 720000"/>
                      <a:gd name="connsiteY30" fmla="*/ 590625 h 675000"/>
                      <a:gd name="connsiteX31" fmla="*/ 458438 w 720000"/>
                      <a:gd name="connsiteY31" fmla="*/ 48012 h 675000"/>
                      <a:gd name="connsiteX32" fmla="*/ 522925 w 720000"/>
                      <a:gd name="connsiteY32" fmla="*/ 112500 h 675000"/>
                      <a:gd name="connsiteX33" fmla="*/ 458438 w 720000"/>
                      <a:gd name="connsiteY33" fmla="*/ 112500 h 675000"/>
                      <a:gd name="connsiteX34" fmla="*/ 177188 w 720000"/>
                      <a:gd name="connsiteY34" fmla="*/ 28125 h 675000"/>
                      <a:gd name="connsiteX35" fmla="*/ 430313 w 720000"/>
                      <a:gd name="connsiteY35" fmla="*/ 28125 h 675000"/>
                      <a:gd name="connsiteX36" fmla="*/ 430313 w 720000"/>
                      <a:gd name="connsiteY36" fmla="*/ 126563 h 675000"/>
                      <a:gd name="connsiteX37" fmla="*/ 444375 w 720000"/>
                      <a:gd name="connsiteY37" fmla="*/ 140625 h 675000"/>
                      <a:gd name="connsiteX38" fmla="*/ 542813 w 720000"/>
                      <a:gd name="connsiteY38" fmla="*/ 140625 h 675000"/>
                      <a:gd name="connsiteX39" fmla="*/ 542813 w 720000"/>
                      <a:gd name="connsiteY39" fmla="*/ 534375 h 675000"/>
                      <a:gd name="connsiteX40" fmla="*/ 177188 w 720000"/>
                      <a:gd name="connsiteY40" fmla="*/ 534375 h 675000"/>
                      <a:gd name="connsiteX41" fmla="*/ 84375 w 720000"/>
                      <a:gd name="connsiteY41" fmla="*/ 295313 h 675000"/>
                      <a:gd name="connsiteX42" fmla="*/ 98438 w 720000"/>
                      <a:gd name="connsiteY42" fmla="*/ 281250 h 675000"/>
                      <a:gd name="connsiteX43" fmla="*/ 149063 w 720000"/>
                      <a:gd name="connsiteY43" fmla="*/ 281250 h 675000"/>
                      <a:gd name="connsiteX44" fmla="*/ 149063 w 720000"/>
                      <a:gd name="connsiteY44" fmla="*/ 548438 h 675000"/>
                      <a:gd name="connsiteX45" fmla="*/ 163125 w 720000"/>
                      <a:gd name="connsiteY45" fmla="*/ 562500 h 675000"/>
                      <a:gd name="connsiteX46" fmla="*/ 556875 w 720000"/>
                      <a:gd name="connsiteY46" fmla="*/ 562500 h 675000"/>
                      <a:gd name="connsiteX47" fmla="*/ 570938 w 720000"/>
                      <a:gd name="connsiteY47" fmla="*/ 548438 h 675000"/>
                      <a:gd name="connsiteX48" fmla="*/ 570938 w 720000"/>
                      <a:gd name="connsiteY48" fmla="*/ 281250 h 675000"/>
                      <a:gd name="connsiteX49" fmla="*/ 621563 w 720000"/>
                      <a:gd name="connsiteY49" fmla="*/ 281250 h 675000"/>
                      <a:gd name="connsiteX50" fmla="*/ 635625 w 720000"/>
                      <a:gd name="connsiteY50" fmla="*/ 295313 h 675000"/>
                      <a:gd name="connsiteX51" fmla="*/ 635625 w 720000"/>
                      <a:gd name="connsiteY51" fmla="*/ 590625 h 675000"/>
                      <a:gd name="connsiteX52" fmla="*/ 84375 w 720000"/>
                      <a:gd name="connsiteY52" fmla="*/ 590625 h 675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20000" h="675000">
                        <a:moveTo>
                          <a:pt x="705938" y="590625"/>
                        </a:moveTo>
                        <a:lnTo>
                          <a:pt x="663750" y="590625"/>
                        </a:lnTo>
                        <a:lnTo>
                          <a:pt x="663750" y="295313"/>
                        </a:lnTo>
                        <a:cubicBezTo>
                          <a:pt x="663750" y="272050"/>
                          <a:pt x="644825" y="253125"/>
                          <a:pt x="621563" y="253125"/>
                        </a:cubicBezTo>
                        <a:lnTo>
                          <a:pt x="570938" y="253125"/>
                        </a:lnTo>
                        <a:lnTo>
                          <a:pt x="570938" y="126563"/>
                        </a:lnTo>
                        <a:cubicBezTo>
                          <a:pt x="570938" y="122712"/>
                          <a:pt x="569348" y="119149"/>
                          <a:pt x="566819" y="116619"/>
                        </a:cubicBezTo>
                        <a:lnTo>
                          <a:pt x="454319" y="4119"/>
                        </a:lnTo>
                        <a:cubicBezTo>
                          <a:pt x="451845" y="1644"/>
                          <a:pt x="448232" y="0"/>
                          <a:pt x="444375" y="0"/>
                        </a:cubicBezTo>
                        <a:lnTo>
                          <a:pt x="163125" y="0"/>
                        </a:lnTo>
                        <a:cubicBezTo>
                          <a:pt x="155360" y="0"/>
                          <a:pt x="149063" y="6296"/>
                          <a:pt x="149063" y="14063"/>
                        </a:cubicBezTo>
                        <a:lnTo>
                          <a:pt x="149063" y="253125"/>
                        </a:lnTo>
                        <a:lnTo>
                          <a:pt x="98438" y="253125"/>
                        </a:lnTo>
                        <a:cubicBezTo>
                          <a:pt x="75175" y="253125"/>
                          <a:pt x="56250" y="272050"/>
                          <a:pt x="56250" y="295313"/>
                        </a:cubicBezTo>
                        <a:lnTo>
                          <a:pt x="56250" y="590625"/>
                        </a:lnTo>
                        <a:lnTo>
                          <a:pt x="14063" y="590625"/>
                        </a:lnTo>
                        <a:cubicBezTo>
                          <a:pt x="6297" y="590625"/>
                          <a:pt x="0" y="596921"/>
                          <a:pt x="0" y="604688"/>
                        </a:cubicBezTo>
                        <a:cubicBezTo>
                          <a:pt x="0" y="643458"/>
                          <a:pt x="31542" y="675000"/>
                          <a:pt x="70313" y="675000"/>
                        </a:cubicBezTo>
                        <a:lnTo>
                          <a:pt x="296719" y="675000"/>
                        </a:lnTo>
                        <a:cubicBezTo>
                          <a:pt x="304484" y="675000"/>
                          <a:pt x="310781" y="668704"/>
                          <a:pt x="310781" y="660938"/>
                        </a:cubicBezTo>
                        <a:cubicBezTo>
                          <a:pt x="310781" y="653171"/>
                          <a:pt x="304484" y="646875"/>
                          <a:pt x="296719" y="646875"/>
                        </a:cubicBezTo>
                        <a:lnTo>
                          <a:pt x="70313" y="646875"/>
                        </a:lnTo>
                        <a:cubicBezTo>
                          <a:pt x="51978" y="646875"/>
                          <a:pt x="36339" y="635120"/>
                          <a:pt x="30535" y="618736"/>
                        </a:cubicBezTo>
                        <a:lnTo>
                          <a:pt x="689465" y="618736"/>
                        </a:lnTo>
                        <a:cubicBezTo>
                          <a:pt x="683661" y="635120"/>
                          <a:pt x="668022" y="646875"/>
                          <a:pt x="649688" y="646875"/>
                        </a:cubicBezTo>
                        <a:lnTo>
                          <a:pt x="423281" y="646875"/>
                        </a:lnTo>
                        <a:cubicBezTo>
                          <a:pt x="415516" y="646875"/>
                          <a:pt x="409219" y="653171"/>
                          <a:pt x="409219" y="660938"/>
                        </a:cubicBezTo>
                        <a:cubicBezTo>
                          <a:pt x="409219" y="668704"/>
                          <a:pt x="415516" y="675000"/>
                          <a:pt x="423281" y="675000"/>
                        </a:cubicBezTo>
                        <a:lnTo>
                          <a:pt x="649688" y="675000"/>
                        </a:lnTo>
                        <a:cubicBezTo>
                          <a:pt x="688458" y="675000"/>
                          <a:pt x="720000" y="643458"/>
                          <a:pt x="720000" y="604688"/>
                        </a:cubicBezTo>
                        <a:cubicBezTo>
                          <a:pt x="720000" y="596921"/>
                          <a:pt x="713703" y="590625"/>
                          <a:pt x="705938" y="590625"/>
                        </a:cubicBezTo>
                        <a:close/>
                        <a:moveTo>
                          <a:pt x="458438" y="48012"/>
                        </a:moveTo>
                        <a:lnTo>
                          <a:pt x="522925" y="112500"/>
                        </a:lnTo>
                        <a:lnTo>
                          <a:pt x="458438" y="112500"/>
                        </a:lnTo>
                        <a:close/>
                        <a:moveTo>
                          <a:pt x="177188" y="28125"/>
                        </a:moveTo>
                        <a:lnTo>
                          <a:pt x="430313" y="28125"/>
                        </a:lnTo>
                        <a:lnTo>
                          <a:pt x="430313" y="126563"/>
                        </a:lnTo>
                        <a:cubicBezTo>
                          <a:pt x="430313" y="134329"/>
                          <a:pt x="436610" y="140625"/>
                          <a:pt x="444375" y="140625"/>
                        </a:cubicBezTo>
                        <a:lnTo>
                          <a:pt x="542813" y="140625"/>
                        </a:lnTo>
                        <a:lnTo>
                          <a:pt x="542813" y="534375"/>
                        </a:lnTo>
                        <a:lnTo>
                          <a:pt x="177188" y="534375"/>
                        </a:lnTo>
                        <a:close/>
                        <a:moveTo>
                          <a:pt x="84375" y="295313"/>
                        </a:moveTo>
                        <a:cubicBezTo>
                          <a:pt x="84375" y="287558"/>
                          <a:pt x="90683" y="281250"/>
                          <a:pt x="98438" y="281250"/>
                        </a:cubicBezTo>
                        <a:lnTo>
                          <a:pt x="149063" y="281250"/>
                        </a:lnTo>
                        <a:lnTo>
                          <a:pt x="149063" y="548438"/>
                        </a:lnTo>
                        <a:cubicBezTo>
                          <a:pt x="149063" y="556204"/>
                          <a:pt x="155360" y="562500"/>
                          <a:pt x="163125" y="562500"/>
                        </a:cubicBezTo>
                        <a:lnTo>
                          <a:pt x="556875" y="562500"/>
                        </a:lnTo>
                        <a:cubicBezTo>
                          <a:pt x="564640" y="562500"/>
                          <a:pt x="570938" y="556204"/>
                          <a:pt x="570938" y="548438"/>
                        </a:cubicBezTo>
                        <a:lnTo>
                          <a:pt x="570938" y="281250"/>
                        </a:lnTo>
                        <a:lnTo>
                          <a:pt x="621563" y="281250"/>
                        </a:lnTo>
                        <a:cubicBezTo>
                          <a:pt x="629317" y="281250"/>
                          <a:pt x="635625" y="287558"/>
                          <a:pt x="635625" y="295313"/>
                        </a:cubicBezTo>
                        <a:lnTo>
                          <a:pt x="635625" y="590625"/>
                        </a:lnTo>
                        <a:lnTo>
                          <a:pt x="84375" y="59062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529292A9-101D-4F4F-9AB7-0E06192ADEE1}"/>
              </a:ext>
            </a:extLst>
          </p:cNvPr>
          <p:cNvGrpSpPr/>
          <p:nvPr/>
        </p:nvGrpSpPr>
        <p:grpSpPr>
          <a:xfrm>
            <a:off x="4451282" y="3606838"/>
            <a:ext cx="3286677" cy="2612986"/>
            <a:chOff x="695325" y="3606838"/>
            <a:chExt cx="3286677" cy="2612986"/>
          </a:xfrm>
        </p:grpSpPr>
        <p:sp>
          <p:nvSpPr>
            <p:cNvPr id="257" name="矩形: 圆角 256">
              <a:extLst>
                <a:ext uri="{FF2B5EF4-FFF2-40B4-BE49-F238E27FC236}">
                  <a16:creationId xmlns:a16="http://schemas.microsoft.com/office/drawing/2014/main" id="{04FA9DE8-6A3A-4231-BE94-76C1A9DE0702}"/>
                </a:ext>
              </a:extLst>
            </p:cNvPr>
            <p:cNvSpPr/>
            <p:nvPr/>
          </p:nvSpPr>
          <p:spPr>
            <a:xfrm>
              <a:off x="695325" y="3606838"/>
              <a:ext cx="3286677" cy="2612986"/>
            </a:xfrm>
            <a:prstGeom prst="roundRect">
              <a:avLst>
                <a:gd name="adj" fmla="val 5002"/>
              </a:avLst>
            </a:prstGeom>
            <a:solidFill>
              <a:schemeClr val="bg1"/>
            </a:solidFill>
            <a:ln w="0">
              <a:noFill/>
            </a:ln>
            <a:effectLst>
              <a:outerShdw blurRad="317500" dist="190500" dir="5400000" sx="94000" sy="94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A0A36B25-26D5-4EC4-8DB3-B0DBDA78949F}"/>
                </a:ext>
              </a:extLst>
            </p:cNvPr>
            <p:cNvGrpSpPr/>
            <p:nvPr/>
          </p:nvGrpSpPr>
          <p:grpSpPr>
            <a:xfrm>
              <a:off x="897331" y="3850428"/>
              <a:ext cx="2882664" cy="1892792"/>
              <a:chOff x="897331" y="3850428"/>
              <a:chExt cx="2882664" cy="1892792"/>
            </a:xfrm>
          </p:grpSpPr>
          <p:sp>
            <p:nvSpPr>
              <p:cNvPr id="259" name="文本框 258">
                <a:extLst>
                  <a:ext uri="{FF2B5EF4-FFF2-40B4-BE49-F238E27FC236}">
                    <a16:creationId xmlns:a16="http://schemas.microsoft.com/office/drawing/2014/main" id="{434BFA7A-BCE8-4A53-A202-A5AD5CE5DE7E}"/>
                  </a:ext>
                </a:extLst>
              </p:cNvPr>
              <p:cNvSpPr txBox="1"/>
              <p:nvPr/>
            </p:nvSpPr>
            <p:spPr>
              <a:xfrm>
                <a:off x="1476889" y="454540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pPr algn="just"/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0" name="矩形 259">
                <a:extLst>
                  <a:ext uri="{FF2B5EF4-FFF2-40B4-BE49-F238E27FC236}">
                    <a16:creationId xmlns:a16="http://schemas.microsoft.com/office/drawing/2014/main" id="{D0C0176B-5258-4645-8473-1E912AEA83B8}"/>
                  </a:ext>
                </a:extLst>
              </p:cNvPr>
              <p:cNvSpPr/>
              <p:nvPr/>
            </p:nvSpPr>
            <p:spPr>
              <a:xfrm>
                <a:off x="897331" y="4919020"/>
                <a:ext cx="2882664" cy="824200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这段是文本占位，没有任何含义，你可以把你的文案内容放在这里，字体的字号、大小、间距、颜色都已经调整好</a:t>
                </a:r>
              </a:p>
            </p:txBody>
          </p:sp>
          <p:grpSp>
            <p:nvGrpSpPr>
              <p:cNvPr id="261" name="组合 260">
                <a:extLst>
                  <a:ext uri="{FF2B5EF4-FFF2-40B4-BE49-F238E27FC236}">
                    <a16:creationId xmlns:a16="http://schemas.microsoft.com/office/drawing/2014/main" id="{D1C2F8FB-17FF-4B65-8156-8FEBA74C5EDF}"/>
                  </a:ext>
                </a:extLst>
              </p:cNvPr>
              <p:cNvGrpSpPr/>
              <p:nvPr/>
            </p:nvGrpSpPr>
            <p:grpSpPr>
              <a:xfrm>
                <a:off x="2026245" y="3850428"/>
                <a:ext cx="624836" cy="624838"/>
                <a:chOff x="10107208" y="3831537"/>
                <a:chExt cx="1079424" cy="1079430"/>
              </a:xfrm>
            </p:grpSpPr>
            <p:grpSp>
              <p:nvGrpSpPr>
                <p:cNvPr id="262" name="组合 261">
                  <a:extLst>
                    <a:ext uri="{FF2B5EF4-FFF2-40B4-BE49-F238E27FC236}">
                      <a16:creationId xmlns:a16="http://schemas.microsoft.com/office/drawing/2014/main" id="{41C5467E-E37F-49AA-878D-651AA754B7CE}"/>
                    </a:ext>
                  </a:extLst>
                </p:cNvPr>
                <p:cNvGrpSpPr/>
                <p:nvPr/>
              </p:nvGrpSpPr>
              <p:grpSpPr>
                <a:xfrm>
                  <a:off x="10107208" y="3831537"/>
                  <a:ext cx="1079424" cy="1079430"/>
                  <a:chOff x="9306119" y="1749690"/>
                  <a:chExt cx="1079424" cy="1079430"/>
                </a:xfrm>
              </p:grpSpPr>
              <p:sp>
                <p:nvSpPr>
                  <p:cNvPr id="274" name="椭圆 273">
                    <a:extLst>
                      <a:ext uri="{FF2B5EF4-FFF2-40B4-BE49-F238E27FC236}">
                        <a16:creationId xmlns:a16="http://schemas.microsoft.com/office/drawing/2014/main" id="{7C9D853E-AF3B-4AD6-9BBB-128A6C597B64}"/>
                      </a:ext>
                    </a:extLst>
                  </p:cNvPr>
                  <p:cNvSpPr/>
                  <p:nvPr/>
                </p:nvSpPr>
                <p:spPr>
                  <a:xfrm>
                    <a:off x="9317741" y="1761314"/>
                    <a:ext cx="1056182" cy="1056182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275" name="组合 274">
                    <a:extLst>
                      <a:ext uri="{FF2B5EF4-FFF2-40B4-BE49-F238E27FC236}">
                        <a16:creationId xmlns:a16="http://schemas.microsoft.com/office/drawing/2014/main" id="{36FCB173-5D4D-4734-8466-8B66B2E9AC17}"/>
                      </a:ext>
                    </a:extLst>
                  </p:cNvPr>
                  <p:cNvGrpSpPr/>
                  <p:nvPr/>
                </p:nvGrpSpPr>
                <p:grpSpPr>
                  <a:xfrm>
                    <a:off x="9306119" y="1749690"/>
                    <a:ext cx="1079424" cy="1079430"/>
                    <a:chOff x="2842276" y="-419100"/>
                    <a:chExt cx="5577822" cy="5577840"/>
                  </a:xfrm>
                </p:grpSpPr>
                <p:sp>
                  <p:nvSpPr>
                    <p:cNvPr id="276" name="弧形 275">
                      <a:extLst>
                        <a:ext uri="{FF2B5EF4-FFF2-40B4-BE49-F238E27FC236}">
                          <a16:creationId xmlns:a16="http://schemas.microsoft.com/office/drawing/2014/main" id="{A9A459A9-265B-4115-8EA5-43A31FB01F95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2842260" y="975360"/>
                      <a:ext cx="2788920" cy="278888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77" name="弧形 276">
                      <a:extLst>
                        <a:ext uri="{FF2B5EF4-FFF2-40B4-BE49-F238E27FC236}">
                          <a16:creationId xmlns:a16="http://schemas.microsoft.com/office/drawing/2014/main" id="{AC454F23-1D5B-4973-9CAF-528C4870FF8D}"/>
                        </a:ext>
                      </a:extLst>
                    </p:cNvPr>
                    <p:cNvSpPr/>
                    <p:nvPr/>
                  </p:nvSpPr>
                  <p:spPr>
                    <a:xfrm rot="-5184000">
                      <a:off x="2845011" y="887801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78" name="弧形 277">
                      <a:extLst>
                        <a:ext uri="{FF2B5EF4-FFF2-40B4-BE49-F238E27FC236}">
                          <a16:creationId xmlns:a16="http://schemas.microsoft.com/office/drawing/2014/main" id="{FE3E2F88-2686-43B0-B83D-7B616B6B4752}"/>
                        </a:ext>
                      </a:extLst>
                    </p:cNvPr>
                    <p:cNvSpPr/>
                    <p:nvPr/>
                  </p:nvSpPr>
                  <p:spPr>
                    <a:xfrm rot="-4968000">
                      <a:off x="2853643" y="800588"/>
                      <a:ext cx="278815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79" name="弧形 278">
                      <a:extLst>
                        <a:ext uri="{FF2B5EF4-FFF2-40B4-BE49-F238E27FC236}">
                          <a16:creationId xmlns:a16="http://schemas.microsoft.com/office/drawing/2014/main" id="{B18A1555-655F-42EE-80B1-11A104923D3A}"/>
                        </a:ext>
                      </a:extLst>
                    </p:cNvPr>
                    <p:cNvSpPr/>
                    <p:nvPr/>
                  </p:nvSpPr>
                  <p:spPr>
                    <a:xfrm rot="-4752000">
                      <a:off x="2867228" y="714064"/>
                      <a:ext cx="278838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0" name="弧形 279">
                      <a:extLst>
                        <a:ext uri="{FF2B5EF4-FFF2-40B4-BE49-F238E27FC236}">
                          <a16:creationId xmlns:a16="http://schemas.microsoft.com/office/drawing/2014/main" id="{F32ACC6B-1E65-4473-B0C9-70D1255A4439}"/>
                        </a:ext>
                      </a:extLst>
                    </p:cNvPr>
                    <p:cNvSpPr/>
                    <p:nvPr/>
                  </p:nvSpPr>
                  <p:spPr>
                    <a:xfrm rot="-4536000">
                      <a:off x="2886338" y="628572"/>
                      <a:ext cx="278859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1" name="弧形 280">
                      <a:extLst>
                        <a:ext uri="{FF2B5EF4-FFF2-40B4-BE49-F238E27FC236}">
                          <a16:creationId xmlns:a16="http://schemas.microsoft.com/office/drawing/2014/main" id="{073041EA-6261-4344-9E09-1EBD65786148}"/>
                        </a:ext>
                      </a:extLst>
                    </p:cNvPr>
                    <p:cNvSpPr/>
                    <p:nvPr/>
                  </p:nvSpPr>
                  <p:spPr>
                    <a:xfrm rot="-4320000">
                      <a:off x="2910510" y="5444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2" name="弧形 281">
                      <a:extLst>
                        <a:ext uri="{FF2B5EF4-FFF2-40B4-BE49-F238E27FC236}">
                          <a16:creationId xmlns:a16="http://schemas.microsoft.com/office/drawing/2014/main" id="{5A3A5E94-1947-4D98-8D20-C37C712EBBB5}"/>
                        </a:ext>
                      </a:extLst>
                    </p:cNvPr>
                    <p:cNvSpPr/>
                    <p:nvPr/>
                  </p:nvSpPr>
                  <p:spPr>
                    <a:xfrm rot="-4104000">
                      <a:off x="2940243" y="462025"/>
                      <a:ext cx="2788807" cy="278891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3" name="弧形 282">
                      <a:extLst>
                        <a:ext uri="{FF2B5EF4-FFF2-40B4-BE49-F238E27FC236}">
                          <a16:creationId xmlns:a16="http://schemas.microsoft.com/office/drawing/2014/main" id="{5819EBA0-9796-4E58-90F6-22F7905AB695}"/>
                        </a:ext>
                      </a:extLst>
                    </p:cNvPr>
                    <p:cNvSpPr/>
                    <p:nvPr/>
                  </p:nvSpPr>
                  <p:spPr>
                    <a:xfrm rot="-3888000">
                      <a:off x="2975243" y="381628"/>
                      <a:ext cx="2788574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4" name="弧形 283">
                      <a:extLst>
                        <a:ext uri="{FF2B5EF4-FFF2-40B4-BE49-F238E27FC236}">
                          <a16:creationId xmlns:a16="http://schemas.microsoft.com/office/drawing/2014/main" id="{EAB0BDCC-95CF-43DD-9433-A8333DFECF99}"/>
                        </a:ext>
                      </a:extLst>
                    </p:cNvPr>
                    <p:cNvSpPr/>
                    <p:nvPr/>
                  </p:nvSpPr>
                  <p:spPr>
                    <a:xfrm rot="-3672000">
                      <a:off x="3014802" y="303574"/>
                      <a:ext cx="278887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5" name="弧形 284">
                      <a:extLst>
                        <a:ext uri="{FF2B5EF4-FFF2-40B4-BE49-F238E27FC236}">
                          <a16:creationId xmlns:a16="http://schemas.microsoft.com/office/drawing/2014/main" id="{D65C4402-BA16-4340-9BD0-E11AB10F98CF}"/>
                        </a:ext>
                      </a:extLst>
                    </p:cNvPr>
                    <p:cNvSpPr/>
                    <p:nvPr/>
                  </p:nvSpPr>
                  <p:spPr>
                    <a:xfrm rot="-3456000">
                      <a:off x="3059338" y="228171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6" name="弧形 285">
                      <a:extLst>
                        <a:ext uri="{FF2B5EF4-FFF2-40B4-BE49-F238E27FC236}">
                          <a16:creationId xmlns:a16="http://schemas.microsoft.com/office/drawing/2014/main" id="{0850DA64-1368-4B25-A3B8-39310DC19461}"/>
                        </a:ext>
                      </a:extLst>
                    </p:cNvPr>
                    <p:cNvSpPr/>
                    <p:nvPr/>
                  </p:nvSpPr>
                  <p:spPr>
                    <a:xfrm rot="-3240000">
                      <a:off x="3108578" y="155717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7" name="弧形 286">
                      <a:extLst>
                        <a:ext uri="{FF2B5EF4-FFF2-40B4-BE49-F238E27FC236}">
                          <a16:creationId xmlns:a16="http://schemas.microsoft.com/office/drawing/2014/main" id="{31FE6B91-07E2-4609-8E24-1A5B553B78AE}"/>
                        </a:ext>
                      </a:extLst>
                    </p:cNvPr>
                    <p:cNvSpPr/>
                    <p:nvPr/>
                  </p:nvSpPr>
                  <p:spPr>
                    <a:xfrm rot="-3024000">
                      <a:off x="3162327" y="86498"/>
                      <a:ext cx="278888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8" name="弧形 287">
                      <a:extLst>
                        <a:ext uri="{FF2B5EF4-FFF2-40B4-BE49-F238E27FC236}">
                          <a16:creationId xmlns:a16="http://schemas.microsoft.com/office/drawing/2014/main" id="{060F83B9-2FBD-472D-AE8A-F7CF81290EF4}"/>
                        </a:ext>
                      </a:extLst>
                    </p:cNvPr>
                    <p:cNvSpPr/>
                    <p:nvPr/>
                  </p:nvSpPr>
                  <p:spPr>
                    <a:xfrm rot="-2808000">
                      <a:off x="3220260" y="20786"/>
                      <a:ext cx="278889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9" name="弧形 288">
                      <a:extLst>
                        <a:ext uri="{FF2B5EF4-FFF2-40B4-BE49-F238E27FC236}">
                          <a16:creationId xmlns:a16="http://schemas.microsoft.com/office/drawing/2014/main" id="{E529E37A-6B7D-49DE-A92A-BB288907CC7D}"/>
                        </a:ext>
                      </a:extLst>
                    </p:cNvPr>
                    <p:cNvSpPr/>
                    <p:nvPr/>
                  </p:nvSpPr>
                  <p:spPr>
                    <a:xfrm rot="-2592000">
                      <a:off x="3282203" y="-41158"/>
                      <a:ext cx="278889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0" name="弧形 289">
                      <a:extLst>
                        <a:ext uri="{FF2B5EF4-FFF2-40B4-BE49-F238E27FC236}">
                          <a16:creationId xmlns:a16="http://schemas.microsoft.com/office/drawing/2014/main" id="{B4913216-0638-4E03-B2BD-FFDB0657B422}"/>
                        </a:ext>
                      </a:extLst>
                    </p:cNvPr>
                    <p:cNvSpPr/>
                    <p:nvPr/>
                  </p:nvSpPr>
                  <p:spPr>
                    <a:xfrm rot="-2376000">
                      <a:off x="3347916" y="-99090"/>
                      <a:ext cx="278890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1" name="弧形 290">
                      <a:extLst>
                        <a:ext uri="{FF2B5EF4-FFF2-40B4-BE49-F238E27FC236}">
                          <a16:creationId xmlns:a16="http://schemas.microsoft.com/office/drawing/2014/main" id="{7A32DC3D-5654-441E-AB73-DB4B73FD9169}"/>
                        </a:ext>
                      </a:extLst>
                    </p:cNvPr>
                    <p:cNvSpPr/>
                    <p:nvPr/>
                  </p:nvSpPr>
                  <p:spPr>
                    <a:xfrm rot="-2160000">
                      <a:off x="3417077" y="-15278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2" name="弧形 291">
                      <a:extLst>
                        <a:ext uri="{FF2B5EF4-FFF2-40B4-BE49-F238E27FC236}">
                          <a16:creationId xmlns:a16="http://schemas.microsoft.com/office/drawing/2014/main" id="{CF65A547-3C68-4753-998D-A47D47548903}"/>
                        </a:ext>
                      </a:extLst>
                    </p:cNvPr>
                    <p:cNvSpPr/>
                    <p:nvPr/>
                  </p:nvSpPr>
                  <p:spPr>
                    <a:xfrm rot="-1944000">
                      <a:off x="3489589" y="-202022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3" name="弧形 292">
                      <a:extLst>
                        <a:ext uri="{FF2B5EF4-FFF2-40B4-BE49-F238E27FC236}">
                          <a16:creationId xmlns:a16="http://schemas.microsoft.com/office/drawing/2014/main" id="{893CC988-E357-4A51-85DB-1C2D8386649D}"/>
                        </a:ext>
                      </a:extLst>
                    </p:cNvPr>
                    <p:cNvSpPr/>
                    <p:nvPr/>
                  </p:nvSpPr>
                  <p:spPr>
                    <a:xfrm rot="-1728000">
                      <a:off x="3564934" y="-24661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4" name="弧形 293">
                      <a:extLst>
                        <a:ext uri="{FF2B5EF4-FFF2-40B4-BE49-F238E27FC236}">
                          <a16:creationId xmlns:a16="http://schemas.microsoft.com/office/drawing/2014/main" id="{EF2B3C06-F763-4FBB-87AD-C48BF19765D7}"/>
                        </a:ext>
                      </a:extLst>
                    </p:cNvPr>
                    <p:cNvSpPr/>
                    <p:nvPr/>
                  </p:nvSpPr>
                  <p:spPr>
                    <a:xfrm rot="-1512000">
                      <a:off x="3642988" y="-28638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5" name="弧形 294">
                      <a:extLst>
                        <a:ext uri="{FF2B5EF4-FFF2-40B4-BE49-F238E27FC236}">
                          <a16:creationId xmlns:a16="http://schemas.microsoft.com/office/drawing/2014/main" id="{1E1EC2A8-8D20-4853-A0E4-C9524B5E2274}"/>
                        </a:ext>
                      </a:extLst>
                    </p:cNvPr>
                    <p:cNvSpPr/>
                    <p:nvPr/>
                  </p:nvSpPr>
                  <p:spPr>
                    <a:xfrm rot="-1296000">
                      <a:off x="3723385" y="-32117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6" name="弧形 295">
                      <a:extLst>
                        <a:ext uri="{FF2B5EF4-FFF2-40B4-BE49-F238E27FC236}">
                          <a16:creationId xmlns:a16="http://schemas.microsoft.com/office/drawing/2014/main" id="{B63C2B3B-84B5-4F32-8900-7729C35AC96B}"/>
                        </a:ext>
                      </a:extLst>
                    </p:cNvPr>
                    <p:cNvSpPr/>
                    <p:nvPr/>
                  </p:nvSpPr>
                  <p:spPr>
                    <a:xfrm rot="-1080000">
                      <a:off x="3805866" y="-350850"/>
                      <a:ext cx="2788914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7" name="弧形 296">
                      <a:extLst>
                        <a:ext uri="{FF2B5EF4-FFF2-40B4-BE49-F238E27FC236}">
                          <a16:creationId xmlns:a16="http://schemas.microsoft.com/office/drawing/2014/main" id="{696E769B-BDC8-4751-A6B0-FB4226F5480E}"/>
                        </a:ext>
                      </a:extLst>
                    </p:cNvPr>
                    <p:cNvSpPr/>
                    <p:nvPr/>
                  </p:nvSpPr>
                  <p:spPr>
                    <a:xfrm rot="-864000">
                      <a:off x="3889990" y="-375290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8" name="弧形 297">
                      <a:extLst>
                        <a:ext uri="{FF2B5EF4-FFF2-40B4-BE49-F238E27FC236}">
                          <a16:creationId xmlns:a16="http://schemas.microsoft.com/office/drawing/2014/main" id="{DCFBED15-D6B0-499E-8086-BEB337F3CC7A}"/>
                        </a:ext>
                      </a:extLst>
                    </p:cNvPr>
                    <p:cNvSpPr/>
                    <p:nvPr/>
                  </p:nvSpPr>
                  <p:spPr>
                    <a:xfrm rot="-648000">
                      <a:off x="3975424" y="-3944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99" name="弧形 298">
                      <a:extLst>
                        <a:ext uri="{FF2B5EF4-FFF2-40B4-BE49-F238E27FC236}">
                          <a16:creationId xmlns:a16="http://schemas.microsoft.com/office/drawing/2014/main" id="{72A226C1-D685-4A93-8163-31B5C1106A7C}"/>
                        </a:ext>
                      </a:extLst>
                    </p:cNvPr>
                    <p:cNvSpPr/>
                    <p:nvPr/>
                  </p:nvSpPr>
                  <p:spPr>
                    <a:xfrm rot="-432000">
                      <a:off x="4062005" y="-408104"/>
                      <a:ext cx="2788913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0" name="弧形 299">
                      <a:extLst>
                        <a:ext uri="{FF2B5EF4-FFF2-40B4-BE49-F238E27FC236}">
                          <a16:creationId xmlns:a16="http://schemas.microsoft.com/office/drawing/2014/main" id="{F6AE2C62-B17A-45DC-89C2-39F81620829C}"/>
                        </a:ext>
                      </a:extLst>
                    </p:cNvPr>
                    <p:cNvSpPr/>
                    <p:nvPr/>
                  </p:nvSpPr>
                  <p:spPr>
                    <a:xfrm rot="-216000">
                      <a:off x="4149161" y="-4163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1" name="弧形 300">
                      <a:extLst>
                        <a:ext uri="{FF2B5EF4-FFF2-40B4-BE49-F238E27FC236}">
                          <a16:creationId xmlns:a16="http://schemas.microsoft.com/office/drawing/2014/main" id="{BB734480-7041-437A-A8AA-655A8F27CB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6720" y="-4191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2" name="弧形 301">
                      <a:extLst>
                        <a:ext uri="{FF2B5EF4-FFF2-40B4-BE49-F238E27FC236}">
                          <a16:creationId xmlns:a16="http://schemas.microsoft.com/office/drawing/2014/main" id="{A548B01F-46C8-4CA9-9A05-4F13ECE0AB5C}"/>
                        </a:ext>
                      </a:extLst>
                    </p:cNvPr>
                    <p:cNvSpPr/>
                    <p:nvPr/>
                  </p:nvSpPr>
                  <p:spPr>
                    <a:xfrm rot="216000">
                      <a:off x="4324279" y="-416348"/>
                      <a:ext cx="2788920" cy="278891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3" name="弧形 302">
                      <a:extLst>
                        <a:ext uri="{FF2B5EF4-FFF2-40B4-BE49-F238E27FC236}">
                          <a16:creationId xmlns:a16="http://schemas.microsoft.com/office/drawing/2014/main" id="{D8BCCC32-EFC2-42B2-BA07-D0CE042166C4}"/>
                        </a:ext>
                      </a:extLst>
                    </p:cNvPr>
                    <p:cNvSpPr/>
                    <p:nvPr/>
                  </p:nvSpPr>
                  <p:spPr>
                    <a:xfrm rot="432000">
                      <a:off x="4411492" y="-408104"/>
                      <a:ext cx="2788920" cy="278891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4" name="弧形 303">
                      <a:extLst>
                        <a:ext uri="{FF2B5EF4-FFF2-40B4-BE49-F238E27FC236}">
                          <a16:creationId xmlns:a16="http://schemas.microsoft.com/office/drawing/2014/main" id="{257D5089-9824-4C33-84DE-375A4D2D6143}"/>
                        </a:ext>
                      </a:extLst>
                    </p:cNvPr>
                    <p:cNvSpPr/>
                    <p:nvPr/>
                  </p:nvSpPr>
                  <p:spPr>
                    <a:xfrm rot="648000">
                      <a:off x="4498016" y="-3944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5" name="弧形 304">
                      <a:extLst>
                        <a:ext uri="{FF2B5EF4-FFF2-40B4-BE49-F238E27FC236}">
                          <a16:creationId xmlns:a16="http://schemas.microsoft.com/office/drawing/2014/main" id="{6F522561-D47E-4FF5-8E96-F1CBDA1FDE6E}"/>
                        </a:ext>
                      </a:extLst>
                    </p:cNvPr>
                    <p:cNvSpPr/>
                    <p:nvPr/>
                  </p:nvSpPr>
                  <p:spPr>
                    <a:xfrm rot="864000">
                      <a:off x="4583566" y="-375290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6" name="弧形 305">
                      <a:extLst>
                        <a:ext uri="{FF2B5EF4-FFF2-40B4-BE49-F238E27FC236}">
                          <a16:creationId xmlns:a16="http://schemas.microsoft.com/office/drawing/2014/main" id="{0FE8139B-0C42-4D05-8406-5AEFB074CB92}"/>
                        </a:ext>
                      </a:extLst>
                    </p:cNvPr>
                    <p:cNvSpPr/>
                    <p:nvPr/>
                  </p:nvSpPr>
                  <p:spPr>
                    <a:xfrm rot="1080000">
                      <a:off x="4667632" y="-350850"/>
                      <a:ext cx="2788920" cy="2788914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7" name="弧形 306">
                      <a:extLst>
                        <a:ext uri="{FF2B5EF4-FFF2-40B4-BE49-F238E27FC236}">
                          <a16:creationId xmlns:a16="http://schemas.microsoft.com/office/drawing/2014/main" id="{94522D73-5830-4DAE-BC68-8F89191A3F56}"/>
                        </a:ext>
                      </a:extLst>
                    </p:cNvPr>
                    <p:cNvSpPr/>
                    <p:nvPr/>
                  </p:nvSpPr>
                  <p:spPr>
                    <a:xfrm rot="1296000">
                      <a:off x="4750055" y="-32117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8" name="弧形 307">
                      <a:extLst>
                        <a:ext uri="{FF2B5EF4-FFF2-40B4-BE49-F238E27FC236}">
                          <a16:creationId xmlns:a16="http://schemas.microsoft.com/office/drawing/2014/main" id="{3EBBDD38-3976-408D-A955-49CC8A3515CE}"/>
                        </a:ext>
                      </a:extLst>
                    </p:cNvPr>
                    <p:cNvSpPr/>
                    <p:nvPr/>
                  </p:nvSpPr>
                  <p:spPr>
                    <a:xfrm rot="1512000">
                      <a:off x="4830453" y="-286385"/>
                      <a:ext cx="2788918" cy="278891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09" name="弧形 308">
                      <a:extLst>
                        <a:ext uri="{FF2B5EF4-FFF2-40B4-BE49-F238E27FC236}">
                          <a16:creationId xmlns:a16="http://schemas.microsoft.com/office/drawing/2014/main" id="{4C72DECD-9579-427D-B9C5-535268749479}"/>
                        </a:ext>
                      </a:extLst>
                    </p:cNvPr>
                    <p:cNvSpPr/>
                    <p:nvPr/>
                  </p:nvSpPr>
                  <p:spPr>
                    <a:xfrm rot="1728000">
                      <a:off x="4908507" y="-246615"/>
                      <a:ext cx="2788918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0" name="弧形 309">
                      <a:extLst>
                        <a:ext uri="{FF2B5EF4-FFF2-40B4-BE49-F238E27FC236}">
                          <a16:creationId xmlns:a16="http://schemas.microsoft.com/office/drawing/2014/main" id="{A871DB65-E4E0-4A57-B810-9892345C37BF}"/>
                        </a:ext>
                      </a:extLst>
                    </p:cNvPr>
                    <p:cNvSpPr/>
                    <p:nvPr/>
                  </p:nvSpPr>
                  <p:spPr>
                    <a:xfrm rot="1944000">
                      <a:off x="4983912" y="-202022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1" name="弧形 310">
                      <a:extLst>
                        <a:ext uri="{FF2B5EF4-FFF2-40B4-BE49-F238E27FC236}">
                          <a16:creationId xmlns:a16="http://schemas.microsoft.com/office/drawing/2014/main" id="{BDDE424C-53FE-43BA-98D4-B49FD9129BD8}"/>
                        </a:ext>
                      </a:extLst>
                    </p:cNvPr>
                    <p:cNvSpPr/>
                    <p:nvPr/>
                  </p:nvSpPr>
                  <p:spPr>
                    <a:xfrm rot="2160000">
                      <a:off x="5056364" y="-152782"/>
                      <a:ext cx="2788918" cy="278891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2" name="弧形 311">
                      <a:extLst>
                        <a:ext uri="{FF2B5EF4-FFF2-40B4-BE49-F238E27FC236}">
                          <a16:creationId xmlns:a16="http://schemas.microsoft.com/office/drawing/2014/main" id="{8C84C2F1-119B-45E0-B1E9-2E9AB03C3D8F}"/>
                        </a:ext>
                      </a:extLst>
                    </p:cNvPr>
                    <p:cNvSpPr/>
                    <p:nvPr/>
                  </p:nvSpPr>
                  <p:spPr>
                    <a:xfrm rot="2376000">
                      <a:off x="5125585" y="-99090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3" name="弧形 312">
                      <a:extLst>
                        <a:ext uri="{FF2B5EF4-FFF2-40B4-BE49-F238E27FC236}">
                          <a16:creationId xmlns:a16="http://schemas.microsoft.com/office/drawing/2014/main" id="{BD582203-4F13-4FC5-8FAC-335CBA3FE428}"/>
                        </a:ext>
                      </a:extLst>
                    </p:cNvPr>
                    <p:cNvSpPr/>
                    <p:nvPr/>
                  </p:nvSpPr>
                  <p:spPr>
                    <a:xfrm rot="2592000">
                      <a:off x="5191294" y="-41158"/>
                      <a:ext cx="2788920" cy="278890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4" name="弧形 313">
                      <a:extLst>
                        <a:ext uri="{FF2B5EF4-FFF2-40B4-BE49-F238E27FC236}">
                          <a16:creationId xmlns:a16="http://schemas.microsoft.com/office/drawing/2014/main" id="{F24CA876-8DE9-4C5A-9E7D-666B03E5D319}"/>
                        </a:ext>
                      </a:extLst>
                    </p:cNvPr>
                    <p:cNvSpPr/>
                    <p:nvPr/>
                  </p:nvSpPr>
                  <p:spPr>
                    <a:xfrm rot="2808000">
                      <a:off x="5253240" y="20786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5" name="弧形 314">
                      <a:extLst>
                        <a:ext uri="{FF2B5EF4-FFF2-40B4-BE49-F238E27FC236}">
                          <a16:creationId xmlns:a16="http://schemas.microsoft.com/office/drawing/2014/main" id="{6B90A4E8-4EB5-4068-80DA-DD478BC65DC3}"/>
                        </a:ext>
                      </a:extLst>
                    </p:cNvPr>
                    <p:cNvSpPr/>
                    <p:nvPr/>
                  </p:nvSpPr>
                  <p:spPr>
                    <a:xfrm rot="3024000">
                      <a:off x="5311173" y="86498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6" name="弧形 315">
                      <a:extLst>
                        <a:ext uri="{FF2B5EF4-FFF2-40B4-BE49-F238E27FC236}">
                          <a16:creationId xmlns:a16="http://schemas.microsoft.com/office/drawing/2014/main" id="{6E087DF3-D97C-4A61-BCEF-2DAD73726196}"/>
                        </a:ext>
                      </a:extLst>
                    </p:cNvPr>
                    <p:cNvSpPr/>
                    <p:nvPr/>
                  </p:nvSpPr>
                  <p:spPr>
                    <a:xfrm rot="3240000">
                      <a:off x="5364865" y="155717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7" name="弧形 316">
                      <a:extLst>
                        <a:ext uri="{FF2B5EF4-FFF2-40B4-BE49-F238E27FC236}">
                          <a16:creationId xmlns:a16="http://schemas.microsoft.com/office/drawing/2014/main" id="{61A2BA29-4890-49FE-BA7E-FE0273A22C9F}"/>
                        </a:ext>
                      </a:extLst>
                    </p:cNvPr>
                    <p:cNvSpPr/>
                    <p:nvPr/>
                  </p:nvSpPr>
                  <p:spPr>
                    <a:xfrm rot="3456000">
                      <a:off x="5414104" y="228171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8" name="弧形 317">
                      <a:extLst>
                        <a:ext uri="{FF2B5EF4-FFF2-40B4-BE49-F238E27FC236}">
                          <a16:creationId xmlns:a16="http://schemas.microsoft.com/office/drawing/2014/main" id="{0BFA8DA1-597F-4D24-9A79-68CC899602AD}"/>
                        </a:ext>
                      </a:extLst>
                    </p:cNvPr>
                    <p:cNvSpPr/>
                    <p:nvPr/>
                  </p:nvSpPr>
                  <p:spPr>
                    <a:xfrm rot="3672000">
                      <a:off x="5458695" y="303574"/>
                      <a:ext cx="2788920" cy="278883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19" name="弧形 318">
                      <a:extLst>
                        <a:ext uri="{FF2B5EF4-FFF2-40B4-BE49-F238E27FC236}">
                          <a16:creationId xmlns:a16="http://schemas.microsoft.com/office/drawing/2014/main" id="{6FC6F7E3-B7EA-460B-A44B-0CAB07D2C049}"/>
                        </a:ext>
                      </a:extLst>
                    </p:cNvPr>
                    <p:cNvSpPr/>
                    <p:nvPr/>
                  </p:nvSpPr>
                  <p:spPr>
                    <a:xfrm rot="3888000">
                      <a:off x="5498468" y="381628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0" name="弧形 319">
                      <a:extLst>
                        <a:ext uri="{FF2B5EF4-FFF2-40B4-BE49-F238E27FC236}">
                          <a16:creationId xmlns:a16="http://schemas.microsoft.com/office/drawing/2014/main" id="{8DE0F407-5A69-4129-ABFA-92C362F5C665}"/>
                        </a:ext>
                      </a:extLst>
                    </p:cNvPr>
                    <p:cNvSpPr/>
                    <p:nvPr/>
                  </p:nvSpPr>
                  <p:spPr>
                    <a:xfrm rot="4104000">
                      <a:off x="5533259" y="462025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1" name="弧形 320">
                      <a:extLst>
                        <a:ext uri="{FF2B5EF4-FFF2-40B4-BE49-F238E27FC236}">
                          <a16:creationId xmlns:a16="http://schemas.microsoft.com/office/drawing/2014/main" id="{713CB2AA-492E-4C85-82E2-1AEE18583A2A}"/>
                        </a:ext>
                      </a:extLst>
                    </p:cNvPr>
                    <p:cNvSpPr/>
                    <p:nvPr/>
                  </p:nvSpPr>
                  <p:spPr>
                    <a:xfrm rot="4320000">
                      <a:off x="5562930" y="544448"/>
                      <a:ext cx="2788920" cy="278854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2" name="弧形 321">
                      <a:extLst>
                        <a:ext uri="{FF2B5EF4-FFF2-40B4-BE49-F238E27FC236}">
                          <a16:creationId xmlns:a16="http://schemas.microsoft.com/office/drawing/2014/main" id="{2097D7D9-8340-4F1A-A0FB-FFE2C8751408}"/>
                        </a:ext>
                      </a:extLst>
                    </p:cNvPr>
                    <p:cNvSpPr/>
                    <p:nvPr/>
                  </p:nvSpPr>
                  <p:spPr>
                    <a:xfrm rot="4536000">
                      <a:off x="5587371" y="628572"/>
                      <a:ext cx="2788919" cy="278859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3" name="弧形 322">
                      <a:extLst>
                        <a:ext uri="{FF2B5EF4-FFF2-40B4-BE49-F238E27FC236}">
                          <a16:creationId xmlns:a16="http://schemas.microsoft.com/office/drawing/2014/main" id="{7F3FC3B5-1B48-40F2-A969-71000861E648}"/>
                        </a:ext>
                      </a:extLst>
                    </p:cNvPr>
                    <p:cNvSpPr/>
                    <p:nvPr/>
                  </p:nvSpPr>
                  <p:spPr>
                    <a:xfrm rot="4752000">
                      <a:off x="5606481" y="714064"/>
                      <a:ext cx="2788919" cy="278839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4" name="弧形 323">
                      <a:extLst>
                        <a:ext uri="{FF2B5EF4-FFF2-40B4-BE49-F238E27FC236}">
                          <a16:creationId xmlns:a16="http://schemas.microsoft.com/office/drawing/2014/main" id="{508614D2-34D3-4D47-A25E-9A2626F87288}"/>
                        </a:ext>
                      </a:extLst>
                    </p:cNvPr>
                    <p:cNvSpPr/>
                    <p:nvPr/>
                  </p:nvSpPr>
                  <p:spPr>
                    <a:xfrm rot="4968000">
                      <a:off x="5620185" y="800588"/>
                      <a:ext cx="2788919" cy="278815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5" name="弧形 324">
                      <a:extLst>
                        <a:ext uri="{FF2B5EF4-FFF2-40B4-BE49-F238E27FC236}">
                          <a16:creationId xmlns:a16="http://schemas.microsoft.com/office/drawing/2014/main" id="{4BB93327-B81E-49A2-8C8E-5B6D4D26F568}"/>
                        </a:ext>
                      </a:extLst>
                    </p:cNvPr>
                    <p:cNvSpPr/>
                    <p:nvPr/>
                  </p:nvSpPr>
                  <p:spPr>
                    <a:xfrm rot="5184000">
                      <a:off x="5628428" y="887801"/>
                      <a:ext cx="2788920" cy="278838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6" name="弧形 325">
                      <a:extLst>
                        <a:ext uri="{FF2B5EF4-FFF2-40B4-BE49-F238E27FC236}">
                          <a16:creationId xmlns:a16="http://schemas.microsoft.com/office/drawing/2014/main" id="{2A3A735B-92E9-47BB-AA04-B509A471B27D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5631180" y="975360"/>
                      <a:ext cx="2788920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7" name="弧形 326">
                      <a:extLst>
                        <a:ext uri="{FF2B5EF4-FFF2-40B4-BE49-F238E27FC236}">
                          <a16:creationId xmlns:a16="http://schemas.microsoft.com/office/drawing/2014/main" id="{7BF39709-2F3A-4543-8228-588AD8E67F18}"/>
                        </a:ext>
                      </a:extLst>
                    </p:cNvPr>
                    <p:cNvSpPr/>
                    <p:nvPr/>
                  </p:nvSpPr>
                  <p:spPr>
                    <a:xfrm rot="5616000">
                      <a:off x="5628428" y="106291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8" name="弧形 327">
                      <a:extLst>
                        <a:ext uri="{FF2B5EF4-FFF2-40B4-BE49-F238E27FC236}">
                          <a16:creationId xmlns:a16="http://schemas.microsoft.com/office/drawing/2014/main" id="{294E6C16-63E5-481D-B727-70C78CABD426}"/>
                        </a:ext>
                      </a:extLst>
                    </p:cNvPr>
                    <p:cNvSpPr/>
                    <p:nvPr/>
                  </p:nvSpPr>
                  <p:spPr>
                    <a:xfrm rot="5832000">
                      <a:off x="5620571" y="1150132"/>
                      <a:ext cx="278815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29" name="弧形 328">
                      <a:extLst>
                        <a:ext uri="{FF2B5EF4-FFF2-40B4-BE49-F238E27FC236}">
                          <a16:creationId xmlns:a16="http://schemas.microsoft.com/office/drawing/2014/main" id="{86CC053A-94DA-4E7C-9FC0-539C3CE0BB3B}"/>
                        </a:ext>
                      </a:extLst>
                    </p:cNvPr>
                    <p:cNvSpPr/>
                    <p:nvPr/>
                  </p:nvSpPr>
                  <p:spPr>
                    <a:xfrm rot="6048000">
                      <a:off x="5606748" y="1236656"/>
                      <a:ext cx="278838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0" name="弧形 329">
                      <a:extLst>
                        <a:ext uri="{FF2B5EF4-FFF2-40B4-BE49-F238E27FC236}">
                          <a16:creationId xmlns:a16="http://schemas.microsoft.com/office/drawing/2014/main" id="{6A86056D-4BC4-449B-9E4E-005EAE4423F7}"/>
                        </a:ext>
                      </a:extLst>
                    </p:cNvPr>
                    <p:cNvSpPr/>
                    <p:nvPr/>
                  </p:nvSpPr>
                  <p:spPr>
                    <a:xfrm rot="6264000">
                      <a:off x="5587370" y="13221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1" name="弧形 330">
                      <a:extLst>
                        <a:ext uri="{FF2B5EF4-FFF2-40B4-BE49-F238E27FC236}">
                          <a16:creationId xmlns:a16="http://schemas.microsoft.com/office/drawing/2014/main" id="{3C3C07B6-7D65-49A4-9316-649FBB230443}"/>
                        </a:ext>
                      </a:extLst>
                    </p:cNvPr>
                    <p:cNvSpPr/>
                    <p:nvPr/>
                  </p:nvSpPr>
                  <p:spPr>
                    <a:xfrm rot="6480000">
                      <a:off x="5562930" y="140627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2" name="弧形 331">
                      <a:extLst>
                        <a:ext uri="{FF2B5EF4-FFF2-40B4-BE49-F238E27FC236}">
                          <a16:creationId xmlns:a16="http://schemas.microsoft.com/office/drawing/2014/main" id="{76AA3BE8-BA70-42A1-A569-146894CC0940}"/>
                        </a:ext>
                      </a:extLst>
                    </p:cNvPr>
                    <p:cNvSpPr/>
                    <p:nvPr/>
                  </p:nvSpPr>
                  <p:spPr>
                    <a:xfrm rot="6696000">
                      <a:off x="5533256" y="148869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3" name="弧形 332">
                      <a:extLst>
                        <a:ext uri="{FF2B5EF4-FFF2-40B4-BE49-F238E27FC236}">
                          <a16:creationId xmlns:a16="http://schemas.microsoft.com/office/drawing/2014/main" id="{380167F1-352B-47A4-98BC-37BA8EF6464B}"/>
                        </a:ext>
                      </a:extLst>
                    </p:cNvPr>
                    <p:cNvSpPr/>
                    <p:nvPr/>
                  </p:nvSpPr>
                  <p:spPr>
                    <a:xfrm rot="6912000">
                      <a:off x="5498465" y="156909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4" name="弧形 333">
                      <a:extLst>
                        <a:ext uri="{FF2B5EF4-FFF2-40B4-BE49-F238E27FC236}">
                          <a16:creationId xmlns:a16="http://schemas.microsoft.com/office/drawing/2014/main" id="{D5DBA603-F24D-4C64-B609-03E77987987B}"/>
                        </a:ext>
                      </a:extLst>
                    </p:cNvPr>
                    <p:cNvSpPr/>
                    <p:nvPr/>
                  </p:nvSpPr>
                  <p:spPr>
                    <a:xfrm rot="7128000">
                      <a:off x="5458695" y="164714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5" name="弧形 334">
                      <a:extLst>
                        <a:ext uri="{FF2B5EF4-FFF2-40B4-BE49-F238E27FC236}">
                          <a16:creationId xmlns:a16="http://schemas.microsoft.com/office/drawing/2014/main" id="{2B5DF24B-34ED-4CC8-BDBD-CFAB77E41B1F}"/>
                        </a:ext>
                      </a:extLst>
                    </p:cNvPr>
                    <p:cNvSpPr/>
                    <p:nvPr/>
                  </p:nvSpPr>
                  <p:spPr>
                    <a:xfrm rot="7344000">
                      <a:off x="5414101" y="172254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6" name="弧形 335">
                      <a:extLst>
                        <a:ext uri="{FF2B5EF4-FFF2-40B4-BE49-F238E27FC236}">
                          <a16:creationId xmlns:a16="http://schemas.microsoft.com/office/drawing/2014/main" id="{A49BC825-6A27-4495-9AE3-4E821FAF9068}"/>
                        </a:ext>
                      </a:extLst>
                    </p:cNvPr>
                    <p:cNvSpPr/>
                    <p:nvPr/>
                  </p:nvSpPr>
                  <p:spPr>
                    <a:xfrm rot="7560000">
                      <a:off x="5364865" y="1795003"/>
                      <a:ext cx="2788863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7" name="弧形 336">
                      <a:extLst>
                        <a:ext uri="{FF2B5EF4-FFF2-40B4-BE49-F238E27FC236}">
                          <a16:creationId xmlns:a16="http://schemas.microsoft.com/office/drawing/2014/main" id="{4E6DF7CC-B721-425C-B451-F245052857F3}"/>
                        </a:ext>
                      </a:extLst>
                    </p:cNvPr>
                    <p:cNvSpPr/>
                    <p:nvPr/>
                  </p:nvSpPr>
                  <p:spPr>
                    <a:xfrm rot="7776000">
                      <a:off x="5311172" y="1864222"/>
                      <a:ext cx="278890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8" name="弧形 337">
                      <a:extLst>
                        <a:ext uri="{FF2B5EF4-FFF2-40B4-BE49-F238E27FC236}">
                          <a16:creationId xmlns:a16="http://schemas.microsoft.com/office/drawing/2014/main" id="{3B6FADFB-ECA5-4B1C-B648-A33BD670ADDC}"/>
                        </a:ext>
                      </a:extLst>
                    </p:cNvPr>
                    <p:cNvSpPr/>
                    <p:nvPr/>
                  </p:nvSpPr>
                  <p:spPr>
                    <a:xfrm rot="7992000">
                      <a:off x="5253240" y="1929934"/>
                      <a:ext cx="278889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9" name="弧形 338">
                      <a:extLst>
                        <a:ext uri="{FF2B5EF4-FFF2-40B4-BE49-F238E27FC236}">
                          <a16:creationId xmlns:a16="http://schemas.microsoft.com/office/drawing/2014/main" id="{14A4614C-0C9E-49BC-BAB8-6B578576B974}"/>
                        </a:ext>
                      </a:extLst>
                    </p:cNvPr>
                    <p:cNvSpPr/>
                    <p:nvPr/>
                  </p:nvSpPr>
                  <p:spPr>
                    <a:xfrm rot="8208000">
                      <a:off x="5191296" y="1991878"/>
                      <a:ext cx="278889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0" name="弧形 339">
                      <a:extLst>
                        <a:ext uri="{FF2B5EF4-FFF2-40B4-BE49-F238E27FC236}">
                          <a16:creationId xmlns:a16="http://schemas.microsoft.com/office/drawing/2014/main" id="{B58713F4-28CF-42F8-AA2C-5AE4443F815C}"/>
                        </a:ext>
                      </a:extLst>
                    </p:cNvPr>
                    <p:cNvSpPr/>
                    <p:nvPr/>
                  </p:nvSpPr>
                  <p:spPr>
                    <a:xfrm rot="8424000">
                      <a:off x="5125582" y="204981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1" name="弧形 340">
                      <a:extLst>
                        <a:ext uri="{FF2B5EF4-FFF2-40B4-BE49-F238E27FC236}">
                          <a16:creationId xmlns:a16="http://schemas.microsoft.com/office/drawing/2014/main" id="{C02C5338-6521-43BC-ACA8-79E7B9055CC2}"/>
                        </a:ext>
                      </a:extLst>
                    </p:cNvPr>
                    <p:cNvSpPr/>
                    <p:nvPr/>
                  </p:nvSpPr>
                  <p:spPr>
                    <a:xfrm rot="8640000">
                      <a:off x="5056363" y="210350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2" name="弧形 341">
                      <a:extLst>
                        <a:ext uri="{FF2B5EF4-FFF2-40B4-BE49-F238E27FC236}">
                          <a16:creationId xmlns:a16="http://schemas.microsoft.com/office/drawing/2014/main" id="{AA9D8365-B327-41BC-B817-E57B5485F4CB}"/>
                        </a:ext>
                      </a:extLst>
                    </p:cNvPr>
                    <p:cNvSpPr/>
                    <p:nvPr/>
                  </p:nvSpPr>
                  <p:spPr>
                    <a:xfrm rot="8856000">
                      <a:off x="4983911" y="2152742"/>
                      <a:ext cx="2788916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3" name="弧形 342">
                      <a:extLst>
                        <a:ext uri="{FF2B5EF4-FFF2-40B4-BE49-F238E27FC236}">
                          <a16:creationId xmlns:a16="http://schemas.microsoft.com/office/drawing/2014/main" id="{BE2C232A-F7AA-4DC7-90A4-0461D93E05C5}"/>
                        </a:ext>
                      </a:extLst>
                    </p:cNvPr>
                    <p:cNvSpPr/>
                    <p:nvPr/>
                  </p:nvSpPr>
                  <p:spPr>
                    <a:xfrm rot="9072000">
                      <a:off x="4908506" y="219733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4" name="弧形 343">
                      <a:extLst>
                        <a:ext uri="{FF2B5EF4-FFF2-40B4-BE49-F238E27FC236}">
                          <a16:creationId xmlns:a16="http://schemas.microsoft.com/office/drawing/2014/main" id="{4F6BE3F5-AF1C-450E-8BBE-F19D8ADC0CC6}"/>
                        </a:ext>
                      </a:extLst>
                    </p:cNvPr>
                    <p:cNvSpPr/>
                    <p:nvPr/>
                  </p:nvSpPr>
                  <p:spPr>
                    <a:xfrm rot="9288000">
                      <a:off x="4830452" y="223710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5" name="弧形 344">
                      <a:extLst>
                        <a:ext uri="{FF2B5EF4-FFF2-40B4-BE49-F238E27FC236}">
                          <a16:creationId xmlns:a16="http://schemas.microsoft.com/office/drawing/2014/main" id="{A62B737C-6A8E-41B8-BEED-958F2CE45CFF}"/>
                        </a:ext>
                      </a:extLst>
                    </p:cNvPr>
                    <p:cNvSpPr/>
                    <p:nvPr/>
                  </p:nvSpPr>
                  <p:spPr>
                    <a:xfrm rot="9504000">
                      <a:off x="4750059" y="2271896"/>
                      <a:ext cx="278891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6" name="弧形 345">
                      <a:extLst>
                        <a:ext uri="{FF2B5EF4-FFF2-40B4-BE49-F238E27FC236}">
                          <a16:creationId xmlns:a16="http://schemas.microsoft.com/office/drawing/2014/main" id="{3863E165-C3A0-4CA7-AE6D-8F9BD7039D76}"/>
                        </a:ext>
                      </a:extLst>
                    </p:cNvPr>
                    <p:cNvSpPr/>
                    <p:nvPr/>
                  </p:nvSpPr>
                  <p:spPr>
                    <a:xfrm rot="9720000">
                      <a:off x="4667632" y="230157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7" name="弧形 346">
                      <a:extLst>
                        <a:ext uri="{FF2B5EF4-FFF2-40B4-BE49-F238E27FC236}">
                          <a16:creationId xmlns:a16="http://schemas.microsoft.com/office/drawing/2014/main" id="{E175E895-3434-4FC7-8DC9-EC4EEEAA8EF2}"/>
                        </a:ext>
                      </a:extLst>
                    </p:cNvPr>
                    <p:cNvSpPr/>
                    <p:nvPr/>
                  </p:nvSpPr>
                  <p:spPr>
                    <a:xfrm rot="9936000">
                      <a:off x="4583511" y="2326011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8" name="弧形 347">
                      <a:extLst>
                        <a:ext uri="{FF2B5EF4-FFF2-40B4-BE49-F238E27FC236}">
                          <a16:creationId xmlns:a16="http://schemas.microsoft.com/office/drawing/2014/main" id="{AD5942DD-0FB6-408A-AA0C-DC91D9937DD6}"/>
                        </a:ext>
                      </a:extLst>
                    </p:cNvPr>
                    <p:cNvSpPr/>
                    <p:nvPr/>
                  </p:nvSpPr>
                  <p:spPr>
                    <a:xfrm rot="10152000">
                      <a:off x="4498019" y="2345120"/>
                      <a:ext cx="2788915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49" name="弧形 348">
                      <a:extLst>
                        <a:ext uri="{FF2B5EF4-FFF2-40B4-BE49-F238E27FC236}">
                          <a16:creationId xmlns:a16="http://schemas.microsoft.com/office/drawing/2014/main" id="{FCE93DF8-E8D6-47CA-B500-E053E55D5167}"/>
                        </a:ext>
                      </a:extLst>
                    </p:cNvPr>
                    <p:cNvSpPr/>
                    <p:nvPr/>
                  </p:nvSpPr>
                  <p:spPr>
                    <a:xfrm rot="10368000">
                      <a:off x="4411495" y="2358824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0" name="弧形 349">
                      <a:extLst>
                        <a:ext uri="{FF2B5EF4-FFF2-40B4-BE49-F238E27FC236}">
                          <a16:creationId xmlns:a16="http://schemas.microsoft.com/office/drawing/2014/main" id="{E0759101-FE87-465E-ABA6-C00FF175D09B}"/>
                        </a:ext>
                      </a:extLst>
                    </p:cNvPr>
                    <p:cNvSpPr/>
                    <p:nvPr/>
                  </p:nvSpPr>
                  <p:spPr>
                    <a:xfrm rot="10584000">
                      <a:off x="4324279" y="236706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1" name="弧形 350">
                      <a:extLst>
                        <a:ext uri="{FF2B5EF4-FFF2-40B4-BE49-F238E27FC236}">
                          <a16:creationId xmlns:a16="http://schemas.microsoft.com/office/drawing/2014/main" id="{FB63A80A-AA6F-4565-8D33-40602A4EC9D6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4236720" y="236982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2" name="弧形 351">
                      <a:extLst>
                        <a:ext uri="{FF2B5EF4-FFF2-40B4-BE49-F238E27FC236}">
                          <a16:creationId xmlns:a16="http://schemas.microsoft.com/office/drawing/2014/main" id="{453F2B52-B322-41DF-ADB2-E69530EEF181}"/>
                        </a:ext>
                      </a:extLst>
                    </p:cNvPr>
                    <p:cNvSpPr/>
                    <p:nvPr/>
                  </p:nvSpPr>
                  <p:spPr>
                    <a:xfrm rot="11016000">
                      <a:off x="4149161" y="2367069"/>
                      <a:ext cx="2788920" cy="278891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3" name="弧形 352">
                      <a:extLst>
                        <a:ext uri="{FF2B5EF4-FFF2-40B4-BE49-F238E27FC236}">
                          <a16:creationId xmlns:a16="http://schemas.microsoft.com/office/drawing/2014/main" id="{E692C1D1-B030-4052-BCE8-9132C31F4C7E}"/>
                        </a:ext>
                      </a:extLst>
                    </p:cNvPr>
                    <p:cNvSpPr/>
                    <p:nvPr/>
                  </p:nvSpPr>
                  <p:spPr>
                    <a:xfrm rot="11232000">
                      <a:off x="4061948" y="2358824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4" name="弧形 353">
                      <a:extLst>
                        <a:ext uri="{FF2B5EF4-FFF2-40B4-BE49-F238E27FC236}">
                          <a16:creationId xmlns:a16="http://schemas.microsoft.com/office/drawing/2014/main" id="{CEB38287-AFAD-4DA0-88D8-BDF25868EDDC}"/>
                        </a:ext>
                      </a:extLst>
                    </p:cNvPr>
                    <p:cNvSpPr/>
                    <p:nvPr/>
                  </p:nvSpPr>
                  <p:spPr>
                    <a:xfrm rot="11448000">
                      <a:off x="3975424" y="234512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5" name="弧形 354">
                      <a:extLst>
                        <a:ext uri="{FF2B5EF4-FFF2-40B4-BE49-F238E27FC236}">
                          <a16:creationId xmlns:a16="http://schemas.microsoft.com/office/drawing/2014/main" id="{64E42173-A2DF-4114-BFA5-36CC46D7FF0E}"/>
                        </a:ext>
                      </a:extLst>
                    </p:cNvPr>
                    <p:cNvSpPr/>
                    <p:nvPr/>
                  </p:nvSpPr>
                  <p:spPr>
                    <a:xfrm rot="11664000">
                      <a:off x="3889933" y="2326011"/>
                      <a:ext cx="2788918" cy="2788917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6" name="弧形 355">
                      <a:extLst>
                        <a:ext uri="{FF2B5EF4-FFF2-40B4-BE49-F238E27FC236}">
                          <a16:creationId xmlns:a16="http://schemas.microsoft.com/office/drawing/2014/main" id="{3DE842FF-11D8-4FEB-A691-3FFC49A3A4C6}"/>
                        </a:ext>
                      </a:extLst>
                    </p:cNvPr>
                    <p:cNvSpPr/>
                    <p:nvPr/>
                  </p:nvSpPr>
                  <p:spPr>
                    <a:xfrm rot="11880000">
                      <a:off x="3805808" y="230157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7" name="弧形 356">
                      <a:extLst>
                        <a:ext uri="{FF2B5EF4-FFF2-40B4-BE49-F238E27FC236}">
                          <a16:creationId xmlns:a16="http://schemas.microsoft.com/office/drawing/2014/main" id="{B0017E54-675A-425A-8581-41688AF64583}"/>
                        </a:ext>
                      </a:extLst>
                    </p:cNvPr>
                    <p:cNvSpPr/>
                    <p:nvPr/>
                  </p:nvSpPr>
                  <p:spPr>
                    <a:xfrm rot="12096000">
                      <a:off x="3723385" y="227189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8" name="弧形 357">
                      <a:extLst>
                        <a:ext uri="{FF2B5EF4-FFF2-40B4-BE49-F238E27FC236}">
                          <a16:creationId xmlns:a16="http://schemas.microsoft.com/office/drawing/2014/main" id="{19DE1F78-9530-414F-993E-00913F99AAF3}"/>
                        </a:ext>
                      </a:extLst>
                    </p:cNvPr>
                    <p:cNvSpPr/>
                    <p:nvPr/>
                  </p:nvSpPr>
                  <p:spPr>
                    <a:xfrm rot="12312000">
                      <a:off x="3642989" y="2237105"/>
                      <a:ext cx="2788918" cy="278891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9" name="弧形 358">
                      <a:extLst>
                        <a:ext uri="{FF2B5EF4-FFF2-40B4-BE49-F238E27FC236}">
                          <a16:creationId xmlns:a16="http://schemas.microsoft.com/office/drawing/2014/main" id="{0676CC8C-2805-49FD-B0C2-A3FFCA2989FD}"/>
                        </a:ext>
                      </a:extLst>
                    </p:cNvPr>
                    <p:cNvSpPr/>
                    <p:nvPr/>
                  </p:nvSpPr>
                  <p:spPr>
                    <a:xfrm rot="12528000">
                      <a:off x="3564934" y="219733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0" name="弧形 359">
                      <a:extLst>
                        <a:ext uri="{FF2B5EF4-FFF2-40B4-BE49-F238E27FC236}">
                          <a16:creationId xmlns:a16="http://schemas.microsoft.com/office/drawing/2014/main" id="{054D1C7A-51C6-4C48-9325-23156F3341DF}"/>
                        </a:ext>
                      </a:extLst>
                    </p:cNvPr>
                    <p:cNvSpPr/>
                    <p:nvPr/>
                  </p:nvSpPr>
                  <p:spPr>
                    <a:xfrm rot="12744000">
                      <a:off x="3489531" y="2152742"/>
                      <a:ext cx="2788920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1" name="弧形 360">
                      <a:extLst>
                        <a:ext uri="{FF2B5EF4-FFF2-40B4-BE49-F238E27FC236}">
                          <a16:creationId xmlns:a16="http://schemas.microsoft.com/office/drawing/2014/main" id="{B120B305-3F6B-4E58-81D2-6B82A2C9FD7A}"/>
                        </a:ext>
                      </a:extLst>
                    </p:cNvPr>
                    <p:cNvSpPr/>
                    <p:nvPr/>
                  </p:nvSpPr>
                  <p:spPr>
                    <a:xfrm rot="12960000">
                      <a:off x="3417080" y="2103502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2" name="弧形 361">
                      <a:extLst>
                        <a:ext uri="{FF2B5EF4-FFF2-40B4-BE49-F238E27FC236}">
                          <a16:creationId xmlns:a16="http://schemas.microsoft.com/office/drawing/2014/main" id="{DDAF5029-9C2A-48D7-86EF-950578EFA96A}"/>
                        </a:ext>
                      </a:extLst>
                    </p:cNvPr>
                    <p:cNvSpPr/>
                    <p:nvPr/>
                  </p:nvSpPr>
                  <p:spPr>
                    <a:xfrm rot="13176000">
                      <a:off x="3347858" y="204981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3" name="弧形 362">
                      <a:extLst>
                        <a:ext uri="{FF2B5EF4-FFF2-40B4-BE49-F238E27FC236}">
                          <a16:creationId xmlns:a16="http://schemas.microsoft.com/office/drawing/2014/main" id="{73B27072-B097-4543-B96E-237B84C74C65}"/>
                        </a:ext>
                      </a:extLst>
                    </p:cNvPr>
                    <p:cNvSpPr/>
                    <p:nvPr/>
                  </p:nvSpPr>
                  <p:spPr>
                    <a:xfrm rot="13392000">
                      <a:off x="3282146" y="199187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4" name="弧形 363">
                      <a:extLst>
                        <a:ext uri="{FF2B5EF4-FFF2-40B4-BE49-F238E27FC236}">
                          <a16:creationId xmlns:a16="http://schemas.microsoft.com/office/drawing/2014/main" id="{098945BE-B058-4C07-BF6F-CBC6DA4F3616}"/>
                        </a:ext>
                      </a:extLst>
                    </p:cNvPr>
                    <p:cNvSpPr/>
                    <p:nvPr/>
                  </p:nvSpPr>
                  <p:spPr>
                    <a:xfrm rot="13608000">
                      <a:off x="3220203" y="1929934"/>
                      <a:ext cx="2788919" cy="278890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5" name="弧形 364">
                      <a:extLst>
                        <a:ext uri="{FF2B5EF4-FFF2-40B4-BE49-F238E27FC236}">
                          <a16:creationId xmlns:a16="http://schemas.microsoft.com/office/drawing/2014/main" id="{7782A47A-C671-4F5C-991A-626BAED075D4}"/>
                        </a:ext>
                      </a:extLst>
                    </p:cNvPr>
                    <p:cNvSpPr/>
                    <p:nvPr/>
                  </p:nvSpPr>
                  <p:spPr>
                    <a:xfrm rot="13824000">
                      <a:off x="3162273" y="1864222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6" name="弧形 365">
                      <a:extLst>
                        <a:ext uri="{FF2B5EF4-FFF2-40B4-BE49-F238E27FC236}">
                          <a16:creationId xmlns:a16="http://schemas.microsoft.com/office/drawing/2014/main" id="{F8915FAD-A349-4CED-AE31-1C27C445FAED}"/>
                        </a:ext>
                      </a:extLst>
                    </p:cNvPr>
                    <p:cNvSpPr/>
                    <p:nvPr/>
                  </p:nvSpPr>
                  <p:spPr>
                    <a:xfrm rot="14040000">
                      <a:off x="3108581" y="1795003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7" name="弧形 366">
                      <a:extLst>
                        <a:ext uri="{FF2B5EF4-FFF2-40B4-BE49-F238E27FC236}">
                          <a16:creationId xmlns:a16="http://schemas.microsoft.com/office/drawing/2014/main" id="{2E2D00E8-FE7B-497B-A3AC-6945851BBBC8}"/>
                        </a:ext>
                      </a:extLst>
                    </p:cNvPr>
                    <p:cNvSpPr/>
                    <p:nvPr/>
                  </p:nvSpPr>
                  <p:spPr>
                    <a:xfrm rot="14256000">
                      <a:off x="3059341" y="1722549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8" name="弧形 367">
                      <a:extLst>
                        <a:ext uri="{FF2B5EF4-FFF2-40B4-BE49-F238E27FC236}">
                          <a16:creationId xmlns:a16="http://schemas.microsoft.com/office/drawing/2014/main" id="{0808F272-1B51-4F2E-9CBF-ED900A818E93}"/>
                        </a:ext>
                      </a:extLst>
                    </p:cNvPr>
                    <p:cNvSpPr/>
                    <p:nvPr/>
                  </p:nvSpPr>
                  <p:spPr>
                    <a:xfrm rot="14472000">
                      <a:off x="3014748" y="1647146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69" name="弧形 368">
                      <a:extLst>
                        <a:ext uri="{FF2B5EF4-FFF2-40B4-BE49-F238E27FC236}">
                          <a16:creationId xmlns:a16="http://schemas.microsoft.com/office/drawing/2014/main" id="{1ACA7070-1E1D-478B-BA21-0D897DBE80FD}"/>
                        </a:ext>
                      </a:extLst>
                    </p:cNvPr>
                    <p:cNvSpPr/>
                    <p:nvPr/>
                  </p:nvSpPr>
                  <p:spPr>
                    <a:xfrm rot="14688000">
                      <a:off x="2974978" y="1569092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70" name="弧形 369">
                      <a:extLst>
                        <a:ext uri="{FF2B5EF4-FFF2-40B4-BE49-F238E27FC236}">
                          <a16:creationId xmlns:a16="http://schemas.microsoft.com/office/drawing/2014/main" id="{E88E17A7-C761-464D-A66D-79370D08E5F7}"/>
                        </a:ext>
                      </a:extLst>
                    </p:cNvPr>
                    <p:cNvSpPr/>
                    <p:nvPr/>
                  </p:nvSpPr>
                  <p:spPr>
                    <a:xfrm rot="14904000">
                      <a:off x="2940187" y="1488695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71" name="弧形 370">
                      <a:extLst>
                        <a:ext uri="{FF2B5EF4-FFF2-40B4-BE49-F238E27FC236}">
                          <a16:creationId xmlns:a16="http://schemas.microsoft.com/office/drawing/2014/main" id="{FF8270D8-3303-44BF-9BE9-B6128B146632}"/>
                        </a:ext>
                      </a:extLst>
                    </p:cNvPr>
                    <p:cNvSpPr/>
                    <p:nvPr/>
                  </p:nvSpPr>
                  <p:spPr>
                    <a:xfrm rot="15120000">
                      <a:off x="2910510" y="1406272"/>
                      <a:ext cx="2788920" cy="278854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72" name="弧形 371">
                      <a:extLst>
                        <a:ext uri="{FF2B5EF4-FFF2-40B4-BE49-F238E27FC236}">
                          <a16:creationId xmlns:a16="http://schemas.microsoft.com/office/drawing/2014/main" id="{306F1B50-2E1E-498D-88B7-CC843CC94913}"/>
                        </a:ext>
                      </a:extLst>
                    </p:cNvPr>
                    <p:cNvSpPr/>
                    <p:nvPr/>
                  </p:nvSpPr>
                  <p:spPr>
                    <a:xfrm rot="15336000">
                      <a:off x="2886070" y="1322148"/>
                      <a:ext cx="2788919" cy="278859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73" name="弧形 372">
                      <a:extLst>
                        <a:ext uri="{FF2B5EF4-FFF2-40B4-BE49-F238E27FC236}">
                          <a16:creationId xmlns:a16="http://schemas.microsoft.com/office/drawing/2014/main" id="{B0D639C1-76C9-40CF-A47B-69D14015C0D5}"/>
                        </a:ext>
                      </a:extLst>
                    </p:cNvPr>
                    <p:cNvSpPr/>
                    <p:nvPr/>
                  </p:nvSpPr>
                  <p:spPr>
                    <a:xfrm rot="15552001">
                      <a:off x="2866961" y="1236656"/>
                      <a:ext cx="2788919" cy="278839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74" name="弧形 373">
                      <a:extLst>
                        <a:ext uri="{FF2B5EF4-FFF2-40B4-BE49-F238E27FC236}">
                          <a16:creationId xmlns:a16="http://schemas.microsoft.com/office/drawing/2014/main" id="{3B55918D-3424-478C-9533-487195EE7EB6}"/>
                        </a:ext>
                      </a:extLst>
                    </p:cNvPr>
                    <p:cNvSpPr/>
                    <p:nvPr/>
                  </p:nvSpPr>
                  <p:spPr>
                    <a:xfrm rot="15767999">
                      <a:off x="2853257" y="1150132"/>
                      <a:ext cx="2788919" cy="278815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75" name="弧形 374">
                      <a:extLst>
                        <a:ext uri="{FF2B5EF4-FFF2-40B4-BE49-F238E27FC236}">
                          <a16:creationId xmlns:a16="http://schemas.microsoft.com/office/drawing/2014/main" id="{712AACEB-90DD-407F-ADEF-F29F910BD795}"/>
                        </a:ext>
                      </a:extLst>
                    </p:cNvPr>
                    <p:cNvSpPr/>
                    <p:nvPr/>
                  </p:nvSpPr>
                  <p:spPr>
                    <a:xfrm rot="15984000">
                      <a:off x="2845011" y="1062919"/>
                      <a:ext cx="2788920" cy="278838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263" name="组合 262">
                  <a:extLst>
                    <a:ext uri="{FF2B5EF4-FFF2-40B4-BE49-F238E27FC236}">
                      <a16:creationId xmlns:a16="http://schemas.microsoft.com/office/drawing/2014/main" id="{79281341-003B-44C0-BDF1-20DF8B29DFAC}"/>
                    </a:ext>
                  </a:extLst>
                </p:cNvPr>
                <p:cNvGrpSpPr/>
                <p:nvPr/>
              </p:nvGrpSpPr>
              <p:grpSpPr>
                <a:xfrm>
                  <a:off x="10286920" y="4033752"/>
                  <a:ext cx="720000" cy="675000"/>
                  <a:chOff x="10596001" y="3025690"/>
                  <a:chExt cx="720000" cy="675000"/>
                </a:xfrm>
              </p:grpSpPr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48E51B16-1389-4725-BD60-6910E8656CF0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143813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B11E1C93-A9C3-4A78-97BE-D889E2CD46CF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228188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" name="任意多边形: 形状 265">
                    <a:extLst>
                      <a:ext uri="{FF2B5EF4-FFF2-40B4-BE49-F238E27FC236}">
                        <a16:creationId xmlns:a16="http://schemas.microsoft.com/office/drawing/2014/main" id="{C37BABF6-8888-4C26-99D9-AEBC5FDABF43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312563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" name="任意多边形: 形状 266">
                    <a:extLst>
                      <a:ext uri="{FF2B5EF4-FFF2-40B4-BE49-F238E27FC236}">
                        <a16:creationId xmlns:a16="http://schemas.microsoft.com/office/drawing/2014/main" id="{499F82A5-95FD-4C99-A829-EA8657D75196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396938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" name="任意多边形: 形状 267">
                    <a:extLst>
                      <a:ext uri="{FF2B5EF4-FFF2-40B4-BE49-F238E27FC236}">
                        <a16:creationId xmlns:a16="http://schemas.microsoft.com/office/drawing/2014/main" id="{9EB0F903-769C-4C1F-8D7B-1B744D1F75A3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194440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21E503E8-7123-437D-B816-5D356BF46359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278815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C1FAE3A1-3D1D-4AF1-B899-5EC9023F3053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363190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E7EA7EDF-3E6F-488E-94AC-6CFD47AE0440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447565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" name="任意多边形: 形状 271">
                    <a:extLst>
                      <a:ext uri="{FF2B5EF4-FFF2-40B4-BE49-F238E27FC236}">
                        <a16:creationId xmlns:a16="http://schemas.microsoft.com/office/drawing/2014/main" id="{DF858F04-19F0-40AB-ABBA-2BD849D7E67A}"/>
                      </a:ext>
                    </a:extLst>
                  </p:cNvPr>
                  <p:cNvSpPr/>
                  <p:nvPr/>
                </p:nvSpPr>
                <p:spPr>
                  <a:xfrm>
                    <a:off x="10941938" y="3672565"/>
                    <a:ext cx="28125" cy="28125"/>
                  </a:xfrm>
                  <a:custGeom>
                    <a:avLst/>
                    <a:gdLst>
                      <a:gd name="connsiteX0" fmla="*/ 28125 w 28125"/>
                      <a:gd name="connsiteY0" fmla="*/ 14063 h 28125"/>
                      <a:gd name="connsiteX1" fmla="*/ 14063 w 28125"/>
                      <a:gd name="connsiteY1" fmla="*/ 28125 h 28125"/>
                      <a:gd name="connsiteX2" fmla="*/ 0 w 28125"/>
                      <a:gd name="connsiteY2" fmla="*/ 14063 h 28125"/>
                      <a:gd name="connsiteX3" fmla="*/ 14063 w 28125"/>
                      <a:gd name="connsiteY3" fmla="*/ 0 h 28125"/>
                      <a:gd name="connsiteX4" fmla="*/ 28125 w 28125"/>
                      <a:gd name="connsiteY4" fmla="*/ 14063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125" h="28125">
                        <a:moveTo>
                          <a:pt x="28125" y="14063"/>
                        </a:moveTo>
                        <a:cubicBezTo>
                          <a:pt x="28125" y="21829"/>
                          <a:pt x="21829" y="28125"/>
                          <a:pt x="14063" y="28125"/>
                        </a:cubicBezTo>
                        <a:cubicBezTo>
                          <a:pt x="6296" y="28125"/>
                          <a:pt x="0" y="21829"/>
                          <a:pt x="0" y="14063"/>
                        </a:cubicBezTo>
                        <a:cubicBezTo>
                          <a:pt x="0" y="6296"/>
                          <a:pt x="6296" y="0"/>
                          <a:pt x="14063" y="0"/>
                        </a:cubicBezTo>
                        <a:cubicBezTo>
                          <a:pt x="21829" y="0"/>
                          <a:pt x="28125" y="6296"/>
                          <a:pt x="28125" y="14063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" name="任意多边形: 形状 272">
                    <a:extLst>
                      <a:ext uri="{FF2B5EF4-FFF2-40B4-BE49-F238E27FC236}">
                        <a16:creationId xmlns:a16="http://schemas.microsoft.com/office/drawing/2014/main" id="{243AA810-38B5-44B8-88D4-E59599C97BBD}"/>
                      </a:ext>
                    </a:extLst>
                  </p:cNvPr>
                  <p:cNvSpPr/>
                  <p:nvPr/>
                </p:nvSpPr>
                <p:spPr>
                  <a:xfrm>
                    <a:off x="10596001" y="3025690"/>
                    <a:ext cx="720000" cy="675000"/>
                  </a:xfrm>
                  <a:custGeom>
                    <a:avLst/>
                    <a:gdLst>
                      <a:gd name="connsiteX0" fmla="*/ 705938 w 720000"/>
                      <a:gd name="connsiteY0" fmla="*/ 590625 h 675000"/>
                      <a:gd name="connsiteX1" fmla="*/ 663750 w 720000"/>
                      <a:gd name="connsiteY1" fmla="*/ 590625 h 675000"/>
                      <a:gd name="connsiteX2" fmla="*/ 663750 w 720000"/>
                      <a:gd name="connsiteY2" fmla="*/ 295313 h 675000"/>
                      <a:gd name="connsiteX3" fmla="*/ 621563 w 720000"/>
                      <a:gd name="connsiteY3" fmla="*/ 253125 h 675000"/>
                      <a:gd name="connsiteX4" fmla="*/ 570938 w 720000"/>
                      <a:gd name="connsiteY4" fmla="*/ 253125 h 675000"/>
                      <a:gd name="connsiteX5" fmla="*/ 570938 w 720000"/>
                      <a:gd name="connsiteY5" fmla="*/ 126563 h 675000"/>
                      <a:gd name="connsiteX6" fmla="*/ 566819 w 720000"/>
                      <a:gd name="connsiteY6" fmla="*/ 116619 h 675000"/>
                      <a:gd name="connsiteX7" fmla="*/ 454319 w 720000"/>
                      <a:gd name="connsiteY7" fmla="*/ 4119 h 675000"/>
                      <a:gd name="connsiteX8" fmla="*/ 444375 w 720000"/>
                      <a:gd name="connsiteY8" fmla="*/ 0 h 675000"/>
                      <a:gd name="connsiteX9" fmla="*/ 163125 w 720000"/>
                      <a:gd name="connsiteY9" fmla="*/ 0 h 675000"/>
                      <a:gd name="connsiteX10" fmla="*/ 149063 w 720000"/>
                      <a:gd name="connsiteY10" fmla="*/ 14063 h 675000"/>
                      <a:gd name="connsiteX11" fmla="*/ 149063 w 720000"/>
                      <a:gd name="connsiteY11" fmla="*/ 253125 h 675000"/>
                      <a:gd name="connsiteX12" fmla="*/ 98438 w 720000"/>
                      <a:gd name="connsiteY12" fmla="*/ 253125 h 675000"/>
                      <a:gd name="connsiteX13" fmla="*/ 56250 w 720000"/>
                      <a:gd name="connsiteY13" fmla="*/ 295313 h 675000"/>
                      <a:gd name="connsiteX14" fmla="*/ 56250 w 720000"/>
                      <a:gd name="connsiteY14" fmla="*/ 590625 h 675000"/>
                      <a:gd name="connsiteX15" fmla="*/ 14063 w 720000"/>
                      <a:gd name="connsiteY15" fmla="*/ 590625 h 675000"/>
                      <a:gd name="connsiteX16" fmla="*/ 0 w 720000"/>
                      <a:gd name="connsiteY16" fmla="*/ 604688 h 675000"/>
                      <a:gd name="connsiteX17" fmla="*/ 70313 w 720000"/>
                      <a:gd name="connsiteY17" fmla="*/ 675000 h 675000"/>
                      <a:gd name="connsiteX18" fmla="*/ 296719 w 720000"/>
                      <a:gd name="connsiteY18" fmla="*/ 675000 h 675000"/>
                      <a:gd name="connsiteX19" fmla="*/ 310781 w 720000"/>
                      <a:gd name="connsiteY19" fmla="*/ 660938 h 675000"/>
                      <a:gd name="connsiteX20" fmla="*/ 296719 w 720000"/>
                      <a:gd name="connsiteY20" fmla="*/ 646875 h 675000"/>
                      <a:gd name="connsiteX21" fmla="*/ 70313 w 720000"/>
                      <a:gd name="connsiteY21" fmla="*/ 646875 h 675000"/>
                      <a:gd name="connsiteX22" fmla="*/ 30535 w 720000"/>
                      <a:gd name="connsiteY22" fmla="*/ 618736 h 675000"/>
                      <a:gd name="connsiteX23" fmla="*/ 689465 w 720000"/>
                      <a:gd name="connsiteY23" fmla="*/ 618736 h 675000"/>
                      <a:gd name="connsiteX24" fmla="*/ 649688 w 720000"/>
                      <a:gd name="connsiteY24" fmla="*/ 646875 h 675000"/>
                      <a:gd name="connsiteX25" fmla="*/ 423281 w 720000"/>
                      <a:gd name="connsiteY25" fmla="*/ 646875 h 675000"/>
                      <a:gd name="connsiteX26" fmla="*/ 409219 w 720000"/>
                      <a:gd name="connsiteY26" fmla="*/ 660938 h 675000"/>
                      <a:gd name="connsiteX27" fmla="*/ 423281 w 720000"/>
                      <a:gd name="connsiteY27" fmla="*/ 675000 h 675000"/>
                      <a:gd name="connsiteX28" fmla="*/ 649688 w 720000"/>
                      <a:gd name="connsiteY28" fmla="*/ 675000 h 675000"/>
                      <a:gd name="connsiteX29" fmla="*/ 720000 w 720000"/>
                      <a:gd name="connsiteY29" fmla="*/ 604688 h 675000"/>
                      <a:gd name="connsiteX30" fmla="*/ 705938 w 720000"/>
                      <a:gd name="connsiteY30" fmla="*/ 590625 h 675000"/>
                      <a:gd name="connsiteX31" fmla="*/ 458438 w 720000"/>
                      <a:gd name="connsiteY31" fmla="*/ 48012 h 675000"/>
                      <a:gd name="connsiteX32" fmla="*/ 522925 w 720000"/>
                      <a:gd name="connsiteY32" fmla="*/ 112500 h 675000"/>
                      <a:gd name="connsiteX33" fmla="*/ 458438 w 720000"/>
                      <a:gd name="connsiteY33" fmla="*/ 112500 h 675000"/>
                      <a:gd name="connsiteX34" fmla="*/ 177188 w 720000"/>
                      <a:gd name="connsiteY34" fmla="*/ 28125 h 675000"/>
                      <a:gd name="connsiteX35" fmla="*/ 430313 w 720000"/>
                      <a:gd name="connsiteY35" fmla="*/ 28125 h 675000"/>
                      <a:gd name="connsiteX36" fmla="*/ 430313 w 720000"/>
                      <a:gd name="connsiteY36" fmla="*/ 126563 h 675000"/>
                      <a:gd name="connsiteX37" fmla="*/ 444375 w 720000"/>
                      <a:gd name="connsiteY37" fmla="*/ 140625 h 675000"/>
                      <a:gd name="connsiteX38" fmla="*/ 542813 w 720000"/>
                      <a:gd name="connsiteY38" fmla="*/ 140625 h 675000"/>
                      <a:gd name="connsiteX39" fmla="*/ 542813 w 720000"/>
                      <a:gd name="connsiteY39" fmla="*/ 534375 h 675000"/>
                      <a:gd name="connsiteX40" fmla="*/ 177188 w 720000"/>
                      <a:gd name="connsiteY40" fmla="*/ 534375 h 675000"/>
                      <a:gd name="connsiteX41" fmla="*/ 84375 w 720000"/>
                      <a:gd name="connsiteY41" fmla="*/ 295313 h 675000"/>
                      <a:gd name="connsiteX42" fmla="*/ 98438 w 720000"/>
                      <a:gd name="connsiteY42" fmla="*/ 281250 h 675000"/>
                      <a:gd name="connsiteX43" fmla="*/ 149063 w 720000"/>
                      <a:gd name="connsiteY43" fmla="*/ 281250 h 675000"/>
                      <a:gd name="connsiteX44" fmla="*/ 149063 w 720000"/>
                      <a:gd name="connsiteY44" fmla="*/ 548438 h 675000"/>
                      <a:gd name="connsiteX45" fmla="*/ 163125 w 720000"/>
                      <a:gd name="connsiteY45" fmla="*/ 562500 h 675000"/>
                      <a:gd name="connsiteX46" fmla="*/ 556875 w 720000"/>
                      <a:gd name="connsiteY46" fmla="*/ 562500 h 675000"/>
                      <a:gd name="connsiteX47" fmla="*/ 570938 w 720000"/>
                      <a:gd name="connsiteY47" fmla="*/ 548438 h 675000"/>
                      <a:gd name="connsiteX48" fmla="*/ 570938 w 720000"/>
                      <a:gd name="connsiteY48" fmla="*/ 281250 h 675000"/>
                      <a:gd name="connsiteX49" fmla="*/ 621563 w 720000"/>
                      <a:gd name="connsiteY49" fmla="*/ 281250 h 675000"/>
                      <a:gd name="connsiteX50" fmla="*/ 635625 w 720000"/>
                      <a:gd name="connsiteY50" fmla="*/ 295313 h 675000"/>
                      <a:gd name="connsiteX51" fmla="*/ 635625 w 720000"/>
                      <a:gd name="connsiteY51" fmla="*/ 590625 h 675000"/>
                      <a:gd name="connsiteX52" fmla="*/ 84375 w 720000"/>
                      <a:gd name="connsiteY52" fmla="*/ 590625 h 675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20000" h="675000">
                        <a:moveTo>
                          <a:pt x="705938" y="590625"/>
                        </a:moveTo>
                        <a:lnTo>
                          <a:pt x="663750" y="590625"/>
                        </a:lnTo>
                        <a:lnTo>
                          <a:pt x="663750" y="295313"/>
                        </a:lnTo>
                        <a:cubicBezTo>
                          <a:pt x="663750" y="272050"/>
                          <a:pt x="644825" y="253125"/>
                          <a:pt x="621563" y="253125"/>
                        </a:cubicBezTo>
                        <a:lnTo>
                          <a:pt x="570938" y="253125"/>
                        </a:lnTo>
                        <a:lnTo>
                          <a:pt x="570938" y="126563"/>
                        </a:lnTo>
                        <a:cubicBezTo>
                          <a:pt x="570938" y="122712"/>
                          <a:pt x="569348" y="119149"/>
                          <a:pt x="566819" y="116619"/>
                        </a:cubicBezTo>
                        <a:lnTo>
                          <a:pt x="454319" y="4119"/>
                        </a:lnTo>
                        <a:cubicBezTo>
                          <a:pt x="451845" y="1644"/>
                          <a:pt x="448232" y="0"/>
                          <a:pt x="444375" y="0"/>
                        </a:cubicBezTo>
                        <a:lnTo>
                          <a:pt x="163125" y="0"/>
                        </a:lnTo>
                        <a:cubicBezTo>
                          <a:pt x="155360" y="0"/>
                          <a:pt x="149063" y="6296"/>
                          <a:pt x="149063" y="14063"/>
                        </a:cubicBezTo>
                        <a:lnTo>
                          <a:pt x="149063" y="253125"/>
                        </a:lnTo>
                        <a:lnTo>
                          <a:pt x="98438" y="253125"/>
                        </a:lnTo>
                        <a:cubicBezTo>
                          <a:pt x="75175" y="253125"/>
                          <a:pt x="56250" y="272050"/>
                          <a:pt x="56250" y="295313"/>
                        </a:cubicBezTo>
                        <a:lnTo>
                          <a:pt x="56250" y="590625"/>
                        </a:lnTo>
                        <a:lnTo>
                          <a:pt x="14063" y="590625"/>
                        </a:lnTo>
                        <a:cubicBezTo>
                          <a:pt x="6297" y="590625"/>
                          <a:pt x="0" y="596921"/>
                          <a:pt x="0" y="604688"/>
                        </a:cubicBezTo>
                        <a:cubicBezTo>
                          <a:pt x="0" y="643458"/>
                          <a:pt x="31542" y="675000"/>
                          <a:pt x="70313" y="675000"/>
                        </a:cubicBezTo>
                        <a:lnTo>
                          <a:pt x="296719" y="675000"/>
                        </a:lnTo>
                        <a:cubicBezTo>
                          <a:pt x="304484" y="675000"/>
                          <a:pt x="310781" y="668704"/>
                          <a:pt x="310781" y="660938"/>
                        </a:cubicBezTo>
                        <a:cubicBezTo>
                          <a:pt x="310781" y="653171"/>
                          <a:pt x="304484" y="646875"/>
                          <a:pt x="296719" y="646875"/>
                        </a:cubicBezTo>
                        <a:lnTo>
                          <a:pt x="70313" y="646875"/>
                        </a:lnTo>
                        <a:cubicBezTo>
                          <a:pt x="51978" y="646875"/>
                          <a:pt x="36339" y="635120"/>
                          <a:pt x="30535" y="618736"/>
                        </a:cubicBezTo>
                        <a:lnTo>
                          <a:pt x="689465" y="618736"/>
                        </a:lnTo>
                        <a:cubicBezTo>
                          <a:pt x="683661" y="635120"/>
                          <a:pt x="668022" y="646875"/>
                          <a:pt x="649688" y="646875"/>
                        </a:cubicBezTo>
                        <a:lnTo>
                          <a:pt x="423281" y="646875"/>
                        </a:lnTo>
                        <a:cubicBezTo>
                          <a:pt x="415516" y="646875"/>
                          <a:pt x="409219" y="653171"/>
                          <a:pt x="409219" y="660938"/>
                        </a:cubicBezTo>
                        <a:cubicBezTo>
                          <a:pt x="409219" y="668704"/>
                          <a:pt x="415516" y="675000"/>
                          <a:pt x="423281" y="675000"/>
                        </a:cubicBezTo>
                        <a:lnTo>
                          <a:pt x="649688" y="675000"/>
                        </a:lnTo>
                        <a:cubicBezTo>
                          <a:pt x="688458" y="675000"/>
                          <a:pt x="720000" y="643458"/>
                          <a:pt x="720000" y="604688"/>
                        </a:cubicBezTo>
                        <a:cubicBezTo>
                          <a:pt x="720000" y="596921"/>
                          <a:pt x="713703" y="590625"/>
                          <a:pt x="705938" y="590625"/>
                        </a:cubicBezTo>
                        <a:close/>
                        <a:moveTo>
                          <a:pt x="458438" y="48012"/>
                        </a:moveTo>
                        <a:lnTo>
                          <a:pt x="522925" y="112500"/>
                        </a:lnTo>
                        <a:lnTo>
                          <a:pt x="458438" y="112500"/>
                        </a:lnTo>
                        <a:close/>
                        <a:moveTo>
                          <a:pt x="177188" y="28125"/>
                        </a:moveTo>
                        <a:lnTo>
                          <a:pt x="430313" y="28125"/>
                        </a:lnTo>
                        <a:lnTo>
                          <a:pt x="430313" y="126563"/>
                        </a:lnTo>
                        <a:cubicBezTo>
                          <a:pt x="430313" y="134329"/>
                          <a:pt x="436610" y="140625"/>
                          <a:pt x="444375" y="140625"/>
                        </a:cubicBezTo>
                        <a:lnTo>
                          <a:pt x="542813" y="140625"/>
                        </a:lnTo>
                        <a:lnTo>
                          <a:pt x="542813" y="534375"/>
                        </a:lnTo>
                        <a:lnTo>
                          <a:pt x="177188" y="534375"/>
                        </a:lnTo>
                        <a:close/>
                        <a:moveTo>
                          <a:pt x="84375" y="295313"/>
                        </a:moveTo>
                        <a:cubicBezTo>
                          <a:pt x="84375" y="287558"/>
                          <a:pt x="90683" y="281250"/>
                          <a:pt x="98438" y="281250"/>
                        </a:cubicBezTo>
                        <a:lnTo>
                          <a:pt x="149063" y="281250"/>
                        </a:lnTo>
                        <a:lnTo>
                          <a:pt x="149063" y="548438"/>
                        </a:lnTo>
                        <a:cubicBezTo>
                          <a:pt x="149063" y="556204"/>
                          <a:pt x="155360" y="562500"/>
                          <a:pt x="163125" y="562500"/>
                        </a:cubicBezTo>
                        <a:lnTo>
                          <a:pt x="556875" y="562500"/>
                        </a:lnTo>
                        <a:cubicBezTo>
                          <a:pt x="564640" y="562500"/>
                          <a:pt x="570938" y="556204"/>
                          <a:pt x="570938" y="548438"/>
                        </a:cubicBezTo>
                        <a:lnTo>
                          <a:pt x="570938" y="281250"/>
                        </a:lnTo>
                        <a:lnTo>
                          <a:pt x="621563" y="281250"/>
                        </a:lnTo>
                        <a:cubicBezTo>
                          <a:pt x="629317" y="281250"/>
                          <a:pt x="635625" y="287558"/>
                          <a:pt x="635625" y="295313"/>
                        </a:cubicBezTo>
                        <a:lnTo>
                          <a:pt x="635625" y="590625"/>
                        </a:lnTo>
                        <a:lnTo>
                          <a:pt x="84375" y="59062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376" name="组合 375">
            <a:extLst>
              <a:ext uri="{FF2B5EF4-FFF2-40B4-BE49-F238E27FC236}">
                <a16:creationId xmlns:a16="http://schemas.microsoft.com/office/drawing/2014/main" id="{122EBF4C-DD9B-4DAE-A41F-5E4C1F940E2E}"/>
              </a:ext>
            </a:extLst>
          </p:cNvPr>
          <p:cNvGrpSpPr/>
          <p:nvPr/>
        </p:nvGrpSpPr>
        <p:grpSpPr>
          <a:xfrm>
            <a:off x="8207238" y="3606838"/>
            <a:ext cx="3286677" cy="2612986"/>
            <a:chOff x="695325" y="3606838"/>
            <a:chExt cx="3286677" cy="2612986"/>
          </a:xfrm>
        </p:grpSpPr>
        <p:sp>
          <p:nvSpPr>
            <p:cNvPr id="377" name="矩形: 圆角 376">
              <a:extLst>
                <a:ext uri="{FF2B5EF4-FFF2-40B4-BE49-F238E27FC236}">
                  <a16:creationId xmlns:a16="http://schemas.microsoft.com/office/drawing/2014/main" id="{C13EDFC7-67A6-4224-A3D6-648C0666F4E4}"/>
                </a:ext>
              </a:extLst>
            </p:cNvPr>
            <p:cNvSpPr/>
            <p:nvPr/>
          </p:nvSpPr>
          <p:spPr>
            <a:xfrm>
              <a:off x="695325" y="3606838"/>
              <a:ext cx="3286677" cy="2612986"/>
            </a:xfrm>
            <a:prstGeom prst="roundRect">
              <a:avLst>
                <a:gd name="adj" fmla="val 5002"/>
              </a:avLst>
            </a:prstGeom>
            <a:solidFill>
              <a:schemeClr val="bg1"/>
            </a:solidFill>
            <a:ln w="0">
              <a:noFill/>
            </a:ln>
            <a:effectLst>
              <a:outerShdw blurRad="317500" dist="190500" dir="5400000" sx="94000" sy="94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8" name="组合 377">
              <a:extLst>
                <a:ext uri="{FF2B5EF4-FFF2-40B4-BE49-F238E27FC236}">
                  <a16:creationId xmlns:a16="http://schemas.microsoft.com/office/drawing/2014/main" id="{0AC64C0F-F5DC-45FA-B612-516A933A4742}"/>
                </a:ext>
              </a:extLst>
            </p:cNvPr>
            <p:cNvGrpSpPr/>
            <p:nvPr/>
          </p:nvGrpSpPr>
          <p:grpSpPr>
            <a:xfrm>
              <a:off x="897331" y="3850428"/>
              <a:ext cx="2882664" cy="1892792"/>
              <a:chOff x="897331" y="3850428"/>
              <a:chExt cx="2882664" cy="1892792"/>
            </a:xfrm>
          </p:grpSpPr>
          <p:sp>
            <p:nvSpPr>
              <p:cNvPr id="379" name="文本框 378">
                <a:extLst>
                  <a:ext uri="{FF2B5EF4-FFF2-40B4-BE49-F238E27FC236}">
                    <a16:creationId xmlns:a16="http://schemas.microsoft.com/office/drawing/2014/main" id="{61506925-F74F-4094-A262-788666AB90F5}"/>
                  </a:ext>
                </a:extLst>
              </p:cNvPr>
              <p:cNvSpPr txBox="1"/>
              <p:nvPr/>
            </p:nvSpPr>
            <p:spPr>
              <a:xfrm>
                <a:off x="1476889" y="454540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pPr algn="just"/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0" name="矩形 379">
                <a:extLst>
                  <a:ext uri="{FF2B5EF4-FFF2-40B4-BE49-F238E27FC236}">
                    <a16:creationId xmlns:a16="http://schemas.microsoft.com/office/drawing/2014/main" id="{FB2DAEBC-DF71-4C6B-9530-B53995527BDD}"/>
                  </a:ext>
                </a:extLst>
              </p:cNvPr>
              <p:cNvSpPr/>
              <p:nvPr/>
            </p:nvSpPr>
            <p:spPr>
              <a:xfrm>
                <a:off x="897331" y="4919020"/>
                <a:ext cx="2882664" cy="824200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这段是文本占位，没有任何含义，你可以把你的文案内容放在这里，字体的字号、大小、间距、颜色都已经调整好</a:t>
                </a:r>
              </a:p>
            </p:txBody>
          </p:sp>
          <p:grpSp>
            <p:nvGrpSpPr>
              <p:cNvPr id="381" name="组合 380">
                <a:extLst>
                  <a:ext uri="{FF2B5EF4-FFF2-40B4-BE49-F238E27FC236}">
                    <a16:creationId xmlns:a16="http://schemas.microsoft.com/office/drawing/2014/main" id="{BC693138-68FB-4C12-8556-1460DAA770C2}"/>
                  </a:ext>
                </a:extLst>
              </p:cNvPr>
              <p:cNvGrpSpPr/>
              <p:nvPr/>
            </p:nvGrpSpPr>
            <p:grpSpPr>
              <a:xfrm>
                <a:off x="2026245" y="3850428"/>
                <a:ext cx="624836" cy="624838"/>
                <a:chOff x="10107208" y="3831537"/>
                <a:chExt cx="1079424" cy="1079430"/>
              </a:xfrm>
            </p:grpSpPr>
            <p:grpSp>
              <p:nvGrpSpPr>
                <p:cNvPr id="382" name="组合 381">
                  <a:extLst>
                    <a:ext uri="{FF2B5EF4-FFF2-40B4-BE49-F238E27FC236}">
                      <a16:creationId xmlns:a16="http://schemas.microsoft.com/office/drawing/2014/main" id="{24824E09-5332-42B1-8875-BD11CE804D87}"/>
                    </a:ext>
                  </a:extLst>
                </p:cNvPr>
                <p:cNvGrpSpPr/>
                <p:nvPr/>
              </p:nvGrpSpPr>
              <p:grpSpPr>
                <a:xfrm>
                  <a:off x="10107208" y="3831537"/>
                  <a:ext cx="1079424" cy="1079430"/>
                  <a:chOff x="9306119" y="1749690"/>
                  <a:chExt cx="1079424" cy="1079430"/>
                </a:xfrm>
              </p:grpSpPr>
              <p:sp>
                <p:nvSpPr>
                  <p:cNvPr id="394" name="椭圆 393">
                    <a:extLst>
                      <a:ext uri="{FF2B5EF4-FFF2-40B4-BE49-F238E27FC236}">
                        <a16:creationId xmlns:a16="http://schemas.microsoft.com/office/drawing/2014/main" id="{5A7BBF25-69FC-4A8C-B0CD-2BB03BAF878A}"/>
                      </a:ext>
                    </a:extLst>
                  </p:cNvPr>
                  <p:cNvSpPr/>
                  <p:nvPr/>
                </p:nvSpPr>
                <p:spPr>
                  <a:xfrm>
                    <a:off x="9317741" y="1761314"/>
                    <a:ext cx="1056182" cy="1056182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395" name="组合 394">
                    <a:extLst>
                      <a:ext uri="{FF2B5EF4-FFF2-40B4-BE49-F238E27FC236}">
                        <a16:creationId xmlns:a16="http://schemas.microsoft.com/office/drawing/2014/main" id="{A1CF2392-6D06-4273-88FD-E26C94E4D249}"/>
                      </a:ext>
                    </a:extLst>
                  </p:cNvPr>
                  <p:cNvGrpSpPr/>
                  <p:nvPr/>
                </p:nvGrpSpPr>
                <p:grpSpPr>
                  <a:xfrm>
                    <a:off x="9306119" y="1749690"/>
                    <a:ext cx="1079424" cy="1079430"/>
                    <a:chOff x="2842276" y="-419100"/>
                    <a:chExt cx="5577822" cy="5577840"/>
                  </a:xfrm>
                </p:grpSpPr>
                <p:sp>
                  <p:nvSpPr>
                    <p:cNvPr id="396" name="弧形 395">
                      <a:extLst>
                        <a:ext uri="{FF2B5EF4-FFF2-40B4-BE49-F238E27FC236}">
                          <a16:creationId xmlns:a16="http://schemas.microsoft.com/office/drawing/2014/main" id="{09B6C087-0D32-4D93-8B1F-C54931AE0879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2842260" y="975360"/>
                      <a:ext cx="2788920" cy="278888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97" name="弧形 396">
                      <a:extLst>
                        <a:ext uri="{FF2B5EF4-FFF2-40B4-BE49-F238E27FC236}">
                          <a16:creationId xmlns:a16="http://schemas.microsoft.com/office/drawing/2014/main" id="{6CEEBA99-0C73-49E0-AEDC-4151002CE7CD}"/>
                        </a:ext>
                      </a:extLst>
                    </p:cNvPr>
                    <p:cNvSpPr/>
                    <p:nvPr/>
                  </p:nvSpPr>
                  <p:spPr>
                    <a:xfrm rot="-5184000">
                      <a:off x="2845011" y="887801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98" name="弧形 397">
                      <a:extLst>
                        <a:ext uri="{FF2B5EF4-FFF2-40B4-BE49-F238E27FC236}">
                          <a16:creationId xmlns:a16="http://schemas.microsoft.com/office/drawing/2014/main" id="{3A3F273B-40A9-4373-9B2C-5FF731678712}"/>
                        </a:ext>
                      </a:extLst>
                    </p:cNvPr>
                    <p:cNvSpPr/>
                    <p:nvPr/>
                  </p:nvSpPr>
                  <p:spPr>
                    <a:xfrm rot="-4968000">
                      <a:off x="2853643" y="800588"/>
                      <a:ext cx="278815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99" name="弧形 398">
                      <a:extLst>
                        <a:ext uri="{FF2B5EF4-FFF2-40B4-BE49-F238E27FC236}">
                          <a16:creationId xmlns:a16="http://schemas.microsoft.com/office/drawing/2014/main" id="{55FC22F4-3006-4F44-B3F9-30DEBBBCBFD4}"/>
                        </a:ext>
                      </a:extLst>
                    </p:cNvPr>
                    <p:cNvSpPr/>
                    <p:nvPr/>
                  </p:nvSpPr>
                  <p:spPr>
                    <a:xfrm rot="-4752000">
                      <a:off x="2867228" y="714064"/>
                      <a:ext cx="278838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0" name="弧形 399">
                      <a:extLst>
                        <a:ext uri="{FF2B5EF4-FFF2-40B4-BE49-F238E27FC236}">
                          <a16:creationId xmlns:a16="http://schemas.microsoft.com/office/drawing/2014/main" id="{6FC01197-B693-4FD2-8A08-37FAC89451F7}"/>
                        </a:ext>
                      </a:extLst>
                    </p:cNvPr>
                    <p:cNvSpPr/>
                    <p:nvPr/>
                  </p:nvSpPr>
                  <p:spPr>
                    <a:xfrm rot="-4536000">
                      <a:off x="2886338" y="628572"/>
                      <a:ext cx="278859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1" name="弧形 400">
                      <a:extLst>
                        <a:ext uri="{FF2B5EF4-FFF2-40B4-BE49-F238E27FC236}">
                          <a16:creationId xmlns:a16="http://schemas.microsoft.com/office/drawing/2014/main" id="{C4545748-636E-41F7-A058-2D64B71CD7BA}"/>
                        </a:ext>
                      </a:extLst>
                    </p:cNvPr>
                    <p:cNvSpPr/>
                    <p:nvPr/>
                  </p:nvSpPr>
                  <p:spPr>
                    <a:xfrm rot="-4320000">
                      <a:off x="2910510" y="5444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2" name="弧形 401">
                      <a:extLst>
                        <a:ext uri="{FF2B5EF4-FFF2-40B4-BE49-F238E27FC236}">
                          <a16:creationId xmlns:a16="http://schemas.microsoft.com/office/drawing/2014/main" id="{A60FFE8C-E384-4A71-9EA9-1B2FAC9502E1}"/>
                        </a:ext>
                      </a:extLst>
                    </p:cNvPr>
                    <p:cNvSpPr/>
                    <p:nvPr/>
                  </p:nvSpPr>
                  <p:spPr>
                    <a:xfrm rot="-4104000">
                      <a:off x="2940243" y="462025"/>
                      <a:ext cx="2788807" cy="278891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3" name="弧形 402">
                      <a:extLst>
                        <a:ext uri="{FF2B5EF4-FFF2-40B4-BE49-F238E27FC236}">
                          <a16:creationId xmlns:a16="http://schemas.microsoft.com/office/drawing/2014/main" id="{48230837-DD2F-4299-8048-84D3D84A7482}"/>
                        </a:ext>
                      </a:extLst>
                    </p:cNvPr>
                    <p:cNvSpPr/>
                    <p:nvPr/>
                  </p:nvSpPr>
                  <p:spPr>
                    <a:xfrm rot="-3888000">
                      <a:off x="2975243" y="381628"/>
                      <a:ext cx="2788574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4" name="弧形 403">
                      <a:extLst>
                        <a:ext uri="{FF2B5EF4-FFF2-40B4-BE49-F238E27FC236}">
                          <a16:creationId xmlns:a16="http://schemas.microsoft.com/office/drawing/2014/main" id="{D9264BAF-F66B-46BE-9E41-C4FDC449CFE7}"/>
                        </a:ext>
                      </a:extLst>
                    </p:cNvPr>
                    <p:cNvSpPr/>
                    <p:nvPr/>
                  </p:nvSpPr>
                  <p:spPr>
                    <a:xfrm rot="-3672000">
                      <a:off x="3014802" y="303574"/>
                      <a:ext cx="278887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5" name="弧形 404">
                      <a:extLst>
                        <a:ext uri="{FF2B5EF4-FFF2-40B4-BE49-F238E27FC236}">
                          <a16:creationId xmlns:a16="http://schemas.microsoft.com/office/drawing/2014/main" id="{05106E17-C4D5-4B06-A090-B5E4709B2AF6}"/>
                        </a:ext>
                      </a:extLst>
                    </p:cNvPr>
                    <p:cNvSpPr/>
                    <p:nvPr/>
                  </p:nvSpPr>
                  <p:spPr>
                    <a:xfrm rot="-3456000">
                      <a:off x="3059338" y="228171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6" name="弧形 405">
                      <a:extLst>
                        <a:ext uri="{FF2B5EF4-FFF2-40B4-BE49-F238E27FC236}">
                          <a16:creationId xmlns:a16="http://schemas.microsoft.com/office/drawing/2014/main" id="{82A8941D-5960-41A5-B43E-2E2C1D80BC19}"/>
                        </a:ext>
                      </a:extLst>
                    </p:cNvPr>
                    <p:cNvSpPr/>
                    <p:nvPr/>
                  </p:nvSpPr>
                  <p:spPr>
                    <a:xfrm rot="-3240000">
                      <a:off x="3108578" y="155717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7" name="弧形 406">
                      <a:extLst>
                        <a:ext uri="{FF2B5EF4-FFF2-40B4-BE49-F238E27FC236}">
                          <a16:creationId xmlns:a16="http://schemas.microsoft.com/office/drawing/2014/main" id="{F5B04C92-D1E2-441A-8978-A295717A36B5}"/>
                        </a:ext>
                      </a:extLst>
                    </p:cNvPr>
                    <p:cNvSpPr/>
                    <p:nvPr/>
                  </p:nvSpPr>
                  <p:spPr>
                    <a:xfrm rot="-3024000">
                      <a:off x="3162327" y="86498"/>
                      <a:ext cx="278888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8" name="弧形 407">
                      <a:extLst>
                        <a:ext uri="{FF2B5EF4-FFF2-40B4-BE49-F238E27FC236}">
                          <a16:creationId xmlns:a16="http://schemas.microsoft.com/office/drawing/2014/main" id="{AF1DB50E-C47A-4687-9956-FD1CD2D6B697}"/>
                        </a:ext>
                      </a:extLst>
                    </p:cNvPr>
                    <p:cNvSpPr/>
                    <p:nvPr/>
                  </p:nvSpPr>
                  <p:spPr>
                    <a:xfrm rot="-2808000">
                      <a:off x="3220260" y="20786"/>
                      <a:ext cx="278889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09" name="弧形 408">
                      <a:extLst>
                        <a:ext uri="{FF2B5EF4-FFF2-40B4-BE49-F238E27FC236}">
                          <a16:creationId xmlns:a16="http://schemas.microsoft.com/office/drawing/2014/main" id="{1264CA47-B5FF-4664-8C81-751DF8088684}"/>
                        </a:ext>
                      </a:extLst>
                    </p:cNvPr>
                    <p:cNvSpPr/>
                    <p:nvPr/>
                  </p:nvSpPr>
                  <p:spPr>
                    <a:xfrm rot="-2592000">
                      <a:off x="3282203" y="-41158"/>
                      <a:ext cx="278889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0" name="弧形 409">
                      <a:extLst>
                        <a:ext uri="{FF2B5EF4-FFF2-40B4-BE49-F238E27FC236}">
                          <a16:creationId xmlns:a16="http://schemas.microsoft.com/office/drawing/2014/main" id="{78D95564-7F18-45A8-916B-3E31FBAEA7B9}"/>
                        </a:ext>
                      </a:extLst>
                    </p:cNvPr>
                    <p:cNvSpPr/>
                    <p:nvPr/>
                  </p:nvSpPr>
                  <p:spPr>
                    <a:xfrm rot="-2376000">
                      <a:off x="3347916" y="-99090"/>
                      <a:ext cx="278890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1" name="弧形 410">
                      <a:extLst>
                        <a:ext uri="{FF2B5EF4-FFF2-40B4-BE49-F238E27FC236}">
                          <a16:creationId xmlns:a16="http://schemas.microsoft.com/office/drawing/2014/main" id="{64B042A9-C1B6-4766-89D6-EC4CE0CE9C9F}"/>
                        </a:ext>
                      </a:extLst>
                    </p:cNvPr>
                    <p:cNvSpPr/>
                    <p:nvPr/>
                  </p:nvSpPr>
                  <p:spPr>
                    <a:xfrm rot="-2160000">
                      <a:off x="3417077" y="-15278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2" name="弧形 411">
                      <a:extLst>
                        <a:ext uri="{FF2B5EF4-FFF2-40B4-BE49-F238E27FC236}">
                          <a16:creationId xmlns:a16="http://schemas.microsoft.com/office/drawing/2014/main" id="{9A2C2382-3F43-4410-A7EC-8D579775D32E}"/>
                        </a:ext>
                      </a:extLst>
                    </p:cNvPr>
                    <p:cNvSpPr/>
                    <p:nvPr/>
                  </p:nvSpPr>
                  <p:spPr>
                    <a:xfrm rot="-1944000">
                      <a:off x="3489589" y="-202022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3" name="弧形 412">
                      <a:extLst>
                        <a:ext uri="{FF2B5EF4-FFF2-40B4-BE49-F238E27FC236}">
                          <a16:creationId xmlns:a16="http://schemas.microsoft.com/office/drawing/2014/main" id="{D8C66837-B65A-4524-A816-C1F1858A8D5D}"/>
                        </a:ext>
                      </a:extLst>
                    </p:cNvPr>
                    <p:cNvSpPr/>
                    <p:nvPr/>
                  </p:nvSpPr>
                  <p:spPr>
                    <a:xfrm rot="-1728000">
                      <a:off x="3564934" y="-24661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4" name="弧形 413">
                      <a:extLst>
                        <a:ext uri="{FF2B5EF4-FFF2-40B4-BE49-F238E27FC236}">
                          <a16:creationId xmlns:a16="http://schemas.microsoft.com/office/drawing/2014/main" id="{14772FDB-EF94-40B0-A937-D6C9F11EF475}"/>
                        </a:ext>
                      </a:extLst>
                    </p:cNvPr>
                    <p:cNvSpPr/>
                    <p:nvPr/>
                  </p:nvSpPr>
                  <p:spPr>
                    <a:xfrm rot="-1512000">
                      <a:off x="3642988" y="-28638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5" name="弧形 414">
                      <a:extLst>
                        <a:ext uri="{FF2B5EF4-FFF2-40B4-BE49-F238E27FC236}">
                          <a16:creationId xmlns:a16="http://schemas.microsoft.com/office/drawing/2014/main" id="{CE7AAD5E-392D-4365-B2A0-3CF2B0CD9BFE}"/>
                        </a:ext>
                      </a:extLst>
                    </p:cNvPr>
                    <p:cNvSpPr/>
                    <p:nvPr/>
                  </p:nvSpPr>
                  <p:spPr>
                    <a:xfrm rot="-1296000">
                      <a:off x="3723385" y="-32117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6" name="弧形 415">
                      <a:extLst>
                        <a:ext uri="{FF2B5EF4-FFF2-40B4-BE49-F238E27FC236}">
                          <a16:creationId xmlns:a16="http://schemas.microsoft.com/office/drawing/2014/main" id="{B60C946D-ABFB-401C-B679-F2149B27DE70}"/>
                        </a:ext>
                      </a:extLst>
                    </p:cNvPr>
                    <p:cNvSpPr/>
                    <p:nvPr/>
                  </p:nvSpPr>
                  <p:spPr>
                    <a:xfrm rot="-1080000">
                      <a:off x="3805866" y="-350850"/>
                      <a:ext cx="2788914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7" name="弧形 416">
                      <a:extLst>
                        <a:ext uri="{FF2B5EF4-FFF2-40B4-BE49-F238E27FC236}">
                          <a16:creationId xmlns:a16="http://schemas.microsoft.com/office/drawing/2014/main" id="{BF6E4543-FCB0-4051-BD68-F44A9CCDE81C}"/>
                        </a:ext>
                      </a:extLst>
                    </p:cNvPr>
                    <p:cNvSpPr/>
                    <p:nvPr/>
                  </p:nvSpPr>
                  <p:spPr>
                    <a:xfrm rot="-864000">
                      <a:off x="3889990" y="-375290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8" name="弧形 417">
                      <a:extLst>
                        <a:ext uri="{FF2B5EF4-FFF2-40B4-BE49-F238E27FC236}">
                          <a16:creationId xmlns:a16="http://schemas.microsoft.com/office/drawing/2014/main" id="{FDD9A3C8-85B5-4DAD-8044-D04DB44D0E85}"/>
                        </a:ext>
                      </a:extLst>
                    </p:cNvPr>
                    <p:cNvSpPr/>
                    <p:nvPr/>
                  </p:nvSpPr>
                  <p:spPr>
                    <a:xfrm rot="-648000">
                      <a:off x="3975424" y="-3944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19" name="弧形 418">
                      <a:extLst>
                        <a:ext uri="{FF2B5EF4-FFF2-40B4-BE49-F238E27FC236}">
                          <a16:creationId xmlns:a16="http://schemas.microsoft.com/office/drawing/2014/main" id="{53B84694-902E-4A0C-9045-769F0D0D3564}"/>
                        </a:ext>
                      </a:extLst>
                    </p:cNvPr>
                    <p:cNvSpPr/>
                    <p:nvPr/>
                  </p:nvSpPr>
                  <p:spPr>
                    <a:xfrm rot="-432000">
                      <a:off x="4062005" y="-408104"/>
                      <a:ext cx="2788913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0" name="弧形 419">
                      <a:extLst>
                        <a:ext uri="{FF2B5EF4-FFF2-40B4-BE49-F238E27FC236}">
                          <a16:creationId xmlns:a16="http://schemas.microsoft.com/office/drawing/2014/main" id="{7D14F309-5A2F-40D0-8F9B-C5D47B076279}"/>
                        </a:ext>
                      </a:extLst>
                    </p:cNvPr>
                    <p:cNvSpPr/>
                    <p:nvPr/>
                  </p:nvSpPr>
                  <p:spPr>
                    <a:xfrm rot="-216000">
                      <a:off x="4149161" y="-4163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1" name="弧形 420">
                      <a:extLst>
                        <a:ext uri="{FF2B5EF4-FFF2-40B4-BE49-F238E27FC236}">
                          <a16:creationId xmlns:a16="http://schemas.microsoft.com/office/drawing/2014/main" id="{7F182647-F436-4901-AC0B-AA071FBAAA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6720" y="-4191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2" name="弧形 421">
                      <a:extLst>
                        <a:ext uri="{FF2B5EF4-FFF2-40B4-BE49-F238E27FC236}">
                          <a16:creationId xmlns:a16="http://schemas.microsoft.com/office/drawing/2014/main" id="{27BE0D8C-04CA-40CF-9A5B-4E92A884697C}"/>
                        </a:ext>
                      </a:extLst>
                    </p:cNvPr>
                    <p:cNvSpPr/>
                    <p:nvPr/>
                  </p:nvSpPr>
                  <p:spPr>
                    <a:xfrm rot="216000">
                      <a:off x="4324279" y="-416348"/>
                      <a:ext cx="2788920" cy="278891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3" name="弧形 422">
                      <a:extLst>
                        <a:ext uri="{FF2B5EF4-FFF2-40B4-BE49-F238E27FC236}">
                          <a16:creationId xmlns:a16="http://schemas.microsoft.com/office/drawing/2014/main" id="{25A64D9B-FFBF-4CEF-BA7B-DB905B464785}"/>
                        </a:ext>
                      </a:extLst>
                    </p:cNvPr>
                    <p:cNvSpPr/>
                    <p:nvPr/>
                  </p:nvSpPr>
                  <p:spPr>
                    <a:xfrm rot="432000">
                      <a:off x="4411492" y="-408104"/>
                      <a:ext cx="2788920" cy="278891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4" name="弧形 423">
                      <a:extLst>
                        <a:ext uri="{FF2B5EF4-FFF2-40B4-BE49-F238E27FC236}">
                          <a16:creationId xmlns:a16="http://schemas.microsoft.com/office/drawing/2014/main" id="{9A6476C3-97D2-4583-A8C2-DFB547C5F5FB}"/>
                        </a:ext>
                      </a:extLst>
                    </p:cNvPr>
                    <p:cNvSpPr/>
                    <p:nvPr/>
                  </p:nvSpPr>
                  <p:spPr>
                    <a:xfrm rot="648000">
                      <a:off x="4498016" y="-39440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5" name="弧形 424">
                      <a:extLst>
                        <a:ext uri="{FF2B5EF4-FFF2-40B4-BE49-F238E27FC236}">
                          <a16:creationId xmlns:a16="http://schemas.microsoft.com/office/drawing/2014/main" id="{32DFBD3C-375B-4D96-8B1A-71FEEC82024A}"/>
                        </a:ext>
                      </a:extLst>
                    </p:cNvPr>
                    <p:cNvSpPr/>
                    <p:nvPr/>
                  </p:nvSpPr>
                  <p:spPr>
                    <a:xfrm rot="864000">
                      <a:off x="4583566" y="-375290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6" name="弧形 425">
                      <a:extLst>
                        <a:ext uri="{FF2B5EF4-FFF2-40B4-BE49-F238E27FC236}">
                          <a16:creationId xmlns:a16="http://schemas.microsoft.com/office/drawing/2014/main" id="{8B6587BC-F79C-4ADD-80B8-81757CCF8859}"/>
                        </a:ext>
                      </a:extLst>
                    </p:cNvPr>
                    <p:cNvSpPr/>
                    <p:nvPr/>
                  </p:nvSpPr>
                  <p:spPr>
                    <a:xfrm rot="1080000">
                      <a:off x="4667632" y="-350850"/>
                      <a:ext cx="2788920" cy="2788914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7" name="弧形 426">
                      <a:extLst>
                        <a:ext uri="{FF2B5EF4-FFF2-40B4-BE49-F238E27FC236}">
                          <a16:creationId xmlns:a16="http://schemas.microsoft.com/office/drawing/2014/main" id="{2130E87C-318C-4792-9152-DF31596539CE}"/>
                        </a:ext>
                      </a:extLst>
                    </p:cNvPr>
                    <p:cNvSpPr/>
                    <p:nvPr/>
                  </p:nvSpPr>
                  <p:spPr>
                    <a:xfrm rot="1296000">
                      <a:off x="4750055" y="-32117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8" name="弧形 427">
                      <a:extLst>
                        <a:ext uri="{FF2B5EF4-FFF2-40B4-BE49-F238E27FC236}">
                          <a16:creationId xmlns:a16="http://schemas.microsoft.com/office/drawing/2014/main" id="{5D68EBE6-AD6B-4ADD-A84B-12E863330752}"/>
                        </a:ext>
                      </a:extLst>
                    </p:cNvPr>
                    <p:cNvSpPr/>
                    <p:nvPr/>
                  </p:nvSpPr>
                  <p:spPr>
                    <a:xfrm rot="1512000">
                      <a:off x="4830453" y="-286385"/>
                      <a:ext cx="2788918" cy="278891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29" name="弧形 428">
                      <a:extLst>
                        <a:ext uri="{FF2B5EF4-FFF2-40B4-BE49-F238E27FC236}">
                          <a16:creationId xmlns:a16="http://schemas.microsoft.com/office/drawing/2014/main" id="{842C88AA-C0F0-4F8E-8364-2D5C240647DF}"/>
                        </a:ext>
                      </a:extLst>
                    </p:cNvPr>
                    <p:cNvSpPr/>
                    <p:nvPr/>
                  </p:nvSpPr>
                  <p:spPr>
                    <a:xfrm rot="1728000">
                      <a:off x="4908507" y="-246615"/>
                      <a:ext cx="2788918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0" name="弧形 429">
                      <a:extLst>
                        <a:ext uri="{FF2B5EF4-FFF2-40B4-BE49-F238E27FC236}">
                          <a16:creationId xmlns:a16="http://schemas.microsoft.com/office/drawing/2014/main" id="{6C977871-E520-4ED0-8AFE-AEE793DA9D1A}"/>
                        </a:ext>
                      </a:extLst>
                    </p:cNvPr>
                    <p:cNvSpPr/>
                    <p:nvPr/>
                  </p:nvSpPr>
                  <p:spPr>
                    <a:xfrm rot="1944000">
                      <a:off x="4983912" y="-202022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1" name="弧形 430">
                      <a:extLst>
                        <a:ext uri="{FF2B5EF4-FFF2-40B4-BE49-F238E27FC236}">
                          <a16:creationId xmlns:a16="http://schemas.microsoft.com/office/drawing/2014/main" id="{13644FCC-2914-4724-95FB-DA63F4154A58}"/>
                        </a:ext>
                      </a:extLst>
                    </p:cNvPr>
                    <p:cNvSpPr/>
                    <p:nvPr/>
                  </p:nvSpPr>
                  <p:spPr>
                    <a:xfrm rot="2160000">
                      <a:off x="5056364" y="-152782"/>
                      <a:ext cx="2788918" cy="278891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2" name="弧形 431">
                      <a:extLst>
                        <a:ext uri="{FF2B5EF4-FFF2-40B4-BE49-F238E27FC236}">
                          <a16:creationId xmlns:a16="http://schemas.microsoft.com/office/drawing/2014/main" id="{8B0549CD-D2FA-4E9E-93BC-1F9703CF0699}"/>
                        </a:ext>
                      </a:extLst>
                    </p:cNvPr>
                    <p:cNvSpPr/>
                    <p:nvPr/>
                  </p:nvSpPr>
                  <p:spPr>
                    <a:xfrm rot="2376000">
                      <a:off x="5125585" y="-99090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3" name="弧形 432">
                      <a:extLst>
                        <a:ext uri="{FF2B5EF4-FFF2-40B4-BE49-F238E27FC236}">
                          <a16:creationId xmlns:a16="http://schemas.microsoft.com/office/drawing/2014/main" id="{4CCDD1FA-866E-457B-8010-FAE2D66B0790}"/>
                        </a:ext>
                      </a:extLst>
                    </p:cNvPr>
                    <p:cNvSpPr/>
                    <p:nvPr/>
                  </p:nvSpPr>
                  <p:spPr>
                    <a:xfrm rot="2592000">
                      <a:off x="5191294" y="-41158"/>
                      <a:ext cx="2788920" cy="2788905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4" name="弧形 433">
                      <a:extLst>
                        <a:ext uri="{FF2B5EF4-FFF2-40B4-BE49-F238E27FC236}">
                          <a16:creationId xmlns:a16="http://schemas.microsoft.com/office/drawing/2014/main" id="{61B43503-1919-4900-9FAD-28B8F3BA5D1B}"/>
                        </a:ext>
                      </a:extLst>
                    </p:cNvPr>
                    <p:cNvSpPr/>
                    <p:nvPr/>
                  </p:nvSpPr>
                  <p:spPr>
                    <a:xfrm rot="2808000">
                      <a:off x="5253240" y="20786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5" name="弧形 434">
                      <a:extLst>
                        <a:ext uri="{FF2B5EF4-FFF2-40B4-BE49-F238E27FC236}">
                          <a16:creationId xmlns:a16="http://schemas.microsoft.com/office/drawing/2014/main" id="{CE8933CA-A1F4-4C9A-9CA6-D2D2D279CD03}"/>
                        </a:ext>
                      </a:extLst>
                    </p:cNvPr>
                    <p:cNvSpPr/>
                    <p:nvPr/>
                  </p:nvSpPr>
                  <p:spPr>
                    <a:xfrm rot="3024000">
                      <a:off x="5311173" y="86498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6" name="弧形 435">
                      <a:extLst>
                        <a:ext uri="{FF2B5EF4-FFF2-40B4-BE49-F238E27FC236}">
                          <a16:creationId xmlns:a16="http://schemas.microsoft.com/office/drawing/2014/main" id="{477B1D12-1F96-4284-8C42-DB27834B328C}"/>
                        </a:ext>
                      </a:extLst>
                    </p:cNvPr>
                    <p:cNvSpPr/>
                    <p:nvPr/>
                  </p:nvSpPr>
                  <p:spPr>
                    <a:xfrm rot="3240000">
                      <a:off x="5364865" y="155717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7" name="弧形 436">
                      <a:extLst>
                        <a:ext uri="{FF2B5EF4-FFF2-40B4-BE49-F238E27FC236}">
                          <a16:creationId xmlns:a16="http://schemas.microsoft.com/office/drawing/2014/main" id="{AFF96D97-5A2B-40BE-B340-A79F1342ACF9}"/>
                        </a:ext>
                      </a:extLst>
                    </p:cNvPr>
                    <p:cNvSpPr/>
                    <p:nvPr/>
                  </p:nvSpPr>
                  <p:spPr>
                    <a:xfrm rot="3456000">
                      <a:off x="5414104" y="228171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8" name="弧形 437">
                      <a:extLst>
                        <a:ext uri="{FF2B5EF4-FFF2-40B4-BE49-F238E27FC236}">
                          <a16:creationId xmlns:a16="http://schemas.microsoft.com/office/drawing/2014/main" id="{3B71B198-C407-47E9-BEB6-C26A29DA8579}"/>
                        </a:ext>
                      </a:extLst>
                    </p:cNvPr>
                    <p:cNvSpPr/>
                    <p:nvPr/>
                  </p:nvSpPr>
                  <p:spPr>
                    <a:xfrm rot="3672000">
                      <a:off x="5458695" y="303574"/>
                      <a:ext cx="2788920" cy="278883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39" name="弧形 438">
                      <a:extLst>
                        <a:ext uri="{FF2B5EF4-FFF2-40B4-BE49-F238E27FC236}">
                          <a16:creationId xmlns:a16="http://schemas.microsoft.com/office/drawing/2014/main" id="{57E81743-3E2C-4840-A106-5E5F721E6DCC}"/>
                        </a:ext>
                      </a:extLst>
                    </p:cNvPr>
                    <p:cNvSpPr/>
                    <p:nvPr/>
                  </p:nvSpPr>
                  <p:spPr>
                    <a:xfrm rot="3888000">
                      <a:off x="5498468" y="381628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0" name="弧形 439">
                      <a:extLst>
                        <a:ext uri="{FF2B5EF4-FFF2-40B4-BE49-F238E27FC236}">
                          <a16:creationId xmlns:a16="http://schemas.microsoft.com/office/drawing/2014/main" id="{CEDCE676-40A2-4092-940D-E4C45A178BE1}"/>
                        </a:ext>
                      </a:extLst>
                    </p:cNvPr>
                    <p:cNvSpPr/>
                    <p:nvPr/>
                  </p:nvSpPr>
                  <p:spPr>
                    <a:xfrm rot="4104000">
                      <a:off x="5533259" y="462025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1" name="弧形 440">
                      <a:extLst>
                        <a:ext uri="{FF2B5EF4-FFF2-40B4-BE49-F238E27FC236}">
                          <a16:creationId xmlns:a16="http://schemas.microsoft.com/office/drawing/2014/main" id="{7B7A6E19-9C3B-491A-93A2-E87EE808F12F}"/>
                        </a:ext>
                      </a:extLst>
                    </p:cNvPr>
                    <p:cNvSpPr/>
                    <p:nvPr/>
                  </p:nvSpPr>
                  <p:spPr>
                    <a:xfrm rot="4320000">
                      <a:off x="5562930" y="544448"/>
                      <a:ext cx="2788920" cy="278854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2" name="弧形 441">
                      <a:extLst>
                        <a:ext uri="{FF2B5EF4-FFF2-40B4-BE49-F238E27FC236}">
                          <a16:creationId xmlns:a16="http://schemas.microsoft.com/office/drawing/2014/main" id="{06DB94C2-1FEB-4BCE-8D6C-71F3FE2A2F74}"/>
                        </a:ext>
                      </a:extLst>
                    </p:cNvPr>
                    <p:cNvSpPr/>
                    <p:nvPr/>
                  </p:nvSpPr>
                  <p:spPr>
                    <a:xfrm rot="4536000">
                      <a:off x="5587371" y="628572"/>
                      <a:ext cx="2788919" cy="278859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3" name="弧形 442">
                      <a:extLst>
                        <a:ext uri="{FF2B5EF4-FFF2-40B4-BE49-F238E27FC236}">
                          <a16:creationId xmlns:a16="http://schemas.microsoft.com/office/drawing/2014/main" id="{F30CAC5D-9824-44A7-A1AC-BDD109178347}"/>
                        </a:ext>
                      </a:extLst>
                    </p:cNvPr>
                    <p:cNvSpPr/>
                    <p:nvPr/>
                  </p:nvSpPr>
                  <p:spPr>
                    <a:xfrm rot="4752000">
                      <a:off x="5606481" y="714064"/>
                      <a:ext cx="2788919" cy="278839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4" name="弧形 443">
                      <a:extLst>
                        <a:ext uri="{FF2B5EF4-FFF2-40B4-BE49-F238E27FC236}">
                          <a16:creationId xmlns:a16="http://schemas.microsoft.com/office/drawing/2014/main" id="{7C583E0B-8616-4D22-9535-500435BF8090}"/>
                        </a:ext>
                      </a:extLst>
                    </p:cNvPr>
                    <p:cNvSpPr/>
                    <p:nvPr/>
                  </p:nvSpPr>
                  <p:spPr>
                    <a:xfrm rot="4968000">
                      <a:off x="5620185" y="800588"/>
                      <a:ext cx="2788919" cy="278815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5" name="弧形 444">
                      <a:extLst>
                        <a:ext uri="{FF2B5EF4-FFF2-40B4-BE49-F238E27FC236}">
                          <a16:creationId xmlns:a16="http://schemas.microsoft.com/office/drawing/2014/main" id="{2EB424F9-03DB-43C9-95DF-C4CED0891D95}"/>
                        </a:ext>
                      </a:extLst>
                    </p:cNvPr>
                    <p:cNvSpPr/>
                    <p:nvPr/>
                  </p:nvSpPr>
                  <p:spPr>
                    <a:xfrm rot="5184000">
                      <a:off x="5628428" y="887801"/>
                      <a:ext cx="2788920" cy="278838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6" name="弧形 445">
                      <a:extLst>
                        <a:ext uri="{FF2B5EF4-FFF2-40B4-BE49-F238E27FC236}">
                          <a16:creationId xmlns:a16="http://schemas.microsoft.com/office/drawing/2014/main" id="{02EB1699-858D-48CC-9D33-68CA797FD111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5631180" y="975360"/>
                      <a:ext cx="2788920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7" name="弧形 446">
                      <a:extLst>
                        <a:ext uri="{FF2B5EF4-FFF2-40B4-BE49-F238E27FC236}">
                          <a16:creationId xmlns:a16="http://schemas.microsoft.com/office/drawing/2014/main" id="{7A0D3DC5-B84C-419B-820F-A0027637ABC0}"/>
                        </a:ext>
                      </a:extLst>
                    </p:cNvPr>
                    <p:cNvSpPr/>
                    <p:nvPr/>
                  </p:nvSpPr>
                  <p:spPr>
                    <a:xfrm rot="5616000">
                      <a:off x="5628428" y="106291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8" name="弧形 447">
                      <a:extLst>
                        <a:ext uri="{FF2B5EF4-FFF2-40B4-BE49-F238E27FC236}">
                          <a16:creationId xmlns:a16="http://schemas.microsoft.com/office/drawing/2014/main" id="{61FE5C08-A500-48ED-9B90-EC2A4CAF45BF}"/>
                        </a:ext>
                      </a:extLst>
                    </p:cNvPr>
                    <p:cNvSpPr/>
                    <p:nvPr/>
                  </p:nvSpPr>
                  <p:spPr>
                    <a:xfrm rot="5832000">
                      <a:off x="5620571" y="1150132"/>
                      <a:ext cx="278815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49" name="弧形 448">
                      <a:extLst>
                        <a:ext uri="{FF2B5EF4-FFF2-40B4-BE49-F238E27FC236}">
                          <a16:creationId xmlns:a16="http://schemas.microsoft.com/office/drawing/2014/main" id="{F098B648-1EBB-4A1D-AF30-B67B1F0FA10E}"/>
                        </a:ext>
                      </a:extLst>
                    </p:cNvPr>
                    <p:cNvSpPr/>
                    <p:nvPr/>
                  </p:nvSpPr>
                  <p:spPr>
                    <a:xfrm rot="6048000">
                      <a:off x="5606748" y="1236656"/>
                      <a:ext cx="278838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0" name="弧形 449">
                      <a:extLst>
                        <a:ext uri="{FF2B5EF4-FFF2-40B4-BE49-F238E27FC236}">
                          <a16:creationId xmlns:a16="http://schemas.microsoft.com/office/drawing/2014/main" id="{1798F4CE-18C7-4124-9841-93D539A08602}"/>
                        </a:ext>
                      </a:extLst>
                    </p:cNvPr>
                    <p:cNvSpPr/>
                    <p:nvPr/>
                  </p:nvSpPr>
                  <p:spPr>
                    <a:xfrm rot="6264000">
                      <a:off x="5587370" y="132214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1" name="弧形 450">
                      <a:extLst>
                        <a:ext uri="{FF2B5EF4-FFF2-40B4-BE49-F238E27FC236}">
                          <a16:creationId xmlns:a16="http://schemas.microsoft.com/office/drawing/2014/main" id="{FA846D21-06B2-4C00-8C7B-198AD166DF68}"/>
                        </a:ext>
                      </a:extLst>
                    </p:cNvPr>
                    <p:cNvSpPr/>
                    <p:nvPr/>
                  </p:nvSpPr>
                  <p:spPr>
                    <a:xfrm rot="6480000">
                      <a:off x="5562930" y="140627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2" name="弧形 451">
                      <a:extLst>
                        <a:ext uri="{FF2B5EF4-FFF2-40B4-BE49-F238E27FC236}">
                          <a16:creationId xmlns:a16="http://schemas.microsoft.com/office/drawing/2014/main" id="{18A2BA8C-FDDB-4A91-887D-85CEC69EDA07}"/>
                        </a:ext>
                      </a:extLst>
                    </p:cNvPr>
                    <p:cNvSpPr/>
                    <p:nvPr/>
                  </p:nvSpPr>
                  <p:spPr>
                    <a:xfrm rot="6696000">
                      <a:off x="5533256" y="148869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3" name="弧形 452">
                      <a:extLst>
                        <a:ext uri="{FF2B5EF4-FFF2-40B4-BE49-F238E27FC236}">
                          <a16:creationId xmlns:a16="http://schemas.microsoft.com/office/drawing/2014/main" id="{E7156ABB-19B8-4514-83E4-A979499C78B1}"/>
                        </a:ext>
                      </a:extLst>
                    </p:cNvPr>
                    <p:cNvSpPr/>
                    <p:nvPr/>
                  </p:nvSpPr>
                  <p:spPr>
                    <a:xfrm rot="6912000">
                      <a:off x="5498465" y="156909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4" name="弧形 453">
                      <a:extLst>
                        <a:ext uri="{FF2B5EF4-FFF2-40B4-BE49-F238E27FC236}">
                          <a16:creationId xmlns:a16="http://schemas.microsoft.com/office/drawing/2014/main" id="{3938E23A-E16C-40E6-A359-7E2B48AE5152}"/>
                        </a:ext>
                      </a:extLst>
                    </p:cNvPr>
                    <p:cNvSpPr/>
                    <p:nvPr/>
                  </p:nvSpPr>
                  <p:spPr>
                    <a:xfrm rot="7128000">
                      <a:off x="5458695" y="164714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5" name="弧形 454">
                      <a:extLst>
                        <a:ext uri="{FF2B5EF4-FFF2-40B4-BE49-F238E27FC236}">
                          <a16:creationId xmlns:a16="http://schemas.microsoft.com/office/drawing/2014/main" id="{2F346AA3-7F5B-446D-BD77-5D5EC1308755}"/>
                        </a:ext>
                      </a:extLst>
                    </p:cNvPr>
                    <p:cNvSpPr/>
                    <p:nvPr/>
                  </p:nvSpPr>
                  <p:spPr>
                    <a:xfrm rot="7344000">
                      <a:off x="5414101" y="172254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6" name="弧形 455">
                      <a:extLst>
                        <a:ext uri="{FF2B5EF4-FFF2-40B4-BE49-F238E27FC236}">
                          <a16:creationId xmlns:a16="http://schemas.microsoft.com/office/drawing/2014/main" id="{CC3AC448-B4B4-4B4B-9DEC-BE2FD67821B6}"/>
                        </a:ext>
                      </a:extLst>
                    </p:cNvPr>
                    <p:cNvSpPr/>
                    <p:nvPr/>
                  </p:nvSpPr>
                  <p:spPr>
                    <a:xfrm rot="7560000">
                      <a:off x="5364865" y="1795003"/>
                      <a:ext cx="2788863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7" name="弧形 456">
                      <a:extLst>
                        <a:ext uri="{FF2B5EF4-FFF2-40B4-BE49-F238E27FC236}">
                          <a16:creationId xmlns:a16="http://schemas.microsoft.com/office/drawing/2014/main" id="{B7DD52B8-51D8-4D34-ABF3-5BE7876DD845}"/>
                        </a:ext>
                      </a:extLst>
                    </p:cNvPr>
                    <p:cNvSpPr/>
                    <p:nvPr/>
                  </p:nvSpPr>
                  <p:spPr>
                    <a:xfrm rot="7776000">
                      <a:off x="5311172" y="1864222"/>
                      <a:ext cx="278890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8" name="弧形 457">
                      <a:extLst>
                        <a:ext uri="{FF2B5EF4-FFF2-40B4-BE49-F238E27FC236}">
                          <a16:creationId xmlns:a16="http://schemas.microsoft.com/office/drawing/2014/main" id="{3CF0A20F-06B4-41A9-AAE6-04E3B0121A1D}"/>
                        </a:ext>
                      </a:extLst>
                    </p:cNvPr>
                    <p:cNvSpPr/>
                    <p:nvPr/>
                  </p:nvSpPr>
                  <p:spPr>
                    <a:xfrm rot="7992000">
                      <a:off x="5253240" y="1929934"/>
                      <a:ext cx="2788891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9" name="弧形 458">
                      <a:extLst>
                        <a:ext uri="{FF2B5EF4-FFF2-40B4-BE49-F238E27FC236}">
                          <a16:creationId xmlns:a16="http://schemas.microsoft.com/office/drawing/2014/main" id="{3E59ECF3-EEDA-4636-B078-A1AB306138EC}"/>
                        </a:ext>
                      </a:extLst>
                    </p:cNvPr>
                    <p:cNvSpPr/>
                    <p:nvPr/>
                  </p:nvSpPr>
                  <p:spPr>
                    <a:xfrm rot="8208000">
                      <a:off x="5191296" y="1991878"/>
                      <a:ext cx="278889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0" name="弧形 459">
                      <a:extLst>
                        <a:ext uri="{FF2B5EF4-FFF2-40B4-BE49-F238E27FC236}">
                          <a16:creationId xmlns:a16="http://schemas.microsoft.com/office/drawing/2014/main" id="{F9C01381-A7E1-461D-BD27-EE10EF265315}"/>
                        </a:ext>
                      </a:extLst>
                    </p:cNvPr>
                    <p:cNvSpPr/>
                    <p:nvPr/>
                  </p:nvSpPr>
                  <p:spPr>
                    <a:xfrm rot="8424000">
                      <a:off x="5125582" y="204981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1" name="弧形 460">
                      <a:extLst>
                        <a:ext uri="{FF2B5EF4-FFF2-40B4-BE49-F238E27FC236}">
                          <a16:creationId xmlns:a16="http://schemas.microsoft.com/office/drawing/2014/main" id="{832EC288-44C1-445E-A909-929A6BAC980B}"/>
                        </a:ext>
                      </a:extLst>
                    </p:cNvPr>
                    <p:cNvSpPr/>
                    <p:nvPr/>
                  </p:nvSpPr>
                  <p:spPr>
                    <a:xfrm rot="8640000">
                      <a:off x="5056363" y="2103502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2" name="弧形 461">
                      <a:extLst>
                        <a:ext uri="{FF2B5EF4-FFF2-40B4-BE49-F238E27FC236}">
                          <a16:creationId xmlns:a16="http://schemas.microsoft.com/office/drawing/2014/main" id="{54BCBC2C-C8D7-40FA-94EF-4CA350BDD659}"/>
                        </a:ext>
                      </a:extLst>
                    </p:cNvPr>
                    <p:cNvSpPr/>
                    <p:nvPr/>
                  </p:nvSpPr>
                  <p:spPr>
                    <a:xfrm rot="8856000">
                      <a:off x="4983911" y="2152742"/>
                      <a:ext cx="2788916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3" name="弧形 462">
                      <a:extLst>
                        <a:ext uri="{FF2B5EF4-FFF2-40B4-BE49-F238E27FC236}">
                          <a16:creationId xmlns:a16="http://schemas.microsoft.com/office/drawing/2014/main" id="{6458DB02-6FCC-49A9-98CC-8DB189357BE0}"/>
                        </a:ext>
                      </a:extLst>
                    </p:cNvPr>
                    <p:cNvSpPr/>
                    <p:nvPr/>
                  </p:nvSpPr>
                  <p:spPr>
                    <a:xfrm rot="9072000">
                      <a:off x="4908506" y="219733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4" name="弧形 463">
                      <a:extLst>
                        <a:ext uri="{FF2B5EF4-FFF2-40B4-BE49-F238E27FC236}">
                          <a16:creationId xmlns:a16="http://schemas.microsoft.com/office/drawing/2014/main" id="{CFE79482-AA2F-47E4-803B-5EC1A7BB0088}"/>
                        </a:ext>
                      </a:extLst>
                    </p:cNvPr>
                    <p:cNvSpPr/>
                    <p:nvPr/>
                  </p:nvSpPr>
                  <p:spPr>
                    <a:xfrm rot="9288000">
                      <a:off x="4830452" y="223710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5" name="弧形 464">
                      <a:extLst>
                        <a:ext uri="{FF2B5EF4-FFF2-40B4-BE49-F238E27FC236}">
                          <a16:creationId xmlns:a16="http://schemas.microsoft.com/office/drawing/2014/main" id="{DD4CE018-D6B7-4123-904B-BDC2BD5B22AF}"/>
                        </a:ext>
                      </a:extLst>
                    </p:cNvPr>
                    <p:cNvSpPr/>
                    <p:nvPr/>
                  </p:nvSpPr>
                  <p:spPr>
                    <a:xfrm rot="9504000">
                      <a:off x="4750059" y="2271896"/>
                      <a:ext cx="2788917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6" name="弧形 465">
                      <a:extLst>
                        <a:ext uri="{FF2B5EF4-FFF2-40B4-BE49-F238E27FC236}">
                          <a16:creationId xmlns:a16="http://schemas.microsoft.com/office/drawing/2014/main" id="{EFDD0190-E569-493B-8134-8483AF1914C4}"/>
                        </a:ext>
                      </a:extLst>
                    </p:cNvPr>
                    <p:cNvSpPr/>
                    <p:nvPr/>
                  </p:nvSpPr>
                  <p:spPr>
                    <a:xfrm rot="9720000">
                      <a:off x="4667632" y="230157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7" name="弧形 466">
                      <a:extLst>
                        <a:ext uri="{FF2B5EF4-FFF2-40B4-BE49-F238E27FC236}">
                          <a16:creationId xmlns:a16="http://schemas.microsoft.com/office/drawing/2014/main" id="{4F3970E4-0D6D-4D32-9286-8640A030A54E}"/>
                        </a:ext>
                      </a:extLst>
                    </p:cNvPr>
                    <p:cNvSpPr/>
                    <p:nvPr/>
                  </p:nvSpPr>
                  <p:spPr>
                    <a:xfrm rot="9936000">
                      <a:off x="4583511" y="2326011"/>
                      <a:ext cx="2788912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8" name="弧形 467">
                      <a:extLst>
                        <a:ext uri="{FF2B5EF4-FFF2-40B4-BE49-F238E27FC236}">
                          <a16:creationId xmlns:a16="http://schemas.microsoft.com/office/drawing/2014/main" id="{AB6023E5-1CC2-4D2F-B7F7-8509C1DE9A82}"/>
                        </a:ext>
                      </a:extLst>
                    </p:cNvPr>
                    <p:cNvSpPr/>
                    <p:nvPr/>
                  </p:nvSpPr>
                  <p:spPr>
                    <a:xfrm rot="10152000">
                      <a:off x="4498019" y="2345120"/>
                      <a:ext cx="2788915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69" name="弧形 468">
                      <a:extLst>
                        <a:ext uri="{FF2B5EF4-FFF2-40B4-BE49-F238E27FC236}">
                          <a16:creationId xmlns:a16="http://schemas.microsoft.com/office/drawing/2014/main" id="{A05EE211-51C4-4CBB-B41A-24DA718B250C}"/>
                        </a:ext>
                      </a:extLst>
                    </p:cNvPr>
                    <p:cNvSpPr/>
                    <p:nvPr/>
                  </p:nvSpPr>
                  <p:spPr>
                    <a:xfrm rot="10368000">
                      <a:off x="4411495" y="2358824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0" name="弧形 469">
                      <a:extLst>
                        <a:ext uri="{FF2B5EF4-FFF2-40B4-BE49-F238E27FC236}">
                          <a16:creationId xmlns:a16="http://schemas.microsoft.com/office/drawing/2014/main" id="{4804EE19-88BA-46AF-AE7D-1CFCF6220D61}"/>
                        </a:ext>
                      </a:extLst>
                    </p:cNvPr>
                    <p:cNvSpPr/>
                    <p:nvPr/>
                  </p:nvSpPr>
                  <p:spPr>
                    <a:xfrm rot="10584000">
                      <a:off x="4324279" y="2367069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1" name="弧形 470">
                      <a:extLst>
                        <a:ext uri="{FF2B5EF4-FFF2-40B4-BE49-F238E27FC236}">
                          <a16:creationId xmlns:a16="http://schemas.microsoft.com/office/drawing/2014/main" id="{19746D16-CA8F-4802-BF10-0D5574AB5C8C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4236720" y="236982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2" name="弧形 471">
                      <a:extLst>
                        <a:ext uri="{FF2B5EF4-FFF2-40B4-BE49-F238E27FC236}">
                          <a16:creationId xmlns:a16="http://schemas.microsoft.com/office/drawing/2014/main" id="{AC8A4CEF-AE9F-4CB4-B03C-A043DC912B19}"/>
                        </a:ext>
                      </a:extLst>
                    </p:cNvPr>
                    <p:cNvSpPr/>
                    <p:nvPr/>
                  </p:nvSpPr>
                  <p:spPr>
                    <a:xfrm rot="11016000">
                      <a:off x="4149161" y="2367069"/>
                      <a:ext cx="2788920" cy="278891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3" name="弧形 472">
                      <a:extLst>
                        <a:ext uri="{FF2B5EF4-FFF2-40B4-BE49-F238E27FC236}">
                          <a16:creationId xmlns:a16="http://schemas.microsoft.com/office/drawing/2014/main" id="{159AB76C-B99E-4AB0-A295-25E7C9FE10A0}"/>
                        </a:ext>
                      </a:extLst>
                    </p:cNvPr>
                    <p:cNvSpPr/>
                    <p:nvPr/>
                  </p:nvSpPr>
                  <p:spPr>
                    <a:xfrm rot="11232000">
                      <a:off x="4061948" y="2358824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4" name="弧形 473">
                      <a:extLst>
                        <a:ext uri="{FF2B5EF4-FFF2-40B4-BE49-F238E27FC236}">
                          <a16:creationId xmlns:a16="http://schemas.microsoft.com/office/drawing/2014/main" id="{87901D75-9874-4102-B70D-B4EAA6218444}"/>
                        </a:ext>
                      </a:extLst>
                    </p:cNvPr>
                    <p:cNvSpPr/>
                    <p:nvPr/>
                  </p:nvSpPr>
                  <p:spPr>
                    <a:xfrm rot="11448000">
                      <a:off x="3975424" y="234512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5" name="弧形 474">
                      <a:extLst>
                        <a:ext uri="{FF2B5EF4-FFF2-40B4-BE49-F238E27FC236}">
                          <a16:creationId xmlns:a16="http://schemas.microsoft.com/office/drawing/2014/main" id="{1B341A20-A42A-4FE5-86BC-5A80968F95A0}"/>
                        </a:ext>
                      </a:extLst>
                    </p:cNvPr>
                    <p:cNvSpPr/>
                    <p:nvPr/>
                  </p:nvSpPr>
                  <p:spPr>
                    <a:xfrm rot="11664000">
                      <a:off x="3889933" y="2326011"/>
                      <a:ext cx="2788918" cy="2788917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6" name="弧形 475">
                      <a:extLst>
                        <a:ext uri="{FF2B5EF4-FFF2-40B4-BE49-F238E27FC236}">
                          <a16:creationId xmlns:a16="http://schemas.microsoft.com/office/drawing/2014/main" id="{7501D5D8-5309-482A-BB25-59510104F3BF}"/>
                        </a:ext>
                      </a:extLst>
                    </p:cNvPr>
                    <p:cNvSpPr/>
                    <p:nvPr/>
                  </p:nvSpPr>
                  <p:spPr>
                    <a:xfrm rot="11880000">
                      <a:off x="3805808" y="230157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7" name="弧形 476">
                      <a:extLst>
                        <a:ext uri="{FF2B5EF4-FFF2-40B4-BE49-F238E27FC236}">
                          <a16:creationId xmlns:a16="http://schemas.microsoft.com/office/drawing/2014/main" id="{2E01A203-EB1D-4212-98AD-4ECDD3BBFDCD}"/>
                        </a:ext>
                      </a:extLst>
                    </p:cNvPr>
                    <p:cNvSpPr/>
                    <p:nvPr/>
                  </p:nvSpPr>
                  <p:spPr>
                    <a:xfrm rot="12096000">
                      <a:off x="3723385" y="2271896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8" name="弧形 477">
                      <a:extLst>
                        <a:ext uri="{FF2B5EF4-FFF2-40B4-BE49-F238E27FC236}">
                          <a16:creationId xmlns:a16="http://schemas.microsoft.com/office/drawing/2014/main" id="{D8E8CD21-C7F3-4460-8C87-28E2A7C3347E}"/>
                        </a:ext>
                      </a:extLst>
                    </p:cNvPr>
                    <p:cNvSpPr/>
                    <p:nvPr/>
                  </p:nvSpPr>
                  <p:spPr>
                    <a:xfrm rot="12312000">
                      <a:off x="3642989" y="2237105"/>
                      <a:ext cx="2788918" cy="278891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79" name="弧形 478">
                      <a:extLst>
                        <a:ext uri="{FF2B5EF4-FFF2-40B4-BE49-F238E27FC236}">
                          <a16:creationId xmlns:a16="http://schemas.microsoft.com/office/drawing/2014/main" id="{F96997E9-AF6C-4DA7-BE47-35A76DA1399B}"/>
                        </a:ext>
                      </a:extLst>
                    </p:cNvPr>
                    <p:cNvSpPr/>
                    <p:nvPr/>
                  </p:nvSpPr>
                  <p:spPr>
                    <a:xfrm rot="12528000">
                      <a:off x="3564934" y="2197335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0" name="弧形 479">
                      <a:extLst>
                        <a:ext uri="{FF2B5EF4-FFF2-40B4-BE49-F238E27FC236}">
                          <a16:creationId xmlns:a16="http://schemas.microsoft.com/office/drawing/2014/main" id="{C06344F5-EDF7-4CC5-AE92-F65F92DEDBB0}"/>
                        </a:ext>
                      </a:extLst>
                    </p:cNvPr>
                    <p:cNvSpPr/>
                    <p:nvPr/>
                  </p:nvSpPr>
                  <p:spPr>
                    <a:xfrm rot="12744000">
                      <a:off x="3489531" y="2152742"/>
                      <a:ext cx="2788920" cy="2788916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1" name="弧形 480">
                      <a:extLst>
                        <a:ext uri="{FF2B5EF4-FFF2-40B4-BE49-F238E27FC236}">
                          <a16:creationId xmlns:a16="http://schemas.microsoft.com/office/drawing/2014/main" id="{31A6F2FB-6A84-44FF-AEC7-36421ED903E2}"/>
                        </a:ext>
                      </a:extLst>
                    </p:cNvPr>
                    <p:cNvSpPr/>
                    <p:nvPr/>
                  </p:nvSpPr>
                  <p:spPr>
                    <a:xfrm rot="12960000">
                      <a:off x="3417080" y="2103502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2" name="弧形 481">
                      <a:extLst>
                        <a:ext uri="{FF2B5EF4-FFF2-40B4-BE49-F238E27FC236}">
                          <a16:creationId xmlns:a16="http://schemas.microsoft.com/office/drawing/2014/main" id="{8C617D2D-C5C7-4A47-BA32-F7F02FD0093F}"/>
                        </a:ext>
                      </a:extLst>
                    </p:cNvPr>
                    <p:cNvSpPr/>
                    <p:nvPr/>
                  </p:nvSpPr>
                  <p:spPr>
                    <a:xfrm rot="13176000">
                      <a:off x="3347858" y="2049810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3" name="弧形 482">
                      <a:extLst>
                        <a:ext uri="{FF2B5EF4-FFF2-40B4-BE49-F238E27FC236}">
                          <a16:creationId xmlns:a16="http://schemas.microsoft.com/office/drawing/2014/main" id="{7CBA5199-9826-4C83-AAA5-CE20389C70A8}"/>
                        </a:ext>
                      </a:extLst>
                    </p:cNvPr>
                    <p:cNvSpPr/>
                    <p:nvPr/>
                  </p:nvSpPr>
                  <p:spPr>
                    <a:xfrm rot="13392000">
                      <a:off x="3282146" y="1991878"/>
                      <a:ext cx="2788920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4" name="弧形 483">
                      <a:extLst>
                        <a:ext uri="{FF2B5EF4-FFF2-40B4-BE49-F238E27FC236}">
                          <a16:creationId xmlns:a16="http://schemas.microsoft.com/office/drawing/2014/main" id="{A5E3EB50-46D0-4F01-8DB8-40E328BF22DC}"/>
                        </a:ext>
                      </a:extLst>
                    </p:cNvPr>
                    <p:cNvSpPr/>
                    <p:nvPr/>
                  </p:nvSpPr>
                  <p:spPr>
                    <a:xfrm rot="13608000">
                      <a:off x="3220203" y="1929934"/>
                      <a:ext cx="2788919" cy="278890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5" name="弧形 484">
                      <a:extLst>
                        <a:ext uri="{FF2B5EF4-FFF2-40B4-BE49-F238E27FC236}">
                          <a16:creationId xmlns:a16="http://schemas.microsoft.com/office/drawing/2014/main" id="{94FCBBC8-F781-4751-AFD9-B7838241B3BC}"/>
                        </a:ext>
                      </a:extLst>
                    </p:cNvPr>
                    <p:cNvSpPr/>
                    <p:nvPr/>
                  </p:nvSpPr>
                  <p:spPr>
                    <a:xfrm rot="13824000">
                      <a:off x="3162273" y="1864222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6" name="弧形 485">
                      <a:extLst>
                        <a:ext uri="{FF2B5EF4-FFF2-40B4-BE49-F238E27FC236}">
                          <a16:creationId xmlns:a16="http://schemas.microsoft.com/office/drawing/2014/main" id="{3E80210E-D0D3-4691-95AC-C1C8461714E5}"/>
                        </a:ext>
                      </a:extLst>
                    </p:cNvPr>
                    <p:cNvSpPr/>
                    <p:nvPr/>
                  </p:nvSpPr>
                  <p:spPr>
                    <a:xfrm rot="14040000">
                      <a:off x="3108581" y="1795003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7" name="弧形 486">
                      <a:extLst>
                        <a:ext uri="{FF2B5EF4-FFF2-40B4-BE49-F238E27FC236}">
                          <a16:creationId xmlns:a16="http://schemas.microsoft.com/office/drawing/2014/main" id="{1DB982C8-F7A3-466D-867D-970BDB2202C4}"/>
                        </a:ext>
                      </a:extLst>
                    </p:cNvPr>
                    <p:cNvSpPr/>
                    <p:nvPr/>
                  </p:nvSpPr>
                  <p:spPr>
                    <a:xfrm rot="14256000">
                      <a:off x="3059341" y="1722549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8" name="弧形 487">
                      <a:extLst>
                        <a:ext uri="{FF2B5EF4-FFF2-40B4-BE49-F238E27FC236}">
                          <a16:creationId xmlns:a16="http://schemas.microsoft.com/office/drawing/2014/main" id="{105C0BD6-EDB0-4F92-9567-A4F42F459052}"/>
                        </a:ext>
                      </a:extLst>
                    </p:cNvPr>
                    <p:cNvSpPr/>
                    <p:nvPr/>
                  </p:nvSpPr>
                  <p:spPr>
                    <a:xfrm rot="14472000">
                      <a:off x="3014748" y="1647146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89" name="弧形 488">
                      <a:extLst>
                        <a:ext uri="{FF2B5EF4-FFF2-40B4-BE49-F238E27FC236}">
                          <a16:creationId xmlns:a16="http://schemas.microsoft.com/office/drawing/2014/main" id="{10E4CF77-521F-4F1A-B49C-35697063D223}"/>
                        </a:ext>
                      </a:extLst>
                    </p:cNvPr>
                    <p:cNvSpPr/>
                    <p:nvPr/>
                  </p:nvSpPr>
                  <p:spPr>
                    <a:xfrm rot="14688000">
                      <a:off x="2974978" y="1569092"/>
                      <a:ext cx="2788919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90" name="弧形 489">
                      <a:extLst>
                        <a:ext uri="{FF2B5EF4-FFF2-40B4-BE49-F238E27FC236}">
                          <a16:creationId xmlns:a16="http://schemas.microsoft.com/office/drawing/2014/main" id="{825A68A4-E8A0-41F4-A099-3945217635C4}"/>
                        </a:ext>
                      </a:extLst>
                    </p:cNvPr>
                    <p:cNvSpPr/>
                    <p:nvPr/>
                  </p:nvSpPr>
                  <p:spPr>
                    <a:xfrm rot="14904000">
                      <a:off x="2940187" y="1488695"/>
                      <a:ext cx="2788918" cy="278892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91" name="弧形 490">
                      <a:extLst>
                        <a:ext uri="{FF2B5EF4-FFF2-40B4-BE49-F238E27FC236}">
                          <a16:creationId xmlns:a16="http://schemas.microsoft.com/office/drawing/2014/main" id="{43590BA6-495A-4335-ACBB-CF52402367B5}"/>
                        </a:ext>
                      </a:extLst>
                    </p:cNvPr>
                    <p:cNvSpPr/>
                    <p:nvPr/>
                  </p:nvSpPr>
                  <p:spPr>
                    <a:xfrm rot="15120000">
                      <a:off x="2910510" y="1406272"/>
                      <a:ext cx="2788920" cy="278854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92" name="弧形 491">
                      <a:extLst>
                        <a:ext uri="{FF2B5EF4-FFF2-40B4-BE49-F238E27FC236}">
                          <a16:creationId xmlns:a16="http://schemas.microsoft.com/office/drawing/2014/main" id="{A153BE63-A422-4FA0-9944-5A857E0C421F}"/>
                        </a:ext>
                      </a:extLst>
                    </p:cNvPr>
                    <p:cNvSpPr/>
                    <p:nvPr/>
                  </p:nvSpPr>
                  <p:spPr>
                    <a:xfrm rot="15336000">
                      <a:off x="2886070" y="1322148"/>
                      <a:ext cx="2788919" cy="2788598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93" name="弧形 492">
                      <a:extLst>
                        <a:ext uri="{FF2B5EF4-FFF2-40B4-BE49-F238E27FC236}">
                          <a16:creationId xmlns:a16="http://schemas.microsoft.com/office/drawing/2014/main" id="{6BC4CBCB-86D9-4A37-90B2-B790D0D85CE7}"/>
                        </a:ext>
                      </a:extLst>
                    </p:cNvPr>
                    <p:cNvSpPr/>
                    <p:nvPr/>
                  </p:nvSpPr>
                  <p:spPr>
                    <a:xfrm rot="15552001">
                      <a:off x="2866961" y="1236656"/>
                      <a:ext cx="2788919" cy="2788390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94" name="弧形 493">
                      <a:extLst>
                        <a:ext uri="{FF2B5EF4-FFF2-40B4-BE49-F238E27FC236}">
                          <a16:creationId xmlns:a16="http://schemas.microsoft.com/office/drawing/2014/main" id="{3F76FF2B-6144-4232-A1E8-6322E3EDDD88}"/>
                        </a:ext>
                      </a:extLst>
                    </p:cNvPr>
                    <p:cNvSpPr/>
                    <p:nvPr/>
                  </p:nvSpPr>
                  <p:spPr>
                    <a:xfrm rot="15767999">
                      <a:off x="2853257" y="1150132"/>
                      <a:ext cx="2788919" cy="2788153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95" name="弧形 494">
                      <a:extLst>
                        <a:ext uri="{FF2B5EF4-FFF2-40B4-BE49-F238E27FC236}">
                          <a16:creationId xmlns:a16="http://schemas.microsoft.com/office/drawing/2014/main" id="{B4DA6D37-FE4A-4144-8484-8122E4706BE2}"/>
                        </a:ext>
                      </a:extLst>
                    </p:cNvPr>
                    <p:cNvSpPr/>
                    <p:nvPr/>
                  </p:nvSpPr>
                  <p:spPr>
                    <a:xfrm rot="15984000">
                      <a:off x="2845011" y="1062919"/>
                      <a:ext cx="2788920" cy="2788389"/>
                    </a:xfrm>
                    <a:prstGeom prst="arc">
                      <a:avLst/>
                    </a:prstGeom>
                    <a:ln>
                      <a:gradFill flip="none" rotWithShape="1">
                        <a:gsLst>
                          <a:gs pos="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54000"/>
                            </a:schemeClr>
                          </a:gs>
                        </a:gsLst>
                        <a:lin ang="10800000" scaled="1"/>
                        <a:tileRect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383" name="组合 382">
                  <a:extLst>
                    <a:ext uri="{FF2B5EF4-FFF2-40B4-BE49-F238E27FC236}">
                      <a16:creationId xmlns:a16="http://schemas.microsoft.com/office/drawing/2014/main" id="{47690058-D468-463F-9400-2EFD1BD6C3D0}"/>
                    </a:ext>
                  </a:extLst>
                </p:cNvPr>
                <p:cNvGrpSpPr/>
                <p:nvPr/>
              </p:nvGrpSpPr>
              <p:grpSpPr>
                <a:xfrm>
                  <a:off x="10286920" y="4033752"/>
                  <a:ext cx="720000" cy="675000"/>
                  <a:chOff x="10596001" y="3025690"/>
                  <a:chExt cx="720000" cy="675000"/>
                </a:xfrm>
              </p:grpSpPr>
              <p:sp>
                <p:nvSpPr>
                  <p:cNvPr id="384" name="任意多边形: 形状 383">
                    <a:extLst>
                      <a:ext uri="{FF2B5EF4-FFF2-40B4-BE49-F238E27FC236}">
                        <a16:creationId xmlns:a16="http://schemas.microsoft.com/office/drawing/2014/main" id="{02948CD7-2833-4686-B174-F29917EC0091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143813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5" name="任意多边形: 形状 384">
                    <a:extLst>
                      <a:ext uri="{FF2B5EF4-FFF2-40B4-BE49-F238E27FC236}">
                        <a16:creationId xmlns:a16="http://schemas.microsoft.com/office/drawing/2014/main" id="{C67FBB07-1303-435E-8DF3-40ED36E92AF3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228188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6" name="任意多边形: 形状 385">
                    <a:extLst>
                      <a:ext uri="{FF2B5EF4-FFF2-40B4-BE49-F238E27FC236}">
                        <a16:creationId xmlns:a16="http://schemas.microsoft.com/office/drawing/2014/main" id="{0574E11D-BC6B-4A03-9CA3-4D80F1ABCBE3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312563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7" name="任意多边形: 形状 386">
                    <a:extLst>
                      <a:ext uri="{FF2B5EF4-FFF2-40B4-BE49-F238E27FC236}">
                        <a16:creationId xmlns:a16="http://schemas.microsoft.com/office/drawing/2014/main" id="{6CBC3A64-AF7A-4ED2-8C50-3A35EA034C53}"/>
                      </a:ext>
                    </a:extLst>
                  </p:cNvPr>
                  <p:cNvSpPr/>
                  <p:nvPr/>
                </p:nvSpPr>
                <p:spPr>
                  <a:xfrm>
                    <a:off x="10806937" y="3396938"/>
                    <a:ext cx="101250" cy="78751"/>
                  </a:xfrm>
                  <a:custGeom>
                    <a:avLst/>
                    <a:gdLst>
                      <a:gd name="connsiteX0" fmla="*/ 26620 w 101250"/>
                      <a:gd name="connsiteY0" fmla="*/ 74632 h 78751"/>
                      <a:gd name="connsiteX1" fmla="*/ 36564 w 101250"/>
                      <a:gd name="connsiteY1" fmla="*/ 78751 h 78751"/>
                      <a:gd name="connsiteX2" fmla="*/ 46507 w 101250"/>
                      <a:gd name="connsiteY2" fmla="*/ 74632 h 78751"/>
                      <a:gd name="connsiteX3" fmla="*/ 97132 w 101250"/>
                      <a:gd name="connsiteY3" fmla="*/ 24007 h 78751"/>
                      <a:gd name="connsiteX4" fmla="*/ 97132 w 101250"/>
                      <a:gd name="connsiteY4" fmla="*/ 4119 h 78751"/>
                      <a:gd name="connsiteX5" fmla="*/ 77244 w 101250"/>
                      <a:gd name="connsiteY5" fmla="*/ 4119 h 78751"/>
                      <a:gd name="connsiteX6" fmla="*/ 36564 w 101250"/>
                      <a:gd name="connsiteY6" fmla="*/ 44801 h 78751"/>
                      <a:gd name="connsiteX7" fmla="*/ 24007 w 101250"/>
                      <a:gd name="connsiteY7" fmla="*/ 32245 h 78751"/>
                      <a:gd name="connsiteX8" fmla="*/ 4119 w 101250"/>
                      <a:gd name="connsiteY8" fmla="*/ 32245 h 78751"/>
                      <a:gd name="connsiteX9" fmla="*/ 4119 w 101250"/>
                      <a:gd name="connsiteY9" fmla="*/ 52134 h 78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250" h="78751">
                        <a:moveTo>
                          <a:pt x="26620" y="74632"/>
                        </a:moveTo>
                        <a:cubicBezTo>
                          <a:pt x="29366" y="77379"/>
                          <a:pt x="32964" y="78751"/>
                          <a:pt x="36564" y="78751"/>
                        </a:cubicBezTo>
                        <a:cubicBezTo>
                          <a:pt x="40164" y="78751"/>
                          <a:pt x="43761" y="77379"/>
                          <a:pt x="46507" y="74632"/>
                        </a:cubicBezTo>
                        <a:lnTo>
                          <a:pt x="97132" y="24007"/>
                        </a:lnTo>
                        <a:cubicBezTo>
                          <a:pt x="102624" y="18516"/>
                          <a:pt x="102624" y="9611"/>
                          <a:pt x="97132" y="4119"/>
                        </a:cubicBezTo>
                        <a:cubicBezTo>
                          <a:pt x="91639" y="-1373"/>
                          <a:pt x="82738" y="-1373"/>
                          <a:pt x="77244" y="4119"/>
                        </a:cubicBezTo>
                        <a:lnTo>
                          <a:pt x="36564" y="44801"/>
                        </a:lnTo>
                        <a:lnTo>
                          <a:pt x="24007" y="32245"/>
                        </a:lnTo>
                        <a:cubicBezTo>
                          <a:pt x="18514" y="26754"/>
                          <a:pt x="9613" y="26754"/>
                          <a:pt x="4119" y="32245"/>
                        </a:cubicBezTo>
                        <a:cubicBezTo>
                          <a:pt x="-1373" y="37736"/>
                          <a:pt x="-1373" y="46641"/>
                          <a:pt x="4119" y="5213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38382415-CA50-4507-8302-6933CC385048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194440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7A14A830-0B08-4782-8D63-583C2F1F17D3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278815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0" name="任意多边形: 形状 389">
                    <a:extLst>
                      <a:ext uri="{FF2B5EF4-FFF2-40B4-BE49-F238E27FC236}">
                        <a16:creationId xmlns:a16="http://schemas.microsoft.com/office/drawing/2014/main" id="{28E878DC-0BD1-4E97-B620-D319FA38985E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363190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EA37B479-1998-4B76-8530-A0E3D1E10CB2}"/>
                      </a:ext>
                    </a:extLst>
                  </p:cNvPr>
                  <p:cNvSpPr/>
                  <p:nvPr/>
                </p:nvSpPr>
                <p:spPr>
                  <a:xfrm>
                    <a:off x="10913813" y="3447565"/>
                    <a:ext cx="196875" cy="28125"/>
                  </a:xfrm>
                  <a:custGeom>
                    <a:avLst/>
                    <a:gdLst>
                      <a:gd name="connsiteX0" fmla="*/ 14063 w 196875"/>
                      <a:gd name="connsiteY0" fmla="*/ 28125 h 28125"/>
                      <a:gd name="connsiteX1" fmla="*/ 182813 w 196875"/>
                      <a:gd name="connsiteY1" fmla="*/ 28125 h 28125"/>
                      <a:gd name="connsiteX2" fmla="*/ 196875 w 196875"/>
                      <a:gd name="connsiteY2" fmla="*/ 14063 h 28125"/>
                      <a:gd name="connsiteX3" fmla="*/ 182813 w 196875"/>
                      <a:gd name="connsiteY3" fmla="*/ 0 h 28125"/>
                      <a:gd name="connsiteX4" fmla="*/ 14063 w 196875"/>
                      <a:gd name="connsiteY4" fmla="*/ 0 h 28125"/>
                      <a:gd name="connsiteX5" fmla="*/ 0 w 196875"/>
                      <a:gd name="connsiteY5" fmla="*/ 14063 h 28125"/>
                      <a:gd name="connsiteX6" fmla="*/ 14063 w 196875"/>
                      <a:gd name="connsiteY6" fmla="*/ 28125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875" h="28125">
                        <a:moveTo>
                          <a:pt x="14063" y="28125"/>
                        </a:moveTo>
                        <a:lnTo>
                          <a:pt x="182813" y="28125"/>
                        </a:lnTo>
                        <a:cubicBezTo>
                          <a:pt x="190578" y="28125"/>
                          <a:pt x="196875" y="21829"/>
                          <a:pt x="196875" y="14063"/>
                        </a:cubicBezTo>
                        <a:cubicBezTo>
                          <a:pt x="196875" y="6296"/>
                          <a:pt x="190578" y="0"/>
                          <a:pt x="182813" y="0"/>
                        </a:cubicBezTo>
                        <a:lnTo>
                          <a:pt x="14063" y="0"/>
                        </a:lnTo>
                        <a:cubicBezTo>
                          <a:pt x="6297" y="0"/>
                          <a:pt x="0" y="6296"/>
                          <a:pt x="0" y="14063"/>
                        </a:cubicBezTo>
                        <a:cubicBezTo>
                          <a:pt x="0" y="21829"/>
                          <a:pt x="6297" y="28125"/>
                          <a:pt x="14063" y="28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72743B46-69A2-472D-86CA-249AC742AC1F}"/>
                      </a:ext>
                    </a:extLst>
                  </p:cNvPr>
                  <p:cNvSpPr/>
                  <p:nvPr/>
                </p:nvSpPr>
                <p:spPr>
                  <a:xfrm>
                    <a:off x="10941938" y="3672565"/>
                    <a:ext cx="28125" cy="28125"/>
                  </a:xfrm>
                  <a:custGeom>
                    <a:avLst/>
                    <a:gdLst>
                      <a:gd name="connsiteX0" fmla="*/ 28125 w 28125"/>
                      <a:gd name="connsiteY0" fmla="*/ 14063 h 28125"/>
                      <a:gd name="connsiteX1" fmla="*/ 14063 w 28125"/>
                      <a:gd name="connsiteY1" fmla="*/ 28125 h 28125"/>
                      <a:gd name="connsiteX2" fmla="*/ 0 w 28125"/>
                      <a:gd name="connsiteY2" fmla="*/ 14063 h 28125"/>
                      <a:gd name="connsiteX3" fmla="*/ 14063 w 28125"/>
                      <a:gd name="connsiteY3" fmla="*/ 0 h 28125"/>
                      <a:gd name="connsiteX4" fmla="*/ 28125 w 28125"/>
                      <a:gd name="connsiteY4" fmla="*/ 14063 h 2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125" h="28125">
                        <a:moveTo>
                          <a:pt x="28125" y="14063"/>
                        </a:moveTo>
                        <a:cubicBezTo>
                          <a:pt x="28125" y="21829"/>
                          <a:pt x="21829" y="28125"/>
                          <a:pt x="14063" y="28125"/>
                        </a:cubicBezTo>
                        <a:cubicBezTo>
                          <a:pt x="6296" y="28125"/>
                          <a:pt x="0" y="21829"/>
                          <a:pt x="0" y="14063"/>
                        </a:cubicBezTo>
                        <a:cubicBezTo>
                          <a:pt x="0" y="6296"/>
                          <a:pt x="6296" y="0"/>
                          <a:pt x="14063" y="0"/>
                        </a:cubicBezTo>
                        <a:cubicBezTo>
                          <a:pt x="21829" y="0"/>
                          <a:pt x="28125" y="6296"/>
                          <a:pt x="28125" y="14063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2485CBC6-5719-44AA-91BB-28AE55297798}"/>
                      </a:ext>
                    </a:extLst>
                  </p:cNvPr>
                  <p:cNvSpPr/>
                  <p:nvPr/>
                </p:nvSpPr>
                <p:spPr>
                  <a:xfrm>
                    <a:off x="10596001" y="3025690"/>
                    <a:ext cx="720000" cy="675000"/>
                  </a:xfrm>
                  <a:custGeom>
                    <a:avLst/>
                    <a:gdLst>
                      <a:gd name="connsiteX0" fmla="*/ 705938 w 720000"/>
                      <a:gd name="connsiteY0" fmla="*/ 590625 h 675000"/>
                      <a:gd name="connsiteX1" fmla="*/ 663750 w 720000"/>
                      <a:gd name="connsiteY1" fmla="*/ 590625 h 675000"/>
                      <a:gd name="connsiteX2" fmla="*/ 663750 w 720000"/>
                      <a:gd name="connsiteY2" fmla="*/ 295313 h 675000"/>
                      <a:gd name="connsiteX3" fmla="*/ 621563 w 720000"/>
                      <a:gd name="connsiteY3" fmla="*/ 253125 h 675000"/>
                      <a:gd name="connsiteX4" fmla="*/ 570938 w 720000"/>
                      <a:gd name="connsiteY4" fmla="*/ 253125 h 675000"/>
                      <a:gd name="connsiteX5" fmla="*/ 570938 w 720000"/>
                      <a:gd name="connsiteY5" fmla="*/ 126563 h 675000"/>
                      <a:gd name="connsiteX6" fmla="*/ 566819 w 720000"/>
                      <a:gd name="connsiteY6" fmla="*/ 116619 h 675000"/>
                      <a:gd name="connsiteX7" fmla="*/ 454319 w 720000"/>
                      <a:gd name="connsiteY7" fmla="*/ 4119 h 675000"/>
                      <a:gd name="connsiteX8" fmla="*/ 444375 w 720000"/>
                      <a:gd name="connsiteY8" fmla="*/ 0 h 675000"/>
                      <a:gd name="connsiteX9" fmla="*/ 163125 w 720000"/>
                      <a:gd name="connsiteY9" fmla="*/ 0 h 675000"/>
                      <a:gd name="connsiteX10" fmla="*/ 149063 w 720000"/>
                      <a:gd name="connsiteY10" fmla="*/ 14063 h 675000"/>
                      <a:gd name="connsiteX11" fmla="*/ 149063 w 720000"/>
                      <a:gd name="connsiteY11" fmla="*/ 253125 h 675000"/>
                      <a:gd name="connsiteX12" fmla="*/ 98438 w 720000"/>
                      <a:gd name="connsiteY12" fmla="*/ 253125 h 675000"/>
                      <a:gd name="connsiteX13" fmla="*/ 56250 w 720000"/>
                      <a:gd name="connsiteY13" fmla="*/ 295313 h 675000"/>
                      <a:gd name="connsiteX14" fmla="*/ 56250 w 720000"/>
                      <a:gd name="connsiteY14" fmla="*/ 590625 h 675000"/>
                      <a:gd name="connsiteX15" fmla="*/ 14063 w 720000"/>
                      <a:gd name="connsiteY15" fmla="*/ 590625 h 675000"/>
                      <a:gd name="connsiteX16" fmla="*/ 0 w 720000"/>
                      <a:gd name="connsiteY16" fmla="*/ 604688 h 675000"/>
                      <a:gd name="connsiteX17" fmla="*/ 70313 w 720000"/>
                      <a:gd name="connsiteY17" fmla="*/ 675000 h 675000"/>
                      <a:gd name="connsiteX18" fmla="*/ 296719 w 720000"/>
                      <a:gd name="connsiteY18" fmla="*/ 675000 h 675000"/>
                      <a:gd name="connsiteX19" fmla="*/ 310781 w 720000"/>
                      <a:gd name="connsiteY19" fmla="*/ 660938 h 675000"/>
                      <a:gd name="connsiteX20" fmla="*/ 296719 w 720000"/>
                      <a:gd name="connsiteY20" fmla="*/ 646875 h 675000"/>
                      <a:gd name="connsiteX21" fmla="*/ 70313 w 720000"/>
                      <a:gd name="connsiteY21" fmla="*/ 646875 h 675000"/>
                      <a:gd name="connsiteX22" fmla="*/ 30535 w 720000"/>
                      <a:gd name="connsiteY22" fmla="*/ 618736 h 675000"/>
                      <a:gd name="connsiteX23" fmla="*/ 689465 w 720000"/>
                      <a:gd name="connsiteY23" fmla="*/ 618736 h 675000"/>
                      <a:gd name="connsiteX24" fmla="*/ 649688 w 720000"/>
                      <a:gd name="connsiteY24" fmla="*/ 646875 h 675000"/>
                      <a:gd name="connsiteX25" fmla="*/ 423281 w 720000"/>
                      <a:gd name="connsiteY25" fmla="*/ 646875 h 675000"/>
                      <a:gd name="connsiteX26" fmla="*/ 409219 w 720000"/>
                      <a:gd name="connsiteY26" fmla="*/ 660938 h 675000"/>
                      <a:gd name="connsiteX27" fmla="*/ 423281 w 720000"/>
                      <a:gd name="connsiteY27" fmla="*/ 675000 h 675000"/>
                      <a:gd name="connsiteX28" fmla="*/ 649688 w 720000"/>
                      <a:gd name="connsiteY28" fmla="*/ 675000 h 675000"/>
                      <a:gd name="connsiteX29" fmla="*/ 720000 w 720000"/>
                      <a:gd name="connsiteY29" fmla="*/ 604688 h 675000"/>
                      <a:gd name="connsiteX30" fmla="*/ 705938 w 720000"/>
                      <a:gd name="connsiteY30" fmla="*/ 590625 h 675000"/>
                      <a:gd name="connsiteX31" fmla="*/ 458438 w 720000"/>
                      <a:gd name="connsiteY31" fmla="*/ 48012 h 675000"/>
                      <a:gd name="connsiteX32" fmla="*/ 522925 w 720000"/>
                      <a:gd name="connsiteY32" fmla="*/ 112500 h 675000"/>
                      <a:gd name="connsiteX33" fmla="*/ 458438 w 720000"/>
                      <a:gd name="connsiteY33" fmla="*/ 112500 h 675000"/>
                      <a:gd name="connsiteX34" fmla="*/ 177188 w 720000"/>
                      <a:gd name="connsiteY34" fmla="*/ 28125 h 675000"/>
                      <a:gd name="connsiteX35" fmla="*/ 430313 w 720000"/>
                      <a:gd name="connsiteY35" fmla="*/ 28125 h 675000"/>
                      <a:gd name="connsiteX36" fmla="*/ 430313 w 720000"/>
                      <a:gd name="connsiteY36" fmla="*/ 126563 h 675000"/>
                      <a:gd name="connsiteX37" fmla="*/ 444375 w 720000"/>
                      <a:gd name="connsiteY37" fmla="*/ 140625 h 675000"/>
                      <a:gd name="connsiteX38" fmla="*/ 542813 w 720000"/>
                      <a:gd name="connsiteY38" fmla="*/ 140625 h 675000"/>
                      <a:gd name="connsiteX39" fmla="*/ 542813 w 720000"/>
                      <a:gd name="connsiteY39" fmla="*/ 534375 h 675000"/>
                      <a:gd name="connsiteX40" fmla="*/ 177188 w 720000"/>
                      <a:gd name="connsiteY40" fmla="*/ 534375 h 675000"/>
                      <a:gd name="connsiteX41" fmla="*/ 84375 w 720000"/>
                      <a:gd name="connsiteY41" fmla="*/ 295313 h 675000"/>
                      <a:gd name="connsiteX42" fmla="*/ 98438 w 720000"/>
                      <a:gd name="connsiteY42" fmla="*/ 281250 h 675000"/>
                      <a:gd name="connsiteX43" fmla="*/ 149063 w 720000"/>
                      <a:gd name="connsiteY43" fmla="*/ 281250 h 675000"/>
                      <a:gd name="connsiteX44" fmla="*/ 149063 w 720000"/>
                      <a:gd name="connsiteY44" fmla="*/ 548438 h 675000"/>
                      <a:gd name="connsiteX45" fmla="*/ 163125 w 720000"/>
                      <a:gd name="connsiteY45" fmla="*/ 562500 h 675000"/>
                      <a:gd name="connsiteX46" fmla="*/ 556875 w 720000"/>
                      <a:gd name="connsiteY46" fmla="*/ 562500 h 675000"/>
                      <a:gd name="connsiteX47" fmla="*/ 570938 w 720000"/>
                      <a:gd name="connsiteY47" fmla="*/ 548438 h 675000"/>
                      <a:gd name="connsiteX48" fmla="*/ 570938 w 720000"/>
                      <a:gd name="connsiteY48" fmla="*/ 281250 h 675000"/>
                      <a:gd name="connsiteX49" fmla="*/ 621563 w 720000"/>
                      <a:gd name="connsiteY49" fmla="*/ 281250 h 675000"/>
                      <a:gd name="connsiteX50" fmla="*/ 635625 w 720000"/>
                      <a:gd name="connsiteY50" fmla="*/ 295313 h 675000"/>
                      <a:gd name="connsiteX51" fmla="*/ 635625 w 720000"/>
                      <a:gd name="connsiteY51" fmla="*/ 590625 h 675000"/>
                      <a:gd name="connsiteX52" fmla="*/ 84375 w 720000"/>
                      <a:gd name="connsiteY52" fmla="*/ 590625 h 675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20000" h="675000">
                        <a:moveTo>
                          <a:pt x="705938" y="590625"/>
                        </a:moveTo>
                        <a:lnTo>
                          <a:pt x="663750" y="590625"/>
                        </a:lnTo>
                        <a:lnTo>
                          <a:pt x="663750" y="295313"/>
                        </a:lnTo>
                        <a:cubicBezTo>
                          <a:pt x="663750" y="272050"/>
                          <a:pt x="644825" y="253125"/>
                          <a:pt x="621563" y="253125"/>
                        </a:cubicBezTo>
                        <a:lnTo>
                          <a:pt x="570938" y="253125"/>
                        </a:lnTo>
                        <a:lnTo>
                          <a:pt x="570938" y="126563"/>
                        </a:lnTo>
                        <a:cubicBezTo>
                          <a:pt x="570938" y="122712"/>
                          <a:pt x="569348" y="119149"/>
                          <a:pt x="566819" y="116619"/>
                        </a:cubicBezTo>
                        <a:lnTo>
                          <a:pt x="454319" y="4119"/>
                        </a:lnTo>
                        <a:cubicBezTo>
                          <a:pt x="451845" y="1644"/>
                          <a:pt x="448232" y="0"/>
                          <a:pt x="444375" y="0"/>
                        </a:cubicBezTo>
                        <a:lnTo>
                          <a:pt x="163125" y="0"/>
                        </a:lnTo>
                        <a:cubicBezTo>
                          <a:pt x="155360" y="0"/>
                          <a:pt x="149063" y="6296"/>
                          <a:pt x="149063" y="14063"/>
                        </a:cubicBezTo>
                        <a:lnTo>
                          <a:pt x="149063" y="253125"/>
                        </a:lnTo>
                        <a:lnTo>
                          <a:pt x="98438" y="253125"/>
                        </a:lnTo>
                        <a:cubicBezTo>
                          <a:pt x="75175" y="253125"/>
                          <a:pt x="56250" y="272050"/>
                          <a:pt x="56250" y="295313"/>
                        </a:cubicBezTo>
                        <a:lnTo>
                          <a:pt x="56250" y="590625"/>
                        </a:lnTo>
                        <a:lnTo>
                          <a:pt x="14063" y="590625"/>
                        </a:lnTo>
                        <a:cubicBezTo>
                          <a:pt x="6297" y="590625"/>
                          <a:pt x="0" y="596921"/>
                          <a:pt x="0" y="604688"/>
                        </a:cubicBezTo>
                        <a:cubicBezTo>
                          <a:pt x="0" y="643458"/>
                          <a:pt x="31542" y="675000"/>
                          <a:pt x="70313" y="675000"/>
                        </a:cubicBezTo>
                        <a:lnTo>
                          <a:pt x="296719" y="675000"/>
                        </a:lnTo>
                        <a:cubicBezTo>
                          <a:pt x="304484" y="675000"/>
                          <a:pt x="310781" y="668704"/>
                          <a:pt x="310781" y="660938"/>
                        </a:cubicBezTo>
                        <a:cubicBezTo>
                          <a:pt x="310781" y="653171"/>
                          <a:pt x="304484" y="646875"/>
                          <a:pt x="296719" y="646875"/>
                        </a:cubicBezTo>
                        <a:lnTo>
                          <a:pt x="70313" y="646875"/>
                        </a:lnTo>
                        <a:cubicBezTo>
                          <a:pt x="51978" y="646875"/>
                          <a:pt x="36339" y="635120"/>
                          <a:pt x="30535" y="618736"/>
                        </a:cubicBezTo>
                        <a:lnTo>
                          <a:pt x="689465" y="618736"/>
                        </a:lnTo>
                        <a:cubicBezTo>
                          <a:pt x="683661" y="635120"/>
                          <a:pt x="668022" y="646875"/>
                          <a:pt x="649688" y="646875"/>
                        </a:cubicBezTo>
                        <a:lnTo>
                          <a:pt x="423281" y="646875"/>
                        </a:lnTo>
                        <a:cubicBezTo>
                          <a:pt x="415516" y="646875"/>
                          <a:pt x="409219" y="653171"/>
                          <a:pt x="409219" y="660938"/>
                        </a:cubicBezTo>
                        <a:cubicBezTo>
                          <a:pt x="409219" y="668704"/>
                          <a:pt x="415516" y="675000"/>
                          <a:pt x="423281" y="675000"/>
                        </a:cubicBezTo>
                        <a:lnTo>
                          <a:pt x="649688" y="675000"/>
                        </a:lnTo>
                        <a:cubicBezTo>
                          <a:pt x="688458" y="675000"/>
                          <a:pt x="720000" y="643458"/>
                          <a:pt x="720000" y="604688"/>
                        </a:cubicBezTo>
                        <a:cubicBezTo>
                          <a:pt x="720000" y="596921"/>
                          <a:pt x="713703" y="590625"/>
                          <a:pt x="705938" y="590625"/>
                        </a:cubicBezTo>
                        <a:close/>
                        <a:moveTo>
                          <a:pt x="458438" y="48012"/>
                        </a:moveTo>
                        <a:lnTo>
                          <a:pt x="522925" y="112500"/>
                        </a:lnTo>
                        <a:lnTo>
                          <a:pt x="458438" y="112500"/>
                        </a:lnTo>
                        <a:close/>
                        <a:moveTo>
                          <a:pt x="177188" y="28125"/>
                        </a:moveTo>
                        <a:lnTo>
                          <a:pt x="430313" y="28125"/>
                        </a:lnTo>
                        <a:lnTo>
                          <a:pt x="430313" y="126563"/>
                        </a:lnTo>
                        <a:cubicBezTo>
                          <a:pt x="430313" y="134329"/>
                          <a:pt x="436610" y="140625"/>
                          <a:pt x="444375" y="140625"/>
                        </a:cubicBezTo>
                        <a:lnTo>
                          <a:pt x="542813" y="140625"/>
                        </a:lnTo>
                        <a:lnTo>
                          <a:pt x="542813" y="534375"/>
                        </a:lnTo>
                        <a:lnTo>
                          <a:pt x="177188" y="534375"/>
                        </a:lnTo>
                        <a:close/>
                        <a:moveTo>
                          <a:pt x="84375" y="295313"/>
                        </a:moveTo>
                        <a:cubicBezTo>
                          <a:pt x="84375" y="287558"/>
                          <a:pt x="90683" y="281250"/>
                          <a:pt x="98438" y="281250"/>
                        </a:cubicBezTo>
                        <a:lnTo>
                          <a:pt x="149063" y="281250"/>
                        </a:lnTo>
                        <a:lnTo>
                          <a:pt x="149063" y="548438"/>
                        </a:lnTo>
                        <a:cubicBezTo>
                          <a:pt x="149063" y="556204"/>
                          <a:pt x="155360" y="562500"/>
                          <a:pt x="163125" y="562500"/>
                        </a:cubicBezTo>
                        <a:lnTo>
                          <a:pt x="556875" y="562500"/>
                        </a:lnTo>
                        <a:cubicBezTo>
                          <a:pt x="564640" y="562500"/>
                          <a:pt x="570938" y="556204"/>
                          <a:pt x="570938" y="548438"/>
                        </a:cubicBezTo>
                        <a:lnTo>
                          <a:pt x="570938" y="281250"/>
                        </a:lnTo>
                        <a:lnTo>
                          <a:pt x="621563" y="281250"/>
                        </a:lnTo>
                        <a:cubicBezTo>
                          <a:pt x="629317" y="281250"/>
                          <a:pt x="635625" y="287558"/>
                          <a:pt x="635625" y="295313"/>
                        </a:cubicBezTo>
                        <a:lnTo>
                          <a:pt x="635625" y="590625"/>
                        </a:lnTo>
                        <a:lnTo>
                          <a:pt x="84375" y="59062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3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968533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椭圆 314">
            <a:extLst>
              <a:ext uri="{FF2B5EF4-FFF2-40B4-BE49-F238E27FC236}">
                <a16:creationId xmlns:a16="http://schemas.microsoft.com/office/drawing/2014/main" id="{DFA64C82-8989-4D7D-A5EF-5E33FEEF5804}"/>
              </a:ext>
            </a:extLst>
          </p:cNvPr>
          <p:cNvSpPr/>
          <p:nvPr/>
        </p:nvSpPr>
        <p:spPr>
          <a:xfrm>
            <a:off x="111760" y="-2263891"/>
            <a:ext cx="11968480" cy="11968480"/>
          </a:xfrm>
          <a:prstGeom prst="ellipse">
            <a:avLst/>
          </a:prstGeom>
          <a:solidFill>
            <a:schemeClr val="accent1">
              <a:alpha val="3000"/>
            </a:schemeClr>
          </a:solidFill>
          <a:ln w="3175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DEC4D941-200A-4116-8116-1FCA72C04883}"/>
              </a:ext>
            </a:extLst>
          </p:cNvPr>
          <p:cNvSpPr/>
          <p:nvPr/>
        </p:nvSpPr>
        <p:spPr>
          <a:xfrm>
            <a:off x="3575054" y="1199403"/>
            <a:ext cx="5041892" cy="5041892"/>
          </a:xfrm>
          <a:prstGeom prst="ellipse">
            <a:avLst/>
          </a:prstGeom>
          <a:solidFill>
            <a:schemeClr val="accent1">
              <a:alpha val="6000"/>
            </a:schemeClr>
          </a:solidFill>
          <a:ln w="3175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BCB7584-772F-429E-8EB6-61764DBEE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BD6BB5-A1A5-4B02-BDC5-B2E8F3FD1BF7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环绕式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31424B-2186-4BB1-BB2E-1FDAC107ED41}"/>
              </a:ext>
            </a:extLst>
          </p:cNvPr>
          <p:cNvGrpSpPr/>
          <p:nvPr/>
        </p:nvGrpSpPr>
        <p:grpSpPr>
          <a:xfrm>
            <a:off x="4599008" y="2223349"/>
            <a:ext cx="2993984" cy="2994000"/>
            <a:chOff x="4599008" y="1853172"/>
            <a:chExt cx="2993984" cy="2994000"/>
          </a:xfrm>
        </p:grpSpPr>
        <p:grpSp>
          <p:nvGrpSpPr>
            <p:cNvPr id="314" name="组合 313">
              <a:extLst>
                <a:ext uri="{FF2B5EF4-FFF2-40B4-BE49-F238E27FC236}">
                  <a16:creationId xmlns:a16="http://schemas.microsoft.com/office/drawing/2014/main" id="{A685F35F-61F3-48F5-8770-DF380C7D495A}"/>
                </a:ext>
              </a:extLst>
            </p:cNvPr>
            <p:cNvGrpSpPr/>
            <p:nvPr/>
          </p:nvGrpSpPr>
          <p:grpSpPr>
            <a:xfrm>
              <a:off x="4599008" y="1853172"/>
              <a:ext cx="2993984" cy="2994000"/>
              <a:chOff x="4413813" y="1695230"/>
              <a:chExt cx="2993984" cy="2994000"/>
            </a:xfrm>
          </p:grpSpPr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47E80D0F-8144-4032-8ADB-BC9BCA261CB1}"/>
                  </a:ext>
                </a:extLst>
              </p:cNvPr>
              <p:cNvSpPr/>
              <p:nvPr/>
            </p:nvSpPr>
            <p:spPr>
              <a:xfrm>
                <a:off x="4425354" y="1706776"/>
                <a:ext cx="2970908" cy="2970908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40AC2E43-08C5-4EAF-A91D-EB757A0B5C19}"/>
                  </a:ext>
                </a:extLst>
              </p:cNvPr>
              <p:cNvGrpSpPr/>
              <p:nvPr/>
            </p:nvGrpSpPr>
            <p:grpSpPr>
              <a:xfrm>
                <a:off x="4413813" y="1695230"/>
                <a:ext cx="2993984" cy="2994000"/>
                <a:chOff x="2842276" y="-419100"/>
                <a:chExt cx="5577822" cy="5577840"/>
              </a:xfrm>
            </p:grpSpPr>
            <p:sp>
              <p:nvSpPr>
                <p:cNvPr id="214" name="弧形 213">
                  <a:extLst>
                    <a:ext uri="{FF2B5EF4-FFF2-40B4-BE49-F238E27FC236}">
                      <a16:creationId xmlns:a16="http://schemas.microsoft.com/office/drawing/2014/main" id="{28EC3136-43F4-49C8-81D0-30C92483F3D6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5" name="弧形 214">
                  <a:extLst>
                    <a:ext uri="{FF2B5EF4-FFF2-40B4-BE49-F238E27FC236}">
                      <a16:creationId xmlns:a16="http://schemas.microsoft.com/office/drawing/2014/main" id="{5C032F6B-6428-4D7E-B051-7CE8CF4DF56F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弧形 215">
                  <a:extLst>
                    <a:ext uri="{FF2B5EF4-FFF2-40B4-BE49-F238E27FC236}">
                      <a16:creationId xmlns:a16="http://schemas.microsoft.com/office/drawing/2014/main" id="{905045B4-1562-48B9-9138-DB1C189CA0C3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弧形 216">
                  <a:extLst>
                    <a:ext uri="{FF2B5EF4-FFF2-40B4-BE49-F238E27FC236}">
                      <a16:creationId xmlns:a16="http://schemas.microsoft.com/office/drawing/2014/main" id="{367BAEE3-818F-4731-BB0E-2C18B4CF48FE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弧形 217">
                  <a:extLst>
                    <a:ext uri="{FF2B5EF4-FFF2-40B4-BE49-F238E27FC236}">
                      <a16:creationId xmlns:a16="http://schemas.microsoft.com/office/drawing/2014/main" id="{342F8792-2012-462A-8A87-F810D7CCBFC2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9" name="弧形 218">
                  <a:extLst>
                    <a:ext uri="{FF2B5EF4-FFF2-40B4-BE49-F238E27FC236}">
                      <a16:creationId xmlns:a16="http://schemas.microsoft.com/office/drawing/2014/main" id="{3B8ADC8F-9FD3-4C2D-85BD-D5EF46589A37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0" name="弧形 219">
                  <a:extLst>
                    <a:ext uri="{FF2B5EF4-FFF2-40B4-BE49-F238E27FC236}">
                      <a16:creationId xmlns:a16="http://schemas.microsoft.com/office/drawing/2014/main" id="{A1757C4B-2319-47CC-BFD8-44020811F559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1" name="弧形 220">
                  <a:extLst>
                    <a:ext uri="{FF2B5EF4-FFF2-40B4-BE49-F238E27FC236}">
                      <a16:creationId xmlns:a16="http://schemas.microsoft.com/office/drawing/2014/main" id="{937FBD0D-ED1A-4C8E-B88E-CBC5EAFD442B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2" name="弧形 221">
                  <a:extLst>
                    <a:ext uri="{FF2B5EF4-FFF2-40B4-BE49-F238E27FC236}">
                      <a16:creationId xmlns:a16="http://schemas.microsoft.com/office/drawing/2014/main" id="{7D73910A-5137-47CB-BBB3-22BF5C84AD5C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3" name="弧形 222">
                  <a:extLst>
                    <a:ext uri="{FF2B5EF4-FFF2-40B4-BE49-F238E27FC236}">
                      <a16:creationId xmlns:a16="http://schemas.microsoft.com/office/drawing/2014/main" id="{0B8EFE1E-1D96-45E1-A618-31532588CDCC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4" name="弧形 223">
                  <a:extLst>
                    <a:ext uri="{FF2B5EF4-FFF2-40B4-BE49-F238E27FC236}">
                      <a16:creationId xmlns:a16="http://schemas.microsoft.com/office/drawing/2014/main" id="{6635524F-2858-4B69-A9E7-5FE47A138845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5" name="弧形 224">
                  <a:extLst>
                    <a:ext uri="{FF2B5EF4-FFF2-40B4-BE49-F238E27FC236}">
                      <a16:creationId xmlns:a16="http://schemas.microsoft.com/office/drawing/2014/main" id="{6A1983CE-9A40-45E7-8426-06C85D55EA5F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6" name="弧形 225">
                  <a:extLst>
                    <a:ext uri="{FF2B5EF4-FFF2-40B4-BE49-F238E27FC236}">
                      <a16:creationId xmlns:a16="http://schemas.microsoft.com/office/drawing/2014/main" id="{12F50797-54EF-4BB7-AC0D-53A06FFD75F8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7" name="弧形 226">
                  <a:extLst>
                    <a:ext uri="{FF2B5EF4-FFF2-40B4-BE49-F238E27FC236}">
                      <a16:creationId xmlns:a16="http://schemas.microsoft.com/office/drawing/2014/main" id="{0AEF771A-0A90-482B-B03A-F3E4D43DC541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8" name="弧形 227">
                  <a:extLst>
                    <a:ext uri="{FF2B5EF4-FFF2-40B4-BE49-F238E27FC236}">
                      <a16:creationId xmlns:a16="http://schemas.microsoft.com/office/drawing/2014/main" id="{B730FDAE-74D4-4DAC-BE34-A29624F302EA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9" name="弧形 228">
                  <a:extLst>
                    <a:ext uri="{FF2B5EF4-FFF2-40B4-BE49-F238E27FC236}">
                      <a16:creationId xmlns:a16="http://schemas.microsoft.com/office/drawing/2014/main" id="{583CE28C-AD48-48DB-B0EA-8BAD5F9B689F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0" name="弧形 229">
                  <a:extLst>
                    <a:ext uri="{FF2B5EF4-FFF2-40B4-BE49-F238E27FC236}">
                      <a16:creationId xmlns:a16="http://schemas.microsoft.com/office/drawing/2014/main" id="{42E40875-B599-45D7-AEF4-53708053F6DD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1" name="弧形 230">
                  <a:extLst>
                    <a:ext uri="{FF2B5EF4-FFF2-40B4-BE49-F238E27FC236}">
                      <a16:creationId xmlns:a16="http://schemas.microsoft.com/office/drawing/2014/main" id="{6A92C285-904E-449F-AE9D-2C1ED6322C2D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2" name="弧形 231">
                  <a:extLst>
                    <a:ext uri="{FF2B5EF4-FFF2-40B4-BE49-F238E27FC236}">
                      <a16:creationId xmlns:a16="http://schemas.microsoft.com/office/drawing/2014/main" id="{9C464049-C1C7-49CC-A3CD-61C7FDE6871A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3" name="弧形 232">
                  <a:extLst>
                    <a:ext uri="{FF2B5EF4-FFF2-40B4-BE49-F238E27FC236}">
                      <a16:creationId xmlns:a16="http://schemas.microsoft.com/office/drawing/2014/main" id="{60957401-AE15-483A-9A6E-B653843AE81B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4" name="弧形 233">
                  <a:extLst>
                    <a:ext uri="{FF2B5EF4-FFF2-40B4-BE49-F238E27FC236}">
                      <a16:creationId xmlns:a16="http://schemas.microsoft.com/office/drawing/2014/main" id="{F4E54852-9E40-44AE-A977-D95F9E0CD10F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5" name="弧形 234">
                  <a:extLst>
                    <a:ext uri="{FF2B5EF4-FFF2-40B4-BE49-F238E27FC236}">
                      <a16:creationId xmlns:a16="http://schemas.microsoft.com/office/drawing/2014/main" id="{DCA93E61-1E79-4563-82AE-8304D50E35D7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" name="弧形 235">
                  <a:extLst>
                    <a:ext uri="{FF2B5EF4-FFF2-40B4-BE49-F238E27FC236}">
                      <a16:creationId xmlns:a16="http://schemas.microsoft.com/office/drawing/2014/main" id="{D96E7123-00F5-4A6C-AA79-C700516FE64A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" name="弧形 236">
                  <a:extLst>
                    <a:ext uri="{FF2B5EF4-FFF2-40B4-BE49-F238E27FC236}">
                      <a16:creationId xmlns:a16="http://schemas.microsoft.com/office/drawing/2014/main" id="{7B4A6146-401C-4584-A22D-609686FE63E6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8" name="弧形 237">
                  <a:extLst>
                    <a:ext uri="{FF2B5EF4-FFF2-40B4-BE49-F238E27FC236}">
                      <a16:creationId xmlns:a16="http://schemas.microsoft.com/office/drawing/2014/main" id="{B4494CB2-9078-49E0-8331-03FD995E2674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9" name="弧形 238">
                  <a:extLst>
                    <a:ext uri="{FF2B5EF4-FFF2-40B4-BE49-F238E27FC236}">
                      <a16:creationId xmlns:a16="http://schemas.microsoft.com/office/drawing/2014/main" id="{91020A7A-5D03-4126-A4D7-088127EADCFA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" name="弧形 239">
                  <a:extLst>
                    <a:ext uri="{FF2B5EF4-FFF2-40B4-BE49-F238E27FC236}">
                      <a16:creationId xmlns:a16="http://schemas.microsoft.com/office/drawing/2014/main" id="{C26D9B69-5BF9-48DC-BC01-5B48017A7E34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" name="弧形 240">
                  <a:extLst>
                    <a:ext uri="{FF2B5EF4-FFF2-40B4-BE49-F238E27FC236}">
                      <a16:creationId xmlns:a16="http://schemas.microsoft.com/office/drawing/2014/main" id="{FB20A128-2771-47FB-87C8-2377020CE23B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" name="弧形 241">
                  <a:extLst>
                    <a:ext uri="{FF2B5EF4-FFF2-40B4-BE49-F238E27FC236}">
                      <a16:creationId xmlns:a16="http://schemas.microsoft.com/office/drawing/2014/main" id="{921DB765-01FA-4FDF-8822-28A88FC17229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3" name="弧形 242">
                  <a:extLst>
                    <a:ext uri="{FF2B5EF4-FFF2-40B4-BE49-F238E27FC236}">
                      <a16:creationId xmlns:a16="http://schemas.microsoft.com/office/drawing/2014/main" id="{CB315E0E-2C2B-4A89-BE27-790D67C1DE97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4" name="弧形 243">
                  <a:extLst>
                    <a:ext uri="{FF2B5EF4-FFF2-40B4-BE49-F238E27FC236}">
                      <a16:creationId xmlns:a16="http://schemas.microsoft.com/office/drawing/2014/main" id="{0618E721-70F4-48E4-9E64-D6490EBE8C52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5" name="弧形 244">
                  <a:extLst>
                    <a:ext uri="{FF2B5EF4-FFF2-40B4-BE49-F238E27FC236}">
                      <a16:creationId xmlns:a16="http://schemas.microsoft.com/office/drawing/2014/main" id="{75F4C4EC-4801-4C6B-9987-348D8B15E15A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" name="弧形 245">
                  <a:extLst>
                    <a:ext uri="{FF2B5EF4-FFF2-40B4-BE49-F238E27FC236}">
                      <a16:creationId xmlns:a16="http://schemas.microsoft.com/office/drawing/2014/main" id="{A0749E0F-1BC2-405A-94C5-2DCB361F8091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7" name="弧形 246">
                  <a:extLst>
                    <a:ext uri="{FF2B5EF4-FFF2-40B4-BE49-F238E27FC236}">
                      <a16:creationId xmlns:a16="http://schemas.microsoft.com/office/drawing/2014/main" id="{0CE13D7B-8962-4C57-A0FD-316D46D39D32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8" name="弧形 247">
                  <a:extLst>
                    <a:ext uri="{FF2B5EF4-FFF2-40B4-BE49-F238E27FC236}">
                      <a16:creationId xmlns:a16="http://schemas.microsoft.com/office/drawing/2014/main" id="{7EB3604A-6280-4B73-B56B-D323688C3095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9" name="弧形 248">
                  <a:extLst>
                    <a:ext uri="{FF2B5EF4-FFF2-40B4-BE49-F238E27FC236}">
                      <a16:creationId xmlns:a16="http://schemas.microsoft.com/office/drawing/2014/main" id="{83CA0D95-29C1-4BE8-AD01-DDB776DDAA39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0" name="弧形 249">
                  <a:extLst>
                    <a:ext uri="{FF2B5EF4-FFF2-40B4-BE49-F238E27FC236}">
                      <a16:creationId xmlns:a16="http://schemas.microsoft.com/office/drawing/2014/main" id="{C585763E-59E7-4C41-847C-612A3462425C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1" name="弧形 250">
                  <a:extLst>
                    <a:ext uri="{FF2B5EF4-FFF2-40B4-BE49-F238E27FC236}">
                      <a16:creationId xmlns:a16="http://schemas.microsoft.com/office/drawing/2014/main" id="{AAAD10E1-C66B-426B-8617-13C329048A56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2" name="弧形 251">
                  <a:extLst>
                    <a:ext uri="{FF2B5EF4-FFF2-40B4-BE49-F238E27FC236}">
                      <a16:creationId xmlns:a16="http://schemas.microsoft.com/office/drawing/2014/main" id="{44306704-F492-4883-879F-014AAB88E3B1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3" name="弧形 252">
                  <a:extLst>
                    <a:ext uri="{FF2B5EF4-FFF2-40B4-BE49-F238E27FC236}">
                      <a16:creationId xmlns:a16="http://schemas.microsoft.com/office/drawing/2014/main" id="{99669F7A-3A76-4B13-A051-06FD7D87780C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4" name="弧形 253">
                  <a:extLst>
                    <a:ext uri="{FF2B5EF4-FFF2-40B4-BE49-F238E27FC236}">
                      <a16:creationId xmlns:a16="http://schemas.microsoft.com/office/drawing/2014/main" id="{D995D9EF-7A4F-4E37-8786-4D0392B607D7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5" name="弧形 254">
                  <a:extLst>
                    <a:ext uri="{FF2B5EF4-FFF2-40B4-BE49-F238E27FC236}">
                      <a16:creationId xmlns:a16="http://schemas.microsoft.com/office/drawing/2014/main" id="{B1BC91D0-2EEB-4C13-9B6B-21004B4C2C6B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6" name="弧形 255">
                  <a:extLst>
                    <a:ext uri="{FF2B5EF4-FFF2-40B4-BE49-F238E27FC236}">
                      <a16:creationId xmlns:a16="http://schemas.microsoft.com/office/drawing/2014/main" id="{93F3A78D-B6DB-4DAA-A49E-4F68AF8FD1AF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7" name="弧形 256">
                  <a:extLst>
                    <a:ext uri="{FF2B5EF4-FFF2-40B4-BE49-F238E27FC236}">
                      <a16:creationId xmlns:a16="http://schemas.microsoft.com/office/drawing/2014/main" id="{047B5FEE-E7B5-409A-99E2-98FF5CB3833E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8" name="弧形 257">
                  <a:extLst>
                    <a:ext uri="{FF2B5EF4-FFF2-40B4-BE49-F238E27FC236}">
                      <a16:creationId xmlns:a16="http://schemas.microsoft.com/office/drawing/2014/main" id="{50890CDF-FF0A-470F-B1F9-A11DB4B78B65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9" name="弧形 258">
                  <a:extLst>
                    <a:ext uri="{FF2B5EF4-FFF2-40B4-BE49-F238E27FC236}">
                      <a16:creationId xmlns:a16="http://schemas.microsoft.com/office/drawing/2014/main" id="{DD9F2887-58CB-4C63-893C-BE70465692A3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0" name="弧形 259">
                  <a:extLst>
                    <a:ext uri="{FF2B5EF4-FFF2-40B4-BE49-F238E27FC236}">
                      <a16:creationId xmlns:a16="http://schemas.microsoft.com/office/drawing/2014/main" id="{3ED58219-E232-4567-8A20-1F6A5AAAD38A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1" name="弧形 260">
                  <a:extLst>
                    <a:ext uri="{FF2B5EF4-FFF2-40B4-BE49-F238E27FC236}">
                      <a16:creationId xmlns:a16="http://schemas.microsoft.com/office/drawing/2014/main" id="{7369A1FF-6B99-48D2-AA07-41731EF83C0D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2" name="弧形 261">
                  <a:extLst>
                    <a:ext uri="{FF2B5EF4-FFF2-40B4-BE49-F238E27FC236}">
                      <a16:creationId xmlns:a16="http://schemas.microsoft.com/office/drawing/2014/main" id="{1D2FA499-B342-4E50-BDE1-C62898ECFA9E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3" name="弧形 262">
                  <a:extLst>
                    <a:ext uri="{FF2B5EF4-FFF2-40B4-BE49-F238E27FC236}">
                      <a16:creationId xmlns:a16="http://schemas.microsoft.com/office/drawing/2014/main" id="{BE4357A2-5DC2-48E4-BC05-F8FDB261BD49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4" name="弧形 263">
                  <a:extLst>
                    <a:ext uri="{FF2B5EF4-FFF2-40B4-BE49-F238E27FC236}">
                      <a16:creationId xmlns:a16="http://schemas.microsoft.com/office/drawing/2014/main" id="{E5938573-BBF8-4F08-8F97-AF39CB10BDBA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5" name="弧形 264">
                  <a:extLst>
                    <a:ext uri="{FF2B5EF4-FFF2-40B4-BE49-F238E27FC236}">
                      <a16:creationId xmlns:a16="http://schemas.microsoft.com/office/drawing/2014/main" id="{E5D63813-C4FB-4C9D-83E3-B5106BA666D7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6" name="弧形 265">
                  <a:extLst>
                    <a:ext uri="{FF2B5EF4-FFF2-40B4-BE49-F238E27FC236}">
                      <a16:creationId xmlns:a16="http://schemas.microsoft.com/office/drawing/2014/main" id="{651155D4-9B17-403F-B58B-A3D0E7420A25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7" name="弧形 266">
                  <a:extLst>
                    <a:ext uri="{FF2B5EF4-FFF2-40B4-BE49-F238E27FC236}">
                      <a16:creationId xmlns:a16="http://schemas.microsoft.com/office/drawing/2014/main" id="{380AF325-A554-4FDC-9A90-402BB0911D4E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8" name="弧形 267">
                  <a:extLst>
                    <a:ext uri="{FF2B5EF4-FFF2-40B4-BE49-F238E27FC236}">
                      <a16:creationId xmlns:a16="http://schemas.microsoft.com/office/drawing/2014/main" id="{90FC5CFD-9907-4A68-8FA6-156A2F3D515C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9" name="弧形 268">
                  <a:extLst>
                    <a:ext uri="{FF2B5EF4-FFF2-40B4-BE49-F238E27FC236}">
                      <a16:creationId xmlns:a16="http://schemas.microsoft.com/office/drawing/2014/main" id="{1DCFBF83-6322-4C19-9560-D03984FF6AA1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0" name="弧形 269">
                  <a:extLst>
                    <a:ext uri="{FF2B5EF4-FFF2-40B4-BE49-F238E27FC236}">
                      <a16:creationId xmlns:a16="http://schemas.microsoft.com/office/drawing/2014/main" id="{507C996D-CDCF-40B8-935F-C80794C52B86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1" name="弧形 270">
                  <a:extLst>
                    <a:ext uri="{FF2B5EF4-FFF2-40B4-BE49-F238E27FC236}">
                      <a16:creationId xmlns:a16="http://schemas.microsoft.com/office/drawing/2014/main" id="{FEF6E887-34E4-4ECD-99F4-69AFB323883E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2" name="弧形 271">
                  <a:extLst>
                    <a:ext uri="{FF2B5EF4-FFF2-40B4-BE49-F238E27FC236}">
                      <a16:creationId xmlns:a16="http://schemas.microsoft.com/office/drawing/2014/main" id="{E559A7DE-7E73-43B7-BBA7-3D53DF41A3BC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3" name="弧形 272">
                  <a:extLst>
                    <a:ext uri="{FF2B5EF4-FFF2-40B4-BE49-F238E27FC236}">
                      <a16:creationId xmlns:a16="http://schemas.microsoft.com/office/drawing/2014/main" id="{FA2BCB7F-FEA6-4391-B669-53FD1992AED4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4" name="弧形 273">
                  <a:extLst>
                    <a:ext uri="{FF2B5EF4-FFF2-40B4-BE49-F238E27FC236}">
                      <a16:creationId xmlns:a16="http://schemas.microsoft.com/office/drawing/2014/main" id="{DE73FB25-0A3A-4F8A-80C2-8237672346AB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5" name="弧形 274">
                  <a:extLst>
                    <a:ext uri="{FF2B5EF4-FFF2-40B4-BE49-F238E27FC236}">
                      <a16:creationId xmlns:a16="http://schemas.microsoft.com/office/drawing/2014/main" id="{E951C9A6-FBD1-4BF6-A30A-AE4EA60F3BB9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6" name="弧形 275">
                  <a:extLst>
                    <a:ext uri="{FF2B5EF4-FFF2-40B4-BE49-F238E27FC236}">
                      <a16:creationId xmlns:a16="http://schemas.microsoft.com/office/drawing/2014/main" id="{0C2AA299-A15C-4834-8F13-3D1DF77B49FF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7" name="弧形 276">
                  <a:extLst>
                    <a:ext uri="{FF2B5EF4-FFF2-40B4-BE49-F238E27FC236}">
                      <a16:creationId xmlns:a16="http://schemas.microsoft.com/office/drawing/2014/main" id="{CF5B93D7-C18E-4B96-AA83-1577B76F60C9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8" name="弧形 277">
                  <a:extLst>
                    <a:ext uri="{FF2B5EF4-FFF2-40B4-BE49-F238E27FC236}">
                      <a16:creationId xmlns:a16="http://schemas.microsoft.com/office/drawing/2014/main" id="{13EAA48F-734D-4089-9583-BC8179C24224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9EA98356-07F1-4E89-B79A-6C984C2D03B0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EE156F93-6FA6-4774-817C-29E93EC3A075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0F15995D-1DB4-4DF4-925A-0DBA9A2D16EA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C15CE297-B1AD-4DB2-ABA6-45EB553DF5D7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9812D16D-5E6B-4D7A-A066-2EBCA38EE9D7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AD54CF36-DCDC-4A99-BCF2-7AE7BCCA921A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FD817484-D027-40E1-936F-BB558FC3AC8A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184A7957-A473-432B-A713-E0C3D98EF358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F2C5785F-C229-4C35-BF21-E0B44770ABEA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526C29AC-BD6A-49A2-853C-E5E4A2B57246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47556B2D-2C2F-4C1A-94CC-02C21EE54581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6CCD41EB-204C-4AAE-8EB0-387A2A25F4AC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60168498-20F9-4162-B0EB-21ACCF8723B6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8D84EA2D-DA05-4734-AE38-73C8CD1240D3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8C7F69BC-BC51-4FE1-A7E7-6125589DB500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B21FBC1B-C09C-4666-9778-A791B3F7F5E0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19449095-EC62-4951-AA4A-59DAB4A5F4BE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9CFE4033-2DF5-444D-A4A8-3C509C16B0FB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38E23792-A150-497F-AF1A-1B947B0BF3D7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94E1B3A6-CE01-45F8-835F-6FEAE9A160E0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2DBB8DE6-823C-4726-A9B4-F4C8A8EE0632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AC7528F9-BB75-4D9E-8695-C153F3D688A8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F9C7D374-6A36-4BB3-A640-449A2193E0F5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E806DD29-02CB-4250-8748-7923FD002BD3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C6BDB707-D0B2-4C89-A684-7D19441FA6ED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1524B01C-7F49-45C2-B5C3-1914B5AD6BC9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AD35AA68-2A79-4F2B-80DC-9CE671B7A01D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F804FE65-E625-47F7-9A2A-D0D1BF3D1232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617BB036-442F-4297-9E4F-8D1451A2F7A6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7EBE2A13-500C-49CC-B408-216949832C4F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E7A73D7F-2E53-4AFF-811C-0EBDDCD4411E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5FD19486-734B-434C-81D6-E40BE6A9578C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D9CE8538-11C2-4651-91A1-0EC6FAC26514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D1605792-B7C1-44F3-B1B5-A68D89DBBC79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118B57B6-A84F-4A0F-94BE-DA05506BE2C5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ECF9734-5C07-45A8-9EBB-18582910F962}"/>
                </a:ext>
              </a:extLst>
            </p:cNvPr>
            <p:cNvSpPr txBox="1"/>
            <p:nvPr/>
          </p:nvSpPr>
          <p:spPr>
            <a:xfrm>
              <a:off x="5080338" y="2565343"/>
              <a:ext cx="2031325" cy="156966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accent1"/>
                  </a:solidFill>
                </a:rPr>
                <a:t>设计</a:t>
              </a:r>
              <a:endParaRPr lang="en-US" altLang="zh-CN" sz="4800" b="1" dirty="0">
                <a:solidFill>
                  <a:schemeClr val="accent1"/>
                </a:solidFill>
              </a:endParaRPr>
            </a:p>
            <a:p>
              <a:pPr algn="ctr"/>
              <a:r>
                <a:rPr lang="zh-CN" altLang="en-US" sz="4800" b="1" dirty="0">
                  <a:solidFill>
                    <a:schemeClr val="accent1"/>
                  </a:solidFill>
                </a:rPr>
                <a:t>创新点</a:t>
              </a:r>
              <a:endParaRPr lang="en-US" sz="4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E4427EB-D511-45CF-AAF9-F8AA263D9D2E}"/>
              </a:ext>
            </a:extLst>
          </p:cNvPr>
          <p:cNvGrpSpPr/>
          <p:nvPr/>
        </p:nvGrpSpPr>
        <p:grpSpPr>
          <a:xfrm>
            <a:off x="629825" y="1589139"/>
            <a:ext cx="3017206" cy="1548513"/>
            <a:chOff x="629825" y="1391395"/>
            <a:chExt cx="3017206" cy="154851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EC922A7-07E1-4826-9A4C-A32A4575FE5F}"/>
                </a:ext>
              </a:extLst>
            </p:cNvPr>
            <p:cNvGrpSpPr/>
            <p:nvPr/>
          </p:nvGrpSpPr>
          <p:grpSpPr>
            <a:xfrm>
              <a:off x="629825" y="1778638"/>
              <a:ext cx="3017206" cy="1161270"/>
              <a:chOff x="603979" y="1358751"/>
              <a:chExt cx="3017206" cy="116127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B918D7CE-AB19-44F8-A099-DB9A0DB63B9A}"/>
                  </a:ext>
                </a:extLst>
              </p:cNvPr>
              <p:cNvGrpSpPr/>
              <p:nvPr/>
            </p:nvGrpSpPr>
            <p:grpSpPr>
              <a:xfrm>
                <a:off x="603979" y="1471159"/>
                <a:ext cx="3017206" cy="1048862"/>
                <a:chOff x="950032" y="3153479"/>
                <a:chExt cx="3017206" cy="1048862"/>
              </a:xfrm>
            </p:grpSpPr>
            <p:sp>
              <p:nvSpPr>
                <p:cNvPr id="115" name="文本框 114">
                  <a:extLst>
                    <a:ext uri="{FF2B5EF4-FFF2-40B4-BE49-F238E27FC236}">
                      <a16:creationId xmlns:a16="http://schemas.microsoft.com/office/drawing/2014/main" id="{C537EB4D-F6F1-49D5-9B45-3E27A54D1D4F}"/>
                    </a:ext>
                  </a:extLst>
                </p:cNvPr>
                <p:cNvSpPr txBox="1"/>
                <p:nvPr/>
              </p:nvSpPr>
              <p:spPr>
                <a:xfrm>
                  <a:off x="950033" y="3153479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</a:rPr>
                    <a:t>输入你的标题</a:t>
                  </a:r>
                  <a:endParaRPr lang="en-US" sz="24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2E7FCA5C-4876-4354-978C-EA708D1BC98B}"/>
                    </a:ext>
                  </a:extLst>
                </p:cNvPr>
                <p:cNvSpPr/>
                <p:nvPr/>
              </p:nvSpPr>
              <p:spPr>
                <a:xfrm>
                  <a:off x="950032" y="3588647"/>
                  <a:ext cx="3017206" cy="613694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kern="100" dirty="0">
                      <a:ea typeface="微软雅黑" panose="020B0503020204020204" pitchFamily="34" charset="-122"/>
                    </a:rPr>
                    <a:t>你可以把你的文案内容放在这里，字体的字号、大小、间距、颜色都已经调整好</a:t>
                  </a:r>
                </a:p>
              </p:txBody>
            </p:sp>
          </p:grp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DB43F286-3C9F-4C06-B058-AEDA2831D1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5215" y="1358751"/>
                <a:ext cx="5444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8E6E8B4-F948-4373-AA20-7BE6501ADE5B}"/>
                </a:ext>
              </a:extLst>
            </p:cNvPr>
            <p:cNvSpPr txBox="1"/>
            <p:nvPr/>
          </p:nvSpPr>
          <p:spPr>
            <a:xfrm>
              <a:off x="631541" y="139139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01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6D10AF3D-70F4-4BB3-9A75-2C0C36AE194D}"/>
              </a:ext>
            </a:extLst>
          </p:cNvPr>
          <p:cNvGrpSpPr/>
          <p:nvPr/>
        </p:nvGrpSpPr>
        <p:grpSpPr>
          <a:xfrm>
            <a:off x="629825" y="3720349"/>
            <a:ext cx="3017206" cy="1548513"/>
            <a:chOff x="629825" y="1391395"/>
            <a:chExt cx="3017206" cy="1548513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DA4757F0-1FDE-457B-88B4-B1B9A975DAAE}"/>
                </a:ext>
              </a:extLst>
            </p:cNvPr>
            <p:cNvGrpSpPr/>
            <p:nvPr/>
          </p:nvGrpSpPr>
          <p:grpSpPr>
            <a:xfrm>
              <a:off x="629825" y="1778638"/>
              <a:ext cx="3017206" cy="1161270"/>
              <a:chOff x="603979" y="1358751"/>
              <a:chExt cx="3017206" cy="1161270"/>
            </a:xfrm>
          </p:grpSpPr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91CA8F8E-99B6-4FF2-A622-EA2A397116AC}"/>
                  </a:ext>
                </a:extLst>
              </p:cNvPr>
              <p:cNvGrpSpPr/>
              <p:nvPr/>
            </p:nvGrpSpPr>
            <p:grpSpPr>
              <a:xfrm>
                <a:off x="603979" y="1471159"/>
                <a:ext cx="3017206" cy="1048862"/>
                <a:chOff x="950032" y="3153479"/>
                <a:chExt cx="3017206" cy="1048862"/>
              </a:xfrm>
            </p:grpSpPr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961A1277-1A99-4CB4-BFCA-F3367573CB35}"/>
                    </a:ext>
                  </a:extLst>
                </p:cNvPr>
                <p:cNvSpPr txBox="1"/>
                <p:nvPr/>
              </p:nvSpPr>
              <p:spPr>
                <a:xfrm>
                  <a:off x="950033" y="3153479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</a:rPr>
                    <a:t>输入你的标题</a:t>
                  </a:r>
                  <a:endParaRPr lang="en-US" sz="24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40" name="矩形 139">
                  <a:extLst>
                    <a:ext uri="{FF2B5EF4-FFF2-40B4-BE49-F238E27FC236}">
                      <a16:creationId xmlns:a16="http://schemas.microsoft.com/office/drawing/2014/main" id="{1CB9EF5F-2CB8-4E9D-B433-2516F21EA43F}"/>
                    </a:ext>
                  </a:extLst>
                </p:cNvPr>
                <p:cNvSpPr/>
                <p:nvPr/>
              </p:nvSpPr>
              <p:spPr>
                <a:xfrm>
                  <a:off x="950032" y="3588647"/>
                  <a:ext cx="3017206" cy="613694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kern="100" dirty="0">
                      <a:ea typeface="微软雅黑" panose="020B0503020204020204" pitchFamily="34" charset="-122"/>
                    </a:rPr>
                    <a:t>你可以把你的文案内容放在这里，字体的字号、大小、间距、颜色都已经调整好</a:t>
                  </a:r>
                </a:p>
              </p:txBody>
            </p:sp>
          </p:grp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CDC9A121-290E-4AC1-B15B-CFE0983CD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5215" y="1358751"/>
                <a:ext cx="5444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D7B6B245-FD11-46A4-8453-086438E06C1A}"/>
                </a:ext>
              </a:extLst>
            </p:cNvPr>
            <p:cNvSpPr txBox="1"/>
            <p:nvPr/>
          </p:nvSpPr>
          <p:spPr>
            <a:xfrm>
              <a:off x="631541" y="139139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03</a:t>
              </a:r>
            </a:p>
          </p:txBody>
        </p:sp>
      </p:grpSp>
      <p:sp>
        <p:nvSpPr>
          <p:cNvPr id="155" name="文本框 154">
            <a:extLst>
              <a:ext uri="{FF2B5EF4-FFF2-40B4-BE49-F238E27FC236}">
                <a16:creationId xmlns:a16="http://schemas.microsoft.com/office/drawing/2014/main" id="{07F227F8-9AAF-49D8-8413-43C5F363D1AA}"/>
              </a:ext>
            </a:extLst>
          </p:cNvPr>
          <p:cNvSpPr txBox="1"/>
          <p:nvPr/>
        </p:nvSpPr>
        <p:spPr>
          <a:xfrm>
            <a:off x="9568631" y="2088790"/>
            <a:ext cx="2031325" cy="461665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</a:rPr>
              <a:t>输入你的标题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8EFD4A0-EE28-46CC-8750-E25375293C2F}"/>
              </a:ext>
            </a:extLst>
          </p:cNvPr>
          <p:cNvSpPr/>
          <p:nvPr/>
        </p:nvSpPr>
        <p:spPr>
          <a:xfrm>
            <a:off x="8582750" y="2523958"/>
            <a:ext cx="3017206" cy="61369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kern="100" dirty="0">
                <a:ea typeface="微软雅黑" panose="020B0503020204020204" pitchFamily="34" charset="-122"/>
              </a:rPr>
              <a:t>你可以把你的文案内容放在这里，字体的字号、大小、间距、颜色都已经调整好</a:t>
            </a:r>
          </a:p>
        </p:txBody>
      </p: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490DFA50-30C8-4B30-BE12-25959043E31D}"/>
              </a:ext>
            </a:extLst>
          </p:cNvPr>
          <p:cNvCxnSpPr>
            <a:cxnSpLocks/>
          </p:cNvCxnSpPr>
          <p:nvPr/>
        </p:nvCxnSpPr>
        <p:spPr>
          <a:xfrm>
            <a:off x="10959810" y="1976382"/>
            <a:ext cx="54446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4885A6C-E148-4186-9A4E-F38BD6B697B6}"/>
              </a:ext>
            </a:extLst>
          </p:cNvPr>
          <p:cNvSpPr txBox="1"/>
          <p:nvPr/>
        </p:nvSpPr>
        <p:spPr>
          <a:xfrm>
            <a:off x="11050304" y="1589139"/>
            <a:ext cx="453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210D6559-4D69-4678-AA00-CAEDE4CB32E1}"/>
              </a:ext>
            </a:extLst>
          </p:cNvPr>
          <p:cNvSpPr txBox="1"/>
          <p:nvPr/>
        </p:nvSpPr>
        <p:spPr>
          <a:xfrm>
            <a:off x="9568631" y="4220000"/>
            <a:ext cx="2031325" cy="461665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</a:rPr>
              <a:t>输入你的标题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5DA4FC43-BD53-4B4A-BB65-FC2D8DD429D7}"/>
              </a:ext>
            </a:extLst>
          </p:cNvPr>
          <p:cNvSpPr/>
          <p:nvPr/>
        </p:nvSpPr>
        <p:spPr>
          <a:xfrm>
            <a:off x="8582750" y="4655168"/>
            <a:ext cx="3017206" cy="61369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kern="100" dirty="0">
                <a:ea typeface="微软雅黑" panose="020B0503020204020204" pitchFamily="34" charset="-122"/>
              </a:rPr>
              <a:t>你可以把你的文案内容放在这里，字体的字号、大小、间距、颜色都已经调整好</a:t>
            </a:r>
          </a:p>
        </p:txBody>
      </p: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A136978E-87C0-4488-8A8F-B2ECF8539F7A}"/>
              </a:ext>
            </a:extLst>
          </p:cNvPr>
          <p:cNvCxnSpPr>
            <a:cxnSpLocks/>
          </p:cNvCxnSpPr>
          <p:nvPr/>
        </p:nvCxnSpPr>
        <p:spPr>
          <a:xfrm>
            <a:off x="10959810" y="4107592"/>
            <a:ext cx="54446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文本框 145">
            <a:extLst>
              <a:ext uri="{FF2B5EF4-FFF2-40B4-BE49-F238E27FC236}">
                <a16:creationId xmlns:a16="http://schemas.microsoft.com/office/drawing/2014/main" id="{C153AB21-662F-4D95-B61B-704162012234}"/>
              </a:ext>
            </a:extLst>
          </p:cNvPr>
          <p:cNvSpPr txBox="1"/>
          <p:nvPr/>
        </p:nvSpPr>
        <p:spPr>
          <a:xfrm>
            <a:off x="11050304" y="3720349"/>
            <a:ext cx="453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</a:rPr>
              <a:t>04</a:t>
            </a:r>
          </a:p>
        </p:txBody>
      </p: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DF0695FC-1564-4B69-988E-ECB4394B0F4F}"/>
              </a:ext>
            </a:extLst>
          </p:cNvPr>
          <p:cNvGrpSpPr/>
          <p:nvPr/>
        </p:nvGrpSpPr>
        <p:grpSpPr>
          <a:xfrm>
            <a:off x="4114690" y="1711497"/>
            <a:ext cx="3962620" cy="4017704"/>
            <a:chOff x="5191125" y="2435225"/>
            <a:chExt cx="1812925" cy="1987550"/>
          </a:xfrm>
          <a:gradFill>
            <a:gsLst>
              <a:gs pos="0">
                <a:schemeClr val="accent1"/>
              </a:gs>
              <a:gs pos="85000">
                <a:schemeClr val="accent1">
                  <a:alpha val="0"/>
                </a:schemeClr>
              </a:gs>
            </a:gsLst>
            <a:lin ang="5400000" scaled="1"/>
          </a:gradFill>
        </p:grpSpPr>
        <p:sp>
          <p:nvSpPr>
            <p:cNvPr id="374" name="Freeform 120">
              <a:extLst>
                <a:ext uri="{FF2B5EF4-FFF2-40B4-BE49-F238E27FC236}">
                  <a16:creationId xmlns:a16="http://schemas.microsoft.com/office/drawing/2014/main" id="{273D01C4-DEF5-41DE-8428-B55A36A1179C}"/>
                </a:ext>
              </a:extLst>
            </p:cNvPr>
            <p:cNvSpPr/>
            <p:nvPr/>
          </p:nvSpPr>
          <p:spPr bwMode="auto">
            <a:xfrm>
              <a:off x="5241925" y="3332163"/>
              <a:ext cx="46038" cy="14288"/>
            </a:xfrm>
            <a:custGeom>
              <a:avLst/>
              <a:gdLst>
                <a:gd name="T0" fmla="*/ 16 w 17"/>
                <a:gd name="T1" fmla="*/ 5 h 5"/>
                <a:gd name="T2" fmla="*/ 15 w 17"/>
                <a:gd name="T3" fmla="*/ 5 h 5"/>
                <a:gd name="T4" fmla="*/ 2 w 17"/>
                <a:gd name="T5" fmla="*/ 3 h 5"/>
                <a:gd name="T6" fmla="*/ 1 w 17"/>
                <a:gd name="T7" fmla="*/ 1 h 5"/>
                <a:gd name="T8" fmla="*/ 3 w 17"/>
                <a:gd name="T9" fmla="*/ 0 h 5"/>
                <a:gd name="T10" fmla="*/ 16 w 17"/>
                <a:gd name="T11" fmla="*/ 2 h 5"/>
                <a:gd name="T12" fmla="*/ 17 w 17"/>
                <a:gd name="T13" fmla="*/ 4 h 5"/>
                <a:gd name="T14" fmla="*/ 16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6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6" y="5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5" name="Freeform 121">
              <a:extLst>
                <a:ext uri="{FF2B5EF4-FFF2-40B4-BE49-F238E27FC236}">
                  <a16:creationId xmlns:a16="http://schemas.microsoft.com/office/drawing/2014/main" id="{B77300FB-0AA9-4641-A7D9-5D6A4F9E307A}"/>
                </a:ext>
              </a:extLst>
            </p:cNvPr>
            <p:cNvSpPr/>
            <p:nvPr/>
          </p:nvSpPr>
          <p:spPr bwMode="auto">
            <a:xfrm>
              <a:off x="5249863" y="3273425"/>
              <a:ext cx="47625" cy="17463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2 w 17"/>
                <a:gd name="T5" fmla="*/ 3 h 6"/>
                <a:gd name="T6" fmla="*/ 1 w 17"/>
                <a:gd name="T7" fmla="*/ 1 h 6"/>
                <a:gd name="T8" fmla="*/ 3 w 17"/>
                <a:gd name="T9" fmla="*/ 0 h 6"/>
                <a:gd name="T10" fmla="*/ 16 w 17"/>
                <a:gd name="T11" fmla="*/ 2 h 6"/>
                <a:gd name="T12" fmla="*/ 17 w 17"/>
                <a:gd name="T13" fmla="*/ 4 h 6"/>
                <a:gd name="T14" fmla="*/ 15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5"/>
                    <a:pt x="16" y="6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6" name="Freeform 122">
              <a:extLst>
                <a:ext uri="{FF2B5EF4-FFF2-40B4-BE49-F238E27FC236}">
                  <a16:creationId xmlns:a16="http://schemas.microsoft.com/office/drawing/2014/main" id="{38D9D390-AFB4-4F3F-8B48-AF2ADDF01C91}"/>
                </a:ext>
              </a:extLst>
            </p:cNvPr>
            <p:cNvSpPr/>
            <p:nvPr/>
          </p:nvSpPr>
          <p:spPr bwMode="auto">
            <a:xfrm>
              <a:off x="5264150" y="3214688"/>
              <a:ext cx="44450" cy="20638"/>
            </a:xfrm>
            <a:custGeom>
              <a:avLst/>
              <a:gdLst>
                <a:gd name="T0" fmla="*/ 14 w 16"/>
                <a:gd name="T1" fmla="*/ 7 h 7"/>
                <a:gd name="T2" fmla="*/ 14 w 16"/>
                <a:gd name="T3" fmla="*/ 7 h 7"/>
                <a:gd name="T4" fmla="*/ 1 w 16"/>
                <a:gd name="T5" fmla="*/ 3 h 7"/>
                <a:gd name="T6" fmla="*/ 0 w 16"/>
                <a:gd name="T7" fmla="*/ 1 h 7"/>
                <a:gd name="T8" fmla="*/ 2 w 16"/>
                <a:gd name="T9" fmla="*/ 0 h 7"/>
                <a:gd name="T10" fmla="*/ 15 w 16"/>
                <a:gd name="T11" fmla="*/ 3 h 7"/>
                <a:gd name="T12" fmla="*/ 16 w 16"/>
                <a:gd name="T13" fmla="*/ 6 h 7"/>
                <a:gd name="T14" fmla="*/ 14 w 1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7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7" name="Freeform 123">
              <a:extLst>
                <a:ext uri="{FF2B5EF4-FFF2-40B4-BE49-F238E27FC236}">
                  <a16:creationId xmlns:a16="http://schemas.microsoft.com/office/drawing/2014/main" id="{45218EDE-A42A-4816-8957-2B0F4FF8DF81}"/>
                </a:ext>
              </a:extLst>
            </p:cNvPr>
            <p:cNvSpPr/>
            <p:nvPr/>
          </p:nvSpPr>
          <p:spPr bwMode="auto">
            <a:xfrm>
              <a:off x="5227638" y="3138488"/>
              <a:ext cx="96838" cy="41275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4 h 14"/>
                <a:gd name="T4" fmla="*/ 1 w 35"/>
                <a:gd name="T5" fmla="*/ 3 h 14"/>
                <a:gd name="T6" fmla="*/ 0 w 35"/>
                <a:gd name="T7" fmla="*/ 1 h 14"/>
                <a:gd name="T8" fmla="*/ 2 w 35"/>
                <a:gd name="T9" fmla="*/ 0 h 14"/>
                <a:gd name="T10" fmla="*/ 34 w 35"/>
                <a:gd name="T11" fmla="*/ 11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2"/>
                    <a:pt x="35" y="13"/>
                  </a:cubicBezTo>
                  <a:cubicBezTo>
                    <a:pt x="35" y="14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8" name="Freeform 124">
              <a:extLst>
                <a:ext uri="{FF2B5EF4-FFF2-40B4-BE49-F238E27FC236}">
                  <a16:creationId xmlns:a16="http://schemas.microsoft.com/office/drawing/2014/main" id="{2AE30CCC-A2D6-45A2-9D5A-C074723BBB28}"/>
                </a:ext>
              </a:extLst>
            </p:cNvPr>
            <p:cNvSpPr/>
            <p:nvPr/>
          </p:nvSpPr>
          <p:spPr bwMode="auto">
            <a:xfrm>
              <a:off x="5297488" y="3100388"/>
              <a:ext cx="44450" cy="26988"/>
            </a:xfrm>
            <a:custGeom>
              <a:avLst/>
              <a:gdLst>
                <a:gd name="T0" fmla="*/ 14 w 16"/>
                <a:gd name="T1" fmla="*/ 9 h 9"/>
                <a:gd name="T2" fmla="*/ 13 w 16"/>
                <a:gd name="T3" fmla="*/ 9 h 9"/>
                <a:gd name="T4" fmla="*/ 1 w 16"/>
                <a:gd name="T5" fmla="*/ 3 h 9"/>
                <a:gd name="T6" fmla="*/ 0 w 16"/>
                <a:gd name="T7" fmla="*/ 1 h 9"/>
                <a:gd name="T8" fmla="*/ 2 w 16"/>
                <a:gd name="T9" fmla="*/ 0 h 9"/>
                <a:gd name="T10" fmla="*/ 15 w 16"/>
                <a:gd name="T11" fmla="*/ 5 h 9"/>
                <a:gd name="T12" fmla="*/ 16 w 16"/>
                <a:gd name="T13" fmla="*/ 8 h 9"/>
                <a:gd name="T14" fmla="*/ 1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4" y="9"/>
                  </a:moveTo>
                  <a:cubicBezTo>
                    <a:pt x="14" y="9"/>
                    <a:pt x="13" y="9"/>
                    <a:pt x="13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6" y="7"/>
                    <a:pt x="16" y="8"/>
                  </a:cubicBezTo>
                  <a:cubicBezTo>
                    <a:pt x="15" y="8"/>
                    <a:pt x="15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9" name="Freeform 125">
              <a:extLst>
                <a:ext uri="{FF2B5EF4-FFF2-40B4-BE49-F238E27FC236}">
                  <a16:creationId xmlns:a16="http://schemas.microsoft.com/office/drawing/2014/main" id="{D0285319-EE41-451B-9E11-814B2E3A2144}"/>
                </a:ext>
              </a:extLst>
            </p:cNvPr>
            <p:cNvSpPr/>
            <p:nvPr/>
          </p:nvSpPr>
          <p:spPr bwMode="auto">
            <a:xfrm>
              <a:off x="5316538" y="3044825"/>
              <a:ext cx="44450" cy="30163"/>
            </a:xfrm>
            <a:custGeom>
              <a:avLst/>
              <a:gdLst>
                <a:gd name="T0" fmla="*/ 14 w 16"/>
                <a:gd name="T1" fmla="*/ 10 h 10"/>
                <a:gd name="T2" fmla="*/ 13 w 16"/>
                <a:gd name="T3" fmla="*/ 10 h 10"/>
                <a:gd name="T4" fmla="*/ 1 w 16"/>
                <a:gd name="T5" fmla="*/ 4 h 10"/>
                <a:gd name="T6" fmla="*/ 1 w 16"/>
                <a:gd name="T7" fmla="*/ 1 h 10"/>
                <a:gd name="T8" fmla="*/ 3 w 16"/>
                <a:gd name="T9" fmla="*/ 1 h 10"/>
                <a:gd name="T10" fmla="*/ 15 w 16"/>
                <a:gd name="T11" fmla="*/ 7 h 10"/>
                <a:gd name="T12" fmla="*/ 16 w 16"/>
                <a:gd name="T13" fmla="*/ 9 h 10"/>
                <a:gd name="T14" fmla="*/ 14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14" y="10"/>
                  </a:moveTo>
                  <a:cubicBezTo>
                    <a:pt x="14" y="10"/>
                    <a:pt x="14" y="10"/>
                    <a:pt x="13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9"/>
                  </a:cubicBezTo>
                  <a:cubicBezTo>
                    <a:pt x="16" y="9"/>
                    <a:pt x="15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0" name="Freeform 126">
              <a:extLst>
                <a:ext uri="{FF2B5EF4-FFF2-40B4-BE49-F238E27FC236}">
                  <a16:creationId xmlns:a16="http://schemas.microsoft.com/office/drawing/2014/main" id="{15FEE918-60C5-4208-9001-E1560F03EB99}"/>
                </a:ext>
              </a:extLst>
            </p:cNvPr>
            <p:cNvSpPr/>
            <p:nvPr/>
          </p:nvSpPr>
          <p:spPr bwMode="auto">
            <a:xfrm>
              <a:off x="5341938" y="2992438"/>
              <a:ext cx="44450" cy="28575"/>
            </a:xfrm>
            <a:custGeom>
              <a:avLst/>
              <a:gdLst>
                <a:gd name="T0" fmla="*/ 14 w 16"/>
                <a:gd name="T1" fmla="*/ 10 h 10"/>
                <a:gd name="T2" fmla="*/ 13 w 16"/>
                <a:gd name="T3" fmla="*/ 10 h 10"/>
                <a:gd name="T4" fmla="*/ 1 w 16"/>
                <a:gd name="T5" fmla="*/ 3 h 10"/>
                <a:gd name="T6" fmla="*/ 0 w 16"/>
                <a:gd name="T7" fmla="*/ 1 h 10"/>
                <a:gd name="T8" fmla="*/ 3 w 16"/>
                <a:gd name="T9" fmla="*/ 0 h 10"/>
                <a:gd name="T10" fmla="*/ 15 w 16"/>
                <a:gd name="T11" fmla="*/ 7 h 10"/>
                <a:gd name="T12" fmla="*/ 15 w 16"/>
                <a:gd name="T13" fmla="*/ 10 h 10"/>
                <a:gd name="T14" fmla="*/ 14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14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1" name="Freeform 127">
              <a:extLst>
                <a:ext uri="{FF2B5EF4-FFF2-40B4-BE49-F238E27FC236}">
                  <a16:creationId xmlns:a16="http://schemas.microsoft.com/office/drawing/2014/main" id="{9EC6513E-295B-4F5E-9639-788874F88520}"/>
                </a:ext>
              </a:extLst>
            </p:cNvPr>
            <p:cNvSpPr/>
            <p:nvPr/>
          </p:nvSpPr>
          <p:spPr bwMode="auto">
            <a:xfrm>
              <a:off x="5368925" y="2940050"/>
              <a:ext cx="41275" cy="34925"/>
            </a:xfrm>
            <a:custGeom>
              <a:avLst/>
              <a:gdLst>
                <a:gd name="T0" fmla="*/ 13 w 15"/>
                <a:gd name="T1" fmla="*/ 12 h 12"/>
                <a:gd name="T2" fmla="*/ 12 w 15"/>
                <a:gd name="T3" fmla="*/ 11 h 12"/>
                <a:gd name="T4" fmla="*/ 1 w 15"/>
                <a:gd name="T5" fmla="*/ 4 h 12"/>
                <a:gd name="T6" fmla="*/ 0 w 15"/>
                <a:gd name="T7" fmla="*/ 1 h 12"/>
                <a:gd name="T8" fmla="*/ 3 w 15"/>
                <a:gd name="T9" fmla="*/ 1 h 12"/>
                <a:gd name="T10" fmla="*/ 14 w 15"/>
                <a:gd name="T11" fmla="*/ 8 h 12"/>
                <a:gd name="T12" fmla="*/ 15 w 15"/>
                <a:gd name="T13" fmla="*/ 11 h 12"/>
                <a:gd name="T14" fmla="*/ 13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3" y="12"/>
                  </a:moveTo>
                  <a:cubicBezTo>
                    <a:pt x="13" y="12"/>
                    <a:pt x="12" y="12"/>
                    <a:pt x="12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9"/>
                    <a:pt x="15" y="10"/>
                    <a:pt x="15" y="11"/>
                  </a:cubicBezTo>
                  <a:cubicBezTo>
                    <a:pt x="14" y="11"/>
                    <a:pt x="14" y="12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2" name="Freeform 128">
              <a:extLst>
                <a:ext uri="{FF2B5EF4-FFF2-40B4-BE49-F238E27FC236}">
                  <a16:creationId xmlns:a16="http://schemas.microsoft.com/office/drawing/2014/main" id="{54C45373-6D94-4F3D-9779-B6A8C1D83E29}"/>
                </a:ext>
              </a:extLst>
            </p:cNvPr>
            <p:cNvSpPr/>
            <p:nvPr/>
          </p:nvSpPr>
          <p:spPr bwMode="auto">
            <a:xfrm>
              <a:off x="5357813" y="2857500"/>
              <a:ext cx="85725" cy="69850"/>
            </a:xfrm>
            <a:custGeom>
              <a:avLst/>
              <a:gdLst>
                <a:gd name="T0" fmla="*/ 30 w 31"/>
                <a:gd name="T1" fmla="*/ 24 h 24"/>
                <a:gd name="T2" fmla="*/ 29 w 31"/>
                <a:gd name="T3" fmla="*/ 24 h 24"/>
                <a:gd name="T4" fmla="*/ 1 w 31"/>
                <a:gd name="T5" fmla="*/ 2 h 24"/>
                <a:gd name="T6" fmla="*/ 1 w 31"/>
                <a:gd name="T7" fmla="*/ 0 h 24"/>
                <a:gd name="T8" fmla="*/ 3 w 31"/>
                <a:gd name="T9" fmla="*/ 0 h 24"/>
                <a:gd name="T10" fmla="*/ 31 w 31"/>
                <a:gd name="T11" fmla="*/ 21 h 24"/>
                <a:gd name="T12" fmla="*/ 31 w 31"/>
                <a:gd name="T13" fmla="*/ 23 h 24"/>
                <a:gd name="T14" fmla="*/ 30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30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3"/>
                    <a:pt x="31" y="23"/>
                  </a:cubicBezTo>
                  <a:cubicBezTo>
                    <a:pt x="31" y="24"/>
                    <a:pt x="30" y="24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3" name="Freeform 129">
              <a:extLst>
                <a:ext uri="{FF2B5EF4-FFF2-40B4-BE49-F238E27FC236}">
                  <a16:creationId xmlns:a16="http://schemas.microsoft.com/office/drawing/2014/main" id="{571E633D-DF4B-40D9-A400-E754E4381493}"/>
                </a:ext>
              </a:extLst>
            </p:cNvPr>
            <p:cNvSpPr/>
            <p:nvPr/>
          </p:nvSpPr>
          <p:spPr bwMode="auto">
            <a:xfrm>
              <a:off x="5432425" y="2843213"/>
              <a:ext cx="39688" cy="38100"/>
            </a:xfrm>
            <a:custGeom>
              <a:avLst/>
              <a:gdLst>
                <a:gd name="T0" fmla="*/ 12 w 14"/>
                <a:gd name="T1" fmla="*/ 13 h 13"/>
                <a:gd name="T2" fmla="*/ 11 w 14"/>
                <a:gd name="T3" fmla="*/ 13 h 13"/>
                <a:gd name="T4" fmla="*/ 0 w 14"/>
                <a:gd name="T5" fmla="*/ 4 h 13"/>
                <a:gd name="T6" fmla="*/ 0 w 14"/>
                <a:gd name="T7" fmla="*/ 1 h 13"/>
                <a:gd name="T8" fmla="*/ 3 w 14"/>
                <a:gd name="T9" fmla="*/ 1 h 13"/>
                <a:gd name="T10" fmla="*/ 13 w 14"/>
                <a:gd name="T11" fmla="*/ 10 h 13"/>
                <a:gd name="T12" fmla="*/ 13 w 14"/>
                <a:gd name="T13" fmla="*/ 13 h 13"/>
                <a:gd name="T14" fmla="*/ 1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4" name="Freeform 130">
              <a:extLst>
                <a:ext uri="{FF2B5EF4-FFF2-40B4-BE49-F238E27FC236}">
                  <a16:creationId xmlns:a16="http://schemas.microsoft.com/office/drawing/2014/main" id="{2DC47C36-E446-4F09-83A6-C70368B08AFE}"/>
                </a:ext>
              </a:extLst>
            </p:cNvPr>
            <p:cNvSpPr/>
            <p:nvPr/>
          </p:nvSpPr>
          <p:spPr bwMode="auto">
            <a:xfrm>
              <a:off x="5465763" y="2798763"/>
              <a:ext cx="39688" cy="41275"/>
            </a:xfrm>
            <a:custGeom>
              <a:avLst/>
              <a:gdLst>
                <a:gd name="T0" fmla="*/ 12 w 14"/>
                <a:gd name="T1" fmla="*/ 14 h 14"/>
                <a:gd name="T2" fmla="*/ 11 w 14"/>
                <a:gd name="T3" fmla="*/ 13 h 14"/>
                <a:gd name="T4" fmla="*/ 1 w 14"/>
                <a:gd name="T5" fmla="*/ 3 h 14"/>
                <a:gd name="T6" fmla="*/ 1 w 14"/>
                <a:gd name="T7" fmla="*/ 1 h 14"/>
                <a:gd name="T8" fmla="*/ 4 w 14"/>
                <a:gd name="T9" fmla="*/ 1 h 14"/>
                <a:gd name="T10" fmla="*/ 13 w 14"/>
                <a:gd name="T11" fmla="*/ 10 h 14"/>
                <a:gd name="T12" fmla="*/ 13 w 14"/>
                <a:gd name="T13" fmla="*/ 13 h 14"/>
                <a:gd name="T14" fmla="*/ 12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12" y="14"/>
                  </a:moveTo>
                  <a:cubicBezTo>
                    <a:pt x="12" y="14"/>
                    <a:pt x="11" y="13"/>
                    <a:pt x="11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5" name="Freeform 131">
              <a:extLst>
                <a:ext uri="{FF2B5EF4-FFF2-40B4-BE49-F238E27FC236}">
                  <a16:creationId xmlns:a16="http://schemas.microsoft.com/office/drawing/2014/main" id="{3276A5F6-2B09-4538-8267-F7C0D01D30A8}"/>
                </a:ext>
              </a:extLst>
            </p:cNvPr>
            <p:cNvSpPr/>
            <p:nvPr/>
          </p:nvSpPr>
          <p:spPr bwMode="auto">
            <a:xfrm>
              <a:off x="5505450" y="2757488"/>
              <a:ext cx="36513" cy="41275"/>
            </a:xfrm>
            <a:custGeom>
              <a:avLst/>
              <a:gdLst>
                <a:gd name="T0" fmla="*/ 11 w 13"/>
                <a:gd name="T1" fmla="*/ 14 h 14"/>
                <a:gd name="T2" fmla="*/ 10 w 13"/>
                <a:gd name="T3" fmla="*/ 13 h 14"/>
                <a:gd name="T4" fmla="*/ 1 w 13"/>
                <a:gd name="T5" fmla="*/ 3 h 14"/>
                <a:gd name="T6" fmla="*/ 1 w 13"/>
                <a:gd name="T7" fmla="*/ 0 h 14"/>
                <a:gd name="T8" fmla="*/ 3 w 13"/>
                <a:gd name="T9" fmla="*/ 1 h 14"/>
                <a:gd name="T10" fmla="*/ 13 w 13"/>
                <a:gd name="T11" fmla="*/ 11 h 14"/>
                <a:gd name="T12" fmla="*/ 12 w 13"/>
                <a:gd name="T13" fmla="*/ 13 h 14"/>
                <a:gd name="T14" fmla="*/ 11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0" y="14"/>
                    <a:pt x="10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6" name="Freeform 132">
              <a:extLst>
                <a:ext uri="{FF2B5EF4-FFF2-40B4-BE49-F238E27FC236}">
                  <a16:creationId xmlns:a16="http://schemas.microsoft.com/office/drawing/2014/main" id="{571745AB-803B-4107-99AB-0D0D8EA2BAF9}"/>
                </a:ext>
              </a:extLst>
            </p:cNvPr>
            <p:cNvSpPr/>
            <p:nvPr/>
          </p:nvSpPr>
          <p:spPr bwMode="auto">
            <a:xfrm>
              <a:off x="5546725" y="2716213"/>
              <a:ext cx="33338" cy="44450"/>
            </a:xfrm>
            <a:custGeom>
              <a:avLst/>
              <a:gdLst>
                <a:gd name="T0" fmla="*/ 10 w 12"/>
                <a:gd name="T1" fmla="*/ 15 h 15"/>
                <a:gd name="T2" fmla="*/ 9 w 12"/>
                <a:gd name="T3" fmla="*/ 14 h 15"/>
                <a:gd name="T4" fmla="*/ 0 w 12"/>
                <a:gd name="T5" fmla="*/ 3 h 15"/>
                <a:gd name="T6" fmla="*/ 1 w 12"/>
                <a:gd name="T7" fmla="*/ 1 h 15"/>
                <a:gd name="T8" fmla="*/ 3 w 12"/>
                <a:gd name="T9" fmla="*/ 1 h 15"/>
                <a:gd name="T10" fmla="*/ 12 w 12"/>
                <a:gd name="T11" fmla="*/ 12 h 15"/>
                <a:gd name="T12" fmla="*/ 11 w 12"/>
                <a:gd name="T13" fmla="*/ 14 h 15"/>
                <a:gd name="T14" fmla="*/ 10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0" y="15"/>
                  </a:moveTo>
                  <a:cubicBezTo>
                    <a:pt x="10" y="15"/>
                    <a:pt x="9" y="15"/>
                    <a:pt x="9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1" y="15"/>
                    <a:pt x="11" y="15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7" name="Freeform 133">
              <a:extLst>
                <a:ext uri="{FF2B5EF4-FFF2-40B4-BE49-F238E27FC236}">
                  <a16:creationId xmlns:a16="http://schemas.microsoft.com/office/drawing/2014/main" id="{90658838-298A-47AA-8B6A-ED95391DD43F}"/>
                </a:ext>
              </a:extLst>
            </p:cNvPr>
            <p:cNvSpPr/>
            <p:nvPr/>
          </p:nvSpPr>
          <p:spPr bwMode="auto">
            <a:xfrm>
              <a:off x="5564188" y="2636838"/>
              <a:ext cx="60325" cy="92075"/>
            </a:xfrm>
            <a:custGeom>
              <a:avLst/>
              <a:gdLst>
                <a:gd name="T0" fmla="*/ 20 w 22"/>
                <a:gd name="T1" fmla="*/ 31 h 31"/>
                <a:gd name="T2" fmla="*/ 19 w 22"/>
                <a:gd name="T3" fmla="*/ 30 h 31"/>
                <a:gd name="T4" fmla="*/ 0 w 22"/>
                <a:gd name="T5" fmla="*/ 2 h 31"/>
                <a:gd name="T6" fmla="*/ 0 w 22"/>
                <a:gd name="T7" fmla="*/ 1 h 31"/>
                <a:gd name="T8" fmla="*/ 2 w 22"/>
                <a:gd name="T9" fmla="*/ 1 h 31"/>
                <a:gd name="T10" fmla="*/ 22 w 22"/>
                <a:gd name="T11" fmla="*/ 29 h 31"/>
                <a:gd name="T12" fmla="*/ 21 w 22"/>
                <a:gd name="T13" fmla="*/ 31 h 31"/>
                <a:gd name="T14" fmla="*/ 20 w 22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0" y="31"/>
                    <a:pt x="20" y="31"/>
                    <a:pt x="19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30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8" name="Freeform 134">
              <a:extLst>
                <a:ext uri="{FF2B5EF4-FFF2-40B4-BE49-F238E27FC236}">
                  <a16:creationId xmlns:a16="http://schemas.microsoft.com/office/drawing/2014/main" id="{1F66E009-3FA6-4E71-AFAF-A93D9DF9544B}"/>
                </a:ext>
              </a:extLst>
            </p:cNvPr>
            <p:cNvSpPr/>
            <p:nvPr/>
          </p:nvSpPr>
          <p:spPr bwMode="auto">
            <a:xfrm>
              <a:off x="5632450" y="2646363"/>
              <a:ext cx="31750" cy="46038"/>
            </a:xfrm>
            <a:custGeom>
              <a:avLst/>
              <a:gdLst>
                <a:gd name="T0" fmla="*/ 9 w 11"/>
                <a:gd name="T1" fmla="*/ 16 h 16"/>
                <a:gd name="T2" fmla="*/ 8 w 11"/>
                <a:gd name="T3" fmla="*/ 15 h 16"/>
                <a:gd name="T4" fmla="*/ 0 w 11"/>
                <a:gd name="T5" fmla="*/ 3 h 16"/>
                <a:gd name="T6" fmla="*/ 1 w 11"/>
                <a:gd name="T7" fmla="*/ 1 h 16"/>
                <a:gd name="T8" fmla="*/ 4 w 11"/>
                <a:gd name="T9" fmla="*/ 1 h 16"/>
                <a:gd name="T10" fmla="*/ 11 w 11"/>
                <a:gd name="T11" fmla="*/ 13 h 16"/>
                <a:gd name="T12" fmla="*/ 10 w 11"/>
                <a:gd name="T13" fmla="*/ 16 h 16"/>
                <a:gd name="T14" fmla="*/ 9 w 1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9" y="16"/>
                  </a:moveTo>
                  <a:cubicBezTo>
                    <a:pt x="9" y="16"/>
                    <a:pt x="8" y="16"/>
                    <a:pt x="8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10" y="16"/>
                    <a:pt x="9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9" name="Freeform 135">
              <a:extLst>
                <a:ext uri="{FF2B5EF4-FFF2-40B4-BE49-F238E27FC236}">
                  <a16:creationId xmlns:a16="http://schemas.microsoft.com/office/drawing/2014/main" id="{F6015B5A-0B0F-4FB8-99F5-E4B7CB483685}"/>
                </a:ext>
              </a:extLst>
            </p:cNvPr>
            <p:cNvSpPr/>
            <p:nvPr/>
          </p:nvSpPr>
          <p:spPr bwMode="auto">
            <a:xfrm>
              <a:off x="5680075" y="2616200"/>
              <a:ext cx="28575" cy="47625"/>
            </a:xfrm>
            <a:custGeom>
              <a:avLst/>
              <a:gdLst>
                <a:gd name="T0" fmla="*/ 8 w 10"/>
                <a:gd name="T1" fmla="*/ 16 h 16"/>
                <a:gd name="T2" fmla="*/ 6 w 10"/>
                <a:gd name="T3" fmla="*/ 15 h 16"/>
                <a:gd name="T4" fmla="*/ 0 w 10"/>
                <a:gd name="T5" fmla="*/ 3 h 16"/>
                <a:gd name="T6" fmla="*/ 1 w 10"/>
                <a:gd name="T7" fmla="*/ 0 h 16"/>
                <a:gd name="T8" fmla="*/ 3 w 10"/>
                <a:gd name="T9" fmla="*/ 1 h 16"/>
                <a:gd name="T10" fmla="*/ 10 w 10"/>
                <a:gd name="T11" fmla="*/ 13 h 16"/>
                <a:gd name="T12" fmla="*/ 9 w 10"/>
                <a:gd name="T13" fmla="*/ 16 h 16"/>
                <a:gd name="T14" fmla="*/ 8 w 1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6">
                  <a:moveTo>
                    <a:pt x="8" y="16"/>
                  </a:moveTo>
                  <a:cubicBezTo>
                    <a:pt x="7" y="16"/>
                    <a:pt x="7" y="16"/>
                    <a:pt x="6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5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0" name="Freeform 136">
              <a:extLst>
                <a:ext uri="{FF2B5EF4-FFF2-40B4-BE49-F238E27FC236}">
                  <a16:creationId xmlns:a16="http://schemas.microsoft.com/office/drawing/2014/main" id="{213A6515-6714-4FAD-A5C3-E2D9AA11B2D1}"/>
                </a:ext>
              </a:extLst>
            </p:cNvPr>
            <p:cNvSpPr/>
            <p:nvPr/>
          </p:nvSpPr>
          <p:spPr bwMode="auto">
            <a:xfrm>
              <a:off x="5727700" y="2590800"/>
              <a:ext cx="26988" cy="46038"/>
            </a:xfrm>
            <a:custGeom>
              <a:avLst/>
              <a:gdLst>
                <a:gd name="T0" fmla="*/ 8 w 10"/>
                <a:gd name="T1" fmla="*/ 16 h 16"/>
                <a:gd name="T2" fmla="*/ 6 w 10"/>
                <a:gd name="T3" fmla="*/ 15 h 16"/>
                <a:gd name="T4" fmla="*/ 0 w 10"/>
                <a:gd name="T5" fmla="*/ 2 h 16"/>
                <a:gd name="T6" fmla="*/ 1 w 10"/>
                <a:gd name="T7" fmla="*/ 0 h 16"/>
                <a:gd name="T8" fmla="*/ 4 w 10"/>
                <a:gd name="T9" fmla="*/ 1 h 16"/>
                <a:gd name="T10" fmla="*/ 9 w 10"/>
                <a:gd name="T11" fmla="*/ 14 h 16"/>
                <a:gd name="T12" fmla="*/ 8 w 10"/>
                <a:gd name="T13" fmla="*/ 16 h 16"/>
                <a:gd name="T14" fmla="*/ 8 w 1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6">
                  <a:moveTo>
                    <a:pt x="8" y="16"/>
                  </a:moveTo>
                  <a:cubicBezTo>
                    <a:pt x="7" y="16"/>
                    <a:pt x="6" y="16"/>
                    <a:pt x="6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1" name="Freeform 137">
              <a:extLst>
                <a:ext uri="{FF2B5EF4-FFF2-40B4-BE49-F238E27FC236}">
                  <a16:creationId xmlns:a16="http://schemas.microsoft.com/office/drawing/2014/main" id="{5D1DA94E-D5DC-4FF6-97CD-0F71FBE3DF1D}"/>
                </a:ext>
              </a:extLst>
            </p:cNvPr>
            <p:cNvSpPr/>
            <p:nvPr/>
          </p:nvSpPr>
          <p:spPr bwMode="auto">
            <a:xfrm>
              <a:off x="5778500" y="2566988"/>
              <a:ext cx="23813" cy="47625"/>
            </a:xfrm>
            <a:custGeom>
              <a:avLst/>
              <a:gdLst>
                <a:gd name="T0" fmla="*/ 7 w 9"/>
                <a:gd name="T1" fmla="*/ 16 h 16"/>
                <a:gd name="T2" fmla="*/ 5 w 9"/>
                <a:gd name="T3" fmla="*/ 15 h 16"/>
                <a:gd name="T4" fmla="*/ 0 w 9"/>
                <a:gd name="T5" fmla="*/ 2 h 16"/>
                <a:gd name="T6" fmla="*/ 1 w 9"/>
                <a:gd name="T7" fmla="*/ 0 h 16"/>
                <a:gd name="T8" fmla="*/ 3 w 9"/>
                <a:gd name="T9" fmla="*/ 1 h 16"/>
                <a:gd name="T10" fmla="*/ 8 w 9"/>
                <a:gd name="T11" fmla="*/ 14 h 16"/>
                <a:gd name="T12" fmla="*/ 7 w 9"/>
                <a:gd name="T13" fmla="*/ 16 h 16"/>
                <a:gd name="T14" fmla="*/ 7 w 9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6" y="16"/>
                    <a:pt x="5" y="16"/>
                    <a:pt x="5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8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2" name="Freeform 138">
              <a:extLst>
                <a:ext uri="{FF2B5EF4-FFF2-40B4-BE49-F238E27FC236}">
                  <a16:creationId xmlns:a16="http://schemas.microsoft.com/office/drawing/2014/main" id="{773F035F-1355-4AA0-B0C5-02C6C4A0E815}"/>
                </a:ext>
              </a:extLst>
            </p:cNvPr>
            <p:cNvSpPr/>
            <p:nvPr/>
          </p:nvSpPr>
          <p:spPr bwMode="auto">
            <a:xfrm>
              <a:off x="5816600" y="2493963"/>
              <a:ext cx="39688" cy="107950"/>
            </a:xfrm>
            <a:custGeom>
              <a:avLst/>
              <a:gdLst>
                <a:gd name="T0" fmla="*/ 12 w 14"/>
                <a:gd name="T1" fmla="*/ 37 h 37"/>
                <a:gd name="T2" fmla="*/ 11 w 14"/>
                <a:gd name="T3" fmla="*/ 36 h 37"/>
                <a:gd name="T4" fmla="*/ 0 w 14"/>
                <a:gd name="T5" fmla="*/ 1 h 37"/>
                <a:gd name="T6" fmla="*/ 1 w 14"/>
                <a:gd name="T7" fmla="*/ 0 h 37"/>
                <a:gd name="T8" fmla="*/ 3 w 14"/>
                <a:gd name="T9" fmla="*/ 1 h 37"/>
                <a:gd name="T10" fmla="*/ 14 w 14"/>
                <a:gd name="T11" fmla="*/ 35 h 37"/>
                <a:gd name="T12" fmla="*/ 13 w 14"/>
                <a:gd name="T13" fmla="*/ 37 h 37"/>
                <a:gd name="T14" fmla="*/ 12 w 14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7">
                  <a:moveTo>
                    <a:pt x="12" y="37"/>
                  </a:moveTo>
                  <a:cubicBezTo>
                    <a:pt x="12" y="37"/>
                    <a:pt x="11" y="37"/>
                    <a:pt x="11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6"/>
                    <a:pt x="14" y="37"/>
                    <a:pt x="13" y="37"/>
                  </a:cubicBezTo>
                  <a:cubicBezTo>
                    <a:pt x="13" y="37"/>
                    <a:pt x="13" y="37"/>
                    <a:pt x="1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3" name="Freeform 139">
              <a:extLst>
                <a:ext uri="{FF2B5EF4-FFF2-40B4-BE49-F238E27FC236}">
                  <a16:creationId xmlns:a16="http://schemas.microsoft.com/office/drawing/2014/main" id="{70BA3F03-3A88-454A-8AFF-5C8A885A3282}"/>
                </a:ext>
              </a:extLst>
            </p:cNvPr>
            <p:cNvSpPr/>
            <p:nvPr/>
          </p:nvSpPr>
          <p:spPr bwMode="auto">
            <a:xfrm>
              <a:off x="5878513" y="2528888"/>
              <a:ext cx="22225" cy="49213"/>
            </a:xfrm>
            <a:custGeom>
              <a:avLst/>
              <a:gdLst>
                <a:gd name="T0" fmla="*/ 6 w 8"/>
                <a:gd name="T1" fmla="*/ 17 h 17"/>
                <a:gd name="T2" fmla="*/ 4 w 8"/>
                <a:gd name="T3" fmla="*/ 16 h 17"/>
                <a:gd name="T4" fmla="*/ 1 w 8"/>
                <a:gd name="T5" fmla="*/ 2 h 17"/>
                <a:gd name="T6" fmla="*/ 2 w 8"/>
                <a:gd name="T7" fmla="*/ 0 h 17"/>
                <a:gd name="T8" fmla="*/ 4 w 8"/>
                <a:gd name="T9" fmla="*/ 2 h 17"/>
                <a:gd name="T10" fmla="*/ 8 w 8"/>
                <a:gd name="T11" fmla="*/ 15 h 17"/>
                <a:gd name="T12" fmla="*/ 6 w 8"/>
                <a:gd name="T13" fmla="*/ 17 h 17"/>
                <a:gd name="T14" fmla="*/ 6 w 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6" y="17"/>
                  </a:moveTo>
                  <a:cubicBezTo>
                    <a:pt x="5" y="17"/>
                    <a:pt x="4" y="17"/>
                    <a:pt x="4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4" name="Freeform 140">
              <a:extLst>
                <a:ext uri="{FF2B5EF4-FFF2-40B4-BE49-F238E27FC236}">
                  <a16:creationId xmlns:a16="http://schemas.microsoft.com/office/drawing/2014/main" id="{4A35113C-4803-475F-9B35-1B7EAF2AF0AD}"/>
                </a:ext>
              </a:extLst>
            </p:cNvPr>
            <p:cNvSpPr/>
            <p:nvPr/>
          </p:nvSpPr>
          <p:spPr bwMode="auto">
            <a:xfrm>
              <a:off x="5930900" y="2517775"/>
              <a:ext cx="19050" cy="49213"/>
            </a:xfrm>
            <a:custGeom>
              <a:avLst/>
              <a:gdLst>
                <a:gd name="T0" fmla="*/ 5 w 7"/>
                <a:gd name="T1" fmla="*/ 17 h 17"/>
                <a:gd name="T2" fmla="*/ 3 w 7"/>
                <a:gd name="T3" fmla="*/ 16 h 17"/>
                <a:gd name="T4" fmla="*/ 1 w 7"/>
                <a:gd name="T5" fmla="*/ 2 h 17"/>
                <a:gd name="T6" fmla="*/ 2 w 7"/>
                <a:gd name="T7" fmla="*/ 0 h 17"/>
                <a:gd name="T8" fmla="*/ 4 w 7"/>
                <a:gd name="T9" fmla="*/ 1 h 17"/>
                <a:gd name="T10" fmla="*/ 7 w 7"/>
                <a:gd name="T11" fmla="*/ 15 h 17"/>
                <a:gd name="T12" fmla="*/ 5 w 7"/>
                <a:gd name="T13" fmla="*/ 17 h 17"/>
                <a:gd name="T14" fmla="*/ 5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5" y="17"/>
                  </a:moveTo>
                  <a:cubicBezTo>
                    <a:pt x="4" y="17"/>
                    <a:pt x="3" y="17"/>
                    <a:pt x="3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5" name="Freeform 141">
              <a:extLst>
                <a:ext uri="{FF2B5EF4-FFF2-40B4-BE49-F238E27FC236}">
                  <a16:creationId xmlns:a16="http://schemas.microsoft.com/office/drawing/2014/main" id="{AD3529A8-49E8-40B8-945E-4511C68B9342}"/>
                </a:ext>
              </a:extLst>
            </p:cNvPr>
            <p:cNvSpPr/>
            <p:nvPr/>
          </p:nvSpPr>
          <p:spPr bwMode="auto">
            <a:xfrm>
              <a:off x="5986463" y="2505075"/>
              <a:ext cx="14288" cy="52388"/>
            </a:xfrm>
            <a:custGeom>
              <a:avLst/>
              <a:gdLst>
                <a:gd name="T0" fmla="*/ 3 w 5"/>
                <a:gd name="T1" fmla="*/ 18 h 18"/>
                <a:gd name="T2" fmla="*/ 1 w 5"/>
                <a:gd name="T3" fmla="*/ 16 h 18"/>
                <a:gd name="T4" fmla="*/ 0 w 5"/>
                <a:gd name="T5" fmla="*/ 3 h 18"/>
                <a:gd name="T6" fmla="*/ 1 w 5"/>
                <a:gd name="T7" fmla="*/ 1 h 18"/>
                <a:gd name="T8" fmla="*/ 3 w 5"/>
                <a:gd name="T9" fmla="*/ 2 h 18"/>
                <a:gd name="T10" fmla="*/ 5 w 5"/>
                <a:gd name="T11" fmla="*/ 16 h 18"/>
                <a:gd name="T12" fmla="*/ 3 w 5"/>
                <a:gd name="T13" fmla="*/ 18 h 18"/>
                <a:gd name="T14" fmla="*/ 3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3" y="18"/>
                  </a:moveTo>
                  <a:cubicBezTo>
                    <a:pt x="2" y="18"/>
                    <a:pt x="1" y="17"/>
                    <a:pt x="1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6" name="Freeform 142">
              <a:extLst>
                <a:ext uri="{FF2B5EF4-FFF2-40B4-BE49-F238E27FC236}">
                  <a16:creationId xmlns:a16="http://schemas.microsoft.com/office/drawing/2014/main" id="{6E7333CE-630C-4F11-B631-ED8849C22BAB}"/>
                </a:ext>
              </a:extLst>
            </p:cNvPr>
            <p:cNvSpPr/>
            <p:nvPr/>
          </p:nvSpPr>
          <p:spPr bwMode="auto">
            <a:xfrm>
              <a:off x="6038850" y="2501900"/>
              <a:ext cx="14288" cy="50800"/>
            </a:xfrm>
            <a:custGeom>
              <a:avLst/>
              <a:gdLst>
                <a:gd name="T0" fmla="*/ 3 w 5"/>
                <a:gd name="T1" fmla="*/ 17 h 17"/>
                <a:gd name="T2" fmla="*/ 1 w 5"/>
                <a:gd name="T3" fmla="*/ 16 h 17"/>
                <a:gd name="T4" fmla="*/ 0 w 5"/>
                <a:gd name="T5" fmla="*/ 2 h 17"/>
                <a:gd name="T6" fmla="*/ 2 w 5"/>
                <a:gd name="T7" fmla="*/ 0 h 17"/>
                <a:gd name="T8" fmla="*/ 4 w 5"/>
                <a:gd name="T9" fmla="*/ 1 h 17"/>
                <a:gd name="T10" fmla="*/ 4 w 5"/>
                <a:gd name="T11" fmla="*/ 15 h 17"/>
                <a:gd name="T12" fmla="*/ 3 w 5"/>
                <a:gd name="T13" fmla="*/ 17 h 17"/>
                <a:gd name="T14" fmla="*/ 3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3" y="17"/>
                  </a:moveTo>
                  <a:cubicBezTo>
                    <a:pt x="2" y="17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7" name="Freeform 143">
              <a:extLst>
                <a:ext uri="{FF2B5EF4-FFF2-40B4-BE49-F238E27FC236}">
                  <a16:creationId xmlns:a16="http://schemas.microsoft.com/office/drawing/2014/main" id="{26ABC814-B0E7-4044-B556-D0983D0CDBA0}"/>
                </a:ext>
              </a:extLst>
            </p:cNvPr>
            <p:cNvSpPr/>
            <p:nvPr/>
          </p:nvSpPr>
          <p:spPr bwMode="auto">
            <a:xfrm>
              <a:off x="6094413" y="243522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0 w 3"/>
                <a:gd name="T3" fmla="*/ 38 h 39"/>
                <a:gd name="T4" fmla="*/ 0 w 3"/>
                <a:gd name="T5" fmla="*/ 2 h 39"/>
                <a:gd name="T6" fmla="*/ 1 w 3"/>
                <a:gd name="T7" fmla="*/ 0 h 39"/>
                <a:gd name="T8" fmla="*/ 3 w 3"/>
                <a:gd name="T9" fmla="*/ 2 h 39"/>
                <a:gd name="T10" fmla="*/ 3 w 3"/>
                <a:gd name="T11" fmla="*/ 38 h 39"/>
                <a:gd name="T12" fmla="*/ 1 w 3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8" name="Freeform 144">
              <a:extLst>
                <a:ext uri="{FF2B5EF4-FFF2-40B4-BE49-F238E27FC236}">
                  <a16:creationId xmlns:a16="http://schemas.microsoft.com/office/drawing/2014/main" id="{2E91E582-9B83-400D-BC01-5C8B4FB97E5B}"/>
                </a:ext>
              </a:extLst>
            </p:cNvPr>
            <p:cNvSpPr/>
            <p:nvPr/>
          </p:nvSpPr>
          <p:spPr bwMode="auto">
            <a:xfrm>
              <a:off x="6145213" y="2501900"/>
              <a:ext cx="11113" cy="50800"/>
            </a:xfrm>
            <a:custGeom>
              <a:avLst/>
              <a:gdLst>
                <a:gd name="T0" fmla="*/ 2 w 4"/>
                <a:gd name="T1" fmla="*/ 17 h 17"/>
                <a:gd name="T2" fmla="*/ 2 w 4"/>
                <a:gd name="T3" fmla="*/ 17 h 17"/>
                <a:gd name="T4" fmla="*/ 0 w 4"/>
                <a:gd name="T5" fmla="*/ 15 h 17"/>
                <a:gd name="T6" fmla="*/ 1 w 4"/>
                <a:gd name="T7" fmla="*/ 1 h 17"/>
                <a:gd name="T8" fmla="*/ 3 w 4"/>
                <a:gd name="T9" fmla="*/ 0 h 17"/>
                <a:gd name="T10" fmla="*/ 4 w 4"/>
                <a:gd name="T11" fmla="*/ 2 h 17"/>
                <a:gd name="T12" fmla="*/ 4 w 4"/>
                <a:gd name="T13" fmla="*/ 16 h 17"/>
                <a:gd name="T14" fmla="*/ 2 w 4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9" name="Freeform 145">
              <a:extLst>
                <a:ext uri="{FF2B5EF4-FFF2-40B4-BE49-F238E27FC236}">
                  <a16:creationId xmlns:a16="http://schemas.microsoft.com/office/drawing/2014/main" id="{52E9F84E-7FE7-4477-AA32-8AF30F5C4022}"/>
                </a:ext>
              </a:extLst>
            </p:cNvPr>
            <p:cNvSpPr/>
            <p:nvPr/>
          </p:nvSpPr>
          <p:spPr bwMode="auto">
            <a:xfrm>
              <a:off x="6194425" y="2505075"/>
              <a:ext cx="17463" cy="52388"/>
            </a:xfrm>
            <a:custGeom>
              <a:avLst/>
              <a:gdLst>
                <a:gd name="T0" fmla="*/ 2 w 6"/>
                <a:gd name="T1" fmla="*/ 18 h 18"/>
                <a:gd name="T2" fmla="*/ 2 w 6"/>
                <a:gd name="T3" fmla="*/ 18 h 18"/>
                <a:gd name="T4" fmla="*/ 0 w 6"/>
                <a:gd name="T5" fmla="*/ 16 h 18"/>
                <a:gd name="T6" fmla="*/ 2 w 6"/>
                <a:gd name="T7" fmla="*/ 2 h 18"/>
                <a:gd name="T8" fmla="*/ 4 w 6"/>
                <a:gd name="T9" fmla="*/ 1 h 18"/>
                <a:gd name="T10" fmla="*/ 6 w 6"/>
                <a:gd name="T11" fmla="*/ 3 h 18"/>
                <a:gd name="T12" fmla="*/ 4 w 6"/>
                <a:gd name="T13" fmla="*/ 16 h 18"/>
                <a:gd name="T14" fmla="*/ 2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0" name="Freeform 146">
              <a:extLst>
                <a:ext uri="{FF2B5EF4-FFF2-40B4-BE49-F238E27FC236}">
                  <a16:creationId xmlns:a16="http://schemas.microsoft.com/office/drawing/2014/main" id="{81E3AA77-CA4A-470D-8933-B16668CAD9BC}"/>
                </a:ext>
              </a:extLst>
            </p:cNvPr>
            <p:cNvSpPr/>
            <p:nvPr/>
          </p:nvSpPr>
          <p:spPr bwMode="auto">
            <a:xfrm>
              <a:off x="6245225" y="2517775"/>
              <a:ext cx="19050" cy="49213"/>
            </a:xfrm>
            <a:custGeom>
              <a:avLst/>
              <a:gdLst>
                <a:gd name="T0" fmla="*/ 2 w 7"/>
                <a:gd name="T1" fmla="*/ 17 h 17"/>
                <a:gd name="T2" fmla="*/ 2 w 7"/>
                <a:gd name="T3" fmla="*/ 17 h 17"/>
                <a:gd name="T4" fmla="*/ 1 w 7"/>
                <a:gd name="T5" fmla="*/ 15 h 17"/>
                <a:gd name="T6" fmla="*/ 3 w 7"/>
                <a:gd name="T7" fmla="*/ 1 h 17"/>
                <a:gd name="T8" fmla="*/ 5 w 7"/>
                <a:gd name="T9" fmla="*/ 0 h 17"/>
                <a:gd name="T10" fmla="*/ 7 w 7"/>
                <a:gd name="T11" fmla="*/ 2 h 17"/>
                <a:gd name="T12" fmla="*/ 4 w 7"/>
                <a:gd name="T13" fmla="*/ 16 h 17"/>
                <a:gd name="T14" fmla="*/ 2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1" y="1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1" name="Freeform 147">
              <a:extLst>
                <a:ext uri="{FF2B5EF4-FFF2-40B4-BE49-F238E27FC236}">
                  <a16:creationId xmlns:a16="http://schemas.microsoft.com/office/drawing/2014/main" id="{588C2112-9FC5-4F6F-B34A-4DE02559F086}"/>
                </a:ext>
              </a:extLst>
            </p:cNvPr>
            <p:cNvSpPr/>
            <p:nvPr/>
          </p:nvSpPr>
          <p:spPr bwMode="auto">
            <a:xfrm>
              <a:off x="6905625" y="3332163"/>
              <a:ext cx="47625" cy="14288"/>
            </a:xfrm>
            <a:custGeom>
              <a:avLst/>
              <a:gdLst>
                <a:gd name="T0" fmla="*/ 2 w 17"/>
                <a:gd name="T1" fmla="*/ 5 h 5"/>
                <a:gd name="T2" fmla="*/ 0 w 17"/>
                <a:gd name="T3" fmla="*/ 4 h 5"/>
                <a:gd name="T4" fmla="*/ 2 w 17"/>
                <a:gd name="T5" fmla="*/ 2 h 5"/>
                <a:gd name="T6" fmla="*/ 15 w 17"/>
                <a:gd name="T7" fmla="*/ 0 h 5"/>
                <a:gd name="T8" fmla="*/ 17 w 17"/>
                <a:gd name="T9" fmla="*/ 1 h 5"/>
                <a:gd name="T10" fmla="*/ 16 w 17"/>
                <a:gd name="T11" fmla="*/ 3 h 5"/>
                <a:gd name="T12" fmla="*/ 2 w 17"/>
                <a:gd name="T13" fmla="*/ 5 h 5"/>
                <a:gd name="T14" fmla="*/ 2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6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2" name="Freeform 148">
              <a:extLst>
                <a:ext uri="{FF2B5EF4-FFF2-40B4-BE49-F238E27FC236}">
                  <a16:creationId xmlns:a16="http://schemas.microsoft.com/office/drawing/2014/main" id="{DA854C77-DCB9-4FC8-95D6-48F62D9195AE}"/>
                </a:ext>
              </a:extLst>
            </p:cNvPr>
            <p:cNvSpPr/>
            <p:nvPr/>
          </p:nvSpPr>
          <p:spPr bwMode="auto">
            <a:xfrm>
              <a:off x="6897688" y="3273425"/>
              <a:ext cx="47625" cy="17463"/>
            </a:xfrm>
            <a:custGeom>
              <a:avLst/>
              <a:gdLst>
                <a:gd name="T0" fmla="*/ 2 w 17"/>
                <a:gd name="T1" fmla="*/ 6 h 6"/>
                <a:gd name="T2" fmla="*/ 0 w 17"/>
                <a:gd name="T3" fmla="*/ 4 h 6"/>
                <a:gd name="T4" fmla="*/ 2 w 17"/>
                <a:gd name="T5" fmla="*/ 2 h 6"/>
                <a:gd name="T6" fmla="*/ 15 w 17"/>
                <a:gd name="T7" fmla="*/ 0 h 6"/>
                <a:gd name="T8" fmla="*/ 17 w 17"/>
                <a:gd name="T9" fmla="*/ 1 h 6"/>
                <a:gd name="T10" fmla="*/ 16 w 17"/>
                <a:gd name="T11" fmla="*/ 3 h 6"/>
                <a:gd name="T12" fmla="*/ 2 w 17"/>
                <a:gd name="T13" fmla="*/ 6 h 6"/>
                <a:gd name="T14" fmla="*/ 2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1" y="6"/>
                    <a:pt x="1" y="5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3" name="Freeform 149">
              <a:extLst>
                <a:ext uri="{FF2B5EF4-FFF2-40B4-BE49-F238E27FC236}">
                  <a16:creationId xmlns:a16="http://schemas.microsoft.com/office/drawing/2014/main" id="{1811D8DF-4A1E-438C-A7C0-9FACAFF233DE}"/>
                </a:ext>
              </a:extLst>
            </p:cNvPr>
            <p:cNvSpPr/>
            <p:nvPr/>
          </p:nvSpPr>
          <p:spPr bwMode="auto">
            <a:xfrm>
              <a:off x="6886575" y="3214688"/>
              <a:ext cx="47625" cy="20638"/>
            </a:xfrm>
            <a:custGeom>
              <a:avLst/>
              <a:gdLst>
                <a:gd name="T0" fmla="*/ 2 w 17"/>
                <a:gd name="T1" fmla="*/ 7 h 7"/>
                <a:gd name="T2" fmla="*/ 0 w 17"/>
                <a:gd name="T3" fmla="*/ 6 h 7"/>
                <a:gd name="T4" fmla="*/ 2 w 17"/>
                <a:gd name="T5" fmla="*/ 3 h 7"/>
                <a:gd name="T6" fmla="*/ 15 w 17"/>
                <a:gd name="T7" fmla="*/ 0 h 7"/>
                <a:gd name="T8" fmla="*/ 17 w 17"/>
                <a:gd name="T9" fmla="*/ 1 h 7"/>
                <a:gd name="T10" fmla="*/ 15 w 17"/>
                <a:gd name="T11" fmla="*/ 3 h 7"/>
                <a:gd name="T12" fmla="*/ 3 w 17"/>
                <a:gd name="T13" fmla="*/ 7 h 7"/>
                <a:gd name="T14" fmla="*/ 2 w 1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7">
                  <a:moveTo>
                    <a:pt x="2" y="7"/>
                  </a:moveTo>
                  <a:cubicBezTo>
                    <a:pt x="1" y="7"/>
                    <a:pt x="1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4" name="Freeform 150">
              <a:extLst>
                <a:ext uri="{FF2B5EF4-FFF2-40B4-BE49-F238E27FC236}">
                  <a16:creationId xmlns:a16="http://schemas.microsoft.com/office/drawing/2014/main" id="{0184F439-030E-400F-8E6F-E0A233846553}"/>
                </a:ext>
              </a:extLst>
            </p:cNvPr>
            <p:cNvSpPr/>
            <p:nvPr/>
          </p:nvSpPr>
          <p:spPr bwMode="auto">
            <a:xfrm>
              <a:off x="6870700" y="3138488"/>
              <a:ext cx="96838" cy="41275"/>
            </a:xfrm>
            <a:custGeom>
              <a:avLst/>
              <a:gdLst>
                <a:gd name="T0" fmla="*/ 2 w 35"/>
                <a:gd name="T1" fmla="*/ 14 h 14"/>
                <a:gd name="T2" fmla="*/ 0 w 35"/>
                <a:gd name="T3" fmla="*/ 13 h 14"/>
                <a:gd name="T4" fmla="*/ 1 w 35"/>
                <a:gd name="T5" fmla="*/ 11 h 14"/>
                <a:gd name="T6" fmla="*/ 33 w 35"/>
                <a:gd name="T7" fmla="*/ 0 h 14"/>
                <a:gd name="T8" fmla="*/ 35 w 35"/>
                <a:gd name="T9" fmla="*/ 1 h 14"/>
                <a:gd name="T10" fmla="*/ 34 w 35"/>
                <a:gd name="T11" fmla="*/ 3 h 14"/>
                <a:gd name="T12" fmla="*/ 2 w 35"/>
                <a:gd name="T13" fmla="*/ 14 h 14"/>
                <a:gd name="T14" fmla="*/ 2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2" y="14"/>
                  </a:moveTo>
                  <a:cubicBezTo>
                    <a:pt x="1" y="14"/>
                    <a:pt x="1" y="14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2"/>
                    <a:pt x="35" y="3"/>
                    <a:pt x="34" y="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5" name="Freeform 151">
              <a:extLst>
                <a:ext uri="{FF2B5EF4-FFF2-40B4-BE49-F238E27FC236}">
                  <a16:creationId xmlns:a16="http://schemas.microsoft.com/office/drawing/2014/main" id="{4CA1E1B7-6A1F-4903-B68F-079B5BFFC405}"/>
                </a:ext>
              </a:extLst>
            </p:cNvPr>
            <p:cNvSpPr/>
            <p:nvPr/>
          </p:nvSpPr>
          <p:spPr bwMode="auto">
            <a:xfrm>
              <a:off x="6856413" y="3100388"/>
              <a:ext cx="44450" cy="26988"/>
            </a:xfrm>
            <a:custGeom>
              <a:avLst/>
              <a:gdLst>
                <a:gd name="T0" fmla="*/ 2 w 16"/>
                <a:gd name="T1" fmla="*/ 9 h 9"/>
                <a:gd name="T2" fmla="*/ 0 w 16"/>
                <a:gd name="T3" fmla="*/ 8 h 9"/>
                <a:gd name="T4" fmla="*/ 1 w 16"/>
                <a:gd name="T5" fmla="*/ 5 h 9"/>
                <a:gd name="T6" fmla="*/ 13 w 16"/>
                <a:gd name="T7" fmla="*/ 0 h 9"/>
                <a:gd name="T8" fmla="*/ 16 w 16"/>
                <a:gd name="T9" fmla="*/ 1 h 9"/>
                <a:gd name="T10" fmla="*/ 15 w 16"/>
                <a:gd name="T11" fmla="*/ 3 h 9"/>
                <a:gd name="T12" fmla="*/ 2 w 16"/>
                <a:gd name="T13" fmla="*/ 9 h 9"/>
                <a:gd name="T14" fmla="*/ 2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2" y="9"/>
                  </a:move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6" name="Freeform 152">
              <a:extLst>
                <a:ext uri="{FF2B5EF4-FFF2-40B4-BE49-F238E27FC236}">
                  <a16:creationId xmlns:a16="http://schemas.microsoft.com/office/drawing/2014/main" id="{61C74D0C-E191-4EFA-AAC3-06CB2ED34564}"/>
                </a:ext>
              </a:extLst>
            </p:cNvPr>
            <p:cNvSpPr/>
            <p:nvPr/>
          </p:nvSpPr>
          <p:spPr bwMode="auto">
            <a:xfrm>
              <a:off x="6834188" y="3044825"/>
              <a:ext cx="44450" cy="30163"/>
            </a:xfrm>
            <a:custGeom>
              <a:avLst/>
              <a:gdLst>
                <a:gd name="T0" fmla="*/ 2 w 16"/>
                <a:gd name="T1" fmla="*/ 10 h 10"/>
                <a:gd name="T2" fmla="*/ 1 w 16"/>
                <a:gd name="T3" fmla="*/ 9 h 10"/>
                <a:gd name="T4" fmla="*/ 2 w 16"/>
                <a:gd name="T5" fmla="*/ 7 h 10"/>
                <a:gd name="T6" fmla="*/ 14 w 16"/>
                <a:gd name="T7" fmla="*/ 1 h 10"/>
                <a:gd name="T8" fmla="*/ 16 w 16"/>
                <a:gd name="T9" fmla="*/ 1 h 10"/>
                <a:gd name="T10" fmla="*/ 15 w 16"/>
                <a:gd name="T11" fmla="*/ 4 h 10"/>
                <a:gd name="T12" fmla="*/ 3 w 16"/>
                <a:gd name="T13" fmla="*/ 10 h 10"/>
                <a:gd name="T14" fmla="*/ 2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2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6" y="0"/>
                    <a:pt x="16" y="1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7" name="Freeform 153">
              <a:extLst>
                <a:ext uri="{FF2B5EF4-FFF2-40B4-BE49-F238E27FC236}">
                  <a16:creationId xmlns:a16="http://schemas.microsoft.com/office/drawing/2014/main" id="{8A88765C-ED6A-4271-B95F-C1550DA5BE6D}"/>
                </a:ext>
              </a:extLst>
            </p:cNvPr>
            <p:cNvSpPr/>
            <p:nvPr/>
          </p:nvSpPr>
          <p:spPr bwMode="auto">
            <a:xfrm>
              <a:off x="6811963" y="2992438"/>
              <a:ext cx="44450" cy="28575"/>
            </a:xfrm>
            <a:custGeom>
              <a:avLst/>
              <a:gdLst>
                <a:gd name="T0" fmla="*/ 2 w 16"/>
                <a:gd name="T1" fmla="*/ 10 h 10"/>
                <a:gd name="T2" fmla="*/ 0 w 16"/>
                <a:gd name="T3" fmla="*/ 10 h 10"/>
                <a:gd name="T4" fmla="*/ 1 w 16"/>
                <a:gd name="T5" fmla="*/ 7 h 10"/>
                <a:gd name="T6" fmla="*/ 13 w 16"/>
                <a:gd name="T7" fmla="*/ 0 h 10"/>
                <a:gd name="T8" fmla="*/ 15 w 16"/>
                <a:gd name="T9" fmla="*/ 1 h 10"/>
                <a:gd name="T10" fmla="*/ 14 w 16"/>
                <a:gd name="T11" fmla="*/ 3 h 10"/>
                <a:gd name="T12" fmla="*/ 3 w 16"/>
                <a:gd name="T13" fmla="*/ 10 h 10"/>
                <a:gd name="T14" fmla="*/ 2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2" y="10"/>
                  </a:moveTo>
                  <a:cubicBezTo>
                    <a:pt x="1" y="10"/>
                    <a:pt x="1" y="10"/>
                    <a:pt x="0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5" y="3"/>
                    <a:pt x="14" y="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8" name="Freeform 154">
              <a:extLst>
                <a:ext uri="{FF2B5EF4-FFF2-40B4-BE49-F238E27FC236}">
                  <a16:creationId xmlns:a16="http://schemas.microsoft.com/office/drawing/2014/main" id="{AF273FE9-3445-4A47-8C90-2650064491E0}"/>
                </a:ext>
              </a:extLst>
            </p:cNvPr>
            <p:cNvSpPr/>
            <p:nvPr/>
          </p:nvSpPr>
          <p:spPr bwMode="auto">
            <a:xfrm>
              <a:off x="6783388" y="2940050"/>
              <a:ext cx="44450" cy="34925"/>
            </a:xfrm>
            <a:custGeom>
              <a:avLst/>
              <a:gdLst>
                <a:gd name="T0" fmla="*/ 2 w 16"/>
                <a:gd name="T1" fmla="*/ 12 h 12"/>
                <a:gd name="T2" fmla="*/ 1 w 16"/>
                <a:gd name="T3" fmla="*/ 11 h 12"/>
                <a:gd name="T4" fmla="*/ 1 w 16"/>
                <a:gd name="T5" fmla="*/ 8 h 12"/>
                <a:gd name="T6" fmla="*/ 13 w 16"/>
                <a:gd name="T7" fmla="*/ 1 h 12"/>
                <a:gd name="T8" fmla="*/ 15 w 16"/>
                <a:gd name="T9" fmla="*/ 1 h 12"/>
                <a:gd name="T10" fmla="*/ 15 w 16"/>
                <a:gd name="T11" fmla="*/ 4 h 12"/>
                <a:gd name="T12" fmla="*/ 3 w 16"/>
                <a:gd name="T13" fmla="*/ 11 h 12"/>
                <a:gd name="T14" fmla="*/ 2 w 1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2">
                  <a:moveTo>
                    <a:pt x="2" y="12"/>
                  </a:moveTo>
                  <a:cubicBezTo>
                    <a:pt x="2" y="12"/>
                    <a:pt x="1" y="11"/>
                    <a:pt x="1" y="11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9" name="Freeform 155">
              <a:extLst>
                <a:ext uri="{FF2B5EF4-FFF2-40B4-BE49-F238E27FC236}">
                  <a16:creationId xmlns:a16="http://schemas.microsoft.com/office/drawing/2014/main" id="{D80A69EE-B51A-407B-9D7E-2E415AA9F6BB}"/>
                </a:ext>
              </a:extLst>
            </p:cNvPr>
            <p:cNvSpPr/>
            <p:nvPr/>
          </p:nvSpPr>
          <p:spPr bwMode="auto">
            <a:xfrm>
              <a:off x="6750050" y="2857500"/>
              <a:ext cx="87313" cy="69850"/>
            </a:xfrm>
            <a:custGeom>
              <a:avLst/>
              <a:gdLst>
                <a:gd name="T0" fmla="*/ 2 w 31"/>
                <a:gd name="T1" fmla="*/ 24 h 24"/>
                <a:gd name="T2" fmla="*/ 1 w 31"/>
                <a:gd name="T3" fmla="*/ 23 h 24"/>
                <a:gd name="T4" fmla="*/ 1 w 31"/>
                <a:gd name="T5" fmla="*/ 21 h 24"/>
                <a:gd name="T6" fmla="*/ 29 w 31"/>
                <a:gd name="T7" fmla="*/ 0 h 24"/>
                <a:gd name="T8" fmla="*/ 31 w 31"/>
                <a:gd name="T9" fmla="*/ 0 h 24"/>
                <a:gd name="T10" fmla="*/ 31 w 31"/>
                <a:gd name="T11" fmla="*/ 2 h 24"/>
                <a:gd name="T12" fmla="*/ 3 w 31"/>
                <a:gd name="T13" fmla="*/ 24 h 24"/>
                <a:gd name="T14" fmla="*/ 2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2" y="24"/>
                  </a:moveTo>
                  <a:cubicBezTo>
                    <a:pt x="1" y="24"/>
                    <a:pt x="1" y="24"/>
                    <a:pt x="1" y="23"/>
                  </a:cubicBezTo>
                  <a:cubicBezTo>
                    <a:pt x="0" y="23"/>
                    <a:pt x="0" y="22"/>
                    <a:pt x="1" y="2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0" name="Freeform 156">
              <a:extLst>
                <a:ext uri="{FF2B5EF4-FFF2-40B4-BE49-F238E27FC236}">
                  <a16:creationId xmlns:a16="http://schemas.microsoft.com/office/drawing/2014/main" id="{BEB33479-6C2D-4963-A03A-DB5207422B3B}"/>
                </a:ext>
              </a:extLst>
            </p:cNvPr>
            <p:cNvSpPr/>
            <p:nvPr/>
          </p:nvSpPr>
          <p:spPr bwMode="auto">
            <a:xfrm>
              <a:off x="6726238" y="2843213"/>
              <a:ext cx="38100" cy="38100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3 h 13"/>
                <a:gd name="T4" fmla="*/ 1 w 14"/>
                <a:gd name="T5" fmla="*/ 10 h 13"/>
                <a:gd name="T6" fmla="*/ 11 w 14"/>
                <a:gd name="T7" fmla="*/ 1 h 13"/>
                <a:gd name="T8" fmla="*/ 13 w 14"/>
                <a:gd name="T9" fmla="*/ 1 h 13"/>
                <a:gd name="T10" fmla="*/ 13 w 14"/>
                <a:gd name="T11" fmla="*/ 4 h 13"/>
                <a:gd name="T12" fmla="*/ 3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1" y="13"/>
                    <a:pt x="1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1" name="Freeform 157">
              <a:extLst>
                <a:ext uri="{FF2B5EF4-FFF2-40B4-BE49-F238E27FC236}">
                  <a16:creationId xmlns:a16="http://schemas.microsoft.com/office/drawing/2014/main" id="{732F585D-0CB0-47D9-BEE2-C19998D91406}"/>
                </a:ext>
              </a:extLst>
            </p:cNvPr>
            <p:cNvSpPr/>
            <p:nvPr/>
          </p:nvSpPr>
          <p:spPr bwMode="auto">
            <a:xfrm>
              <a:off x="6689725" y="2798763"/>
              <a:ext cx="38100" cy="41275"/>
            </a:xfrm>
            <a:custGeom>
              <a:avLst/>
              <a:gdLst>
                <a:gd name="T0" fmla="*/ 2 w 14"/>
                <a:gd name="T1" fmla="*/ 14 h 14"/>
                <a:gd name="T2" fmla="*/ 1 w 14"/>
                <a:gd name="T3" fmla="*/ 13 h 14"/>
                <a:gd name="T4" fmla="*/ 1 w 14"/>
                <a:gd name="T5" fmla="*/ 10 h 14"/>
                <a:gd name="T6" fmla="*/ 11 w 14"/>
                <a:gd name="T7" fmla="*/ 1 h 14"/>
                <a:gd name="T8" fmla="*/ 13 w 14"/>
                <a:gd name="T9" fmla="*/ 1 h 14"/>
                <a:gd name="T10" fmla="*/ 13 w 14"/>
                <a:gd name="T11" fmla="*/ 3 h 14"/>
                <a:gd name="T12" fmla="*/ 4 w 14"/>
                <a:gd name="T13" fmla="*/ 13 h 14"/>
                <a:gd name="T14" fmla="*/ 2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14"/>
                  </a:moveTo>
                  <a:cubicBezTo>
                    <a:pt x="2" y="14"/>
                    <a:pt x="2" y="13"/>
                    <a:pt x="1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4" y="2"/>
                    <a:pt x="14" y="3"/>
                    <a:pt x="13" y="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2" name="Freeform 158">
              <a:extLst>
                <a:ext uri="{FF2B5EF4-FFF2-40B4-BE49-F238E27FC236}">
                  <a16:creationId xmlns:a16="http://schemas.microsoft.com/office/drawing/2014/main" id="{0A961AE6-6185-46F5-AB0B-AC1F91DABC98}"/>
                </a:ext>
              </a:extLst>
            </p:cNvPr>
            <p:cNvSpPr/>
            <p:nvPr/>
          </p:nvSpPr>
          <p:spPr bwMode="auto">
            <a:xfrm>
              <a:off x="6653213" y="2757488"/>
              <a:ext cx="36513" cy="41275"/>
            </a:xfrm>
            <a:custGeom>
              <a:avLst/>
              <a:gdLst>
                <a:gd name="T0" fmla="*/ 2 w 13"/>
                <a:gd name="T1" fmla="*/ 14 h 14"/>
                <a:gd name="T2" fmla="*/ 1 w 13"/>
                <a:gd name="T3" fmla="*/ 13 h 14"/>
                <a:gd name="T4" fmla="*/ 1 w 13"/>
                <a:gd name="T5" fmla="*/ 11 h 14"/>
                <a:gd name="T6" fmla="*/ 10 w 13"/>
                <a:gd name="T7" fmla="*/ 1 h 14"/>
                <a:gd name="T8" fmla="*/ 13 w 13"/>
                <a:gd name="T9" fmla="*/ 0 h 14"/>
                <a:gd name="T10" fmla="*/ 13 w 13"/>
                <a:gd name="T11" fmla="*/ 3 h 14"/>
                <a:gd name="T12" fmla="*/ 4 w 13"/>
                <a:gd name="T13" fmla="*/ 13 h 14"/>
                <a:gd name="T14" fmla="*/ 2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2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3" name="Freeform 159">
              <a:extLst>
                <a:ext uri="{FF2B5EF4-FFF2-40B4-BE49-F238E27FC236}">
                  <a16:creationId xmlns:a16="http://schemas.microsoft.com/office/drawing/2014/main" id="{DA668A4D-AC9A-4AC3-9AB5-F6ED9C3ECC58}"/>
                </a:ext>
              </a:extLst>
            </p:cNvPr>
            <p:cNvSpPr/>
            <p:nvPr/>
          </p:nvSpPr>
          <p:spPr bwMode="auto">
            <a:xfrm>
              <a:off x="6615113" y="2716213"/>
              <a:ext cx="34925" cy="44450"/>
            </a:xfrm>
            <a:custGeom>
              <a:avLst/>
              <a:gdLst>
                <a:gd name="T0" fmla="*/ 2 w 13"/>
                <a:gd name="T1" fmla="*/ 15 h 15"/>
                <a:gd name="T2" fmla="*/ 1 w 13"/>
                <a:gd name="T3" fmla="*/ 14 h 15"/>
                <a:gd name="T4" fmla="*/ 1 w 13"/>
                <a:gd name="T5" fmla="*/ 12 h 15"/>
                <a:gd name="T6" fmla="*/ 10 w 13"/>
                <a:gd name="T7" fmla="*/ 1 h 15"/>
                <a:gd name="T8" fmla="*/ 12 w 13"/>
                <a:gd name="T9" fmla="*/ 1 h 15"/>
                <a:gd name="T10" fmla="*/ 12 w 13"/>
                <a:gd name="T11" fmla="*/ 3 h 15"/>
                <a:gd name="T12" fmla="*/ 4 w 13"/>
                <a:gd name="T13" fmla="*/ 14 h 15"/>
                <a:gd name="T14" fmla="*/ 2 w 1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2" y="15"/>
                  </a:moveTo>
                  <a:cubicBezTo>
                    <a:pt x="2" y="15"/>
                    <a:pt x="2" y="15"/>
                    <a:pt x="1" y="14"/>
                  </a:cubicBezTo>
                  <a:cubicBezTo>
                    <a:pt x="1" y="14"/>
                    <a:pt x="0" y="13"/>
                    <a:pt x="1" y="1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1"/>
                    <a:pt x="13" y="3"/>
                    <a:pt x="12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4" name="Freeform 160">
              <a:extLst>
                <a:ext uri="{FF2B5EF4-FFF2-40B4-BE49-F238E27FC236}">
                  <a16:creationId xmlns:a16="http://schemas.microsoft.com/office/drawing/2014/main" id="{1333DB14-17D0-4F66-8335-493D50559CC2}"/>
                </a:ext>
              </a:extLst>
            </p:cNvPr>
            <p:cNvSpPr/>
            <p:nvPr/>
          </p:nvSpPr>
          <p:spPr bwMode="auto">
            <a:xfrm>
              <a:off x="6572250" y="2636838"/>
              <a:ext cx="61913" cy="92075"/>
            </a:xfrm>
            <a:custGeom>
              <a:avLst/>
              <a:gdLst>
                <a:gd name="T0" fmla="*/ 1 w 22"/>
                <a:gd name="T1" fmla="*/ 31 h 31"/>
                <a:gd name="T2" fmla="*/ 0 w 22"/>
                <a:gd name="T3" fmla="*/ 31 h 31"/>
                <a:gd name="T4" fmla="*/ 0 w 22"/>
                <a:gd name="T5" fmla="*/ 29 h 31"/>
                <a:gd name="T6" fmla="*/ 19 w 22"/>
                <a:gd name="T7" fmla="*/ 1 h 31"/>
                <a:gd name="T8" fmla="*/ 21 w 22"/>
                <a:gd name="T9" fmla="*/ 1 h 31"/>
                <a:gd name="T10" fmla="*/ 22 w 22"/>
                <a:gd name="T11" fmla="*/ 2 h 31"/>
                <a:gd name="T12" fmla="*/ 2 w 22"/>
                <a:gd name="T13" fmla="*/ 30 h 31"/>
                <a:gd name="T14" fmla="*/ 1 w 22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1">
                  <a:moveTo>
                    <a:pt x="1" y="31"/>
                  </a:moveTo>
                  <a:cubicBezTo>
                    <a:pt x="1" y="31"/>
                    <a:pt x="1" y="31"/>
                    <a:pt x="0" y="31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1"/>
                    <a:pt x="22" y="2"/>
                    <a:pt x="22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2" y="31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5" name="Freeform 161">
              <a:extLst>
                <a:ext uri="{FF2B5EF4-FFF2-40B4-BE49-F238E27FC236}">
                  <a16:creationId xmlns:a16="http://schemas.microsoft.com/office/drawing/2014/main" id="{85E950B1-EB86-4652-A5CE-BA55F4CE476F}"/>
                </a:ext>
              </a:extLst>
            </p:cNvPr>
            <p:cNvSpPr/>
            <p:nvPr/>
          </p:nvSpPr>
          <p:spPr bwMode="auto">
            <a:xfrm>
              <a:off x="6530975" y="2646363"/>
              <a:ext cx="33338" cy="46038"/>
            </a:xfrm>
            <a:custGeom>
              <a:avLst/>
              <a:gdLst>
                <a:gd name="T0" fmla="*/ 2 w 12"/>
                <a:gd name="T1" fmla="*/ 16 h 16"/>
                <a:gd name="T2" fmla="*/ 2 w 12"/>
                <a:gd name="T3" fmla="*/ 16 h 16"/>
                <a:gd name="T4" fmla="*/ 1 w 12"/>
                <a:gd name="T5" fmla="*/ 13 h 16"/>
                <a:gd name="T6" fmla="*/ 8 w 12"/>
                <a:gd name="T7" fmla="*/ 1 h 16"/>
                <a:gd name="T8" fmla="*/ 11 w 12"/>
                <a:gd name="T9" fmla="*/ 1 h 16"/>
                <a:gd name="T10" fmla="*/ 11 w 12"/>
                <a:gd name="T11" fmla="*/ 3 h 16"/>
                <a:gd name="T12" fmla="*/ 4 w 12"/>
                <a:gd name="T13" fmla="*/ 15 h 16"/>
                <a:gd name="T14" fmla="*/ 2 w 1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2" y="2"/>
                    <a:pt x="11" y="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6" name="Freeform 162">
              <a:extLst>
                <a:ext uri="{FF2B5EF4-FFF2-40B4-BE49-F238E27FC236}">
                  <a16:creationId xmlns:a16="http://schemas.microsoft.com/office/drawing/2014/main" id="{35AD3AA1-1EB8-4260-BF71-7B62BC5E2E5C}"/>
                </a:ext>
              </a:extLst>
            </p:cNvPr>
            <p:cNvSpPr/>
            <p:nvPr/>
          </p:nvSpPr>
          <p:spPr bwMode="auto">
            <a:xfrm>
              <a:off x="6486525" y="2616200"/>
              <a:ext cx="30163" cy="47625"/>
            </a:xfrm>
            <a:custGeom>
              <a:avLst/>
              <a:gdLst>
                <a:gd name="T0" fmla="*/ 3 w 11"/>
                <a:gd name="T1" fmla="*/ 16 h 16"/>
                <a:gd name="T2" fmla="*/ 2 w 11"/>
                <a:gd name="T3" fmla="*/ 16 h 16"/>
                <a:gd name="T4" fmla="*/ 1 w 11"/>
                <a:gd name="T5" fmla="*/ 13 h 16"/>
                <a:gd name="T6" fmla="*/ 7 w 11"/>
                <a:gd name="T7" fmla="*/ 1 h 16"/>
                <a:gd name="T8" fmla="*/ 10 w 11"/>
                <a:gd name="T9" fmla="*/ 0 h 16"/>
                <a:gd name="T10" fmla="*/ 11 w 11"/>
                <a:gd name="T11" fmla="*/ 3 h 16"/>
                <a:gd name="T12" fmla="*/ 4 w 11"/>
                <a:gd name="T13" fmla="*/ 15 h 16"/>
                <a:gd name="T14" fmla="*/ 3 w 1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7" name="Freeform 163">
              <a:extLst>
                <a:ext uri="{FF2B5EF4-FFF2-40B4-BE49-F238E27FC236}">
                  <a16:creationId xmlns:a16="http://schemas.microsoft.com/office/drawing/2014/main" id="{D827D307-60E1-48DD-9608-A0779FD5E2EE}"/>
                </a:ext>
              </a:extLst>
            </p:cNvPr>
            <p:cNvSpPr/>
            <p:nvPr/>
          </p:nvSpPr>
          <p:spPr bwMode="auto">
            <a:xfrm>
              <a:off x="6442075" y="2590800"/>
              <a:ext cx="26988" cy="46038"/>
            </a:xfrm>
            <a:custGeom>
              <a:avLst/>
              <a:gdLst>
                <a:gd name="T0" fmla="*/ 2 w 10"/>
                <a:gd name="T1" fmla="*/ 16 h 16"/>
                <a:gd name="T2" fmla="*/ 1 w 10"/>
                <a:gd name="T3" fmla="*/ 16 h 16"/>
                <a:gd name="T4" fmla="*/ 0 w 10"/>
                <a:gd name="T5" fmla="*/ 14 h 16"/>
                <a:gd name="T6" fmla="*/ 6 w 10"/>
                <a:gd name="T7" fmla="*/ 1 h 16"/>
                <a:gd name="T8" fmla="*/ 8 w 10"/>
                <a:gd name="T9" fmla="*/ 0 h 16"/>
                <a:gd name="T10" fmla="*/ 9 w 10"/>
                <a:gd name="T11" fmla="*/ 2 h 16"/>
                <a:gd name="T12" fmla="*/ 4 w 10"/>
                <a:gd name="T13" fmla="*/ 15 h 16"/>
                <a:gd name="T14" fmla="*/ 2 w 1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6">
                  <a:moveTo>
                    <a:pt x="2" y="16"/>
                  </a:moveTo>
                  <a:cubicBezTo>
                    <a:pt x="2" y="16"/>
                    <a:pt x="2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8" y="0"/>
                    <a:pt x="8" y="0"/>
                  </a:cubicBezTo>
                  <a:cubicBezTo>
                    <a:pt x="9" y="0"/>
                    <a:pt x="10" y="1"/>
                    <a:pt x="9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8" name="Freeform 164">
              <a:extLst>
                <a:ext uri="{FF2B5EF4-FFF2-40B4-BE49-F238E27FC236}">
                  <a16:creationId xmlns:a16="http://schemas.microsoft.com/office/drawing/2014/main" id="{039A1D54-C035-4FDA-BBF2-C5B23A331877}"/>
                </a:ext>
              </a:extLst>
            </p:cNvPr>
            <p:cNvSpPr/>
            <p:nvPr/>
          </p:nvSpPr>
          <p:spPr bwMode="auto">
            <a:xfrm>
              <a:off x="6394450" y="2563813"/>
              <a:ext cx="25400" cy="50800"/>
            </a:xfrm>
            <a:custGeom>
              <a:avLst/>
              <a:gdLst>
                <a:gd name="T0" fmla="*/ 2 w 9"/>
                <a:gd name="T1" fmla="*/ 17 h 17"/>
                <a:gd name="T2" fmla="*/ 1 w 9"/>
                <a:gd name="T3" fmla="*/ 17 h 17"/>
                <a:gd name="T4" fmla="*/ 0 w 9"/>
                <a:gd name="T5" fmla="*/ 15 h 17"/>
                <a:gd name="T6" fmla="*/ 5 w 9"/>
                <a:gd name="T7" fmla="*/ 2 h 17"/>
                <a:gd name="T8" fmla="*/ 8 w 9"/>
                <a:gd name="T9" fmla="*/ 1 h 17"/>
                <a:gd name="T10" fmla="*/ 9 w 9"/>
                <a:gd name="T11" fmla="*/ 3 h 17"/>
                <a:gd name="T12" fmla="*/ 4 w 9"/>
                <a:gd name="T13" fmla="*/ 16 h 17"/>
                <a:gd name="T14" fmla="*/ 2 w 9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2" y="17"/>
                  </a:moveTo>
                  <a:cubicBezTo>
                    <a:pt x="2" y="17"/>
                    <a:pt x="2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9" name="Freeform 165">
              <a:extLst>
                <a:ext uri="{FF2B5EF4-FFF2-40B4-BE49-F238E27FC236}">
                  <a16:creationId xmlns:a16="http://schemas.microsoft.com/office/drawing/2014/main" id="{8756E3C1-A97A-4E40-9A7C-0D7746A2D5FA}"/>
                </a:ext>
              </a:extLst>
            </p:cNvPr>
            <p:cNvSpPr/>
            <p:nvPr/>
          </p:nvSpPr>
          <p:spPr bwMode="auto">
            <a:xfrm>
              <a:off x="6342063" y="2493963"/>
              <a:ext cx="36513" cy="107950"/>
            </a:xfrm>
            <a:custGeom>
              <a:avLst/>
              <a:gdLst>
                <a:gd name="T0" fmla="*/ 1 w 13"/>
                <a:gd name="T1" fmla="*/ 37 h 37"/>
                <a:gd name="T2" fmla="*/ 1 w 13"/>
                <a:gd name="T3" fmla="*/ 37 h 37"/>
                <a:gd name="T4" fmla="*/ 0 w 13"/>
                <a:gd name="T5" fmla="*/ 35 h 37"/>
                <a:gd name="T6" fmla="*/ 10 w 13"/>
                <a:gd name="T7" fmla="*/ 1 h 37"/>
                <a:gd name="T8" fmla="*/ 12 w 13"/>
                <a:gd name="T9" fmla="*/ 0 h 37"/>
                <a:gd name="T10" fmla="*/ 13 w 13"/>
                <a:gd name="T11" fmla="*/ 1 h 37"/>
                <a:gd name="T12" fmla="*/ 2 w 13"/>
                <a:gd name="T13" fmla="*/ 36 h 37"/>
                <a:gd name="T14" fmla="*/ 1 w 13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7">
                  <a:moveTo>
                    <a:pt x="1" y="3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2" y="37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0" name="Freeform 166">
              <a:extLst>
                <a:ext uri="{FF2B5EF4-FFF2-40B4-BE49-F238E27FC236}">
                  <a16:creationId xmlns:a16="http://schemas.microsoft.com/office/drawing/2014/main" id="{14A11E2F-555C-4AAA-8A38-DEE4C050B113}"/>
                </a:ext>
              </a:extLst>
            </p:cNvPr>
            <p:cNvSpPr/>
            <p:nvPr/>
          </p:nvSpPr>
          <p:spPr bwMode="auto">
            <a:xfrm>
              <a:off x="6297613" y="2528888"/>
              <a:ext cx="19050" cy="49213"/>
            </a:xfrm>
            <a:custGeom>
              <a:avLst/>
              <a:gdLst>
                <a:gd name="T0" fmla="*/ 2 w 7"/>
                <a:gd name="T1" fmla="*/ 17 h 17"/>
                <a:gd name="T2" fmla="*/ 1 w 7"/>
                <a:gd name="T3" fmla="*/ 17 h 17"/>
                <a:gd name="T4" fmla="*/ 0 w 7"/>
                <a:gd name="T5" fmla="*/ 15 h 17"/>
                <a:gd name="T6" fmla="*/ 3 w 7"/>
                <a:gd name="T7" fmla="*/ 2 h 17"/>
                <a:gd name="T8" fmla="*/ 6 w 7"/>
                <a:gd name="T9" fmla="*/ 0 h 17"/>
                <a:gd name="T10" fmla="*/ 7 w 7"/>
                <a:gd name="T11" fmla="*/ 2 h 17"/>
                <a:gd name="T12" fmla="*/ 4 w 7"/>
                <a:gd name="T13" fmla="*/ 16 h 17"/>
                <a:gd name="T14" fmla="*/ 2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2" y="17"/>
                  </a:move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1" name="Freeform 167">
              <a:extLst>
                <a:ext uri="{FF2B5EF4-FFF2-40B4-BE49-F238E27FC236}">
                  <a16:creationId xmlns:a16="http://schemas.microsoft.com/office/drawing/2014/main" id="{578E8B29-0FD6-463E-A205-6740E8316672}"/>
                </a:ext>
              </a:extLst>
            </p:cNvPr>
            <p:cNvSpPr/>
            <p:nvPr/>
          </p:nvSpPr>
          <p:spPr bwMode="auto">
            <a:xfrm>
              <a:off x="6246813" y="2517775"/>
              <a:ext cx="17463" cy="49213"/>
            </a:xfrm>
            <a:custGeom>
              <a:avLst/>
              <a:gdLst>
                <a:gd name="T0" fmla="*/ 2 w 6"/>
                <a:gd name="T1" fmla="*/ 17 h 17"/>
                <a:gd name="T2" fmla="*/ 1 w 6"/>
                <a:gd name="T3" fmla="*/ 17 h 17"/>
                <a:gd name="T4" fmla="*/ 0 w 6"/>
                <a:gd name="T5" fmla="*/ 15 h 17"/>
                <a:gd name="T6" fmla="*/ 2 w 6"/>
                <a:gd name="T7" fmla="*/ 1 h 17"/>
                <a:gd name="T8" fmla="*/ 5 w 6"/>
                <a:gd name="T9" fmla="*/ 0 h 17"/>
                <a:gd name="T10" fmla="*/ 6 w 6"/>
                <a:gd name="T11" fmla="*/ 2 h 17"/>
                <a:gd name="T12" fmla="*/ 3 w 6"/>
                <a:gd name="T13" fmla="*/ 16 h 17"/>
                <a:gd name="T14" fmla="*/ 2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2" name="Freeform 168">
              <a:extLst>
                <a:ext uri="{FF2B5EF4-FFF2-40B4-BE49-F238E27FC236}">
                  <a16:creationId xmlns:a16="http://schemas.microsoft.com/office/drawing/2014/main" id="{5DEB6E37-13CD-49D5-BA67-F510B9173C0A}"/>
                </a:ext>
              </a:extLst>
            </p:cNvPr>
            <p:cNvSpPr/>
            <p:nvPr/>
          </p:nvSpPr>
          <p:spPr bwMode="auto">
            <a:xfrm>
              <a:off x="6194425" y="2505075"/>
              <a:ext cx="17463" cy="52388"/>
            </a:xfrm>
            <a:custGeom>
              <a:avLst/>
              <a:gdLst>
                <a:gd name="T0" fmla="*/ 2 w 6"/>
                <a:gd name="T1" fmla="*/ 18 h 18"/>
                <a:gd name="T2" fmla="*/ 2 w 6"/>
                <a:gd name="T3" fmla="*/ 18 h 18"/>
                <a:gd name="T4" fmla="*/ 1 w 6"/>
                <a:gd name="T5" fmla="*/ 16 h 18"/>
                <a:gd name="T6" fmla="*/ 2 w 6"/>
                <a:gd name="T7" fmla="*/ 2 h 18"/>
                <a:gd name="T8" fmla="*/ 4 w 6"/>
                <a:gd name="T9" fmla="*/ 1 h 18"/>
                <a:gd name="T10" fmla="*/ 6 w 6"/>
                <a:gd name="T11" fmla="*/ 3 h 18"/>
                <a:gd name="T12" fmla="*/ 4 w 6"/>
                <a:gd name="T13" fmla="*/ 16 h 18"/>
                <a:gd name="T14" fmla="*/ 2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1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3" name="Freeform 169">
              <a:extLst>
                <a:ext uri="{FF2B5EF4-FFF2-40B4-BE49-F238E27FC236}">
                  <a16:creationId xmlns:a16="http://schemas.microsoft.com/office/drawing/2014/main" id="{B154EE6E-AE74-4095-814D-82F24011DCE2}"/>
                </a:ext>
              </a:extLst>
            </p:cNvPr>
            <p:cNvSpPr/>
            <p:nvPr/>
          </p:nvSpPr>
          <p:spPr bwMode="auto">
            <a:xfrm>
              <a:off x="6145213" y="2501900"/>
              <a:ext cx="12700" cy="50800"/>
            </a:xfrm>
            <a:custGeom>
              <a:avLst/>
              <a:gdLst>
                <a:gd name="T0" fmla="*/ 2 w 5"/>
                <a:gd name="T1" fmla="*/ 17 h 17"/>
                <a:gd name="T2" fmla="*/ 2 w 5"/>
                <a:gd name="T3" fmla="*/ 17 h 17"/>
                <a:gd name="T4" fmla="*/ 0 w 5"/>
                <a:gd name="T5" fmla="*/ 15 h 17"/>
                <a:gd name="T6" fmla="*/ 1 w 5"/>
                <a:gd name="T7" fmla="*/ 1 h 17"/>
                <a:gd name="T8" fmla="*/ 3 w 5"/>
                <a:gd name="T9" fmla="*/ 0 h 17"/>
                <a:gd name="T10" fmla="*/ 5 w 5"/>
                <a:gd name="T11" fmla="*/ 2 h 17"/>
                <a:gd name="T12" fmla="*/ 4 w 5"/>
                <a:gd name="T13" fmla="*/ 16 h 17"/>
                <a:gd name="T14" fmla="*/ 2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4" name="Freeform 170">
              <a:extLst>
                <a:ext uri="{FF2B5EF4-FFF2-40B4-BE49-F238E27FC236}">
                  <a16:creationId xmlns:a16="http://schemas.microsoft.com/office/drawing/2014/main" id="{8A89412B-D868-43E6-B8A3-F95F8ECA6F7C}"/>
                </a:ext>
              </a:extLst>
            </p:cNvPr>
            <p:cNvSpPr/>
            <p:nvPr/>
          </p:nvSpPr>
          <p:spPr bwMode="auto">
            <a:xfrm>
              <a:off x="6094413" y="243522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0 w 3"/>
                <a:gd name="T3" fmla="*/ 38 h 39"/>
                <a:gd name="T4" fmla="*/ 0 w 3"/>
                <a:gd name="T5" fmla="*/ 2 h 39"/>
                <a:gd name="T6" fmla="*/ 1 w 3"/>
                <a:gd name="T7" fmla="*/ 0 h 39"/>
                <a:gd name="T8" fmla="*/ 3 w 3"/>
                <a:gd name="T9" fmla="*/ 2 h 39"/>
                <a:gd name="T10" fmla="*/ 3 w 3"/>
                <a:gd name="T11" fmla="*/ 38 h 39"/>
                <a:gd name="T12" fmla="*/ 1 w 3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5" name="Freeform 171">
              <a:extLst>
                <a:ext uri="{FF2B5EF4-FFF2-40B4-BE49-F238E27FC236}">
                  <a16:creationId xmlns:a16="http://schemas.microsoft.com/office/drawing/2014/main" id="{4E316C5D-550E-4CCF-B822-70AD12F2A2A8}"/>
                </a:ext>
              </a:extLst>
            </p:cNvPr>
            <p:cNvSpPr/>
            <p:nvPr/>
          </p:nvSpPr>
          <p:spPr bwMode="auto">
            <a:xfrm>
              <a:off x="6038850" y="2501900"/>
              <a:ext cx="14288" cy="50800"/>
            </a:xfrm>
            <a:custGeom>
              <a:avLst/>
              <a:gdLst>
                <a:gd name="T0" fmla="*/ 3 w 5"/>
                <a:gd name="T1" fmla="*/ 17 h 17"/>
                <a:gd name="T2" fmla="*/ 1 w 5"/>
                <a:gd name="T3" fmla="*/ 16 h 17"/>
                <a:gd name="T4" fmla="*/ 0 w 5"/>
                <a:gd name="T5" fmla="*/ 2 h 17"/>
                <a:gd name="T6" fmla="*/ 2 w 5"/>
                <a:gd name="T7" fmla="*/ 0 h 17"/>
                <a:gd name="T8" fmla="*/ 4 w 5"/>
                <a:gd name="T9" fmla="*/ 1 h 17"/>
                <a:gd name="T10" fmla="*/ 5 w 5"/>
                <a:gd name="T11" fmla="*/ 15 h 17"/>
                <a:gd name="T12" fmla="*/ 3 w 5"/>
                <a:gd name="T13" fmla="*/ 17 h 17"/>
                <a:gd name="T14" fmla="*/ 3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3" y="17"/>
                  </a:moveTo>
                  <a:cubicBezTo>
                    <a:pt x="2" y="17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6" name="Freeform 172">
              <a:extLst>
                <a:ext uri="{FF2B5EF4-FFF2-40B4-BE49-F238E27FC236}">
                  <a16:creationId xmlns:a16="http://schemas.microsoft.com/office/drawing/2014/main" id="{6F96C5EB-AFB7-477A-A20B-42F45B9B4F92}"/>
                </a:ext>
              </a:extLst>
            </p:cNvPr>
            <p:cNvSpPr/>
            <p:nvPr/>
          </p:nvSpPr>
          <p:spPr bwMode="auto">
            <a:xfrm>
              <a:off x="5986463" y="2505075"/>
              <a:ext cx="14288" cy="52388"/>
            </a:xfrm>
            <a:custGeom>
              <a:avLst/>
              <a:gdLst>
                <a:gd name="T0" fmla="*/ 3 w 5"/>
                <a:gd name="T1" fmla="*/ 18 h 18"/>
                <a:gd name="T2" fmla="*/ 2 w 5"/>
                <a:gd name="T3" fmla="*/ 16 h 18"/>
                <a:gd name="T4" fmla="*/ 0 w 5"/>
                <a:gd name="T5" fmla="*/ 3 h 18"/>
                <a:gd name="T6" fmla="*/ 2 w 5"/>
                <a:gd name="T7" fmla="*/ 1 h 18"/>
                <a:gd name="T8" fmla="*/ 4 w 5"/>
                <a:gd name="T9" fmla="*/ 2 h 18"/>
                <a:gd name="T10" fmla="*/ 5 w 5"/>
                <a:gd name="T11" fmla="*/ 16 h 18"/>
                <a:gd name="T12" fmla="*/ 4 w 5"/>
                <a:gd name="T13" fmla="*/ 18 h 18"/>
                <a:gd name="T14" fmla="*/ 3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3" y="18"/>
                  </a:moveTo>
                  <a:cubicBezTo>
                    <a:pt x="3" y="18"/>
                    <a:pt x="2" y="17"/>
                    <a:pt x="2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4" y="18"/>
                  </a:cubicBezTo>
                  <a:cubicBezTo>
                    <a:pt x="4" y="18"/>
                    <a:pt x="4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7" name="Freeform 173">
              <a:extLst>
                <a:ext uri="{FF2B5EF4-FFF2-40B4-BE49-F238E27FC236}">
                  <a16:creationId xmlns:a16="http://schemas.microsoft.com/office/drawing/2014/main" id="{16BC003E-579E-426E-BD8A-B4C99B6FD88F}"/>
                </a:ext>
              </a:extLst>
            </p:cNvPr>
            <p:cNvSpPr/>
            <p:nvPr/>
          </p:nvSpPr>
          <p:spPr bwMode="auto">
            <a:xfrm>
              <a:off x="5934075" y="2517775"/>
              <a:ext cx="15875" cy="49213"/>
            </a:xfrm>
            <a:custGeom>
              <a:avLst/>
              <a:gdLst>
                <a:gd name="T0" fmla="*/ 4 w 6"/>
                <a:gd name="T1" fmla="*/ 17 h 17"/>
                <a:gd name="T2" fmla="*/ 2 w 6"/>
                <a:gd name="T3" fmla="*/ 16 h 17"/>
                <a:gd name="T4" fmla="*/ 0 w 6"/>
                <a:gd name="T5" fmla="*/ 2 h 17"/>
                <a:gd name="T6" fmla="*/ 1 w 6"/>
                <a:gd name="T7" fmla="*/ 0 h 17"/>
                <a:gd name="T8" fmla="*/ 3 w 6"/>
                <a:gd name="T9" fmla="*/ 1 h 17"/>
                <a:gd name="T10" fmla="*/ 6 w 6"/>
                <a:gd name="T11" fmla="*/ 15 h 17"/>
                <a:gd name="T12" fmla="*/ 4 w 6"/>
                <a:gd name="T13" fmla="*/ 17 h 17"/>
                <a:gd name="T14" fmla="*/ 4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4" y="17"/>
                  </a:moveTo>
                  <a:cubicBezTo>
                    <a:pt x="3" y="17"/>
                    <a:pt x="3" y="17"/>
                    <a:pt x="2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8" name="Freeform 174">
              <a:extLst>
                <a:ext uri="{FF2B5EF4-FFF2-40B4-BE49-F238E27FC236}">
                  <a16:creationId xmlns:a16="http://schemas.microsoft.com/office/drawing/2014/main" id="{E34CC231-280E-435F-ABBD-517C09970999}"/>
                </a:ext>
              </a:extLst>
            </p:cNvPr>
            <p:cNvSpPr/>
            <p:nvPr/>
          </p:nvSpPr>
          <p:spPr bwMode="auto">
            <a:xfrm>
              <a:off x="5191125" y="3397250"/>
              <a:ext cx="96838" cy="7938"/>
            </a:xfrm>
            <a:custGeom>
              <a:avLst/>
              <a:gdLst>
                <a:gd name="T0" fmla="*/ 34 w 35"/>
                <a:gd name="T1" fmla="*/ 3 h 3"/>
                <a:gd name="T2" fmla="*/ 2 w 35"/>
                <a:gd name="T3" fmla="*/ 3 h 3"/>
                <a:gd name="T4" fmla="*/ 0 w 35"/>
                <a:gd name="T5" fmla="*/ 2 h 3"/>
                <a:gd name="T6" fmla="*/ 2 w 35"/>
                <a:gd name="T7" fmla="*/ 0 h 3"/>
                <a:gd name="T8" fmla="*/ 34 w 35"/>
                <a:gd name="T9" fmla="*/ 0 h 3"/>
                <a:gd name="T10" fmla="*/ 35 w 35"/>
                <a:gd name="T11" fmla="*/ 2 h 3"/>
                <a:gd name="T12" fmla="*/ 34 w 3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2"/>
                    <a:pt x="34" y="3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9" name="Freeform 175">
              <a:extLst>
                <a:ext uri="{FF2B5EF4-FFF2-40B4-BE49-F238E27FC236}">
                  <a16:creationId xmlns:a16="http://schemas.microsoft.com/office/drawing/2014/main" id="{DE758037-CB91-4981-BCD2-D0FD805D48D2}"/>
                </a:ext>
              </a:extLst>
            </p:cNvPr>
            <p:cNvSpPr/>
            <p:nvPr/>
          </p:nvSpPr>
          <p:spPr bwMode="auto">
            <a:xfrm>
              <a:off x="5238750" y="3455988"/>
              <a:ext cx="47625" cy="14288"/>
            </a:xfrm>
            <a:custGeom>
              <a:avLst/>
              <a:gdLst>
                <a:gd name="T0" fmla="*/ 1 w 17"/>
                <a:gd name="T1" fmla="*/ 5 h 5"/>
                <a:gd name="T2" fmla="*/ 0 w 17"/>
                <a:gd name="T3" fmla="*/ 3 h 5"/>
                <a:gd name="T4" fmla="*/ 1 w 17"/>
                <a:gd name="T5" fmla="*/ 1 h 5"/>
                <a:gd name="T6" fmla="*/ 15 w 17"/>
                <a:gd name="T7" fmla="*/ 0 h 5"/>
                <a:gd name="T8" fmla="*/ 17 w 17"/>
                <a:gd name="T9" fmla="*/ 2 h 5"/>
                <a:gd name="T10" fmla="*/ 15 w 17"/>
                <a:gd name="T11" fmla="*/ 4 h 5"/>
                <a:gd name="T12" fmla="*/ 2 w 17"/>
                <a:gd name="T13" fmla="*/ 5 h 5"/>
                <a:gd name="T14" fmla="*/ 1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0" name="Freeform 176">
              <a:extLst>
                <a:ext uri="{FF2B5EF4-FFF2-40B4-BE49-F238E27FC236}">
                  <a16:creationId xmlns:a16="http://schemas.microsoft.com/office/drawing/2014/main" id="{DB6F95C5-216E-4596-853D-29DAB05E62BE}"/>
                </a:ext>
              </a:extLst>
            </p:cNvPr>
            <p:cNvSpPr/>
            <p:nvPr/>
          </p:nvSpPr>
          <p:spPr bwMode="auto">
            <a:xfrm>
              <a:off x="5241925" y="3514725"/>
              <a:ext cx="46038" cy="14288"/>
            </a:xfrm>
            <a:custGeom>
              <a:avLst/>
              <a:gdLst>
                <a:gd name="T0" fmla="*/ 2 w 17"/>
                <a:gd name="T1" fmla="*/ 5 h 5"/>
                <a:gd name="T2" fmla="*/ 1 w 17"/>
                <a:gd name="T3" fmla="*/ 3 h 5"/>
                <a:gd name="T4" fmla="*/ 2 w 17"/>
                <a:gd name="T5" fmla="*/ 1 h 5"/>
                <a:gd name="T6" fmla="*/ 15 w 17"/>
                <a:gd name="T7" fmla="*/ 0 h 5"/>
                <a:gd name="T8" fmla="*/ 17 w 17"/>
                <a:gd name="T9" fmla="*/ 1 h 5"/>
                <a:gd name="T10" fmla="*/ 16 w 17"/>
                <a:gd name="T11" fmla="*/ 3 h 5"/>
                <a:gd name="T12" fmla="*/ 3 w 17"/>
                <a:gd name="T13" fmla="*/ 5 h 5"/>
                <a:gd name="T14" fmla="*/ 2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cubicBezTo>
                    <a:pt x="1" y="5"/>
                    <a:pt x="1" y="4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1" name="Freeform 177">
              <a:extLst>
                <a:ext uri="{FF2B5EF4-FFF2-40B4-BE49-F238E27FC236}">
                  <a16:creationId xmlns:a16="http://schemas.microsoft.com/office/drawing/2014/main" id="{BEF10B8B-5A52-41D6-BFBF-9AAABB4B8018}"/>
                </a:ext>
              </a:extLst>
            </p:cNvPr>
            <p:cNvSpPr/>
            <p:nvPr/>
          </p:nvSpPr>
          <p:spPr bwMode="auto">
            <a:xfrm>
              <a:off x="5249863" y="3570288"/>
              <a:ext cx="47625" cy="17463"/>
            </a:xfrm>
            <a:custGeom>
              <a:avLst/>
              <a:gdLst>
                <a:gd name="T0" fmla="*/ 2 w 17"/>
                <a:gd name="T1" fmla="*/ 6 h 6"/>
                <a:gd name="T2" fmla="*/ 1 w 17"/>
                <a:gd name="T3" fmla="*/ 5 h 6"/>
                <a:gd name="T4" fmla="*/ 2 w 17"/>
                <a:gd name="T5" fmla="*/ 3 h 6"/>
                <a:gd name="T6" fmla="*/ 15 w 17"/>
                <a:gd name="T7" fmla="*/ 0 h 6"/>
                <a:gd name="T8" fmla="*/ 17 w 17"/>
                <a:gd name="T9" fmla="*/ 1 h 6"/>
                <a:gd name="T10" fmla="*/ 16 w 17"/>
                <a:gd name="T11" fmla="*/ 3 h 6"/>
                <a:gd name="T12" fmla="*/ 3 w 17"/>
                <a:gd name="T13" fmla="*/ 6 h 6"/>
                <a:gd name="T14" fmla="*/ 2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2" name="Freeform 178">
              <a:extLst>
                <a:ext uri="{FF2B5EF4-FFF2-40B4-BE49-F238E27FC236}">
                  <a16:creationId xmlns:a16="http://schemas.microsoft.com/office/drawing/2014/main" id="{7B6F75DC-6945-4497-A02B-6574513B4F70}"/>
                </a:ext>
              </a:extLst>
            </p:cNvPr>
            <p:cNvSpPr/>
            <p:nvPr/>
          </p:nvSpPr>
          <p:spPr bwMode="auto">
            <a:xfrm>
              <a:off x="5264150" y="3625850"/>
              <a:ext cx="44450" cy="20638"/>
            </a:xfrm>
            <a:custGeom>
              <a:avLst/>
              <a:gdLst>
                <a:gd name="T0" fmla="*/ 2 w 16"/>
                <a:gd name="T1" fmla="*/ 7 h 7"/>
                <a:gd name="T2" fmla="*/ 0 w 16"/>
                <a:gd name="T3" fmla="*/ 6 h 7"/>
                <a:gd name="T4" fmla="*/ 1 w 16"/>
                <a:gd name="T5" fmla="*/ 3 h 7"/>
                <a:gd name="T6" fmla="*/ 14 w 16"/>
                <a:gd name="T7" fmla="*/ 0 h 7"/>
                <a:gd name="T8" fmla="*/ 16 w 16"/>
                <a:gd name="T9" fmla="*/ 1 h 7"/>
                <a:gd name="T10" fmla="*/ 15 w 16"/>
                <a:gd name="T11" fmla="*/ 3 h 7"/>
                <a:gd name="T12" fmla="*/ 2 w 16"/>
                <a:gd name="T13" fmla="*/ 7 h 7"/>
                <a:gd name="T14" fmla="*/ 2 w 1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3" name="Freeform 179">
              <a:extLst>
                <a:ext uri="{FF2B5EF4-FFF2-40B4-BE49-F238E27FC236}">
                  <a16:creationId xmlns:a16="http://schemas.microsoft.com/office/drawing/2014/main" id="{DE18E225-C24A-44BF-9ABB-BE37211123AC}"/>
                </a:ext>
              </a:extLst>
            </p:cNvPr>
            <p:cNvSpPr/>
            <p:nvPr/>
          </p:nvSpPr>
          <p:spPr bwMode="auto">
            <a:xfrm>
              <a:off x="5227638" y="3681413"/>
              <a:ext cx="96838" cy="41275"/>
            </a:xfrm>
            <a:custGeom>
              <a:avLst/>
              <a:gdLst>
                <a:gd name="T0" fmla="*/ 2 w 35"/>
                <a:gd name="T1" fmla="*/ 14 h 14"/>
                <a:gd name="T2" fmla="*/ 0 w 35"/>
                <a:gd name="T3" fmla="*/ 13 h 14"/>
                <a:gd name="T4" fmla="*/ 1 w 35"/>
                <a:gd name="T5" fmla="*/ 11 h 14"/>
                <a:gd name="T6" fmla="*/ 33 w 35"/>
                <a:gd name="T7" fmla="*/ 0 h 14"/>
                <a:gd name="T8" fmla="*/ 35 w 35"/>
                <a:gd name="T9" fmla="*/ 1 h 14"/>
                <a:gd name="T10" fmla="*/ 34 w 35"/>
                <a:gd name="T11" fmla="*/ 3 h 14"/>
                <a:gd name="T12" fmla="*/ 2 w 35"/>
                <a:gd name="T13" fmla="*/ 14 h 14"/>
                <a:gd name="T14" fmla="*/ 2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2" y="14"/>
                  </a:moveTo>
                  <a:cubicBezTo>
                    <a:pt x="1" y="14"/>
                    <a:pt x="1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2"/>
                    <a:pt x="35" y="2"/>
                    <a:pt x="34" y="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4" name="Freeform 180">
              <a:extLst>
                <a:ext uri="{FF2B5EF4-FFF2-40B4-BE49-F238E27FC236}">
                  <a16:creationId xmlns:a16="http://schemas.microsoft.com/office/drawing/2014/main" id="{BB3716FC-5A8E-41CB-8CE8-F30CEC3AA124}"/>
                </a:ext>
              </a:extLst>
            </p:cNvPr>
            <p:cNvSpPr/>
            <p:nvPr/>
          </p:nvSpPr>
          <p:spPr bwMode="auto">
            <a:xfrm>
              <a:off x="5297488" y="3733800"/>
              <a:ext cx="44450" cy="26988"/>
            </a:xfrm>
            <a:custGeom>
              <a:avLst/>
              <a:gdLst>
                <a:gd name="T0" fmla="*/ 2 w 16"/>
                <a:gd name="T1" fmla="*/ 9 h 9"/>
                <a:gd name="T2" fmla="*/ 0 w 16"/>
                <a:gd name="T3" fmla="*/ 8 h 9"/>
                <a:gd name="T4" fmla="*/ 1 w 16"/>
                <a:gd name="T5" fmla="*/ 5 h 9"/>
                <a:gd name="T6" fmla="*/ 13 w 16"/>
                <a:gd name="T7" fmla="*/ 0 h 9"/>
                <a:gd name="T8" fmla="*/ 16 w 16"/>
                <a:gd name="T9" fmla="*/ 1 h 9"/>
                <a:gd name="T10" fmla="*/ 15 w 16"/>
                <a:gd name="T11" fmla="*/ 3 h 9"/>
                <a:gd name="T12" fmla="*/ 2 w 16"/>
                <a:gd name="T13" fmla="*/ 9 h 9"/>
                <a:gd name="T14" fmla="*/ 2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2" y="9"/>
                  </a:move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5" y="3"/>
                    <a:pt x="15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5" name="Freeform 181">
              <a:extLst>
                <a:ext uri="{FF2B5EF4-FFF2-40B4-BE49-F238E27FC236}">
                  <a16:creationId xmlns:a16="http://schemas.microsoft.com/office/drawing/2014/main" id="{2C6BBEC7-9A30-4136-BA36-7E608FB06919}"/>
                </a:ext>
              </a:extLst>
            </p:cNvPr>
            <p:cNvSpPr/>
            <p:nvPr/>
          </p:nvSpPr>
          <p:spPr bwMode="auto">
            <a:xfrm>
              <a:off x="5316538" y="3786188"/>
              <a:ext cx="44450" cy="26988"/>
            </a:xfrm>
            <a:custGeom>
              <a:avLst/>
              <a:gdLst>
                <a:gd name="T0" fmla="*/ 2 w 16"/>
                <a:gd name="T1" fmla="*/ 9 h 9"/>
                <a:gd name="T2" fmla="*/ 1 w 16"/>
                <a:gd name="T3" fmla="*/ 8 h 9"/>
                <a:gd name="T4" fmla="*/ 1 w 16"/>
                <a:gd name="T5" fmla="*/ 6 h 9"/>
                <a:gd name="T6" fmla="*/ 13 w 16"/>
                <a:gd name="T7" fmla="*/ 0 h 9"/>
                <a:gd name="T8" fmla="*/ 16 w 16"/>
                <a:gd name="T9" fmla="*/ 1 h 9"/>
                <a:gd name="T10" fmla="*/ 15 w 16"/>
                <a:gd name="T11" fmla="*/ 3 h 9"/>
                <a:gd name="T12" fmla="*/ 3 w 16"/>
                <a:gd name="T13" fmla="*/ 9 h 9"/>
                <a:gd name="T14" fmla="*/ 2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2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1" y="6"/>
                    <a:pt x="1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6" name="Freeform 182">
              <a:extLst>
                <a:ext uri="{FF2B5EF4-FFF2-40B4-BE49-F238E27FC236}">
                  <a16:creationId xmlns:a16="http://schemas.microsoft.com/office/drawing/2014/main" id="{7EC26BBF-C7B3-40D0-B152-8AB3EC77D0CA}"/>
                </a:ext>
              </a:extLst>
            </p:cNvPr>
            <p:cNvSpPr/>
            <p:nvPr/>
          </p:nvSpPr>
          <p:spPr bwMode="auto">
            <a:xfrm>
              <a:off x="5341938" y="3836988"/>
              <a:ext cx="44450" cy="31750"/>
            </a:xfrm>
            <a:custGeom>
              <a:avLst/>
              <a:gdLst>
                <a:gd name="T0" fmla="*/ 2 w 16"/>
                <a:gd name="T1" fmla="*/ 11 h 11"/>
                <a:gd name="T2" fmla="*/ 0 w 16"/>
                <a:gd name="T3" fmla="*/ 10 h 11"/>
                <a:gd name="T4" fmla="*/ 1 w 16"/>
                <a:gd name="T5" fmla="*/ 7 h 11"/>
                <a:gd name="T6" fmla="*/ 13 w 16"/>
                <a:gd name="T7" fmla="*/ 1 h 11"/>
                <a:gd name="T8" fmla="*/ 15 w 16"/>
                <a:gd name="T9" fmla="*/ 1 h 11"/>
                <a:gd name="T10" fmla="*/ 15 w 16"/>
                <a:gd name="T11" fmla="*/ 4 h 11"/>
                <a:gd name="T12" fmla="*/ 3 w 16"/>
                <a:gd name="T13" fmla="*/ 10 h 11"/>
                <a:gd name="T14" fmla="*/ 2 w 1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1">
                  <a:moveTo>
                    <a:pt x="2" y="11"/>
                  </a:moveTo>
                  <a:cubicBezTo>
                    <a:pt x="1" y="11"/>
                    <a:pt x="1" y="10"/>
                    <a:pt x="0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7" name="Freeform 183">
              <a:extLst>
                <a:ext uri="{FF2B5EF4-FFF2-40B4-BE49-F238E27FC236}">
                  <a16:creationId xmlns:a16="http://schemas.microsoft.com/office/drawing/2014/main" id="{C02E288E-2B95-425B-A7AC-FCDD9687E5FC}"/>
                </a:ext>
              </a:extLst>
            </p:cNvPr>
            <p:cNvSpPr/>
            <p:nvPr/>
          </p:nvSpPr>
          <p:spPr bwMode="auto">
            <a:xfrm>
              <a:off x="5368925" y="3886200"/>
              <a:ext cx="41275" cy="31750"/>
            </a:xfrm>
            <a:custGeom>
              <a:avLst/>
              <a:gdLst>
                <a:gd name="T0" fmla="*/ 2 w 15"/>
                <a:gd name="T1" fmla="*/ 11 h 11"/>
                <a:gd name="T2" fmla="*/ 0 w 15"/>
                <a:gd name="T3" fmla="*/ 10 h 11"/>
                <a:gd name="T4" fmla="*/ 1 w 15"/>
                <a:gd name="T5" fmla="*/ 8 h 11"/>
                <a:gd name="T6" fmla="*/ 12 w 15"/>
                <a:gd name="T7" fmla="*/ 0 h 11"/>
                <a:gd name="T8" fmla="*/ 15 w 15"/>
                <a:gd name="T9" fmla="*/ 1 h 11"/>
                <a:gd name="T10" fmla="*/ 14 w 15"/>
                <a:gd name="T11" fmla="*/ 3 h 11"/>
                <a:gd name="T12" fmla="*/ 3 w 15"/>
                <a:gd name="T13" fmla="*/ 11 h 11"/>
                <a:gd name="T14" fmla="*/ 2 w 1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2" y="11"/>
                  </a:moveTo>
                  <a:cubicBezTo>
                    <a:pt x="1" y="11"/>
                    <a:pt x="1" y="11"/>
                    <a:pt x="0" y="10"/>
                  </a:cubicBezTo>
                  <a:cubicBezTo>
                    <a:pt x="0" y="10"/>
                    <a:pt x="0" y="8"/>
                    <a:pt x="1" y="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8" name="Freeform 184">
              <a:extLst>
                <a:ext uri="{FF2B5EF4-FFF2-40B4-BE49-F238E27FC236}">
                  <a16:creationId xmlns:a16="http://schemas.microsoft.com/office/drawing/2014/main" id="{C3571FAB-654F-489F-BBB0-743B4A33DFB8}"/>
                </a:ext>
              </a:extLst>
            </p:cNvPr>
            <p:cNvSpPr/>
            <p:nvPr/>
          </p:nvSpPr>
          <p:spPr bwMode="auto">
            <a:xfrm>
              <a:off x="5357813" y="3933825"/>
              <a:ext cx="85725" cy="69850"/>
            </a:xfrm>
            <a:custGeom>
              <a:avLst/>
              <a:gdLst>
                <a:gd name="T0" fmla="*/ 2 w 31"/>
                <a:gd name="T1" fmla="*/ 24 h 24"/>
                <a:gd name="T2" fmla="*/ 1 w 31"/>
                <a:gd name="T3" fmla="*/ 24 h 24"/>
                <a:gd name="T4" fmla="*/ 1 w 31"/>
                <a:gd name="T5" fmla="*/ 22 h 24"/>
                <a:gd name="T6" fmla="*/ 29 w 31"/>
                <a:gd name="T7" fmla="*/ 0 h 24"/>
                <a:gd name="T8" fmla="*/ 31 w 31"/>
                <a:gd name="T9" fmla="*/ 0 h 24"/>
                <a:gd name="T10" fmla="*/ 31 w 31"/>
                <a:gd name="T11" fmla="*/ 2 h 24"/>
                <a:gd name="T12" fmla="*/ 3 w 31"/>
                <a:gd name="T13" fmla="*/ 24 h 24"/>
                <a:gd name="T14" fmla="*/ 2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2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9" name="Freeform 185">
              <a:extLst>
                <a:ext uri="{FF2B5EF4-FFF2-40B4-BE49-F238E27FC236}">
                  <a16:creationId xmlns:a16="http://schemas.microsoft.com/office/drawing/2014/main" id="{2EC5C009-3ECF-4CB4-BA22-D868229FBEEE}"/>
                </a:ext>
              </a:extLst>
            </p:cNvPr>
            <p:cNvSpPr/>
            <p:nvPr/>
          </p:nvSpPr>
          <p:spPr bwMode="auto">
            <a:xfrm>
              <a:off x="5432425" y="3976688"/>
              <a:ext cx="39688" cy="38100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2 h 13"/>
                <a:gd name="T4" fmla="*/ 0 w 14"/>
                <a:gd name="T5" fmla="*/ 10 h 13"/>
                <a:gd name="T6" fmla="*/ 11 w 14"/>
                <a:gd name="T7" fmla="*/ 1 h 13"/>
                <a:gd name="T8" fmla="*/ 13 w 14"/>
                <a:gd name="T9" fmla="*/ 1 h 13"/>
                <a:gd name="T10" fmla="*/ 13 w 14"/>
                <a:gd name="T11" fmla="*/ 4 h 13"/>
                <a:gd name="T12" fmla="*/ 3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1" y="13"/>
                    <a:pt x="1" y="13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0" name="Freeform 186">
              <a:extLst>
                <a:ext uri="{FF2B5EF4-FFF2-40B4-BE49-F238E27FC236}">
                  <a16:creationId xmlns:a16="http://schemas.microsoft.com/office/drawing/2014/main" id="{B2D6CF86-ABD6-4F67-88C5-CFFD396BE36F}"/>
                </a:ext>
              </a:extLst>
            </p:cNvPr>
            <p:cNvSpPr/>
            <p:nvPr/>
          </p:nvSpPr>
          <p:spPr bwMode="auto">
            <a:xfrm>
              <a:off x="5465763" y="4021138"/>
              <a:ext cx="39688" cy="38100"/>
            </a:xfrm>
            <a:custGeom>
              <a:avLst/>
              <a:gdLst>
                <a:gd name="T0" fmla="*/ 2 w 14"/>
                <a:gd name="T1" fmla="*/ 13 h 13"/>
                <a:gd name="T2" fmla="*/ 1 w 14"/>
                <a:gd name="T3" fmla="*/ 13 h 13"/>
                <a:gd name="T4" fmla="*/ 1 w 14"/>
                <a:gd name="T5" fmla="*/ 10 h 13"/>
                <a:gd name="T6" fmla="*/ 11 w 14"/>
                <a:gd name="T7" fmla="*/ 1 h 13"/>
                <a:gd name="T8" fmla="*/ 13 w 14"/>
                <a:gd name="T9" fmla="*/ 1 h 13"/>
                <a:gd name="T10" fmla="*/ 13 w 14"/>
                <a:gd name="T11" fmla="*/ 3 h 13"/>
                <a:gd name="T12" fmla="*/ 4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2" y="13"/>
                    <a:pt x="2" y="13"/>
                    <a:pt x="1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4" y="1"/>
                    <a:pt x="14" y="3"/>
                    <a:pt x="13" y="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1" name="Freeform 187">
              <a:extLst>
                <a:ext uri="{FF2B5EF4-FFF2-40B4-BE49-F238E27FC236}">
                  <a16:creationId xmlns:a16="http://schemas.microsoft.com/office/drawing/2014/main" id="{987F0407-765F-4669-B6EF-309A81041E65}"/>
                </a:ext>
              </a:extLst>
            </p:cNvPr>
            <p:cNvSpPr/>
            <p:nvPr/>
          </p:nvSpPr>
          <p:spPr bwMode="auto">
            <a:xfrm>
              <a:off x="5505450" y="4062413"/>
              <a:ext cx="36513" cy="41275"/>
            </a:xfrm>
            <a:custGeom>
              <a:avLst/>
              <a:gdLst>
                <a:gd name="T0" fmla="*/ 2 w 13"/>
                <a:gd name="T1" fmla="*/ 14 h 14"/>
                <a:gd name="T2" fmla="*/ 1 w 13"/>
                <a:gd name="T3" fmla="*/ 13 h 14"/>
                <a:gd name="T4" fmla="*/ 1 w 13"/>
                <a:gd name="T5" fmla="*/ 11 h 14"/>
                <a:gd name="T6" fmla="*/ 10 w 13"/>
                <a:gd name="T7" fmla="*/ 1 h 14"/>
                <a:gd name="T8" fmla="*/ 12 w 13"/>
                <a:gd name="T9" fmla="*/ 0 h 14"/>
                <a:gd name="T10" fmla="*/ 13 w 13"/>
                <a:gd name="T11" fmla="*/ 3 h 14"/>
                <a:gd name="T12" fmla="*/ 3 w 13"/>
                <a:gd name="T13" fmla="*/ 13 h 14"/>
                <a:gd name="T14" fmla="*/ 2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2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2" name="Freeform 188">
              <a:extLst>
                <a:ext uri="{FF2B5EF4-FFF2-40B4-BE49-F238E27FC236}">
                  <a16:creationId xmlns:a16="http://schemas.microsoft.com/office/drawing/2014/main" id="{540383B1-D06C-4C50-B5F0-18AB397CBE2B}"/>
                </a:ext>
              </a:extLst>
            </p:cNvPr>
            <p:cNvSpPr/>
            <p:nvPr/>
          </p:nvSpPr>
          <p:spPr bwMode="auto">
            <a:xfrm>
              <a:off x="5546725" y="4100513"/>
              <a:ext cx="33338" cy="41275"/>
            </a:xfrm>
            <a:custGeom>
              <a:avLst/>
              <a:gdLst>
                <a:gd name="T0" fmla="*/ 2 w 12"/>
                <a:gd name="T1" fmla="*/ 14 h 14"/>
                <a:gd name="T2" fmla="*/ 1 w 12"/>
                <a:gd name="T3" fmla="*/ 14 h 14"/>
                <a:gd name="T4" fmla="*/ 0 w 12"/>
                <a:gd name="T5" fmla="*/ 11 h 14"/>
                <a:gd name="T6" fmla="*/ 9 w 12"/>
                <a:gd name="T7" fmla="*/ 1 h 14"/>
                <a:gd name="T8" fmla="*/ 11 w 12"/>
                <a:gd name="T9" fmla="*/ 0 h 14"/>
                <a:gd name="T10" fmla="*/ 12 w 12"/>
                <a:gd name="T11" fmla="*/ 3 h 14"/>
                <a:gd name="T12" fmla="*/ 3 w 12"/>
                <a:gd name="T13" fmla="*/ 14 h 14"/>
                <a:gd name="T14" fmla="*/ 2 w 1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4">
                  <a:moveTo>
                    <a:pt x="2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3" name="Freeform 189">
              <a:extLst>
                <a:ext uri="{FF2B5EF4-FFF2-40B4-BE49-F238E27FC236}">
                  <a16:creationId xmlns:a16="http://schemas.microsoft.com/office/drawing/2014/main" id="{91B35762-29D2-46A1-B984-EED56E761480}"/>
                </a:ext>
              </a:extLst>
            </p:cNvPr>
            <p:cNvSpPr/>
            <p:nvPr/>
          </p:nvSpPr>
          <p:spPr bwMode="auto">
            <a:xfrm>
              <a:off x="5564188" y="4132263"/>
              <a:ext cx="60325" cy="88900"/>
            </a:xfrm>
            <a:custGeom>
              <a:avLst/>
              <a:gdLst>
                <a:gd name="T0" fmla="*/ 1 w 22"/>
                <a:gd name="T1" fmla="*/ 30 h 30"/>
                <a:gd name="T2" fmla="*/ 0 w 22"/>
                <a:gd name="T3" fmla="*/ 30 h 30"/>
                <a:gd name="T4" fmla="*/ 0 w 22"/>
                <a:gd name="T5" fmla="*/ 28 h 30"/>
                <a:gd name="T6" fmla="*/ 19 w 22"/>
                <a:gd name="T7" fmla="*/ 0 h 30"/>
                <a:gd name="T8" fmla="*/ 21 w 22"/>
                <a:gd name="T9" fmla="*/ 0 h 30"/>
                <a:gd name="T10" fmla="*/ 22 w 22"/>
                <a:gd name="T11" fmla="*/ 2 h 30"/>
                <a:gd name="T12" fmla="*/ 2 w 22"/>
                <a:gd name="T13" fmla="*/ 30 h 30"/>
                <a:gd name="T14" fmla="*/ 1 w 22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0">
                  <a:moveTo>
                    <a:pt x="1" y="30"/>
                  </a:move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0"/>
                    <a:pt x="22" y="1"/>
                    <a:pt x="22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4" name="Freeform 190">
              <a:extLst>
                <a:ext uri="{FF2B5EF4-FFF2-40B4-BE49-F238E27FC236}">
                  <a16:creationId xmlns:a16="http://schemas.microsoft.com/office/drawing/2014/main" id="{4D41AB2F-BF27-4B68-9C13-3FEF15480724}"/>
                </a:ext>
              </a:extLst>
            </p:cNvPr>
            <p:cNvSpPr/>
            <p:nvPr/>
          </p:nvSpPr>
          <p:spPr bwMode="auto">
            <a:xfrm>
              <a:off x="5632450" y="4167188"/>
              <a:ext cx="31750" cy="44450"/>
            </a:xfrm>
            <a:custGeom>
              <a:avLst/>
              <a:gdLst>
                <a:gd name="T0" fmla="*/ 2 w 11"/>
                <a:gd name="T1" fmla="*/ 15 h 15"/>
                <a:gd name="T2" fmla="*/ 1 w 11"/>
                <a:gd name="T3" fmla="*/ 15 h 15"/>
                <a:gd name="T4" fmla="*/ 0 w 11"/>
                <a:gd name="T5" fmla="*/ 13 h 15"/>
                <a:gd name="T6" fmla="*/ 8 w 11"/>
                <a:gd name="T7" fmla="*/ 1 h 15"/>
                <a:gd name="T8" fmla="*/ 10 w 11"/>
                <a:gd name="T9" fmla="*/ 0 h 15"/>
                <a:gd name="T10" fmla="*/ 11 w 11"/>
                <a:gd name="T11" fmla="*/ 3 h 15"/>
                <a:gd name="T12" fmla="*/ 4 w 11"/>
                <a:gd name="T13" fmla="*/ 14 h 15"/>
                <a:gd name="T14" fmla="*/ 2 w 11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5">
                  <a:moveTo>
                    <a:pt x="2" y="15"/>
                  </a:move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5" name="Freeform 191">
              <a:extLst>
                <a:ext uri="{FF2B5EF4-FFF2-40B4-BE49-F238E27FC236}">
                  <a16:creationId xmlns:a16="http://schemas.microsoft.com/office/drawing/2014/main" id="{0E988815-61E5-4A23-971B-2B59757ECA1E}"/>
                </a:ext>
              </a:extLst>
            </p:cNvPr>
            <p:cNvSpPr/>
            <p:nvPr/>
          </p:nvSpPr>
          <p:spPr bwMode="auto">
            <a:xfrm>
              <a:off x="5680075" y="4194175"/>
              <a:ext cx="28575" cy="49213"/>
            </a:xfrm>
            <a:custGeom>
              <a:avLst/>
              <a:gdLst>
                <a:gd name="T0" fmla="*/ 2 w 10"/>
                <a:gd name="T1" fmla="*/ 17 h 17"/>
                <a:gd name="T2" fmla="*/ 1 w 10"/>
                <a:gd name="T3" fmla="*/ 16 h 17"/>
                <a:gd name="T4" fmla="*/ 0 w 10"/>
                <a:gd name="T5" fmla="*/ 14 h 17"/>
                <a:gd name="T6" fmla="*/ 6 w 10"/>
                <a:gd name="T7" fmla="*/ 2 h 17"/>
                <a:gd name="T8" fmla="*/ 9 w 10"/>
                <a:gd name="T9" fmla="*/ 1 h 17"/>
                <a:gd name="T10" fmla="*/ 10 w 10"/>
                <a:gd name="T11" fmla="*/ 3 h 17"/>
                <a:gd name="T12" fmla="*/ 3 w 10"/>
                <a:gd name="T13" fmla="*/ 16 h 17"/>
                <a:gd name="T14" fmla="*/ 2 w 1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17"/>
                  </a:moveTo>
                  <a:cubicBezTo>
                    <a:pt x="1" y="17"/>
                    <a:pt x="1" y="17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6" name="Freeform 192">
              <a:extLst>
                <a:ext uri="{FF2B5EF4-FFF2-40B4-BE49-F238E27FC236}">
                  <a16:creationId xmlns:a16="http://schemas.microsoft.com/office/drawing/2014/main" id="{7FE67859-BE6D-4E05-A80E-9BB7FC4DEFFD}"/>
                </a:ext>
              </a:extLst>
            </p:cNvPr>
            <p:cNvSpPr/>
            <p:nvPr/>
          </p:nvSpPr>
          <p:spPr bwMode="auto">
            <a:xfrm>
              <a:off x="5727700" y="4221163"/>
              <a:ext cx="26988" cy="49213"/>
            </a:xfrm>
            <a:custGeom>
              <a:avLst/>
              <a:gdLst>
                <a:gd name="T0" fmla="*/ 2 w 10"/>
                <a:gd name="T1" fmla="*/ 17 h 17"/>
                <a:gd name="T2" fmla="*/ 1 w 10"/>
                <a:gd name="T3" fmla="*/ 17 h 17"/>
                <a:gd name="T4" fmla="*/ 0 w 10"/>
                <a:gd name="T5" fmla="*/ 14 h 17"/>
                <a:gd name="T6" fmla="*/ 6 w 10"/>
                <a:gd name="T7" fmla="*/ 2 h 17"/>
                <a:gd name="T8" fmla="*/ 8 w 10"/>
                <a:gd name="T9" fmla="*/ 1 h 17"/>
                <a:gd name="T10" fmla="*/ 9 w 10"/>
                <a:gd name="T11" fmla="*/ 3 h 17"/>
                <a:gd name="T12" fmla="*/ 4 w 10"/>
                <a:gd name="T13" fmla="*/ 16 h 17"/>
                <a:gd name="T14" fmla="*/ 2 w 1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17"/>
                  </a:moveTo>
                  <a:cubicBezTo>
                    <a:pt x="2" y="17"/>
                    <a:pt x="1" y="17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9" y="1"/>
                    <a:pt x="10" y="2"/>
                    <a:pt x="9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7" name="Freeform 193">
              <a:extLst>
                <a:ext uri="{FF2B5EF4-FFF2-40B4-BE49-F238E27FC236}">
                  <a16:creationId xmlns:a16="http://schemas.microsoft.com/office/drawing/2014/main" id="{6CDEC90F-27AF-4B0A-AD0D-6B4391E442A8}"/>
                </a:ext>
              </a:extLst>
            </p:cNvPr>
            <p:cNvSpPr/>
            <p:nvPr/>
          </p:nvSpPr>
          <p:spPr bwMode="auto">
            <a:xfrm>
              <a:off x="5778500" y="4243388"/>
              <a:ext cx="23813" cy="50800"/>
            </a:xfrm>
            <a:custGeom>
              <a:avLst/>
              <a:gdLst>
                <a:gd name="T0" fmla="*/ 2 w 9"/>
                <a:gd name="T1" fmla="*/ 17 h 17"/>
                <a:gd name="T2" fmla="*/ 1 w 9"/>
                <a:gd name="T3" fmla="*/ 17 h 17"/>
                <a:gd name="T4" fmla="*/ 0 w 9"/>
                <a:gd name="T5" fmla="*/ 15 h 17"/>
                <a:gd name="T6" fmla="*/ 5 w 9"/>
                <a:gd name="T7" fmla="*/ 1 h 17"/>
                <a:gd name="T8" fmla="*/ 7 w 9"/>
                <a:gd name="T9" fmla="*/ 0 h 17"/>
                <a:gd name="T10" fmla="*/ 8 w 9"/>
                <a:gd name="T11" fmla="*/ 3 h 17"/>
                <a:gd name="T12" fmla="*/ 3 w 9"/>
                <a:gd name="T13" fmla="*/ 16 h 17"/>
                <a:gd name="T14" fmla="*/ 2 w 9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2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5"/>
                    <a:pt x="0" y="1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8" name="Freeform 194">
              <a:extLst>
                <a:ext uri="{FF2B5EF4-FFF2-40B4-BE49-F238E27FC236}">
                  <a16:creationId xmlns:a16="http://schemas.microsoft.com/office/drawing/2014/main" id="{42566600-2D20-4006-9DF7-6496680A47C7}"/>
                </a:ext>
              </a:extLst>
            </p:cNvPr>
            <p:cNvSpPr/>
            <p:nvPr/>
          </p:nvSpPr>
          <p:spPr bwMode="auto">
            <a:xfrm>
              <a:off x="5816600" y="4259263"/>
              <a:ext cx="39688" cy="107950"/>
            </a:xfrm>
            <a:custGeom>
              <a:avLst/>
              <a:gdLst>
                <a:gd name="T0" fmla="*/ 2 w 14"/>
                <a:gd name="T1" fmla="*/ 37 h 37"/>
                <a:gd name="T2" fmla="*/ 1 w 14"/>
                <a:gd name="T3" fmla="*/ 37 h 37"/>
                <a:gd name="T4" fmla="*/ 0 w 14"/>
                <a:gd name="T5" fmla="*/ 35 h 37"/>
                <a:gd name="T6" fmla="*/ 11 w 14"/>
                <a:gd name="T7" fmla="*/ 1 h 37"/>
                <a:gd name="T8" fmla="*/ 13 w 14"/>
                <a:gd name="T9" fmla="*/ 0 h 37"/>
                <a:gd name="T10" fmla="*/ 14 w 14"/>
                <a:gd name="T11" fmla="*/ 2 h 37"/>
                <a:gd name="T12" fmla="*/ 3 w 14"/>
                <a:gd name="T13" fmla="*/ 36 h 37"/>
                <a:gd name="T14" fmla="*/ 2 w 14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7">
                  <a:moveTo>
                    <a:pt x="2" y="37"/>
                  </a:moveTo>
                  <a:cubicBezTo>
                    <a:pt x="2" y="37"/>
                    <a:pt x="2" y="37"/>
                    <a:pt x="1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2" y="37"/>
                    <a:pt x="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9" name="Freeform 195">
              <a:extLst>
                <a:ext uri="{FF2B5EF4-FFF2-40B4-BE49-F238E27FC236}">
                  <a16:creationId xmlns:a16="http://schemas.microsoft.com/office/drawing/2014/main" id="{4878435B-EC50-4B45-8F21-DD9A8C094307}"/>
                </a:ext>
              </a:extLst>
            </p:cNvPr>
            <p:cNvSpPr/>
            <p:nvPr/>
          </p:nvSpPr>
          <p:spPr bwMode="auto">
            <a:xfrm>
              <a:off x="5878513" y="4279900"/>
              <a:ext cx="22225" cy="52388"/>
            </a:xfrm>
            <a:custGeom>
              <a:avLst/>
              <a:gdLst>
                <a:gd name="T0" fmla="*/ 2 w 8"/>
                <a:gd name="T1" fmla="*/ 18 h 18"/>
                <a:gd name="T2" fmla="*/ 2 w 8"/>
                <a:gd name="T3" fmla="*/ 18 h 18"/>
                <a:gd name="T4" fmla="*/ 1 w 8"/>
                <a:gd name="T5" fmla="*/ 15 h 18"/>
                <a:gd name="T6" fmla="*/ 4 w 8"/>
                <a:gd name="T7" fmla="*/ 2 h 18"/>
                <a:gd name="T8" fmla="*/ 6 w 8"/>
                <a:gd name="T9" fmla="*/ 0 h 18"/>
                <a:gd name="T10" fmla="*/ 8 w 8"/>
                <a:gd name="T11" fmla="*/ 3 h 18"/>
                <a:gd name="T12" fmla="*/ 4 w 8"/>
                <a:gd name="T13" fmla="*/ 16 h 18"/>
                <a:gd name="T14" fmla="*/ 2 w 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0" name="Freeform 196">
              <a:extLst>
                <a:ext uri="{FF2B5EF4-FFF2-40B4-BE49-F238E27FC236}">
                  <a16:creationId xmlns:a16="http://schemas.microsoft.com/office/drawing/2014/main" id="{49E8A347-9AE9-4BD6-97A5-AA7F47DF8CE5}"/>
                </a:ext>
              </a:extLst>
            </p:cNvPr>
            <p:cNvSpPr/>
            <p:nvPr/>
          </p:nvSpPr>
          <p:spPr bwMode="auto">
            <a:xfrm>
              <a:off x="5930900" y="4291013"/>
              <a:ext cx="19050" cy="52388"/>
            </a:xfrm>
            <a:custGeom>
              <a:avLst/>
              <a:gdLst>
                <a:gd name="T0" fmla="*/ 2 w 7"/>
                <a:gd name="T1" fmla="*/ 18 h 18"/>
                <a:gd name="T2" fmla="*/ 2 w 7"/>
                <a:gd name="T3" fmla="*/ 18 h 18"/>
                <a:gd name="T4" fmla="*/ 1 w 7"/>
                <a:gd name="T5" fmla="*/ 16 h 18"/>
                <a:gd name="T6" fmla="*/ 3 w 7"/>
                <a:gd name="T7" fmla="*/ 2 h 18"/>
                <a:gd name="T8" fmla="*/ 5 w 7"/>
                <a:gd name="T9" fmla="*/ 1 h 18"/>
                <a:gd name="T10" fmla="*/ 7 w 7"/>
                <a:gd name="T11" fmla="*/ 3 h 18"/>
                <a:gd name="T12" fmla="*/ 4 w 7"/>
                <a:gd name="T13" fmla="*/ 17 h 18"/>
                <a:gd name="T14" fmla="*/ 2 w 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1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1" name="Freeform 197">
              <a:extLst>
                <a:ext uri="{FF2B5EF4-FFF2-40B4-BE49-F238E27FC236}">
                  <a16:creationId xmlns:a16="http://schemas.microsoft.com/office/drawing/2014/main" id="{C0DCAC34-C0C9-4A0E-9A77-BABDA7F92670}"/>
                </a:ext>
              </a:extLst>
            </p:cNvPr>
            <p:cNvSpPr/>
            <p:nvPr/>
          </p:nvSpPr>
          <p:spPr bwMode="auto">
            <a:xfrm>
              <a:off x="5986463" y="4302125"/>
              <a:ext cx="14288" cy="50800"/>
            </a:xfrm>
            <a:custGeom>
              <a:avLst/>
              <a:gdLst>
                <a:gd name="T0" fmla="*/ 2 w 5"/>
                <a:gd name="T1" fmla="*/ 17 h 17"/>
                <a:gd name="T2" fmla="*/ 1 w 5"/>
                <a:gd name="T3" fmla="*/ 17 h 17"/>
                <a:gd name="T4" fmla="*/ 0 w 5"/>
                <a:gd name="T5" fmla="*/ 15 h 17"/>
                <a:gd name="T6" fmla="*/ 1 w 5"/>
                <a:gd name="T7" fmla="*/ 1 h 17"/>
                <a:gd name="T8" fmla="*/ 3 w 5"/>
                <a:gd name="T9" fmla="*/ 0 h 17"/>
                <a:gd name="T10" fmla="*/ 5 w 5"/>
                <a:gd name="T11" fmla="*/ 2 h 17"/>
                <a:gd name="T12" fmla="*/ 3 w 5"/>
                <a:gd name="T13" fmla="*/ 16 h 17"/>
                <a:gd name="T14" fmla="*/ 2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2" name="Freeform 198">
              <a:extLst>
                <a:ext uri="{FF2B5EF4-FFF2-40B4-BE49-F238E27FC236}">
                  <a16:creationId xmlns:a16="http://schemas.microsoft.com/office/drawing/2014/main" id="{6D741C80-3F85-410E-9653-20EC216CA799}"/>
                </a:ext>
              </a:extLst>
            </p:cNvPr>
            <p:cNvSpPr/>
            <p:nvPr/>
          </p:nvSpPr>
          <p:spPr bwMode="auto">
            <a:xfrm>
              <a:off x="6038850" y="4305300"/>
              <a:ext cx="14288" cy="52388"/>
            </a:xfrm>
            <a:custGeom>
              <a:avLst/>
              <a:gdLst>
                <a:gd name="T0" fmla="*/ 2 w 5"/>
                <a:gd name="T1" fmla="*/ 18 h 18"/>
                <a:gd name="T2" fmla="*/ 2 w 5"/>
                <a:gd name="T3" fmla="*/ 18 h 18"/>
                <a:gd name="T4" fmla="*/ 0 w 5"/>
                <a:gd name="T5" fmla="*/ 16 h 18"/>
                <a:gd name="T6" fmla="*/ 1 w 5"/>
                <a:gd name="T7" fmla="*/ 2 h 18"/>
                <a:gd name="T8" fmla="*/ 3 w 5"/>
                <a:gd name="T9" fmla="*/ 0 h 18"/>
                <a:gd name="T10" fmla="*/ 4 w 5"/>
                <a:gd name="T11" fmla="*/ 2 h 18"/>
                <a:gd name="T12" fmla="*/ 4 w 5"/>
                <a:gd name="T13" fmla="*/ 16 h 18"/>
                <a:gd name="T14" fmla="*/ 2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1"/>
                    <a:pt x="4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3" name="Freeform 199">
              <a:extLst>
                <a:ext uri="{FF2B5EF4-FFF2-40B4-BE49-F238E27FC236}">
                  <a16:creationId xmlns:a16="http://schemas.microsoft.com/office/drawing/2014/main" id="{C1AE7DEA-C471-45BE-B1B0-B2BBD16BE966}"/>
                </a:ext>
              </a:extLst>
            </p:cNvPr>
            <p:cNvSpPr/>
            <p:nvPr/>
          </p:nvSpPr>
          <p:spPr bwMode="auto">
            <a:xfrm>
              <a:off x="6094413" y="430847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1 w 3"/>
                <a:gd name="T3" fmla="*/ 39 h 39"/>
                <a:gd name="T4" fmla="*/ 0 w 3"/>
                <a:gd name="T5" fmla="*/ 38 h 39"/>
                <a:gd name="T6" fmla="*/ 0 w 3"/>
                <a:gd name="T7" fmla="*/ 2 h 39"/>
                <a:gd name="T8" fmla="*/ 1 w 3"/>
                <a:gd name="T9" fmla="*/ 0 h 39"/>
                <a:gd name="T10" fmla="*/ 1 w 3"/>
                <a:gd name="T11" fmla="*/ 0 h 39"/>
                <a:gd name="T12" fmla="*/ 3 w 3"/>
                <a:gd name="T13" fmla="*/ 2 h 39"/>
                <a:gd name="T14" fmla="*/ 3 w 3"/>
                <a:gd name="T15" fmla="*/ 38 h 39"/>
                <a:gd name="T16" fmla="*/ 1 w 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4" name="Freeform 200">
              <a:extLst>
                <a:ext uri="{FF2B5EF4-FFF2-40B4-BE49-F238E27FC236}">
                  <a16:creationId xmlns:a16="http://schemas.microsoft.com/office/drawing/2014/main" id="{CECB6091-5D18-466C-962D-C0F0B0085793}"/>
                </a:ext>
              </a:extLst>
            </p:cNvPr>
            <p:cNvSpPr/>
            <p:nvPr/>
          </p:nvSpPr>
          <p:spPr bwMode="auto">
            <a:xfrm>
              <a:off x="6145213" y="4305300"/>
              <a:ext cx="11113" cy="52388"/>
            </a:xfrm>
            <a:custGeom>
              <a:avLst/>
              <a:gdLst>
                <a:gd name="T0" fmla="*/ 3 w 4"/>
                <a:gd name="T1" fmla="*/ 18 h 18"/>
                <a:gd name="T2" fmla="*/ 1 w 4"/>
                <a:gd name="T3" fmla="*/ 16 h 18"/>
                <a:gd name="T4" fmla="*/ 0 w 4"/>
                <a:gd name="T5" fmla="*/ 2 h 18"/>
                <a:gd name="T6" fmla="*/ 2 w 4"/>
                <a:gd name="T7" fmla="*/ 0 h 18"/>
                <a:gd name="T8" fmla="*/ 4 w 4"/>
                <a:gd name="T9" fmla="*/ 2 h 18"/>
                <a:gd name="T10" fmla="*/ 4 w 4"/>
                <a:gd name="T11" fmla="*/ 16 h 18"/>
                <a:gd name="T12" fmla="*/ 3 w 4"/>
                <a:gd name="T13" fmla="*/ 18 h 18"/>
                <a:gd name="T14" fmla="*/ 3 w 4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8">
                  <a:moveTo>
                    <a:pt x="3" y="18"/>
                  </a:moveTo>
                  <a:cubicBezTo>
                    <a:pt x="2" y="18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5" name="Freeform 201">
              <a:extLst>
                <a:ext uri="{FF2B5EF4-FFF2-40B4-BE49-F238E27FC236}">
                  <a16:creationId xmlns:a16="http://schemas.microsoft.com/office/drawing/2014/main" id="{393BD659-28CD-4D09-B225-A4E8FF1C2427}"/>
                </a:ext>
              </a:extLst>
            </p:cNvPr>
            <p:cNvSpPr/>
            <p:nvPr/>
          </p:nvSpPr>
          <p:spPr bwMode="auto">
            <a:xfrm>
              <a:off x="6194425" y="4302125"/>
              <a:ext cx="17463" cy="50800"/>
            </a:xfrm>
            <a:custGeom>
              <a:avLst/>
              <a:gdLst>
                <a:gd name="T0" fmla="*/ 4 w 6"/>
                <a:gd name="T1" fmla="*/ 17 h 17"/>
                <a:gd name="T2" fmla="*/ 2 w 6"/>
                <a:gd name="T3" fmla="*/ 16 h 17"/>
                <a:gd name="T4" fmla="*/ 0 w 6"/>
                <a:gd name="T5" fmla="*/ 2 h 17"/>
                <a:gd name="T6" fmla="*/ 2 w 6"/>
                <a:gd name="T7" fmla="*/ 0 h 17"/>
                <a:gd name="T8" fmla="*/ 4 w 6"/>
                <a:gd name="T9" fmla="*/ 1 h 17"/>
                <a:gd name="T10" fmla="*/ 6 w 6"/>
                <a:gd name="T11" fmla="*/ 15 h 17"/>
                <a:gd name="T12" fmla="*/ 4 w 6"/>
                <a:gd name="T13" fmla="*/ 17 h 17"/>
                <a:gd name="T14" fmla="*/ 4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4" y="17"/>
                  </a:moveTo>
                  <a:cubicBezTo>
                    <a:pt x="3" y="17"/>
                    <a:pt x="2" y="17"/>
                    <a:pt x="2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6" name="Freeform 202">
              <a:extLst>
                <a:ext uri="{FF2B5EF4-FFF2-40B4-BE49-F238E27FC236}">
                  <a16:creationId xmlns:a16="http://schemas.microsoft.com/office/drawing/2014/main" id="{77FA8924-97BD-4C1B-B189-1C2C7E1C088D}"/>
                </a:ext>
              </a:extLst>
            </p:cNvPr>
            <p:cNvSpPr/>
            <p:nvPr/>
          </p:nvSpPr>
          <p:spPr bwMode="auto">
            <a:xfrm>
              <a:off x="6245225" y="4291013"/>
              <a:ext cx="19050" cy="52388"/>
            </a:xfrm>
            <a:custGeom>
              <a:avLst/>
              <a:gdLst>
                <a:gd name="T0" fmla="*/ 5 w 7"/>
                <a:gd name="T1" fmla="*/ 18 h 18"/>
                <a:gd name="T2" fmla="*/ 3 w 7"/>
                <a:gd name="T3" fmla="*/ 17 h 18"/>
                <a:gd name="T4" fmla="*/ 1 w 7"/>
                <a:gd name="T5" fmla="*/ 3 h 18"/>
                <a:gd name="T6" fmla="*/ 2 w 7"/>
                <a:gd name="T7" fmla="*/ 1 h 18"/>
                <a:gd name="T8" fmla="*/ 4 w 7"/>
                <a:gd name="T9" fmla="*/ 2 h 18"/>
                <a:gd name="T10" fmla="*/ 7 w 7"/>
                <a:gd name="T11" fmla="*/ 16 h 18"/>
                <a:gd name="T12" fmla="*/ 5 w 7"/>
                <a:gd name="T13" fmla="*/ 18 h 18"/>
                <a:gd name="T14" fmla="*/ 5 w 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8">
                  <a:moveTo>
                    <a:pt x="5" y="18"/>
                  </a:moveTo>
                  <a:cubicBezTo>
                    <a:pt x="4" y="18"/>
                    <a:pt x="3" y="17"/>
                    <a:pt x="3" y="1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6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7" name="Freeform 203">
              <a:extLst>
                <a:ext uri="{FF2B5EF4-FFF2-40B4-BE49-F238E27FC236}">
                  <a16:creationId xmlns:a16="http://schemas.microsoft.com/office/drawing/2014/main" id="{62338F19-B0DC-49A1-B9BA-151B027CD9EE}"/>
                </a:ext>
              </a:extLst>
            </p:cNvPr>
            <p:cNvSpPr/>
            <p:nvPr/>
          </p:nvSpPr>
          <p:spPr bwMode="auto">
            <a:xfrm>
              <a:off x="6905625" y="3397250"/>
              <a:ext cx="98425" cy="7938"/>
            </a:xfrm>
            <a:custGeom>
              <a:avLst/>
              <a:gdLst>
                <a:gd name="T0" fmla="*/ 34 w 35"/>
                <a:gd name="T1" fmla="*/ 3 h 3"/>
                <a:gd name="T2" fmla="*/ 2 w 35"/>
                <a:gd name="T3" fmla="*/ 3 h 3"/>
                <a:gd name="T4" fmla="*/ 0 w 35"/>
                <a:gd name="T5" fmla="*/ 2 h 3"/>
                <a:gd name="T6" fmla="*/ 2 w 35"/>
                <a:gd name="T7" fmla="*/ 0 h 3"/>
                <a:gd name="T8" fmla="*/ 34 w 35"/>
                <a:gd name="T9" fmla="*/ 0 h 3"/>
                <a:gd name="T10" fmla="*/ 35 w 35"/>
                <a:gd name="T11" fmla="*/ 2 h 3"/>
                <a:gd name="T12" fmla="*/ 34 w 3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1"/>
                    <a:pt x="35" y="2"/>
                  </a:cubicBezTo>
                  <a:cubicBezTo>
                    <a:pt x="35" y="2"/>
                    <a:pt x="35" y="3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8" name="Freeform 204">
              <a:extLst>
                <a:ext uri="{FF2B5EF4-FFF2-40B4-BE49-F238E27FC236}">
                  <a16:creationId xmlns:a16="http://schemas.microsoft.com/office/drawing/2014/main" id="{A52BCF66-824B-4273-BA21-688B214F54F6}"/>
                </a:ext>
              </a:extLst>
            </p:cNvPr>
            <p:cNvSpPr/>
            <p:nvPr/>
          </p:nvSpPr>
          <p:spPr bwMode="auto">
            <a:xfrm>
              <a:off x="6911975" y="3455988"/>
              <a:ext cx="47625" cy="14288"/>
            </a:xfrm>
            <a:custGeom>
              <a:avLst/>
              <a:gdLst>
                <a:gd name="T0" fmla="*/ 15 w 17"/>
                <a:gd name="T1" fmla="*/ 5 h 5"/>
                <a:gd name="T2" fmla="*/ 15 w 17"/>
                <a:gd name="T3" fmla="*/ 5 h 5"/>
                <a:gd name="T4" fmla="*/ 2 w 17"/>
                <a:gd name="T5" fmla="*/ 4 h 5"/>
                <a:gd name="T6" fmla="*/ 0 w 17"/>
                <a:gd name="T7" fmla="*/ 2 h 5"/>
                <a:gd name="T8" fmla="*/ 2 w 17"/>
                <a:gd name="T9" fmla="*/ 0 h 5"/>
                <a:gd name="T10" fmla="*/ 15 w 17"/>
                <a:gd name="T11" fmla="*/ 1 h 5"/>
                <a:gd name="T12" fmla="*/ 17 w 17"/>
                <a:gd name="T13" fmla="*/ 3 h 5"/>
                <a:gd name="T14" fmla="*/ 15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2"/>
                    <a:pt x="17" y="3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9" name="Freeform 205">
              <a:extLst>
                <a:ext uri="{FF2B5EF4-FFF2-40B4-BE49-F238E27FC236}">
                  <a16:creationId xmlns:a16="http://schemas.microsoft.com/office/drawing/2014/main" id="{9CC46EF9-BD0B-405B-9613-D9BCEC816EB7}"/>
                </a:ext>
              </a:extLst>
            </p:cNvPr>
            <p:cNvSpPr/>
            <p:nvPr/>
          </p:nvSpPr>
          <p:spPr bwMode="auto">
            <a:xfrm>
              <a:off x="6905625" y="3514725"/>
              <a:ext cx="47625" cy="14288"/>
            </a:xfrm>
            <a:custGeom>
              <a:avLst/>
              <a:gdLst>
                <a:gd name="T0" fmla="*/ 15 w 17"/>
                <a:gd name="T1" fmla="*/ 5 h 5"/>
                <a:gd name="T2" fmla="*/ 15 w 17"/>
                <a:gd name="T3" fmla="*/ 5 h 5"/>
                <a:gd name="T4" fmla="*/ 2 w 17"/>
                <a:gd name="T5" fmla="*/ 3 h 5"/>
                <a:gd name="T6" fmla="*/ 0 w 17"/>
                <a:gd name="T7" fmla="*/ 1 h 5"/>
                <a:gd name="T8" fmla="*/ 2 w 17"/>
                <a:gd name="T9" fmla="*/ 0 h 5"/>
                <a:gd name="T10" fmla="*/ 16 w 17"/>
                <a:gd name="T11" fmla="*/ 1 h 5"/>
                <a:gd name="T12" fmla="*/ 17 w 17"/>
                <a:gd name="T13" fmla="*/ 3 h 5"/>
                <a:gd name="T14" fmla="*/ 15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0" name="Freeform 206">
              <a:extLst>
                <a:ext uri="{FF2B5EF4-FFF2-40B4-BE49-F238E27FC236}">
                  <a16:creationId xmlns:a16="http://schemas.microsoft.com/office/drawing/2014/main" id="{186A7FF7-44D0-4E4D-919C-32171C04E163}"/>
                </a:ext>
              </a:extLst>
            </p:cNvPr>
            <p:cNvSpPr/>
            <p:nvPr/>
          </p:nvSpPr>
          <p:spPr bwMode="auto">
            <a:xfrm>
              <a:off x="6897688" y="3570288"/>
              <a:ext cx="47625" cy="17463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2 w 17"/>
                <a:gd name="T5" fmla="*/ 3 h 6"/>
                <a:gd name="T6" fmla="*/ 0 w 17"/>
                <a:gd name="T7" fmla="*/ 1 h 6"/>
                <a:gd name="T8" fmla="*/ 2 w 17"/>
                <a:gd name="T9" fmla="*/ 0 h 6"/>
                <a:gd name="T10" fmla="*/ 16 w 17"/>
                <a:gd name="T11" fmla="*/ 3 h 6"/>
                <a:gd name="T12" fmla="*/ 17 w 17"/>
                <a:gd name="T13" fmla="*/ 5 h 6"/>
                <a:gd name="T14" fmla="*/ 15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7" y="5"/>
                    <a:pt x="16" y="6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1" name="Freeform 207">
              <a:extLst>
                <a:ext uri="{FF2B5EF4-FFF2-40B4-BE49-F238E27FC236}">
                  <a16:creationId xmlns:a16="http://schemas.microsoft.com/office/drawing/2014/main" id="{5FB15ED6-294A-4A30-A78A-BDE8C9A813F2}"/>
                </a:ext>
              </a:extLst>
            </p:cNvPr>
            <p:cNvSpPr/>
            <p:nvPr/>
          </p:nvSpPr>
          <p:spPr bwMode="auto">
            <a:xfrm>
              <a:off x="6886575" y="3625850"/>
              <a:ext cx="47625" cy="20638"/>
            </a:xfrm>
            <a:custGeom>
              <a:avLst/>
              <a:gdLst>
                <a:gd name="T0" fmla="*/ 15 w 17"/>
                <a:gd name="T1" fmla="*/ 7 h 7"/>
                <a:gd name="T2" fmla="*/ 15 w 17"/>
                <a:gd name="T3" fmla="*/ 7 h 7"/>
                <a:gd name="T4" fmla="*/ 2 w 17"/>
                <a:gd name="T5" fmla="*/ 3 h 7"/>
                <a:gd name="T6" fmla="*/ 0 w 17"/>
                <a:gd name="T7" fmla="*/ 1 h 7"/>
                <a:gd name="T8" fmla="*/ 3 w 17"/>
                <a:gd name="T9" fmla="*/ 0 h 7"/>
                <a:gd name="T10" fmla="*/ 15 w 17"/>
                <a:gd name="T11" fmla="*/ 3 h 7"/>
                <a:gd name="T12" fmla="*/ 17 w 17"/>
                <a:gd name="T13" fmla="*/ 6 h 7"/>
                <a:gd name="T14" fmla="*/ 15 w 1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7"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6" y="6"/>
                    <a:pt x="16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2" name="Freeform 208">
              <a:extLst>
                <a:ext uri="{FF2B5EF4-FFF2-40B4-BE49-F238E27FC236}">
                  <a16:creationId xmlns:a16="http://schemas.microsoft.com/office/drawing/2014/main" id="{2EC9AB54-5253-4EF4-8AD3-C52BAED00FD9}"/>
                </a:ext>
              </a:extLst>
            </p:cNvPr>
            <p:cNvSpPr/>
            <p:nvPr/>
          </p:nvSpPr>
          <p:spPr bwMode="auto">
            <a:xfrm>
              <a:off x="6870700" y="3681413"/>
              <a:ext cx="96838" cy="41275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4 h 14"/>
                <a:gd name="T4" fmla="*/ 1 w 35"/>
                <a:gd name="T5" fmla="*/ 3 h 14"/>
                <a:gd name="T6" fmla="*/ 0 w 35"/>
                <a:gd name="T7" fmla="*/ 1 h 14"/>
                <a:gd name="T8" fmla="*/ 2 w 35"/>
                <a:gd name="T9" fmla="*/ 0 h 14"/>
                <a:gd name="T10" fmla="*/ 34 w 35"/>
                <a:gd name="T11" fmla="*/ 11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4" y="14"/>
                    <a:pt x="33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2"/>
                    <a:pt x="35" y="13"/>
                  </a:cubicBezTo>
                  <a:cubicBezTo>
                    <a:pt x="35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3" name="Freeform 209">
              <a:extLst>
                <a:ext uri="{FF2B5EF4-FFF2-40B4-BE49-F238E27FC236}">
                  <a16:creationId xmlns:a16="http://schemas.microsoft.com/office/drawing/2014/main" id="{A2AEC69A-9763-49AF-A92C-673922E68940}"/>
                </a:ext>
              </a:extLst>
            </p:cNvPr>
            <p:cNvSpPr/>
            <p:nvPr/>
          </p:nvSpPr>
          <p:spPr bwMode="auto">
            <a:xfrm>
              <a:off x="6856413" y="3733800"/>
              <a:ext cx="44450" cy="26988"/>
            </a:xfrm>
            <a:custGeom>
              <a:avLst/>
              <a:gdLst>
                <a:gd name="T0" fmla="*/ 14 w 16"/>
                <a:gd name="T1" fmla="*/ 9 h 9"/>
                <a:gd name="T2" fmla="*/ 13 w 16"/>
                <a:gd name="T3" fmla="*/ 9 h 9"/>
                <a:gd name="T4" fmla="*/ 1 w 16"/>
                <a:gd name="T5" fmla="*/ 3 h 9"/>
                <a:gd name="T6" fmla="*/ 0 w 16"/>
                <a:gd name="T7" fmla="*/ 1 h 9"/>
                <a:gd name="T8" fmla="*/ 2 w 16"/>
                <a:gd name="T9" fmla="*/ 0 h 9"/>
                <a:gd name="T10" fmla="*/ 15 w 16"/>
                <a:gd name="T11" fmla="*/ 5 h 9"/>
                <a:gd name="T12" fmla="*/ 16 w 16"/>
                <a:gd name="T13" fmla="*/ 8 h 9"/>
                <a:gd name="T14" fmla="*/ 1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4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8"/>
                    <a:pt x="15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4" name="Freeform 210">
              <a:extLst>
                <a:ext uri="{FF2B5EF4-FFF2-40B4-BE49-F238E27FC236}">
                  <a16:creationId xmlns:a16="http://schemas.microsoft.com/office/drawing/2014/main" id="{BC5A7421-7A38-4C8B-9675-3F8DF418A89E}"/>
                </a:ext>
              </a:extLst>
            </p:cNvPr>
            <p:cNvSpPr/>
            <p:nvPr/>
          </p:nvSpPr>
          <p:spPr bwMode="auto">
            <a:xfrm>
              <a:off x="6834188" y="3786188"/>
              <a:ext cx="44450" cy="26988"/>
            </a:xfrm>
            <a:custGeom>
              <a:avLst/>
              <a:gdLst>
                <a:gd name="T0" fmla="*/ 14 w 16"/>
                <a:gd name="T1" fmla="*/ 9 h 9"/>
                <a:gd name="T2" fmla="*/ 14 w 16"/>
                <a:gd name="T3" fmla="*/ 9 h 9"/>
                <a:gd name="T4" fmla="*/ 2 w 16"/>
                <a:gd name="T5" fmla="*/ 3 h 9"/>
                <a:gd name="T6" fmla="*/ 1 w 16"/>
                <a:gd name="T7" fmla="*/ 1 h 9"/>
                <a:gd name="T8" fmla="*/ 3 w 16"/>
                <a:gd name="T9" fmla="*/ 0 h 9"/>
                <a:gd name="T10" fmla="*/ 15 w 16"/>
                <a:gd name="T11" fmla="*/ 6 h 9"/>
                <a:gd name="T12" fmla="*/ 16 w 16"/>
                <a:gd name="T13" fmla="*/ 8 h 9"/>
                <a:gd name="T14" fmla="*/ 1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4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8"/>
                    <a:pt x="16" y="8"/>
                  </a:cubicBezTo>
                  <a:cubicBezTo>
                    <a:pt x="16" y="9"/>
                    <a:pt x="15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5" name="Freeform 211">
              <a:extLst>
                <a:ext uri="{FF2B5EF4-FFF2-40B4-BE49-F238E27FC236}">
                  <a16:creationId xmlns:a16="http://schemas.microsoft.com/office/drawing/2014/main" id="{4416F735-8FC6-4ED8-899E-5A9826EED039}"/>
                </a:ext>
              </a:extLst>
            </p:cNvPr>
            <p:cNvSpPr/>
            <p:nvPr/>
          </p:nvSpPr>
          <p:spPr bwMode="auto">
            <a:xfrm>
              <a:off x="6811963" y="3836988"/>
              <a:ext cx="44450" cy="31750"/>
            </a:xfrm>
            <a:custGeom>
              <a:avLst/>
              <a:gdLst>
                <a:gd name="T0" fmla="*/ 14 w 16"/>
                <a:gd name="T1" fmla="*/ 11 h 11"/>
                <a:gd name="T2" fmla="*/ 13 w 16"/>
                <a:gd name="T3" fmla="*/ 10 h 11"/>
                <a:gd name="T4" fmla="*/ 1 w 16"/>
                <a:gd name="T5" fmla="*/ 4 h 11"/>
                <a:gd name="T6" fmla="*/ 0 w 16"/>
                <a:gd name="T7" fmla="*/ 1 h 11"/>
                <a:gd name="T8" fmla="*/ 3 w 16"/>
                <a:gd name="T9" fmla="*/ 1 h 11"/>
                <a:gd name="T10" fmla="*/ 14 w 16"/>
                <a:gd name="T11" fmla="*/ 7 h 11"/>
                <a:gd name="T12" fmla="*/ 15 w 16"/>
                <a:gd name="T13" fmla="*/ 10 h 11"/>
                <a:gd name="T14" fmla="*/ 14 w 1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4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6" name="Freeform 212">
              <a:extLst>
                <a:ext uri="{FF2B5EF4-FFF2-40B4-BE49-F238E27FC236}">
                  <a16:creationId xmlns:a16="http://schemas.microsoft.com/office/drawing/2014/main" id="{AF4CC260-0D3D-406E-99B0-77F5B3DF4A93}"/>
                </a:ext>
              </a:extLst>
            </p:cNvPr>
            <p:cNvSpPr/>
            <p:nvPr/>
          </p:nvSpPr>
          <p:spPr bwMode="auto">
            <a:xfrm>
              <a:off x="6783388" y="3886200"/>
              <a:ext cx="44450" cy="31750"/>
            </a:xfrm>
            <a:custGeom>
              <a:avLst/>
              <a:gdLst>
                <a:gd name="T0" fmla="*/ 14 w 16"/>
                <a:gd name="T1" fmla="*/ 11 h 11"/>
                <a:gd name="T2" fmla="*/ 13 w 16"/>
                <a:gd name="T3" fmla="*/ 11 h 11"/>
                <a:gd name="T4" fmla="*/ 1 w 16"/>
                <a:gd name="T5" fmla="*/ 3 h 11"/>
                <a:gd name="T6" fmla="*/ 1 w 16"/>
                <a:gd name="T7" fmla="*/ 1 h 11"/>
                <a:gd name="T8" fmla="*/ 3 w 16"/>
                <a:gd name="T9" fmla="*/ 0 h 11"/>
                <a:gd name="T10" fmla="*/ 15 w 16"/>
                <a:gd name="T11" fmla="*/ 8 h 11"/>
                <a:gd name="T12" fmla="*/ 15 w 16"/>
                <a:gd name="T13" fmla="*/ 10 h 11"/>
                <a:gd name="T14" fmla="*/ 14 w 1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10"/>
                    <a:pt x="15" y="10"/>
                  </a:cubicBezTo>
                  <a:cubicBezTo>
                    <a:pt x="15" y="11"/>
                    <a:pt x="14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7" name="Freeform 213">
              <a:extLst>
                <a:ext uri="{FF2B5EF4-FFF2-40B4-BE49-F238E27FC236}">
                  <a16:creationId xmlns:a16="http://schemas.microsoft.com/office/drawing/2014/main" id="{8E524984-6D78-4111-A160-E82B9A487DD3}"/>
                </a:ext>
              </a:extLst>
            </p:cNvPr>
            <p:cNvSpPr/>
            <p:nvPr/>
          </p:nvSpPr>
          <p:spPr bwMode="auto">
            <a:xfrm>
              <a:off x="6750050" y="3933825"/>
              <a:ext cx="87313" cy="69850"/>
            </a:xfrm>
            <a:custGeom>
              <a:avLst/>
              <a:gdLst>
                <a:gd name="T0" fmla="*/ 30 w 31"/>
                <a:gd name="T1" fmla="*/ 24 h 24"/>
                <a:gd name="T2" fmla="*/ 29 w 31"/>
                <a:gd name="T3" fmla="*/ 24 h 24"/>
                <a:gd name="T4" fmla="*/ 1 w 31"/>
                <a:gd name="T5" fmla="*/ 2 h 24"/>
                <a:gd name="T6" fmla="*/ 1 w 31"/>
                <a:gd name="T7" fmla="*/ 0 h 24"/>
                <a:gd name="T8" fmla="*/ 3 w 31"/>
                <a:gd name="T9" fmla="*/ 0 h 24"/>
                <a:gd name="T10" fmla="*/ 31 w 31"/>
                <a:gd name="T11" fmla="*/ 22 h 24"/>
                <a:gd name="T12" fmla="*/ 31 w 31"/>
                <a:gd name="T13" fmla="*/ 24 h 24"/>
                <a:gd name="T14" fmla="*/ 30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30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3"/>
                    <a:pt x="31" y="24"/>
                  </a:cubicBezTo>
                  <a:cubicBezTo>
                    <a:pt x="31" y="24"/>
                    <a:pt x="30" y="24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8" name="Freeform 214">
              <a:extLst>
                <a:ext uri="{FF2B5EF4-FFF2-40B4-BE49-F238E27FC236}">
                  <a16:creationId xmlns:a16="http://schemas.microsoft.com/office/drawing/2014/main" id="{C74D5162-796C-4D49-943E-E9518BA0A7E0}"/>
                </a:ext>
              </a:extLst>
            </p:cNvPr>
            <p:cNvSpPr/>
            <p:nvPr/>
          </p:nvSpPr>
          <p:spPr bwMode="auto">
            <a:xfrm>
              <a:off x="6726238" y="3976688"/>
              <a:ext cx="38100" cy="38100"/>
            </a:xfrm>
            <a:custGeom>
              <a:avLst/>
              <a:gdLst>
                <a:gd name="T0" fmla="*/ 12 w 14"/>
                <a:gd name="T1" fmla="*/ 13 h 13"/>
                <a:gd name="T2" fmla="*/ 11 w 14"/>
                <a:gd name="T3" fmla="*/ 13 h 13"/>
                <a:gd name="T4" fmla="*/ 1 w 14"/>
                <a:gd name="T5" fmla="*/ 4 h 13"/>
                <a:gd name="T6" fmla="*/ 0 w 14"/>
                <a:gd name="T7" fmla="*/ 1 h 13"/>
                <a:gd name="T8" fmla="*/ 3 w 14"/>
                <a:gd name="T9" fmla="*/ 1 h 13"/>
                <a:gd name="T10" fmla="*/ 13 w 14"/>
                <a:gd name="T11" fmla="*/ 10 h 13"/>
                <a:gd name="T12" fmla="*/ 13 w 14"/>
                <a:gd name="T13" fmla="*/ 12 h 13"/>
                <a:gd name="T14" fmla="*/ 1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cubicBezTo>
                    <a:pt x="12" y="13"/>
                    <a:pt x="11" y="13"/>
                    <a:pt x="11" y="1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2"/>
                  </a:cubicBezTo>
                  <a:cubicBezTo>
                    <a:pt x="13" y="13"/>
                    <a:pt x="12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9" name="Freeform 215">
              <a:extLst>
                <a:ext uri="{FF2B5EF4-FFF2-40B4-BE49-F238E27FC236}">
                  <a16:creationId xmlns:a16="http://schemas.microsoft.com/office/drawing/2014/main" id="{3D18BBB5-A6FC-479B-9400-5BE153F66376}"/>
                </a:ext>
              </a:extLst>
            </p:cNvPr>
            <p:cNvSpPr/>
            <p:nvPr/>
          </p:nvSpPr>
          <p:spPr bwMode="auto">
            <a:xfrm>
              <a:off x="6689725" y="4021138"/>
              <a:ext cx="38100" cy="38100"/>
            </a:xfrm>
            <a:custGeom>
              <a:avLst/>
              <a:gdLst>
                <a:gd name="T0" fmla="*/ 12 w 14"/>
                <a:gd name="T1" fmla="*/ 13 h 13"/>
                <a:gd name="T2" fmla="*/ 11 w 14"/>
                <a:gd name="T3" fmla="*/ 13 h 13"/>
                <a:gd name="T4" fmla="*/ 1 w 14"/>
                <a:gd name="T5" fmla="*/ 3 h 13"/>
                <a:gd name="T6" fmla="*/ 1 w 14"/>
                <a:gd name="T7" fmla="*/ 1 h 13"/>
                <a:gd name="T8" fmla="*/ 4 w 14"/>
                <a:gd name="T9" fmla="*/ 1 h 13"/>
                <a:gd name="T10" fmla="*/ 13 w 14"/>
                <a:gd name="T11" fmla="*/ 10 h 13"/>
                <a:gd name="T12" fmla="*/ 13 w 14"/>
                <a:gd name="T13" fmla="*/ 13 h 13"/>
                <a:gd name="T14" fmla="*/ 1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cubicBezTo>
                    <a:pt x="12" y="13"/>
                    <a:pt x="11" y="13"/>
                    <a:pt x="11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0" name="Freeform 216">
              <a:extLst>
                <a:ext uri="{FF2B5EF4-FFF2-40B4-BE49-F238E27FC236}">
                  <a16:creationId xmlns:a16="http://schemas.microsoft.com/office/drawing/2014/main" id="{E6A70924-9B0F-43E2-BDC8-D3A03041F35F}"/>
                </a:ext>
              </a:extLst>
            </p:cNvPr>
            <p:cNvSpPr/>
            <p:nvPr/>
          </p:nvSpPr>
          <p:spPr bwMode="auto">
            <a:xfrm>
              <a:off x="6653213" y="4062413"/>
              <a:ext cx="36513" cy="41275"/>
            </a:xfrm>
            <a:custGeom>
              <a:avLst/>
              <a:gdLst>
                <a:gd name="T0" fmla="*/ 11 w 13"/>
                <a:gd name="T1" fmla="*/ 14 h 14"/>
                <a:gd name="T2" fmla="*/ 10 w 13"/>
                <a:gd name="T3" fmla="*/ 13 h 14"/>
                <a:gd name="T4" fmla="*/ 1 w 13"/>
                <a:gd name="T5" fmla="*/ 3 h 14"/>
                <a:gd name="T6" fmla="*/ 1 w 13"/>
                <a:gd name="T7" fmla="*/ 0 h 14"/>
                <a:gd name="T8" fmla="*/ 4 w 13"/>
                <a:gd name="T9" fmla="*/ 1 h 14"/>
                <a:gd name="T10" fmla="*/ 13 w 13"/>
                <a:gd name="T11" fmla="*/ 11 h 14"/>
                <a:gd name="T12" fmla="*/ 13 w 13"/>
                <a:gd name="T13" fmla="*/ 13 h 14"/>
                <a:gd name="T14" fmla="*/ 11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0" y="14"/>
                    <a:pt x="10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2" y="14"/>
                    <a:pt x="12" y="14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1" name="Freeform 217">
              <a:extLst>
                <a:ext uri="{FF2B5EF4-FFF2-40B4-BE49-F238E27FC236}">
                  <a16:creationId xmlns:a16="http://schemas.microsoft.com/office/drawing/2014/main" id="{8C21C80B-B91C-483A-82D0-E8E3C2D0B053}"/>
                </a:ext>
              </a:extLst>
            </p:cNvPr>
            <p:cNvSpPr/>
            <p:nvPr/>
          </p:nvSpPr>
          <p:spPr bwMode="auto">
            <a:xfrm>
              <a:off x="6615113" y="4100513"/>
              <a:ext cx="34925" cy="41275"/>
            </a:xfrm>
            <a:custGeom>
              <a:avLst/>
              <a:gdLst>
                <a:gd name="T0" fmla="*/ 11 w 13"/>
                <a:gd name="T1" fmla="*/ 14 h 14"/>
                <a:gd name="T2" fmla="*/ 10 w 13"/>
                <a:gd name="T3" fmla="*/ 14 h 14"/>
                <a:gd name="T4" fmla="*/ 1 w 13"/>
                <a:gd name="T5" fmla="*/ 3 h 14"/>
                <a:gd name="T6" fmla="*/ 1 w 13"/>
                <a:gd name="T7" fmla="*/ 0 h 14"/>
                <a:gd name="T8" fmla="*/ 4 w 13"/>
                <a:gd name="T9" fmla="*/ 1 h 14"/>
                <a:gd name="T10" fmla="*/ 12 w 13"/>
                <a:gd name="T11" fmla="*/ 11 h 14"/>
                <a:gd name="T12" fmla="*/ 12 w 13"/>
                <a:gd name="T13" fmla="*/ 14 h 14"/>
                <a:gd name="T14" fmla="*/ 11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3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2" name="Freeform 218">
              <a:extLst>
                <a:ext uri="{FF2B5EF4-FFF2-40B4-BE49-F238E27FC236}">
                  <a16:creationId xmlns:a16="http://schemas.microsoft.com/office/drawing/2014/main" id="{7856652E-7DB0-4AFB-94B6-1DC114DC8FFD}"/>
                </a:ext>
              </a:extLst>
            </p:cNvPr>
            <p:cNvSpPr/>
            <p:nvPr/>
          </p:nvSpPr>
          <p:spPr bwMode="auto">
            <a:xfrm>
              <a:off x="6572250" y="4132263"/>
              <a:ext cx="61913" cy="88900"/>
            </a:xfrm>
            <a:custGeom>
              <a:avLst/>
              <a:gdLst>
                <a:gd name="T0" fmla="*/ 20 w 22"/>
                <a:gd name="T1" fmla="*/ 30 h 30"/>
                <a:gd name="T2" fmla="*/ 19 w 22"/>
                <a:gd name="T3" fmla="*/ 30 h 30"/>
                <a:gd name="T4" fmla="*/ 0 w 22"/>
                <a:gd name="T5" fmla="*/ 2 h 30"/>
                <a:gd name="T6" fmla="*/ 0 w 22"/>
                <a:gd name="T7" fmla="*/ 0 h 30"/>
                <a:gd name="T8" fmla="*/ 2 w 22"/>
                <a:gd name="T9" fmla="*/ 0 h 30"/>
                <a:gd name="T10" fmla="*/ 22 w 22"/>
                <a:gd name="T11" fmla="*/ 28 h 30"/>
                <a:gd name="T12" fmla="*/ 21 w 22"/>
                <a:gd name="T13" fmla="*/ 30 h 30"/>
                <a:gd name="T14" fmla="*/ 20 w 22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0">
                  <a:moveTo>
                    <a:pt x="20" y="30"/>
                  </a:moveTo>
                  <a:cubicBezTo>
                    <a:pt x="20" y="30"/>
                    <a:pt x="20" y="30"/>
                    <a:pt x="19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9"/>
                    <a:pt x="22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3" name="Freeform 219">
              <a:extLst>
                <a:ext uri="{FF2B5EF4-FFF2-40B4-BE49-F238E27FC236}">
                  <a16:creationId xmlns:a16="http://schemas.microsoft.com/office/drawing/2014/main" id="{21E7A65B-6B55-479E-B02A-4588F6DCF39A}"/>
                </a:ext>
              </a:extLst>
            </p:cNvPr>
            <p:cNvSpPr/>
            <p:nvPr/>
          </p:nvSpPr>
          <p:spPr bwMode="auto">
            <a:xfrm>
              <a:off x="6530975" y="4167188"/>
              <a:ext cx="33338" cy="44450"/>
            </a:xfrm>
            <a:custGeom>
              <a:avLst/>
              <a:gdLst>
                <a:gd name="T0" fmla="*/ 10 w 12"/>
                <a:gd name="T1" fmla="*/ 15 h 15"/>
                <a:gd name="T2" fmla="*/ 8 w 12"/>
                <a:gd name="T3" fmla="*/ 14 h 15"/>
                <a:gd name="T4" fmla="*/ 1 w 12"/>
                <a:gd name="T5" fmla="*/ 3 h 15"/>
                <a:gd name="T6" fmla="*/ 2 w 12"/>
                <a:gd name="T7" fmla="*/ 0 h 15"/>
                <a:gd name="T8" fmla="*/ 4 w 12"/>
                <a:gd name="T9" fmla="*/ 1 h 15"/>
                <a:gd name="T10" fmla="*/ 11 w 12"/>
                <a:gd name="T11" fmla="*/ 13 h 15"/>
                <a:gd name="T12" fmla="*/ 11 w 12"/>
                <a:gd name="T13" fmla="*/ 15 h 15"/>
                <a:gd name="T14" fmla="*/ 10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0" y="15"/>
                  </a:moveTo>
                  <a:cubicBezTo>
                    <a:pt x="9" y="15"/>
                    <a:pt x="8" y="15"/>
                    <a:pt x="8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1" y="14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4" name="Freeform 220">
              <a:extLst>
                <a:ext uri="{FF2B5EF4-FFF2-40B4-BE49-F238E27FC236}">
                  <a16:creationId xmlns:a16="http://schemas.microsoft.com/office/drawing/2014/main" id="{AC0C2147-7760-4536-A0D7-FC859B97758D}"/>
                </a:ext>
              </a:extLst>
            </p:cNvPr>
            <p:cNvSpPr/>
            <p:nvPr/>
          </p:nvSpPr>
          <p:spPr bwMode="auto">
            <a:xfrm>
              <a:off x="6486525" y="4194175"/>
              <a:ext cx="30163" cy="49213"/>
            </a:xfrm>
            <a:custGeom>
              <a:avLst/>
              <a:gdLst>
                <a:gd name="T0" fmla="*/ 9 w 11"/>
                <a:gd name="T1" fmla="*/ 17 h 17"/>
                <a:gd name="T2" fmla="*/ 7 w 11"/>
                <a:gd name="T3" fmla="*/ 16 h 17"/>
                <a:gd name="T4" fmla="*/ 1 w 11"/>
                <a:gd name="T5" fmla="*/ 3 h 17"/>
                <a:gd name="T6" fmla="*/ 2 w 11"/>
                <a:gd name="T7" fmla="*/ 1 h 17"/>
                <a:gd name="T8" fmla="*/ 4 w 11"/>
                <a:gd name="T9" fmla="*/ 2 h 17"/>
                <a:gd name="T10" fmla="*/ 11 w 11"/>
                <a:gd name="T11" fmla="*/ 14 h 17"/>
                <a:gd name="T12" fmla="*/ 10 w 11"/>
                <a:gd name="T13" fmla="*/ 16 h 17"/>
                <a:gd name="T14" fmla="*/ 9 w 11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9" y="17"/>
                  </a:moveTo>
                  <a:cubicBezTo>
                    <a:pt x="8" y="17"/>
                    <a:pt x="8" y="16"/>
                    <a:pt x="7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0" y="16"/>
                  </a:cubicBezTo>
                  <a:cubicBezTo>
                    <a:pt x="10" y="17"/>
                    <a:pt x="9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5" name="Freeform 221">
              <a:extLst>
                <a:ext uri="{FF2B5EF4-FFF2-40B4-BE49-F238E27FC236}">
                  <a16:creationId xmlns:a16="http://schemas.microsoft.com/office/drawing/2014/main" id="{72024D7B-4E13-4501-9651-C06A7EED17E6}"/>
                </a:ext>
              </a:extLst>
            </p:cNvPr>
            <p:cNvSpPr/>
            <p:nvPr/>
          </p:nvSpPr>
          <p:spPr bwMode="auto">
            <a:xfrm>
              <a:off x="6442075" y="4221163"/>
              <a:ext cx="26988" cy="49213"/>
            </a:xfrm>
            <a:custGeom>
              <a:avLst/>
              <a:gdLst>
                <a:gd name="T0" fmla="*/ 8 w 10"/>
                <a:gd name="T1" fmla="*/ 17 h 17"/>
                <a:gd name="T2" fmla="*/ 6 w 10"/>
                <a:gd name="T3" fmla="*/ 16 h 17"/>
                <a:gd name="T4" fmla="*/ 0 w 10"/>
                <a:gd name="T5" fmla="*/ 3 h 17"/>
                <a:gd name="T6" fmla="*/ 1 w 10"/>
                <a:gd name="T7" fmla="*/ 1 h 17"/>
                <a:gd name="T8" fmla="*/ 4 w 10"/>
                <a:gd name="T9" fmla="*/ 2 h 17"/>
                <a:gd name="T10" fmla="*/ 9 w 10"/>
                <a:gd name="T11" fmla="*/ 14 h 17"/>
                <a:gd name="T12" fmla="*/ 8 w 10"/>
                <a:gd name="T13" fmla="*/ 17 h 17"/>
                <a:gd name="T14" fmla="*/ 8 w 1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8" y="17"/>
                  </a:moveTo>
                  <a:cubicBezTo>
                    <a:pt x="7" y="17"/>
                    <a:pt x="6" y="17"/>
                    <a:pt x="6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9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6" name="Freeform 222">
              <a:extLst>
                <a:ext uri="{FF2B5EF4-FFF2-40B4-BE49-F238E27FC236}">
                  <a16:creationId xmlns:a16="http://schemas.microsoft.com/office/drawing/2014/main" id="{F748E89F-6484-417E-B825-15E8F12D9F8C}"/>
                </a:ext>
              </a:extLst>
            </p:cNvPr>
            <p:cNvSpPr/>
            <p:nvPr/>
          </p:nvSpPr>
          <p:spPr bwMode="auto">
            <a:xfrm>
              <a:off x="6394450" y="4243388"/>
              <a:ext cx="25400" cy="50800"/>
            </a:xfrm>
            <a:custGeom>
              <a:avLst/>
              <a:gdLst>
                <a:gd name="T0" fmla="*/ 7 w 9"/>
                <a:gd name="T1" fmla="*/ 17 h 17"/>
                <a:gd name="T2" fmla="*/ 5 w 9"/>
                <a:gd name="T3" fmla="*/ 16 h 17"/>
                <a:gd name="T4" fmla="*/ 0 w 9"/>
                <a:gd name="T5" fmla="*/ 3 h 17"/>
                <a:gd name="T6" fmla="*/ 1 w 9"/>
                <a:gd name="T7" fmla="*/ 0 h 17"/>
                <a:gd name="T8" fmla="*/ 4 w 9"/>
                <a:gd name="T9" fmla="*/ 1 h 17"/>
                <a:gd name="T10" fmla="*/ 9 w 9"/>
                <a:gd name="T11" fmla="*/ 15 h 17"/>
                <a:gd name="T12" fmla="*/ 8 w 9"/>
                <a:gd name="T13" fmla="*/ 17 h 17"/>
                <a:gd name="T14" fmla="*/ 7 w 9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7" y="17"/>
                  </a:moveTo>
                  <a:cubicBezTo>
                    <a:pt x="6" y="17"/>
                    <a:pt x="5" y="17"/>
                    <a:pt x="5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7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7" name="Freeform 223">
              <a:extLst>
                <a:ext uri="{FF2B5EF4-FFF2-40B4-BE49-F238E27FC236}">
                  <a16:creationId xmlns:a16="http://schemas.microsoft.com/office/drawing/2014/main" id="{CD3AABF1-17BA-4A0B-97C6-5D45C0DF7D94}"/>
                </a:ext>
              </a:extLst>
            </p:cNvPr>
            <p:cNvSpPr/>
            <p:nvPr/>
          </p:nvSpPr>
          <p:spPr bwMode="auto">
            <a:xfrm>
              <a:off x="6342063" y="4259263"/>
              <a:ext cx="36513" cy="107950"/>
            </a:xfrm>
            <a:custGeom>
              <a:avLst/>
              <a:gdLst>
                <a:gd name="T0" fmla="*/ 12 w 13"/>
                <a:gd name="T1" fmla="*/ 37 h 37"/>
                <a:gd name="T2" fmla="*/ 10 w 13"/>
                <a:gd name="T3" fmla="*/ 36 h 37"/>
                <a:gd name="T4" fmla="*/ 0 w 13"/>
                <a:gd name="T5" fmla="*/ 2 h 37"/>
                <a:gd name="T6" fmla="*/ 1 w 13"/>
                <a:gd name="T7" fmla="*/ 0 h 37"/>
                <a:gd name="T8" fmla="*/ 2 w 13"/>
                <a:gd name="T9" fmla="*/ 1 h 37"/>
                <a:gd name="T10" fmla="*/ 13 w 13"/>
                <a:gd name="T11" fmla="*/ 35 h 37"/>
                <a:gd name="T12" fmla="*/ 12 w 13"/>
                <a:gd name="T13" fmla="*/ 37 h 37"/>
                <a:gd name="T14" fmla="*/ 12 w 13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7">
                  <a:moveTo>
                    <a:pt x="12" y="37"/>
                  </a:moveTo>
                  <a:cubicBezTo>
                    <a:pt x="11" y="37"/>
                    <a:pt x="11" y="37"/>
                    <a:pt x="1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8" name="Freeform 224">
              <a:extLst>
                <a:ext uri="{FF2B5EF4-FFF2-40B4-BE49-F238E27FC236}">
                  <a16:creationId xmlns:a16="http://schemas.microsoft.com/office/drawing/2014/main" id="{A035AD53-9508-4258-88CD-04E18B98A5C8}"/>
                </a:ext>
              </a:extLst>
            </p:cNvPr>
            <p:cNvSpPr/>
            <p:nvPr/>
          </p:nvSpPr>
          <p:spPr bwMode="auto">
            <a:xfrm>
              <a:off x="6297613" y="4279900"/>
              <a:ext cx="19050" cy="52388"/>
            </a:xfrm>
            <a:custGeom>
              <a:avLst/>
              <a:gdLst>
                <a:gd name="T0" fmla="*/ 5 w 7"/>
                <a:gd name="T1" fmla="*/ 18 h 18"/>
                <a:gd name="T2" fmla="*/ 3 w 7"/>
                <a:gd name="T3" fmla="*/ 16 h 18"/>
                <a:gd name="T4" fmla="*/ 0 w 7"/>
                <a:gd name="T5" fmla="*/ 3 h 18"/>
                <a:gd name="T6" fmla="*/ 1 w 7"/>
                <a:gd name="T7" fmla="*/ 0 h 18"/>
                <a:gd name="T8" fmla="*/ 4 w 7"/>
                <a:gd name="T9" fmla="*/ 2 h 18"/>
                <a:gd name="T10" fmla="*/ 7 w 7"/>
                <a:gd name="T11" fmla="*/ 15 h 18"/>
                <a:gd name="T12" fmla="*/ 6 w 7"/>
                <a:gd name="T13" fmla="*/ 18 h 18"/>
                <a:gd name="T14" fmla="*/ 5 w 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8">
                  <a:moveTo>
                    <a:pt x="5" y="18"/>
                  </a:moveTo>
                  <a:cubicBezTo>
                    <a:pt x="4" y="18"/>
                    <a:pt x="4" y="17"/>
                    <a:pt x="3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9" name="Freeform 225">
              <a:extLst>
                <a:ext uri="{FF2B5EF4-FFF2-40B4-BE49-F238E27FC236}">
                  <a16:creationId xmlns:a16="http://schemas.microsoft.com/office/drawing/2014/main" id="{DB92D25B-8255-4610-9EE8-CA2359D35651}"/>
                </a:ext>
              </a:extLst>
            </p:cNvPr>
            <p:cNvSpPr/>
            <p:nvPr/>
          </p:nvSpPr>
          <p:spPr bwMode="auto">
            <a:xfrm>
              <a:off x="6246813" y="4291013"/>
              <a:ext cx="17463" cy="52388"/>
            </a:xfrm>
            <a:custGeom>
              <a:avLst/>
              <a:gdLst>
                <a:gd name="T0" fmla="*/ 4 w 6"/>
                <a:gd name="T1" fmla="*/ 18 h 18"/>
                <a:gd name="T2" fmla="*/ 2 w 6"/>
                <a:gd name="T3" fmla="*/ 17 h 18"/>
                <a:gd name="T4" fmla="*/ 0 w 6"/>
                <a:gd name="T5" fmla="*/ 3 h 18"/>
                <a:gd name="T6" fmla="*/ 1 w 6"/>
                <a:gd name="T7" fmla="*/ 1 h 18"/>
                <a:gd name="T8" fmla="*/ 3 w 6"/>
                <a:gd name="T9" fmla="*/ 2 h 18"/>
                <a:gd name="T10" fmla="*/ 6 w 6"/>
                <a:gd name="T11" fmla="*/ 16 h 18"/>
                <a:gd name="T12" fmla="*/ 5 w 6"/>
                <a:gd name="T13" fmla="*/ 18 h 18"/>
                <a:gd name="T14" fmla="*/ 4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4" y="18"/>
                  </a:moveTo>
                  <a:cubicBezTo>
                    <a:pt x="3" y="18"/>
                    <a:pt x="3" y="17"/>
                    <a:pt x="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6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0" name="Freeform 226">
              <a:extLst>
                <a:ext uri="{FF2B5EF4-FFF2-40B4-BE49-F238E27FC236}">
                  <a16:creationId xmlns:a16="http://schemas.microsoft.com/office/drawing/2014/main" id="{1A4C3C45-F124-4C81-8EB0-3C0A18D34147}"/>
                </a:ext>
              </a:extLst>
            </p:cNvPr>
            <p:cNvSpPr/>
            <p:nvPr/>
          </p:nvSpPr>
          <p:spPr bwMode="auto">
            <a:xfrm>
              <a:off x="6194425" y="4302125"/>
              <a:ext cx="17463" cy="50800"/>
            </a:xfrm>
            <a:custGeom>
              <a:avLst/>
              <a:gdLst>
                <a:gd name="T0" fmla="*/ 4 w 6"/>
                <a:gd name="T1" fmla="*/ 17 h 17"/>
                <a:gd name="T2" fmla="*/ 2 w 6"/>
                <a:gd name="T3" fmla="*/ 16 h 17"/>
                <a:gd name="T4" fmla="*/ 1 w 6"/>
                <a:gd name="T5" fmla="*/ 2 h 17"/>
                <a:gd name="T6" fmla="*/ 2 w 6"/>
                <a:gd name="T7" fmla="*/ 0 h 17"/>
                <a:gd name="T8" fmla="*/ 4 w 6"/>
                <a:gd name="T9" fmla="*/ 1 h 17"/>
                <a:gd name="T10" fmla="*/ 6 w 6"/>
                <a:gd name="T11" fmla="*/ 15 h 17"/>
                <a:gd name="T12" fmla="*/ 4 w 6"/>
                <a:gd name="T13" fmla="*/ 17 h 17"/>
                <a:gd name="T14" fmla="*/ 4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4" y="17"/>
                  </a:moveTo>
                  <a:cubicBezTo>
                    <a:pt x="3" y="17"/>
                    <a:pt x="2" y="17"/>
                    <a:pt x="2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1" name="Freeform 227">
              <a:extLst>
                <a:ext uri="{FF2B5EF4-FFF2-40B4-BE49-F238E27FC236}">
                  <a16:creationId xmlns:a16="http://schemas.microsoft.com/office/drawing/2014/main" id="{22D35134-AC45-490D-8F8C-4A2E40F37F60}"/>
                </a:ext>
              </a:extLst>
            </p:cNvPr>
            <p:cNvSpPr/>
            <p:nvPr/>
          </p:nvSpPr>
          <p:spPr bwMode="auto">
            <a:xfrm>
              <a:off x="6145213" y="4305300"/>
              <a:ext cx="12700" cy="52388"/>
            </a:xfrm>
            <a:custGeom>
              <a:avLst/>
              <a:gdLst>
                <a:gd name="T0" fmla="*/ 3 w 5"/>
                <a:gd name="T1" fmla="*/ 18 h 18"/>
                <a:gd name="T2" fmla="*/ 1 w 5"/>
                <a:gd name="T3" fmla="*/ 16 h 18"/>
                <a:gd name="T4" fmla="*/ 0 w 5"/>
                <a:gd name="T5" fmla="*/ 2 h 18"/>
                <a:gd name="T6" fmla="*/ 2 w 5"/>
                <a:gd name="T7" fmla="*/ 0 h 18"/>
                <a:gd name="T8" fmla="*/ 4 w 5"/>
                <a:gd name="T9" fmla="*/ 2 h 18"/>
                <a:gd name="T10" fmla="*/ 5 w 5"/>
                <a:gd name="T11" fmla="*/ 16 h 18"/>
                <a:gd name="T12" fmla="*/ 3 w 5"/>
                <a:gd name="T13" fmla="*/ 18 h 18"/>
                <a:gd name="T14" fmla="*/ 3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3" y="18"/>
                  </a:moveTo>
                  <a:cubicBezTo>
                    <a:pt x="2" y="18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2" name="Freeform 228">
              <a:extLst>
                <a:ext uri="{FF2B5EF4-FFF2-40B4-BE49-F238E27FC236}">
                  <a16:creationId xmlns:a16="http://schemas.microsoft.com/office/drawing/2014/main" id="{43E8F72A-CCCB-456A-AC0E-06DC92E4CDB4}"/>
                </a:ext>
              </a:extLst>
            </p:cNvPr>
            <p:cNvSpPr/>
            <p:nvPr/>
          </p:nvSpPr>
          <p:spPr bwMode="auto">
            <a:xfrm>
              <a:off x="6094413" y="430847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0 w 3"/>
                <a:gd name="T3" fmla="*/ 38 h 39"/>
                <a:gd name="T4" fmla="*/ 0 w 3"/>
                <a:gd name="T5" fmla="*/ 2 h 39"/>
                <a:gd name="T6" fmla="*/ 1 w 3"/>
                <a:gd name="T7" fmla="*/ 0 h 39"/>
                <a:gd name="T8" fmla="*/ 3 w 3"/>
                <a:gd name="T9" fmla="*/ 2 h 39"/>
                <a:gd name="T10" fmla="*/ 3 w 3"/>
                <a:gd name="T11" fmla="*/ 38 h 39"/>
                <a:gd name="T12" fmla="*/ 1 w 3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3" name="Freeform 229">
              <a:extLst>
                <a:ext uri="{FF2B5EF4-FFF2-40B4-BE49-F238E27FC236}">
                  <a16:creationId xmlns:a16="http://schemas.microsoft.com/office/drawing/2014/main" id="{2E72D753-FE22-4F06-A004-C3501EF502C0}"/>
                </a:ext>
              </a:extLst>
            </p:cNvPr>
            <p:cNvSpPr/>
            <p:nvPr/>
          </p:nvSpPr>
          <p:spPr bwMode="auto">
            <a:xfrm>
              <a:off x="6038850" y="4305300"/>
              <a:ext cx="14288" cy="52388"/>
            </a:xfrm>
            <a:custGeom>
              <a:avLst/>
              <a:gdLst>
                <a:gd name="T0" fmla="*/ 2 w 5"/>
                <a:gd name="T1" fmla="*/ 18 h 18"/>
                <a:gd name="T2" fmla="*/ 2 w 5"/>
                <a:gd name="T3" fmla="*/ 18 h 18"/>
                <a:gd name="T4" fmla="*/ 0 w 5"/>
                <a:gd name="T5" fmla="*/ 16 h 18"/>
                <a:gd name="T6" fmla="*/ 1 w 5"/>
                <a:gd name="T7" fmla="*/ 2 h 18"/>
                <a:gd name="T8" fmla="*/ 3 w 5"/>
                <a:gd name="T9" fmla="*/ 0 h 18"/>
                <a:gd name="T10" fmla="*/ 5 w 5"/>
                <a:gd name="T11" fmla="*/ 2 h 18"/>
                <a:gd name="T12" fmla="*/ 4 w 5"/>
                <a:gd name="T13" fmla="*/ 16 h 18"/>
                <a:gd name="T14" fmla="*/ 2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4" name="Freeform 230">
              <a:extLst>
                <a:ext uri="{FF2B5EF4-FFF2-40B4-BE49-F238E27FC236}">
                  <a16:creationId xmlns:a16="http://schemas.microsoft.com/office/drawing/2014/main" id="{FE0A3DB6-6C1B-477F-A146-7107042C73F7}"/>
                </a:ext>
              </a:extLst>
            </p:cNvPr>
            <p:cNvSpPr/>
            <p:nvPr/>
          </p:nvSpPr>
          <p:spPr bwMode="auto">
            <a:xfrm>
              <a:off x="5986463" y="4302125"/>
              <a:ext cx="14288" cy="50800"/>
            </a:xfrm>
            <a:custGeom>
              <a:avLst/>
              <a:gdLst>
                <a:gd name="T0" fmla="*/ 2 w 5"/>
                <a:gd name="T1" fmla="*/ 17 h 17"/>
                <a:gd name="T2" fmla="*/ 2 w 5"/>
                <a:gd name="T3" fmla="*/ 17 h 17"/>
                <a:gd name="T4" fmla="*/ 0 w 5"/>
                <a:gd name="T5" fmla="*/ 15 h 17"/>
                <a:gd name="T6" fmla="*/ 2 w 5"/>
                <a:gd name="T7" fmla="*/ 1 h 17"/>
                <a:gd name="T8" fmla="*/ 4 w 5"/>
                <a:gd name="T9" fmla="*/ 0 h 17"/>
                <a:gd name="T10" fmla="*/ 5 w 5"/>
                <a:gd name="T11" fmla="*/ 2 h 17"/>
                <a:gd name="T12" fmla="*/ 4 w 5"/>
                <a:gd name="T13" fmla="*/ 16 h 17"/>
                <a:gd name="T14" fmla="*/ 2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5" name="Freeform 231">
              <a:extLst>
                <a:ext uri="{FF2B5EF4-FFF2-40B4-BE49-F238E27FC236}">
                  <a16:creationId xmlns:a16="http://schemas.microsoft.com/office/drawing/2014/main" id="{74B65E80-FF16-4656-A461-E2D3AE4E87E2}"/>
                </a:ext>
              </a:extLst>
            </p:cNvPr>
            <p:cNvSpPr/>
            <p:nvPr/>
          </p:nvSpPr>
          <p:spPr bwMode="auto">
            <a:xfrm>
              <a:off x="5934075" y="4291013"/>
              <a:ext cx="15875" cy="52388"/>
            </a:xfrm>
            <a:custGeom>
              <a:avLst/>
              <a:gdLst>
                <a:gd name="T0" fmla="*/ 2 w 6"/>
                <a:gd name="T1" fmla="*/ 18 h 18"/>
                <a:gd name="T2" fmla="*/ 1 w 6"/>
                <a:gd name="T3" fmla="*/ 18 h 18"/>
                <a:gd name="T4" fmla="*/ 0 w 6"/>
                <a:gd name="T5" fmla="*/ 16 h 18"/>
                <a:gd name="T6" fmla="*/ 2 w 6"/>
                <a:gd name="T7" fmla="*/ 2 h 18"/>
                <a:gd name="T8" fmla="*/ 4 w 6"/>
                <a:gd name="T9" fmla="*/ 1 h 18"/>
                <a:gd name="T10" fmla="*/ 6 w 6"/>
                <a:gd name="T11" fmla="*/ 3 h 18"/>
                <a:gd name="T12" fmla="*/ 3 w 6"/>
                <a:gd name="T13" fmla="*/ 17 h 18"/>
                <a:gd name="T14" fmla="*/ 2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2" y="18"/>
                  </a:moveTo>
                  <a:cubicBezTo>
                    <a:pt x="2" y="18"/>
                    <a:pt x="1" y="18"/>
                    <a:pt x="1" y="18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0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5930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椭圆 259">
            <a:extLst>
              <a:ext uri="{FF2B5EF4-FFF2-40B4-BE49-F238E27FC236}">
                <a16:creationId xmlns:a16="http://schemas.microsoft.com/office/drawing/2014/main" id="{83A272A1-141F-4A18-8322-373350A240D5}"/>
              </a:ext>
            </a:extLst>
          </p:cNvPr>
          <p:cNvSpPr/>
          <p:nvPr/>
        </p:nvSpPr>
        <p:spPr>
          <a:xfrm>
            <a:off x="4093664" y="2981084"/>
            <a:ext cx="4081072" cy="4081068"/>
          </a:xfrm>
          <a:prstGeom prst="ellipse">
            <a:avLst/>
          </a:prstGeom>
          <a:solidFill>
            <a:schemeClr val="accent1">
              <a:alpha val="3000"/>
            </a:schemeClr>
          </a:soli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CC32FCF5-E229-484E-856F-16701D5B73FD}"/>
              </a:ext>
            </a:extLst>
          </p:cNvPr>
          <p:cNvSpPr/>
          <p:nvPr/>
        </p:nvSpPr>
        <p:spPr>
          <a:xfrm>
            <a:off x="-412830" y="604335"/>
            <a:ext cx="13017660" cy="12438926"/>
          </a:xfrm>
          <a:prstGeom prst="ellipse">
            <a:avLst/>
          </a:prstGeom>
          <a:noFill/>
          <a:ln w="3175">
            <a:solidFill>
              <a:schemeClr val="accent1">
                <a:alpha val="50000"/>
              </a:schemeClr>
            </a:solidFill>
            <a:prstDash val="dash"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DD7D7DF-7131-4ABB-A9D6-A6E2594AB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77D19E-7697-4479-B2D0-42C515197678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环绕式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71B17AAA-DEE7-46C0-974A-4E25A90AB504}"/>
              </a:ext>
            </a:extLst>
          </p:cNvPr>
          <p:cNvGrpSpPr/>
          <p:nvPr/>
        </p:nvGrpSpPr>
        <p:grpSpPr>
          <a:xfrm>
            <a:off x="4697414" y="3559182"/>
            <a:ext cx="2797172" cy="2797168"/>
            <a:chOff x="4409752" y="1742754"/>
            <a:chExt cx="3372496" cy="337249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B5CE6F9-27CB-4D2B-B1BF-83FDFFFC4273}"/>
                </a:ext>
              </a:extLst>
            </p:cNvPr>
            <p:cNvSpPr/>
            <p:nvPr/>
          </p:nvSpPr>
          <p:spPr>
            <a:xfrm>
              <a:off x="4610546" y="1943546"/>
              <a:ext cx="2970908" cy="2970908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  <a:effectLst>
              <a:outerShdw blurRad="203200" sx="97000" sy="97000" algn="ctr" rotWithShape="0">
                <a:schemeClr val="accent1">
                  <a:lumMod val="50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85CD438-15EA-49A8-ACE9-34B148A0BD32}"/>
                </a:ext>
              </a:extLst>
            </p:cNvPr>
            <p:cNvSpPr txBox="1"/>
            <p:nvPr/>
          </p:nvSpPr>
          <p:spPr>
            <a:xfrm>
              <a:off x="5061866" y="2632210"/>
              <a:ext cx="2068267" cy="159358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accent1"/>
                  </a:solidFill>
                </a:rPr>
                <a:t>设计</a:t>
              </a:r>
              <a:endParaRPr lang="en-US" altLang="zh-CN" sz="4400" b="1" dirty="0">
                <a:solidFill>
                  <a:schemeClr val="accent1"/>
                </a:solidFill>
              </a:endParaRPr>
            </a:p>
            <a:p>
              <a:pPr algn="ctr"/>
              <a:r>
                <a:rPr lang="zh-CN" altLang="en-US" sz="4400" b="1" dirty="0">
                  <a:solidFill>
                    <a:schemeClr val="accent1"/>
                  </a:solidFill>
                </a:rPr>
                <a:t>创新点</a:t>
              </a:r>
              <a:endParaRPr lang="en-US" sz="44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109" name="PA-组合 1497">
              <a:extLst>
                <a:ext uri="{FF2B5EF4-FFF2-40B4-BE49-F238E27FC236}">
                  <a16:creationId xmlns:a16="http://schemas.microsoft.com/office/drawing/2014/main" id="{F5BDC5A4-9087-48E6-9288-6B71EC3B3697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4409752" y="1742754"/>
              <a:ext cx="3372496" cy="3372492"/>
              <a:chOff x="4212236" y="2302500"/>
              <a:chExt cx="3952724" cy="3952724"/>
            </a:xfrm>
          </p:grpSpPr>
          <p:sp>
            <p:nvSpPr>
              <p:cNvPr id="110" name="PA-正五边形 1498">
                <a:extLst>
                  <a:ext uri="{FF2B5EF4-FFF2-40B4-BE49-F238E27FC236}">
                    <a16:creationId xmlns:a16="http://schemas.microsoft.com/office/drawing/2014/main" id="{945DC017-952A-4C6B-893A-EE96B8537E64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-5400000">
                <a:off x="4176918" y="35725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PA-正五边形 1499">
                <a:extLst>
                  <a:ext uri="{FF2B5EF4-FFF2-40B4-BE49-F238E27FC236}">
                    <a16:creationId xmlns:a16="http://schemas.microsoft.com/office/drawing/2014/main" id="{46E36BD8-D790-4110-BF8E-0A680F3C4137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-5184000">
                <a:off x="4179424" y="349275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PA-正五边形 1500">
                <a:extLst>
                  <a:ext uri="{FF2B5EF4-FFF2-40B4-BE49-F238E27FC236}">
                    <a16:creationId xmlns:a16="http://schemas.microsoft.com/office/drawing/2014/main" id="{09F6A32B-7060-4E5E-8A57-666732771DCC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rot="-4968000">
                <a:off x="4186932" y="3413327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PA-正五边形 1501">
                <a:extLst>
                  <a:ext uri="{FF2B5EF4-FFF2-40B4-BE49-F238E27FC236}">
                    <a16:creationId xmlns:a16="http://schemas.microsoft.com/office/drawing/2014/main" id="{E13505B0-00E4-48DD-AE1B-3AE47B81EAF3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rot="-4752000">
                <a:off x="4199413" y="333452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PA-正五边形 1502">
                <a:extLst>
                  <a:ext uri="{FF2B5EF4-FFF2-40B4-BE49-F238E27FC236}">
                    <a16:creationId xmlns:a16="http://schemas.microsoft.com/office/drawing/2014/main" id="{291645AF-9AF4-4D83-9E71-8E68A30C5D02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rot="-4536000">
                <a:off x="4216817" y="325666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PA-正五边形 1503">
                <a:extLst>
                  <a:ext uri="{FF2B5EF4-FFF2-40B4-BE49-F238E27FC236}">
                    <a16:creationId xmlns:a16="http://schemas.microsoft.com/office/drawing/2014/main" id="{55B347DF-B092-4F3F-81DE-37A7B828E12C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rot="-4320000">
                <a:off x="4239076" y="318004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PA-正五边形 1504">
                <a:extLst>
                  <a:ext uri="{FF2B5EF4-FFF2-40B4-BE49-F238E27FC236}">
                    <a16:creationId xmlns:a16="http://schemas.microsoft.com/office/drawing/2014/main" id="{AFCF6AFA-0CFE-4874-8223-4DB74BB137AF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rot="-4104000">
                <a:off x="4266102" y="310498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PA-正五边形 1505">
                <a:extLst>
                  <a:ext uri="{FF2B5EF4-FFF2-40B4-BE49-F238E27FC236}">
                    <a16:creationId xmlns:a16="http://schemas.microsoft.com/office/drawing/2014/main" id="{0982EA01-961C-4EE5-8F80-750DEC1E0241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rot="-3888000">
                <a:off x="4297788" y="303176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PA-正五边形 1506">
                <a:extLst>
                  <a:ext uri="{FF2B5EF4-FFF2-40B4-BE49-F238E27FC236}">
                    <a16:creationId xmlns:a16="http://schemas.microsoft.com/office/drawing/2014/main" id="{C13D70E1-8839-419B-925F-ADC8EE71EA57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 rot="-3672000">
                <a:off x="4334008" y="2960673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PA-正五边形 1507">
                <a:extLst>
                  <a:ext uri="{FF2B5EF4-FFF2-40B4-BE49-F238E27FC236}">
                    <a16:creationId xmlns:a16="http://schemas.microsoft.com/office/drawing/2014/main" id="{2A6C7C13-A2C3-4EFA-8EB8-4E160624AD90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rot="-3456000">
                <a:off x="4374621" y="28920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PA-正五边形 1508">
                <a:extLst>
                  <a:ext uri="{FF2B5EF4-FFF2-40B4-BE49-F238E27FC236}">
                    <a16:creationId xmlns:a16="http://schemas.microsoft.com/office/drawing/2014/main" id="{5FB535DA-1C27-45CD-8B96-E6EEE06AE44D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rot="-3240000">
                <a:off x="4419466" y="2826013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PA-正五边形 1509">
                <a:extLst>
                  <a:ext uri="{FF2B5EF4-FFF2-40B4-BE49-F238E27FC236}">
                    <a16:creationId xmlns:a16="http://schemas.microsoft.com/office/drawing/2014/main" id="{C1101C29-4516-49CE-B4B8-D6832418921F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rot="-3024000">
                <a:off x="4468366" y="276297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PA-正五边形 1510">
                <a:extLst>
                  <a:ext uri="{FF2B5EF4-FFF2-40B4-BE49-F238E27FC236}">
                    <a16:creationId xmlns:a16="http://schemas.microsoft.com/office/drawing/2014/main" id="{E645B3CA-4F05-4BB9-9D93-7CD207336663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rot="-2808000">
                <a:off x="4521128" y="270312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PA-正五边形 1511">
                <a:extLst>
                  <a:ext uri="{FF2B5EF4-FFF2-40B4-BE49-F238E27FC236}">
                    <a16:creationId xmlns:a16="http://schemas.microsoft.com/office/drawing/2014/main" id="{5A275A65-0CF4-4E38-BBDC-26D0EF2FA7C2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rot="-2592000">
                <a:off x="4577543" y="264671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PA-正五边形 1512">
                <a:extLst>
                  <a:ext uri="{FF2B5EF4-FFF2-40B4-BE49-F238E27FC236}">
                    <a16:creationId xmlns:a16="http://schemas.microsoft.com/office/drawing/2014/main" id="{396891DA-F72C-45F3-830A-91BCC817A347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rot="-2376000">
                <a:off x="4637389" y="2593948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PA-正五边形 1513">
                <a:extLst>
                  <a:ext uri="{FF2B5EF4-FFF2-40B4-BE49-F238E27FC236}">
                    <a16:creationId xmlns:a16="http://schemas.microsoft.com/office/drawing/2014/main" id="{4714D341-32E0-4C72-B727-485D0DE392E0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rot="-2160000">
                <a:off x="4700431" y="254504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PA-正五边形 1514">
                <a:extLst>
                  <a:ext uri="{FF2B5EF4-FFF2-40B4-BE49-F238E27FC236}">
                    <a16:creationId xmlns:a16="http://schemas.microsoft.com/office/drawing/2014/main" id="{61DF924B-1C6A-48C8-94E8-54F259B9B710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rot="-1944000">
                <a:off x="4766418" y="250020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PA-正五边形 1515">
                <a:extLst>
                  <a:ext uri="{FF2B5EF4-FFF2-40B4-BE49-F238E27FC236}">
                    <a16:creationId xmlns:a16="http://schemas.microsoft.com/office/drawing/2014/main" id="{A49DC265-F8CD-4197-8643-CC817049E822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 rot="-1728000">
                <a:off x="4835091" y="2459591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PA-正五边形 1516">
                <a:extLst>
                  <a:ext uri="{FF2B5EF4-FFF2-40B4-BE49-F238E27FC236}">
                    <a16:creationId xmlns:a16="http://schemas.microsoft.com/office/drawing/2014/main" id="{503832E3-84AF-4A6F-B3AC-075104910FC5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 rot="-1512000">
                <a:off x="4906178" y="242337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PA-正五边形 1517">
                <a:extLst>
                  <a:ext uri="{FF2B5EF4-FFF2-40B4-BE49-F238E27FC236}">
                    <a16:creationId xmlns:a16="http://schemas.microsoft.com/office/drawing/2014/main" id="{F47C41BB-5F7B-416B-9949-C6A35FA1C041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 rot="-1296000">
                <a:off x="4979400" y="239168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PA-正五边形 1518">
                <a:extLst>
                  <a:ext uri="{FF2B5EF4-FFF2-40B4-BE49-F238E27FC236}">
                    <a16:creationId xmlns:a16="http://schemas.microsoft.com/office/drawing/2014/main" id="{4A1B87F8-860C-45A5-AEA9-B9024F066A3F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 rot="-1080000">
                <a:off x="5054466" y="2364658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PA-正五边形 1519">
                <a:extLst>
                  <a:ext uri="{FF2B5EF4-FFF2-40B4-BE49-F238E27FC236}">
                    <a16:creationId xmlns:a16="http://schemas.microsoft.com/office/drawing/2014/main" id="{413C1B9E-0DDE-45C6-9A04-BBEB499A2B23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 rot="-864000">
                <a:off x="5131082" y="234239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PA-正五边形 1520">
                <a:extLst>
                  <a:ext uri="{FF2B5EF4-FFF2-40B4-BE49-F238E27FC236}">
                    <a16:creationId xmlns:a16="http://schemas.microsoft.com/office/drawing/2014/main" id="{C0FD12CC-4D09-4CE5-8F42-1163D85BCF3F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 rot="-648000">
                <a:off x="5208944" y="232499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PA-正五边形 1521">
                <a:extLst>
                  <a:ext uri="{FF2B5EF4-FFF2-40B4-BE49-F238E27FC236}">
                    <a16:creationId xmlns:a16="http://schemas.microsoft.com/office/drawing/2014/main" id="{D9EE8454-EFC1-4EFE-82D4-402368C3AA8F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 rot="-432000">
                <a:off x="5287745" y="231251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PA-正五边形 1522">
                <a:extLst>
                  <a:ext uri="{FF2B5EF4-FFF2-40B4-BE49-F238E27FC236}">
                    <a16:creationId xmlns:a16="http://schemas.microsoft.com/office/drawing/2014/main" id="{75B42C32-ABD5-4153-84E9-A874DBD5881F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 rot="-216000">
                <a:off x="5367174" y="230500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PA-正五边形 1523">
                <a:extLst>
                  <a:ext uri="{FF2B5EF4-FFF2-40B4-BE49-F238E27FC236}">
                    <a16:creationId xmlns:a16="http://schemas.microsoft.com/office/drawing/2014/main" id="{A7BBBA04-16DD-47C8-AE0A-2704EACD0E9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5446918" y="23025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PA-正五边形 1524">
                <a:extLst>
                  <a:ext uri="{FF2B5EF4-FFF2-40B4-BE49-F238E27FC236}">
                    <a16:creationId xmlns:a16="http://schemas.microsoft.com/office/drawing/2014/main" id="{79F4DF59-AF69-418A-A985-F727D1DA0409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 rot="216000">
                <a:off x="5526662" y="230500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PA-正五边形 1525">
                <a:extLst>
                  <a:ext uri="{FF2B5EF4-FFF2-40B4-BE49-F238E27FC236}">
                    <a16:creationId xmlns:a16="http://schemas.microsoft.com/office/drawing/2014/main" id="{C684E1E6-F994-41FA-9917-2610B663A0FB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 rot="432000">
                <a:off x="5606091" y="231251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PA-正五边形 1526">
                <a:extLst>
                  <a:ext uri="{FF2B5EF4-FFF2-40B4-BE49-F238E27FC236}">
                    <a16:creationId xmlns:a16="http://schemas.microsoft.com/office/drawing/2014/main" id="{43535727-B010-4F47-9561-801F4573DD6F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 rot="648000">
                <a:off x="5684892" y="232499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PA-正五边形 1527">
                <a:extLst>
                  <a:ext uri="{FF2B5EF4-FFF2-40B4-BE49-F238E27FC236}">
                    <a16:creationId xmlns:a16="http://schemas.microsoft.com/office/drawing/2014/main" id="{F86948E6-D0BC-482E-89D7-E222B4A5BDD0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 rot="864000">
                <a:off x="5762754" y="234239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PA-正五边形 1528">
                <a:extLst>
                  <a:ext uri="{FF2B5EF4-FFF2-40B4-BE49-F238E27FC236}">
                    <a16:creationId xmlns:a16="http://schemas.microsoft.com/office/drawing/2014/main" id="{517FC030-CF80-4B27-A66C-1D30A6E0AFEB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 rot="1080000">
                <a:off x="5839370" y="2364658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PA-正五边形 1529">
                <a:extLst>
                  <a:ext uri="{FF2B5EF4-FFF2-40B4-BE49-F238E27FC236}">
                    <a16:creationId xmlns:a16="http://schemas.microsoft.com/office/drawing/2014/main" id="{AA79E968-F4F7-4E04-A95C-50A789A975E4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 rot="1296000">
                <a:off x="5914436" y="239168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PA-正五边形 1530">
                <a:extLst>
                  <a:ext uri="{FF2B5EF4-FFF2-40B4-BE49-F238E27FC236}">
                    <a16:creationId xmlns:a16="http://schemas.microsoft.com/office/drawing/2014/main" id="{5210EEC1-6782-4486-B194-072A97430A13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 rot="1512000">
                <a:off x="5987658" y="242337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PA-正五边形 1531">
                <a:extLst>
                  <a:ext uri="{FF2B5EF4-FFF2-40B4-BE49-F238E27FC236}">
                    <a16:creationId xmlns:a16="http://schemas.microsoft.com/office/drawing/2014/main" id="{F6F149A0-FB06-4138-B549-CC6D892ED8D4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 rot="1728000">
                <a:off x="6058745" y="2459591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PA-正五边形 1532">
                <a:extLst>
                  <a:ext uri="{FF2B5EF4-FFF2-40B4-BE49-F238E27FC236}">
                    <a16:creationId xmlns:a16="http://schemas.microsoft.com/office/drawing/2014/main" id="{4DF26E30-F119-4445-97A4-41E2F39ED64A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 rot="1944000">
                <a:off x="6127418" y="250020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PA-正五边形 1533">
                <a:extLst>
                  <a:ext uri="{FF2B5EF4-FFF2-40B4-BE49-F238E27FC236}">
                    <a16:creationId xmlns:a16="http://schemas.microsoft.com/office/drawing/2014/main" id="{03F163A8-EA32-40E5-87FB-150083E2434A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 rot="2160000">
                <a:off x="6193405" y="254504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PA-正五边形 1534">
                <a:extLst>
                  <a:ext uri="{FF2B5EF4-FFF2-40B4-BE49-F238E27FC236}">
                    <a16:creationId xmlns:a16="http://schemas.microsoft.com/office/drawing/2014/main" id="{0DE15104-965F-4217-B1D8-3A0844D8B4EE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 rot="2376000">
                <a:off x="6256446" y="2593948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PA-正五边形 1535">
                <a:extLst>
                  <a:ext uri="{FF2B5EF4-FFF2-40B4-BE49-F238E27FC236}">
                    <a16:creationId xmlns:a16="http://schemas.microsoft.com/office/drawing/2014/main" id="{9C3AB141-D322-4099-BD52-EA2D8329A7FA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 rot="2592000">
                <a:off x="6316293" y="264671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PA-正五边形 1536">
                <a:extLst>
                  <a:ext uri="{FF2B5EF4-FFF2-40B4-BE49-F238E27FC236}">
                    <a16:creationId xmlns:a16="http://schemas.microsoft.com/office/drawing/2014/main" id="{083F35DE-FE33-4C5F-B30E-8DAD1713A910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 rot="2808000">
                <a:off x="6372707" y="270312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PA-正五边形 1537">
                <a:extLst>
                  <a:ext uri="{FF2B5EF4-FFF2-40B4-BE49-F238E27FC236}">
                    <a16:creationId xmlns:a16="http://schemas.microsoft.com/office/drawing/2014/main" id="{C601D787-E601-41F1-80EF-89E3689E73CD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 rot="3024000">
                <a:off x="6425470" y="276297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PA-正五边形 1538">
                <a:extLst>
                  <a:ext uri="{FF2B5EF4-FFF2-40B4-BE49-F238E27FC236}">
                    <a16:creationId xmlns:a16="http://schemas.microsoft.com/office/drawing/2014/main" id="{274C5380-CA5D-4665-B9FF-17A71092533D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 rot="3240000">
                <a:off x="6474370" y="2826013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PA-正五边形 1539">
                <a:extLst>
                  <a:ext uri="{FF2B5EF4-FFF2-40B4-BE49-F238E27FC236}">
                    <a16:creationId xmlns:a16="http://schemas.microsoft.com/office/drawing/2014/main" id="{BA842AB0-07A1-4C92-AD78-8C3B3705F3FF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 rot="3456000">
                <a:off x="6519214" y="28920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PA-正五边形 1540">
                <a:extLst>
                  <a:ext uri="{FF2B5EF4-FFF2-40B4-BE49-F238E27FC236}">
                    <a16:creationId xmlns:a16="http://schemas.microsoft.com/office/drawing/2014/main" id="{141B2272-8599-4C34-B88F-1E49489DEAB9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 rot="3672000">
                <a:off x="6559828" y="2960673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PA-正五边形 1541">
                <a:extLst>
                  <a:ext uri="{FF2B5EF4-FFF2-40B4-BE49-F238E27FC236}">
                    <a16:creationId xmlns:a16="http://schemas.microsoft.com/office/drawing/2014/main" id="{430D28C0-BC8A-41F4-B528-351B6121DE9B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 rot="3888000">
                <a:off x="6596049" y="303176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PA-正五边形 1542">
                <a:extLst>
                  <a:ext uri="{FF2B5EF4-FFF2-40B4-BE49-F238E27FC236}">
                    <a16:creationId xmlns:a16="http://schemas.microsoft.com/office/drawing/2014/main" id="{883F28D4-634A-47A2-968A-1CF24D878E38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 rot="4104000">
                <a:off x="6627734" y="310498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PA-正五边形 1543">
                <a:extLst>
                  <a:ext uri="{FF2B5EF4-FFF2-40B4-BE49-F238E27FC236}">
                    <a16:creationId xmlns:a16="http://schemas.microsoft.com/office/drawing/2014/main" id="{0EB606ED-2C05-42FF-8019-6652A6E3ADE6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 rot="4320000">
                <a:off x="6654760" y="318004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PA-正五边形 1544">
                <a:extLst>
                  <a:ext uri="{FF2B5EF4-FFF2-40B4-BE49-F238E27FC236}">
                    <a16:creationId xmlns:a16="http://schemas.microsoft.com/office/drawing/2014/main" id="{6544E320-5B06-42B5-BFA5-5FDF9A38B6E7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 rot="4536000">
                <a:off x="6677019" y="325666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PA-正五边形 1545">
                <a:extLst>
                  <a:ext uri="{FF2B5EF4-FFF2-40B4-BE49-F238E27FC236}">
                    <a16:creationId xmlns:a16="http://schemas.microsoft.com/office/drawing/2014/main" id="{2AF9C954-73A9-4C3B-8A4C-C24195745214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 rot="4752000">
                <a:off x="6694422" y="333452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PA-正五边形 1546">
                <a:extLst>
                  <a:ext uri="{FF2B5EF4-FFF2-40B4-BE49-F238E27FC236}">
                    <a16:creationId xmlns:a16="http://schemas.microsoft.com/office/drawing/2014/main" id="{2C930561-F86F-4169-9909-B62FEA59F773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>
              <a:xfrm rot="4968000">
                <a:off x="6706904" y="3413327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PA-正五边形 1547">
                <a:extLst>
                  <a:ext uri="{FF2B5EF4-FFF2-40B4-BE49-F238E27FC236}">
                    <a16:creationId xmlns:a16="http://schemas.microsoft.com/office/drawing/2014/main" id="{C50684A3-6DE2-47F7-9F3E-310BBDE532AF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>
              <a:xfrm rot="5184000">
                <a:off x="6714412" y="349275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PA-正五边形 1548">
                <a:extLst>
                  <a:ext uri="{FF2B5EF4-FFF2-40B4-BE49-F238E27FC236}">
                    <a16:creationId xmlns:a16="http://schemas.microsoft.com/office/drawing/2014/main" id="{7A2C9FB5-7C87-4BF8-AFAD-F7BE1BE5E321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>
              <a:xfrm rot="5400000">
                <a:off x="6716918" y="35725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PA-正五边形 1549">
                <a:extLst>
                  <a:ext uri="{FF2B5EF4-FFF2-40B4-BE49-F238E27FC236}">
                    <a16:creationId xmlns:a16="http://schemas.microsoft.com/office/drawing/2014/main" id="{0366A2E5-99FA-442F-80E8-FBA14F184AD1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>
              <a:xfrm rot="5616000">
                <a:off x="6714412" y="365224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PA-正五边形 1550">
                <a:extLst>
                  <a:ext uri="{FF2B5EF4-FFF2-40B4-BE49-F238E27FC236}">
                    <a16:creationId xmlns:a16="http://schemas.microsoft.com/office/drawing/2014/main" id="{FB27D0FD-96A1-4E94-B0E1-A8FE8F7726E3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>
              <a:xfrm rot="5832000">
                <a:off x="6706904" y="3731673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PA-正五边形 1551">
                <a:extLst>
                  <a:ext uri="{FF2B5EF4-FFF2-40B4-BE49-F238E27FC236}">
                    <a16:creationId xmlns:a16="http://schemas.microsoft.com/office/drawing/2014/main" id="{B93922BE-7A7B-41A2-AAD3-53017FAE8C4E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>
              <a:xfrm rot="6048000">
                <a:off x="6694422" y="381047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PA-正五边形 1552">
                <a:extLst>
                  <a:ext uri="{FF2B5EF4-FFF2-40B4-BE49-F238E27FC236}">
                    <a16:creationId xmlns:a16="http://schemas.microsoft.com/office/drawing/2014/main" id="{32D9C4C3-CF75-4705-8E31-9F587F8ACFF0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>
              <a:xfrm rot="6264000">
                <a:off x="6677019" y="388833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PA-正五边形 1553">
                <a:extLst>
                  <a:ext uri="{FF2B5EF4-FFF2-40B4-BE49-F238E27FC236}">
                    <a16:creationId xmlns:a16="http://schemas.microsoft.com/office/drawing/2014/main" id="{EB39F814-945E-4F37-9407-B2550142D472}"/>
                  </a:ext>
                </a:extLst>
              </p:cNvPr>
              <p:cNvSpPr/>
              <p:nvPr>
                <p:custDataLst>
                  <p:tags r:id="rId57"/>
                </p:custDataLst>
              </p:nvPr>
            </p:nvSpPr>
            <p:spPr>
              <a:xfrm rot="6480000">
                <a:off x="6654760" y="396495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PA-正五边形 1554">
                <a:extLst>
                  <a:ext uri="{FF2B5EF4-FFF2-40B4-BE49-F238E27FC236}">
                    <a16:creationId xmlns:a16="http://schemas.microsoft.com/office/drawing/2014/main" id="{DAD7C0CB-E160-416E-8159-7AD3E087AE82}"/>
                  </a:ext>
                </a:extLst>
              </p:cNvPr>
              <p:cNvSpPr/>
              <p:nvPr>
                <p:custDataLst>
                  <p:tags r:id="rId58"/>
                </p:custDataLst>
              </p:nvPr>
            </p:nvSpPr>
            <p:spPr>
              <a:xfrm rot="6696000">
                <a:off x="6627734" y="404001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PA-正五边形 1555">
                <a:extLst>
                  <a:ext uri="{FF2B5EF4-FFF2-40B4-BE49-F238E27FC236}">
                    <a16:creationId xmlns:a16="http://schemas.microsoft.com/office/drawing/2014/main" id="{CEA295A4-D854-41C3-B142-1060B1C390D7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>
              <a:xfrm rot="6912000">
                <a:off x="6596049" y="411324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PA-正五边形 1556">
                <a:extLst>
                  <a:ext uri="{FF2B5EF4-FFF2-40B4-BE49-F238E27FC236}">
                    <a16:creationId xmlns:a16="http://schemas.microsoft.com/office/drawing/2014/main" id="{C880AF05-999B-409B-BBBE-05B0F6ED0ECE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>
              <a:xfrm rot="7128000">
                <a:off x="6559828" y="4184327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PA-正五边形 1557">
                <a:extLst>
                  <a:ext uri="{FF2B5EF4-FFF2-40B4-BE49-F238E27FC236}">
                    <a16:creationId xmlns:a16="http://schemas.microsoft.com/office/drawing/2014/main" id="{556F20B2-F632-4C77-A9EC-E927C2C59D4E}"/>
                  </a:ext>
                </a:extLst>
              </p:cNvPr>
              <p:cNvSpPr/>
              <p:nvPr>
                <p:custDataLst>
                  <p:tags r:id="rId61"/>
                </p:custDataLst>
              </p:nvPr>
            </p:nvSpPr>
            <p:spPr>
              <a:xfrm rot="7344000">
                <a:off x="6519214" y="42530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PA-正五边形 1558">
                <a:extLst>
                  <a:ext uri="{FF2B5EF4-FFF2-40B4-BE49-F238E27FC236}">
                    <a16:creationId xmlns:a16="http://schemas.microsoft.com/office/drawing/2014/main" id="{01C21040-FA21-4883-A4D0-06A7A938DAE0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 rot="7560000">
                <a:off x="6474370" y="4318988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PA-正五边形 1559">
                <a:extLst>
                  <a:ext uri="{FF2B5EF4-FFF2-40B4-BE49-F238E27FC236}">
                    <a16:creationId xmlns:a16="http://schemas.microsoft.com/office/drawing/2014/main" id="{80CC8AE2-4147-470D-9B2D-76100679480D}"/>
                  </a:ext>
                </a:extLst>
              </p:cNvPr>
              <p:cNvSpPr/>
              <p:nvPr>
                <p:custDataLst>
                  <p:tags r:id="rId63"/>
                </p:custDataLst>
              </p:nvPr>
            </p:nvSpPr>
            <p:spPr>
              <a:xfrm rot="7776000">
                <a:off x="6425470" y="438202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PA-正五边形 1560">
                <a:extLst>
                  <a:ext uri="{FF2B5EF4-FFF2-40B4-BE49-F238E27FC236}">
                    <a16:creationId xmlns:a16="http://schemas.microsoft.com/office/drawing/2014/main" id="{C137BECC-82BC-47EA-8515-EF5BE5C8BD0C}"/>
                  </a:ext>
                </a:extLst>
              </p:cNvPr>
              <p:cNvSpPr/>
              <p:nvPr>
                <p:custDataLst>
                  <p:tags r:id="rId64"/>
                </p:custDataLst>
              </p:nvPr>
            </p:nvSpPr>
            <p:spPr>
              <a:xfrm rot="7992000">
                <a:off x="6372708" y="444187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PA-正五边形 1561">
                <a:extLst>
                  <a:ext uri="{FF2B5EF4-FFF2-40B4-BE49-F238E27FC236}">
                    <a16:creationId xmlns:a16="http://schemas.microsoft.com/office/drawing/2014/main" id="{DCD26AF3-41D1-4201-9F58-8583E99C8C61}"/>
                  </a:ext>
                </a:extLst>
              </p:cNvPr>
              <p:cNvSpPr/>
              <p:nvPr>
                <p:custDataLst>
                  <p:tags r:id="rId65"/>
                </p:custDataLst>
              </p:nvPr>
            </p:nvSpPr>
            <p:spPr>
              <a:xfrm rot="8208000">
                <a:off x="6316293" y="449829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PA-正五边形 1562">
                <a:extLst>
                  <a:ext uri="{FF2B5EF4-FFF2-40B4-BE49-F238E27FC236}">
                    <a16:creationId xmlns:a16="http://schemas.microsoft.com/office/drawing/2014/main" id="{10386D72-0C80-43E7-B34E-863665B82164}"/>
                  </a:ext>
                </a:extLst>
              </p:cNvPr>
              <p:cNvSpPr/>
              <p:nvPr>
                <p:custDataLst>
                  <p:tags r:id="rId66"/>
                </p:custDataLst>
              </p:nvPr>
            </p:nvSpPr>
            <p:spPr>
              <a:xfrm rot="8424000">
                <a:off x="6256446" y="455105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PA-正五边形 1563">
                <a:extLst>
                  <a:ext uri="{FF2B5EF4-FFF2-40B4-BE49-F238E27FC236}">
                    <a16:creationId xmlns:a16="http://schemas.microsoft.com/office/drawing/2014/main" id="{71AED44E-0C9C-4A3E-8361-8066F96EEA18}"/>
                  </a:ext>
                </a:extLst>
              </p:cNvPr>
              <p:cNvSpPr/>
              <p:nvPr>
                <p:custDataLst>
                  <p:tags r:id="rId67"/>
                </p:custDataLst>
              </p:nvPr>
            </p:nvSpPr>
            <p:spPr>
              <a:xfrm rot="8640000">
                <a:off x="6193405" y="459995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PA-正五边形 1564">
                <a:extLst>
                  <a:ext uri="{FF2B5EF4-FFF2-40B4-BE49-F238E27FC236}">
                    <a16:creationId xmlns:a16="http://schemas.microsoft.com/office/drawing/2014/main" id="{0A18CF2F-CAE8-4E7D-A1D2-92179E58FB83}"/>
                  </a:ext>
                </a:extLst>
              </p:cNvPr>
              <p:cNvSpPr/>
              <p:nvPr>
                <p:custDataLst>
                  <p:tags r:id="rId68"/>
                </p:custDataLst>
              </p:nvPr>
            </p:nvSpPr>
            <p:spPr>
              <a:xfrm rot="8856000">
                <a:off x="6127418" y="4644797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PA-正五边形 1565">
                <a:extLst>
                  <a:ext uri="{FF2B5EF4-FFF2-40B4-BE49-F238E27FC236}">
                    <a16:creationId xmlns:a16="http://schemas.microsoft.com/office/drawing/2014/main" id="{A85D0BFE-733B-47EB-AA57-D3182E175A8F}"/>
                  </a:ext>
                </a:extLst>
              </p:cNvPr>
              <p:cNvSpPr/>
              <p:nvPr>
                <p:custDataLst>
                  <p:tags r:id="rId69"/>
                </p:custDataLst>
              </p:nvPr>
            </p:nvSpPr>
            <p:spPr>
              <a:xfrm rot="9072000">
                <a:off x="6058745" y="468541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PA-正五边形 1566">
                <a:extLst>
                  <a:ext uri="{FF2B5EF4-FFF2-40B4-BE49-F238E27FC236}">
                    <a16:creationId xmlns:a16="http://schemas.microsoft.com/office/drawing/2014/main" id="{322A673D-79DA-4233-854B-8CA834A40D51}"/>
                  </a:ext>
                </a:extLst>
              </p:cNvPr>
              <p:cNvSpPr/>
              <p:nvPr>
                <p:custDataLst>
                  <p:tags r:id="rId70"/>
                </p:custDataLst>
              </p:nvPr>
            </p:nvSpPr>
            <p:spPr>
              <a:xfrm rot="9288000">
                <a:off x="5987658" y="472163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PA-正五边形 1567">
                <a:extLst>
                  <a:ext uri="{FF2B5EF4-FFF2-40B4-BE49-F238E27FC236}">
                    <a16:creationId xmlns:a16="http://schemas.microsoft.com/office/drawing/2014/main" id="{88C2A876-3F83-4E46-B3AD-F95CB7A02D33}"/>
                  </a:ext>
                </a:extLst>
              </p:cNvPr>
              <p:cNvSpPr/>
              <p:nvPr>
                <p:custDataLst>
                  <p:tags r:id="rId71"/>
                </p:custDataLst>
              </p:nvPr>
            </p:nvSpPr>
            <p:spPr>
              <a:xfrm rot="9504000">
                <a:off x="5914436" y="475331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PA-正五边形 1568">
                <a:extLst>
                  <a:ext uri="{FF2B5EF4-FFF2-40B4-BE49-F238E27FC236}">
                    <a16:creationId xmlns:a16="http://schemas.microsoft.com/office/drawing/2014/main" id="{2BA8ACFF-BC0C-4567-9BDC-D7A612872634}"/>
                  </a:ext>
                </a:extLst>
              </p:cNvPr>
              <p:cNvSpPr/>
              <p:nvPr>
                <p:custDataLst>
                  <p:tags r:id="rId72"/>
                </p:custDataLst>
              </p:nvPr>
            </p:nvSpPr>
            <p:spPr>
              <a:xfrm rot="9720000">
                <a:off x="5839370" y="478034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PA-正五边形 1569">
                <a:extLst>
                  <a:ext uri="{FF2B5EF4-FFF2-40B4-BE49-F238E27FC236}">
                    <a16:creationId xmlns:a16="http://schemas.microsoft.com/office/drawing/2014/main" id="{3D088505-605D-49DC-ACFF-5ADD49EB4E30}"/>
                  </a:ext>
                </a:extLst>
              </p:cNvPr>
              <p:cNvSpPr/>
              <p:nvPr>
                <p:custDataLst>
                  <p:tags r:id="rId73"/>
                </p:custDataLst>
              </p:nvPr>
            </p:nvSpPr>
            <p:spPr>
              <a:xfrm rot="9936000">
                <a:off x="5762754" y="4802601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PA-正五边形 1570">
                <a:extLst>
                  <a:ext uri="{FF2B5EF4-FFF2-40B4-BE49-F238E27FC236}">
                    <a16:creationId xmlns:a16="http://schemas.microsoft.com/office/drawing/2014/main" id="{0BD6A86B-7A88-48C7-BF51-CAD6BCE21A86}"/>
                  </a:ext>
                </a:extLst>
              </p:cNvPr>
              <p:cNvSpPr/>
              <p:nvPr>
                <p:custDataLst>
                  <p:tags r:id="rId74"/>
                </p:custDataLst>
              </p:nvPr>
            </p:nvSpPr>
            <p:spPr>
              <a:xfrm rot="10152000">
                <a:off x="5684892" y="482000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PA-正五边形 1571">
                <a:extLst>
                  <a:ext uri="{FF2B5EF4-FFF2-40B4-BE49-F238E27FC236}">
                    <a16:creationId xmlns:a16="http://schemas.microsoft.com/office/drawing/2014/main" id="{6CC06F73-74F1-40B3-82CB-3047733EB6B3}"/>
                  </a:ext>
                </a:extLst>
              </p:cNvPr>
              <p:cNvSpPr/>
              <p:nvPr>
                <p:custDataLst>
                  <p:tags r:id="rId75"/>
                </p:custDataLst>
              </p:nvPr>
            </p:nvSpPr>
            <p:spPr>
              <a:xfrm rot="10368000">
                <a:off x="5606091" y="483248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PA-正五边形 1572">
                <a:extLst>
                  <a:ext uri="{FF2B5EF4-FFF2-40B4-BE49-F238E27FC236}">
                    <a16:creationId xmlns:a16="http://schemas.microsoft.com/office/drawing/2014/main" id="{BB98ADD2-F8B2-42A6-90BC-8E773B916240}"/>
                  </a:ext>
                </a:extLst>
              </p:cNvPr>
              <p:cNvSpPr/>
              <p:nvPr>
                <p:custDataLst>
                  <p:tags r:id="rId76"/>
                </p:custDataLst>
              </p:nvPr>
            </p:nvSpPr>
            <p:spPr>
              <a:xfrm rot="10584000">
                <a:off x="5526662" y="483999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PA-正五边形 1573">
                <a:extLst>
                  <a:ext uri="{FF2B5EF4-FFF2-40B4-BE49-F238E27FC236}">
                    <a16:creationId xmlns:a16="http://schemas.microsoft.com/office/drawing/2014/main" id="{963E6E52-D1CC-4DD8-80D5-7F1BBA189067}"/>
                  </a:ext>
                </a:extLst>
              </p:cNvPr>
              <p:cNvSpPr/>
              <p:nvPr>
                <p:custDataLst>
                  <p:tags r:id="rId77"/>
                </p:custDataLst>
              </p:nvPr>
            </p:nvSpPr>
            <p:spPr>
              <a:xfrm rot="10800000">
                <a:off x="5446918" y="48425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PA-正五边形 1574">
                <a:extLst>
                  <a:ext uri="{FF2B5EF4-FFF2-40B4-BE49-F238E27FC236}">
                    <a16:creationId xmlns:a16="http://schemas.microsoft.com/office/drawing/2014/main" id="{4773BE3F-62B8-44F8-BBF9-3B740A0C7D9E}"/>
                  </a:ext>
                </a:extLst>
              </p:cNvPr>
              <p:cNvSpPr/>
              <p:nvPr>
                <p:custDataLst>
                  <p:tags r:id="rId78"/>
                </p:custDataLst>
              </p:nvPr>
            </p:nvSpPr>
            <p:spPr>
              <a:xfrm rot="11016000">
                <a:off x="5367174" y="483999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PA-正五边形 1575">
                <a:extLst>
                  <a:ext uri="{FF2B5EF4-FFF2-40B4-BE49-F238E27FC236}">
                    <a16:creationId xmlns:a16="http://schemas.microsoft.com/office/drawing/2014/main" id="{F503BBA8-CC30-4894-A72C-6049E4867488}"/>
                  </a:ext>
                </a:extLst>
              </p:cNvPr>
              <p:cNvSpPr/>
              <p:nvPr>
                <p:custDataLst>
                  <p:tags r:id="rId79"/>
                </p:custDataLst>
              </p:nvPr>
            </p:nvSpPr>
            <p:spPr>
              <a:xfrm rot="11232000">
                <a:off x="5287745" y="483248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PA-正五边形 1576">
                <a:extLst>
                  <a:ext uri="{FF2B5EF4-FFF2-40B4-BE49-F238E27FC236}">
                    <a16:creationId xmlns:a16="http://schemas.microsoft.com/office/drawing/2014/main" id="{34F3F636-A929-4B71-8679-0A6B9E18AF8C}"/>
                  </a:ext>
                </a:extLst>
              </p:cNvPr>
              <p:cNvSpPr/>
              <p:nvPr>
                <p:custDataLst>
                  <p:tags r:id="rId80"/>
                </p:custDataLst>
              </p:nvPr>
            </p:nvSpPr>
            <p:spPr>
              <a:xfrm rot="11448000">
                <a:off x="5208944" y="482000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PA-正五边形 1577">
                <a:extLst>
                  <a:ext uri="{FF2B5EF4-FFF2-40B4-BE49-F238E27FC236}">
                    <a16:creationId xmlns:a16="http://schemas.microsoft.com/office/drawing/2014/main" id="{982AD515-80D4-482A-B94A-0374B2EE0985}"/>
                  </a:ext>
                </a:extLst>
              </p:cNvPr>
              <p:cNvSpPr/>
              <p:nvPr>
                <p:custDataLst>
                  <p:tags r:id="rId81"/>
                </p:custDataLst>
              </p:nvPr>
            </p:nvSpPr>
            <p:spPr>
              <a:xfrm rot="11664000">
                <a:off x="5131082" y="4802601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PA-正五边形 1578">
                <a:extLst>
                  <a:ext uri="{FF2B5EF4-FFF2-40B4-BE49-F238E27FC236}">
                    <a16:creationId xmlns:a16="http://schemas.microsoft.com/office/drawing/2014/main" id="{CD87FC18-5CFB-432D-9AF9-7A566620DD4F}"/>
                  </a:ext>
                </a:extLst>
              </p:cNvPr>
              <p:cNvSpPr/>
              <p:nvPr>
                <p:custDataLst>
                  <p:tags r:id="rId82"/>
                </p:custDataLst>
              </p:nvPr>
            </p:nvSpPr>
            <p:spPr>
              <a:xfrm rot="11880000">
                <a:off x="5054466" y="478034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PA-正五边形 1579">
                <a:extLst>
                  <a:ext uri="{FF2B5EF4-FFF2-40B4-BE49-F238E27FC236}">
                    <a16:creationId xmlns:a16="http://schemas.microsoft.com/office/drawing/2014/main" id="{AF84B00A-E220-4036-A4F2-BBC44C15AC3C}"/>
                  </a:ext>
                </a:extLst>
              </p:cNvPr>
              <p:cNvSpPr/>
              <p:nvPr>
                <p:custDataLst>
                  <p:tags r:id="rId83"/>
                </p:custDataLst>
              </p:nvPr>
            </p:nvSpPr>
            <p:spPr>
              <a:xfrm rot="12096000">
                <a:off x="4979400" y="475331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PA-正五边形 1580">
                <a:extLst>
                  <a:ext uri="{FF2B5EF4-FFF2-40B4-BE49-F238E27FC236}">
                    <a16:creationId xmlns:a16="http://schemas.microsoft.com/office/drawing/2014/main" id="{5CAB7C4A-CC88-4B25-91F4-5B5588C59D3D}"/>
                  </a:ext>
                </a:extLst>
              </p:cNvPr>
              <p:cNvSpPr/>
              <p:nvPr>
                <p:custDataLst>
                  <p:tags r:id="rId84"/>
                </p:custDataLst>
              </p:nvPr>
            </p:nvSpPr>
            <p:spPr>
              <a:xfrm rot="12312000">
                <a:off x="4906178" y="472163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PA-正五边形 1581">
                <a:extLst>
                  <a:ext uri="{FF2B5EF4-FFF2-40B4-BE49-F238E27FC236}">
                    <a16:creationId xmlns:a16="http://schemas.microsoft.com/office/drawing/2014/main" id="{E36AE3FF-649E-40AE-84B7-1D3D7C055D06}"/>
                  </a:ext>
                </a:extLst>
              </p:cNvPr>
              <p:cNvSpPr/>
              <p:nvPr>
                <p:custDataLst>
                  <p:tags r:id="rId85"/>
                </p:custDataLst>
              </p:nvPr>
            </p:nvSpPr>
            <p:spPr>
              <a:xfrm rot="12528000">
                <a:off x="4835091" y="468541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PA-正五边形 1582">
                <a:extLst>
                  <a:ext uri="{FF2B5EF4-FFF2-40B4-BE49-F238E27FC236}">
                    <a16:creationId xmlns:a16="http://schemas.microsoft.com/office/drawing/2014/main" id="{DC390C53-D4E2-4BC8-AD8B-10930D687641}"/>
                  </a:ext>
                </a:extLst>
              </p:cNvPr>
              <p:cNvSpPr/>
              <p:nvPr>
                <p:custDataLst>
                  <p:tags r:id="rId86"/>
                </p:custDataLst>
              </p:nvPr>
            </p:nvSpPr>
            <p:spPr>
              <a:xfrm rot="12744000">
                <a:off x="4766418" y="4644797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PA-正五边形 1583">
                <a:extLst>
                  <a:ext uri="{FF2B5EF4-FFF2-40B4-BE49-F238E27FC236}">
                    <a16:creationId xmlns:a16="http://schemas.microsoft.com/office/drawing/2014/main" id="{AC728203-47D3-4F42-9FFC-93656066AE0B}"/>
                  </a:ext>
                </a:extLst>
              </p:cNvPr>
              <p:cNvSpPr/>
              <p:nvPr>
                <p:custDataLst>
                  <p:tags r:id="rId87"/>
                </p:custDataLst>
              </p:nvPr>
            </p:nvSpPr>
            <p:spPr>
              <a:xfrm rot="12960000">
                <a:off x="4700431" y="459995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PA-正五边形 1584">
                <a:extLst>
                  <a:ext uri="{FF2B5EF4-FFF2-40B4-BE49-F238E27FC236}">
                    <a16:creationId xmlns:a16="http://schemas.microsoft.com/office/drawing/2014/main" id="{BC7A3CA4-8C89-4A3A-9F46-A6F172B79513}"/>
                  </a:ext>
                </a:extLst>
              </p:cNvPr>
              <p:cNvSpPr/>
              <p:nvPr>
                <p:custDataLst>
                  <p:tags r:id="rId88"/>
                </p:custDataLst>
              </p:nvPr>
            </p:nvSpPr>
            <p:spPr>
              <a:xfrm rot="13176000">
                <a:off x="4637389" y="455105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PA-正五边形 1585">
                <a:extLst>
                  <a:ext uri="{FF2B5EF4-FFF2-40B4-BE49-F238E27FC236}">
                    <a16:creationId xmlns:a16="http://schemas.microsoft.com/office/drawing/2014/main" id="{EE606302-A1EF-4619-8C00-54FB3928D4B4}"/>
                  </a:ext>
                </a:extLst>
              </p:cNvPr>
              <p:cNvSpPr/>
              <p:nvPr>
                <p:custDataLst>
                  <p:tags r:id="rId89"/>
                </p:custDataLst>
              </p:nvPr>
            </p:nvSpPr>
            <p:spPr>
              <a:xfrm rot="13392000">
                <a:off x="4577543" y="449829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PA-正五边形 1586">
                <a:extLst>
                  <a:ext uri="{FF2B5EF4-FFF2-40B4-BE49-F238E27FC236}">
                    <a16:creationId xmlns:a16="http://schemas.microsoft.com/office/drawing/2014/main" id="{C9112008-CD8E-4F91-82E6-34DD3D881D4B}"/>
                  </a:ext>
                </a:extLst>
              </p:cNvPr>
              <p:cNvSpPr/>
              <p:nvPr>
                <p:custDataLst>
                  <p:tags r:id="rId90"/>
                </p:custDataLst>
              </p:nvPr>
            </p:nvSpPr>
            <p:spPr>
              <a:xfrm rot="13608000">
                <a:off x="4521128" y="4441875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PA-正五边形 1587">
                <a:extLst>
                  <a:ext uri="{FF2B5EF4-FFF2-40B4-BE49-F238E27FC236}">
                    <a16:creationId xmlns:a16="http://schemas.microsoft.com/office/drawing/2014/main" id="{D3F4C491-4060-4D67-988A-B0503489334C}"/>
                  </a:ext>
                </a:extLst>
              </p:cNvPr>
              <p:cNvSpPr/>
              <p:nvPr>
                <p:custDataLst>
                  <p:tags r:id="rId91"/>
                </p:custDataLst>
              </p:nvPr>
            </p:nvSpPr>
            <p:spPr>
              <a:xfrm rot="13824000">
                <a:off x="4468366" y="438202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PA-正五边形 1588">
                <a:extLst>
                  <a:ext uri="{FF2B5EF4-FFF2-40B4-BE49-F238E27FC236}">
                    <a16:creationId xmlns:a16="http://schemas.microsoft.com/office/drawing/2014/main" id="{E5E3E840-6C29-4812-9CA9-9169614430B5}"/>
                  </a:ext>
                </a:extLst>
              </p:cNvPr>
              <p:cNvSpPr/>
              <p:nvPr>
                <p:custDataLst>
                  <p:tags r:id="rId92"/>
                </p:custDataLst>
              </p:nvPr>
            </p:nvSpPr>
            <p:spPr>
              <a:xfrm rot="14040000">
                <a:off x="4419466" y="4318988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PA-正五边形 1589">
                <a:extLst>
                  <a:ext uri="{FF2B5EF4-FFF2-40B4-BE49-F238E27FC236}">
                    <a16:creationId xmlns:a16="http://schemas.microsoft.com/office/drawing/2014/main" id="{3538C1A7-6EF9-4EFE-8621-4CF5A50BF985}"/>
                  </a:ext>
                </a:extLst>
              </p:cNvPr>
              <p:cNvSpPr/>
              <p:nvPr>
                <p:custDataLst>
                  <p:tags r:id="rId93"/>
                </p:custDataLst>
              </p:nvPr>
            </p:nvSpPr>
            <p:spPr>
              <a:xfrm rot="14256000">
                <a:off x="4374621" y="425300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PA-正五边形 1590">
                <a:extLst>
                  <a:ext uri="{FF2B5EF4-FFF2-40B4-BE49-F238E27FC236}">
                    <a16:creationId xmlns:a16="http://schemas.microsoft.com/office/drawing/2014/main" id="{62D0BA9B-6366-4832-AE2F-B3B75DBB5E1D}"/>
                  </a:ext>
                </a:extLst>
              </p:cNvPr>
              <p:cNvSpPr/>
              <p:nvPr>
                <p:custDataLst>
                  <p:tags r:id="rId94"/>
                </p:custDataLst>
              </p:nvPr>
            </p:nvSpPr>
            <p:spPr>
              <a:xfrm rot="14472000">
                <a:off x="4334008" y="4184327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PA-正五边形 1591">
                <a:extLst>
                  <a:ext uri="{FF2B5EF4-FFF2-40B4-BE49-F238E27FC236}">
                    <a16:creationId xmlns:a16="http://schemas.microsoft.com/office/drawing/2014/main" id="{6B3D0D28-B103-4E7E-A436-8E701FDF4C02}"/>
                  </a:ext>
                </a:extLst>
              </p:cNvPr>
              <p:cNvSpPr/>
              <p:nvPr>
                <p:custDataLst>
                  <p:tags r:id="rId95"/>
                </p:custDataLst>
              </p:nvPr>
            </p:nvSpPr>
            <p:spPr>
              <a:xfrm rot="14688000">
                <a:off x="4297788" y="4113240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PA-正五边形 1592">
                <a:extLst>
                  <a:ext uri="{FF2B5EF4-FFF2-40B4-BE49-F238E27FC236}">
                    <a16:creationId xmlns:a16="http://schemas.microsoft.com/office/drawing/2014/main" id="{44A7903F-83B2-4158-AFAB-EEB31E3F97AE}"/>
                  </a:ext>
                </a:extLst>
              </p:cNvPr>
              <p:cNvSpPr/>
              <p:nvPr>
                <p:custDataLst>
                  <p:tags r:id="rId96"/>
                </p:custDataLst>
              </p:nvPr>
            </p:nvSpPr>
            <p:spPr>
              <a:xfrm rot="14904000">
                <a:off x="4266102" y="4040019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PA-正五边形 1593">
                <a:extLst>
                  <a:ext uri="{FF2B5EF4-FFF2-40B4-BE49-F238E27FC236}">
                    <a16:creationId xmlns:a16="http://schemas.microsoft.com/office/drawing/2014/main" id="{03C7D51B-9433-4F88-BCDD-4E25439AA28F}"/>
                  </a:ext>
                </a:extLst>
              </p:cNvPr>
              <p:cNvSpPr/>
              <p:nvPr>
                <p:custDataLst>
                  <p:tags r:id="rId97"/>
                </p:custDataLst>
              </p:nvPr>
            </p:nvSpPr>
            <p:spPr>
              <a:xfrm rot="15120000">
                <a:off x="4239076" y="3964952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PA-正五边形 1594">
                <a:extLst>
                  <a:ext uri="{FF2B5EF4-FFF2-40B4-BE49-F238E27FC236}">
                    <a16:creationId xmlns:a16="http://schemas.microsoft.com/office/drawing/2014/main" id="{5091F4BD-520B-402D-9C18-E3D3A9BDF82A}"/>
                  </a:ext>
                </a:extLst>
              </p:cNvPr>
              <p:cNvSpPr/>
              <p:nvPr>
                <p:custDataLst>
                  <p:tags r:id="rId98"/>
                </p:custDataLst>
              </p:nvPr>
            </p:nvSpPr>
            <p:spPr>
              <a:xfrm rot="15336000">
                <a:off x="4216817" y="3888336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PA-正五边形 1595">
                <a:extLst>
                  <a:ext uri="{FF2B5EF4-FFF2-40B4-BE49-F238E27FC236}">
                    <a16:creationId xmlns:a16="http://schemas.microsoft.com/office/drawing/2014/main" id="{439F99B0-AF25-4CF2-91D6-4A8CC4801967}"/>
                  </a:ext>
                </a:extLst>
              </p:cNvPr>
              <p:cNvSpPr/>
              <p:nvPr>
                <p:custDataLst>
                  <p:tags r:id="rId99"/>
                </p:custDataLst>
              </p:nvPr>
            </p:nvSpPr>
            <p:spPr>
              <a:xfrm rot="15552001">
                <a:off x="4199413" y="381047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PA-正五边形 1596">
                <a:extLst>
                  <a:ext uri="{FF2B5EF4-FFF2-40B4-BE49-F238E27FC236}">
                    <a16:creationId xmlns:a16="http://schemas.microsoft.com/office/drawing/2014/main" id="{74992B90-EC2C-4ED6-A92B-4A0681DAFCA3}"/>
                  </a:ext>
                </a:extLst>
              </p:cNvPr>
              <p:cNvSpPr/>
              <p:nvPr>
                <p:custDataLst>
                  <p:tags r:id="rId100"/>
                </p:custDataLst>
              </p:nvPr>
            </p:nvSpPr>
            <p:spPr>
              <a:xfrm rot="15767999">
                <a:off x="4186932" y="3731673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PA-正五边形 1597">
                <a:extLst>
                  <a:ext uri="{FF2B5EF4-FFF2-40B4-BE49-F238E27FC236}">
                    <a16:creationId xmlns:a16="http://schemas.microsoft.com/office/drawing/2014/main" id="{C6A68926-F275-44C3-8444-FA9FA46F49FF}"/>
                  </a:ext>
                </a:extLst>
              </p:cNvPr>
              <p:cNvSpPr/>
              <p:nvPr>
                <p:custDataLst>
                  <p:tags r:id="rId101"/>
                </p:custDataLst>
              </p:nvPr>
            </p:nvSpPr>
            <p:spPr>
              <a:xfrm rot="15984000">
                <a:off x="4179424" y="3652244"/>
                <a:ext cx="1483360" cy="1412724"/>
              </a:xfrm>
              <a:prstGeom prst="pentagon">
                <a:avLst/>
              </a:prstGeom>
              <a:noFill/>
              <a:ln w="6350">
                <a:gradFill>
                  <a:gsLst>
                    <a:gs pos="77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5D6A3A5D-AE23-4207-9126-4CA1A72ADFD8}"/>
              </a:ext>
            </a:extLst>
          </p:cNvPr>
          <p:cNvGrpSpPr/>
          <p:nvPr/>
        </p:nvGrpSpPr>
        <p:grpSpPr>
          <a:xfrm>
            <a:off x="4693279" y="1006799"/>
            <a:ext cx="2805442" cy="1407741"/>
            <a:chOff x="5058398" y="1111935"/>
            <a:chExt cx="2805442" cy="1407741"/>
          </a:xfrm>
        </p:grpSpPr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8081B1EC-E540-4BD0-84C7-2566C05EE441}"/>
                </a:ext>
              </a:extLst>
            </p:cNvPr>
            <p:cNvSpPr txBox="1"/>
            <p:nvPr/>
          </p:nvSpPr>
          <p:spPr>
            <a:xfrm>
              <a:off x="5599345" y="1575779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39" name="矩形 238">
              <a:extLst>
                <a:ext uri="{FF2B5EF4-FFF2-40B4-BE49-F238E27FC236}">
                  <a16:creationId xmlns:a16="http://schemas.microsoft.com/office/drawing/2014/main" id="{50C72473-8734-4A75-A68A-A0767D378858}"/>
                </a:ext>
              </a:extLst>
            </p:cNvPr>
            <p:cNvSpPr/>
            <p:nvPr/>
          </p:nvSpPr>
          <p:spPr>
            <a:xfrm>
              <a:off x="5058398" y="1949392"/>
              <a:ext cx="2805442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ECCDCC0F-324A-47FC-A73C-40601C7A8C03}"/>
                </a:ext>
              </a:extLst>
            </p:cNvPr>
            <p:cNvCxnSpPr>
              <a:cxnSpLocks/>
            </p:cNvCxnSpPr>
            <p:nvPr/>
          </p:nvCxnSpPr>
          <p:spPr>
            <a:xfrm>
              <a:off x="6188887" y="1471890"/>
              <a:ext cx="54446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8A527588-C416-492D-824B-13EE012C1BA4}"/>
                </a:ext>
              </a:extLst>
            </p:cNvPr>
            <p:cNvSpPr txBox="1"/>
            <p:nvPr/>
          </p:nvSpPr>
          <p:spPr>
            <a:xfrm>
              <a:off x="6248561" y="1111935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1"/>
                  </a:solidFill>
                </a:rPr>
                <a:t>03</a:t>
              </a: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6787F0F7-803F-4E6A-A27E-0FE8FF0DA948}"/>
              </a:ext>
            </a:extLst>
          </p:cNvPr>
          <p:cNvGrpSpPr/>
          <p:nvPr/>
        </p:nvGrpSpPr>
        <p:grpSpPr>
          <a:xfrm>
            <a:off x="1772758" y="2148263"/>
            <a:ext cx="3017206" cy="1407741"/>
            <a:chOff x="629825" y="1488757"/>
            <a:chExt cx="3017206" cy="1407741"/>
          </a:xfrm>
        </p:grpSpPr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07F218F2-5723-4329-BFE4-8403F9E7A79C}"/>
                </a:ext>
              </a:extLst>
            </p:cNvPr>
            <p:cNvGrpSpPr/>
            <p:nvPr/>
          </p:nvGrpSpPr>
          <p:grpSpPr>
            <a:xfrm>
              <a:off x="629825" y="1848712"/>
              <a:ext cx="3017206" cy="1047786"/>
              <a:chOff x="603979" y="1428825"/>
              <a:chExt cx="3017206" cy="1047786"/>
            </a:xfrm>
          </p:grpSpPr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E2D4EE5D-09E9-4E52-9647-ED7C1CE66CBB}"/>
                  </a:ext>
                </a:extLst>
              </p:cNvPr>
              <p:cNvGrpSpPr/>
              <p:nvPr/>
            </p:nvGrpSpPr>
            <p:grpSpPr>
              <a:xfrm>
                <a:off x="603979" y="1532714"/>
                <a:ext cx="3017206" cy="943897"/>
                <a:chOff x="950032" y="3215034"/>
                <a:chExt cx="3017206" cy="943897"/>
              </a:xfrm>
            </p:grpSpPr>
            <p:sp>
              <p:nvSpPr>
                <p:cNvPr id="231" name="文本框 230">
                  <a:extLst>
                    <a:ext uri="{FF2B5EF4-FFF2-40B4-BE49-F238E27FC236}">
                      <a16:creationId xmlns:a16="http://schemas.microsoft.com/office/drawing/2014/main" id="{018DAEFF-B387-4C70-A6D6-9EE5DC0E16D5}"/>
                    </a:ext>
                  </a:extLst>
                </p:cNvPr>
                <p:cNvSpPr txBox="1"/>
                <p:nvPr/>
              </p:nvSpPr>
              <p:spPr>
                <a:xfrm>
                  <a:off x="950033" y="3215034"/>
                  <a:ext cx="1723549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输入你的标题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32" name="矩形 231">
                  <a:extLst>
                    <a:ext uri="{FF2B5EF4-FFF2-40B4-BE49-F238E27FC236}">
                      <a16:creationId xmlns:a16="http://schemas.microsoft.com/office/drawing/2014/main" id="{17DEA152-A507-4141-9DE2-618EE0C2E0EC}"/>
                    </a:ext>
                  </a:extLst>
                </p:cNvPr>
                <p:cNvSpPr/>
                <p:nvPr/>
              </p:nvSpPr>
              <p:spPr>
                <a:xfrm>
                  <a:off x="950032" y="3588647"/>
                  <a:ext cx="3017206" cy="570284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你可以把你的文案内容放在这里，字体的字号、大小、间距、颜色都已经调整好</a:t>
                  </a:r>
                </a:p>
              </p:txBody>
            </p: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F69527B3-47B2-4B0A-BE70-2C6C5562E4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5215" y="1428825"/>
                <a:ext cx="5444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65F672F5-505D-4D61-B04B-92542D6D2E71}"/>
                </a:ext>
              </a:extLst>
            </p:cNvPr>
            <p:cNvSpPr txBox="1"/>
            <p:nvPr/>
          </p:nvSpPr>
          <p:spPr>
            <a:xfrm>
              <a:off x="642390" y="1488757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</a:rPr>
                <a:t>02</a:t>
              </a:r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752FBCB8-AFE5-4267-A537-5B99EC1D332E}"/>
              </a:ext>
            </a:extLst>
          </p:cNvPr>
          <p:cNvGrpSpPr/>
          <p:nvPr/>
        </p:nvGrpSpPr>
        <p:grpSpPr>
          <a:xfrm>
            <a:off x="7402036" y="2148263"/>
            <a:ext cx="3017206" cy="1407741"/>
            <a:chOff x="8248388" y="2148263"/>
            <a:chExt cx="3017206" cy="1407741"/>
          </a:xfrm>
        </p:grpSpPr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B36A8FBE-FB82-44AB-BDE3-2608EF15EC28}"/>
                </a:ext>
              </a:extLst>
            </p:cNvPr>
            <p:cNvSpPr txBox="1"/>
            <p:nvPr/>
          </p:nvSpPr>
          <p:spPr>
            <a:xfrm>
              <a:off x="9542045" y="2612107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48" name="矩形 247">
              <a:extLst>
                <a:ext uri="{FF2B5EF4-FFF2-40B4-BE49-F238E27FC236}">
                  <a16:creationId xmlns:a16="http://schemas.microsoft.com/office/drawing/2014/main" id="{C157CC73-146F-4699-8BB9-EDED60A4B906}"/>
                </a:ext>
              </a:extLst>
            </p:cNvPr>
            <p:cNvSpPr/>
            <p:nvPr/>
          </p:nvSpPr>
          <p:spPr>
            <a:xfrm>
              <a:off x="8248388" y="2985720"/>
              <a:ext cx="3017206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741A8BF8-9F62-4588-86A1-2702F1D7A72F}"/>
                </a:ext>
              </a:extLst>
            </p:cNvPr>
            <p:cNvCxnSpPr>
              <a:cxnSpLocks/>
            </p:cNvCxnSpPr>
            <p:nvPr/>
          </p:nvCxnSpPr>
          <p:spPr>
            <a:xfrm>
              <a:off x="10614449" y="2508218"/>
              <a:ext cx="54446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6E479F93-E48C-4AB2-96DE-49980C369705}"/>
                </a:ext>
              </a:extLst>
            </p:cNvPr>
            <p:cNvSpPr txBox="1"/>
            <p:nvPr/>
          </p:nvSpPr>
          <p:spPr>
            <a:xfrm>
              <a:off x="10733798" y="2148263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</a:rPr>
                <a:t>04</a:t>
              </a:r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6B5DC63A-2098-41B6-99CC-DDAC6B3810A8}"/>
              </a:ext>
            </a:extLst>
          </p:cNvPr>
          <p:cNvGrpSpPr/>
          <p:nvPr/>
        </p:nvGrpSpPr>
        <p:grpSpPr>
          <a:xfrm>
            <a:off x="613536" y="4059043"/>
            <a:ext cx="3017206" cy="1407741"/>
            <a:chOff x="629825" y="1488757"/>
            <a:chExt cx="3017206" cy="1407741"/>
          </a:xfrm>
        </p:grpSpPr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898F93D7-3B49-490B-A750-7E66E98C3D8A}"/>
                </a:ext>
              </a:extLst>
            </p:cNvPr>
            <p:cNvGrpSpPr/>
            <p:nvPr/>
          </p:nvGrpSpPr>
          <p:grpSpPr>
            <a:xfrm>
              <a:off x="629825" y="1848712"/>
              <a:ext cx="3017206" cy="1047786"/>
              <a:chOff x="603979" y="1428825"/>
              <a:chExt cx="3017206" cy="1047786"/>
            </a:xfrm>
          </p:grpSpPr>
          <p:grpSp>
            <p:nvGrpSpPr>
              <p:cNvPr id="215" name="组合 214">
                <a:extLst>
                  <a:ext uri="{FF2B5EF4-FFF2-40B4-BE49-F238E27FC236}">
                    <a16:creationId xmlns:a16="http://schemas.microsoft.com/office/drawing/2014/main" id="{C9641CEE-21E6-4250-A0CE-B9165DE5D1BE}"/>
                  </a:ext>
                </a:extLst>
              </p:cNvPr>
              <p:cNvGrpSpPr/>
              <p:nvPr/>
            </p:nvGrpSpPr>
            <p:grpSpPr>
              <a:xfrm>
                <a:off x="603979" y="1532714"/>
                <a:ext cx="3017206" cy="943897"/>
                <a:chOff x="950032" y="3215034"/>
                <a:chExt cx="3017206" cy="943897"/>
              </a:xfrm>
            </p:grpSpPr>
            <p:sp>
              <p:nvSpPr>
                <p:cNvPr id="217" name="文本框 216">
                  <a:extLst>
                    <a:ext uri="{FF2B5EF4-FFF2-40B4-BE49-F238E27FC236}">
                      <a16:creationId xmlns:a16="http://schemas.microsoft.com/office/drawing/2014/main" id="{E7446FA8-FEF4-4671-A48E-488061266B62}"/>
                    </a:ext>
                  </a:extLst>
                </p:cNvPr>
                <p:cNvSpPr txBox="1"/>
                <p:nvPr/>
              </p:nvSpPr>
              <p:spPr>
                <a:xfrm>
                  <a:off x="950033" y="3215034"/>
                  <a:ext cx="1723549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输入你的标题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18" name="矩形 217">
                  <a:extLst>
                    <a:ext uri="{FF2B5EF4-FFF2-40B4-BE49-F238E27FC236}">
                      <a16:creationId xmlns:a16="http://schemas.microsoft.com/office/drawing/2014/main" id="{7135473C-43D7-4E1C-A300-FF6B59F75134}"/>
                    </a:ext>
                  </a:extLst>
                </p:cNvPr>
                <p:cNvSpPr/>
                <p:nvPr/>
              </p:nvSpPr>
              <p:spPr>
                <a:xfrm>
                  <a:off x="950032" y="3588647"/>
                  <a:ext cx="3017206" cy="570284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你可以把你的文案内容放在这里，字体的字号、大小、间距、颜色都已经调整好</a:t>
                  </a:r>
                </a:p>
              </p:txBody>
            </p:sp>
          </p:grp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D74AB22C-48D9-4805-A11B-E0CBF71B17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5215" y="1428825"/>
                <a:ext cx="5444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048599D3-169E-4B18-B6F9-138134587278}"/>
                </a:ext>
              </a:extLst>
            </p:cNvPr>
            <p:cNvSpPr txBox="1"/>
            <p:nvPr/>
          </p:nvSpPr>
          <p:spPr>
            <a:xfrm>
              <a:off x="642390" y="1488757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</a:rPr>
                <a:t>01</a:t>
              </a:r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16E38F9D-F493-4C38-862E-3CF221F8937F}"/>
              </a:ext>
            </a:extLst>
          </p:cNvPr>
          <p:cNvGrpSpPr/>
          <p:nvPr/>
        </p:nvGrpSpPr>
        <p:grpSpPr>
          <a:xfrm>
            <a:off x="8561258" y="4059043"/>
            <a:ext cx="3017206" cy="1407741"/>
            <a:chOff x="8248388" y="2148263"/>
            <a:chExt cx="3017206" cy="1407741"/>
          </a:xfrm>
        </p:grpSpPr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4C1A8847-EAFD-4F61-B824-77261538C54B}"/>
                </a:ext>
              </a:extLst>
            </p:cNvPr>
            <p:cNvSpPr txBox="1"/>
            <p:nvPr/>
          </p:nvSpPr>
          <p:spPr>
            <a:xfrm>
              <a:off x="9542045" y="2612107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56" name="矩形 255">
              <a:extLst>
                <a:ext uri="{FF2B5EF4-FFF2-40B4-BE49-F238E27FC236}">
                  <a16:creationId xmlns:a16="http://schemas.microsoft.com/office/drawing/2014/main" id="{FC991563-DABE-41AC-9956-9195E22CC641}"/>
                </a:ext>
              </a:extLst>
            </p:cNvPr>
            <p:cNvSpPr/>
            <p:nvPr/>
          </p:nvSpPr>
          <p:spPr>
            <a:xfrm>
              <a:off x="8248388" y="2985720"/>
              <a:ext cx="3017206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F1F2925D-F82D-4DD9-B160-63AF56A1D7A2}"/>
                </a:ext>
              </a:extLst>
            </p:cNvPr>
            <p:cNvCxnSpPr>
              <a:cxnSpLocks/>
            </p:cNvCxnSpPr>
            <p:nvPr/>
          </p:nvCxnSpPr>
          <p:spPr>
            <a:xfrm>
              <a:off x="10614449" y="2508218"/>
              <a:ext cx="54446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8A2EEFCA-9821-4FF7-9954-E64CA292563C}"/>
                </a:ext>
              </a:extLst>
            </p:cNvPr>
            <p:cNvSpPr txBox="1"/>
            <p:nvPr/>
          </p:nvSpPr>
          <p:spPr>
            <a:xfrm>
              <a:off x="10733798" y="2148263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4590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EABBB67-72DA-4C19-BA7D-FC46B07BA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703424-ADCD-4A00-B1D4-09A9F70A2595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环绕式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49239B5D-0B32-4ACA-882B-0146E03CC912}"/>
              </a:ext>
            </a:extLst>
          </p:cNvPr>
          <p:cNvGrpSpPr/>
          <p:nvPr/>
        </p:nvGrpSpPr>
        <p:grpSpPr>
          <a:xfrm>
            <a:off x="4427484" y="1404885"/>
            <a:ext cx="3337034" cy="3337030"/>
            <a:chOff x="4427484" y="1404885"/>
            <a:chExt cx="3337034" cy="3337030"/>
          </a:xfrm>
        </p:grpSpPr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572F1C3A-BA07-42EE-897B-04DA6D9F345F}"/>
                </a:ext>
              </a:extLst>
            </p:cNvPr>
            <p:cNvSpPr/>
            <p:nvPr/>
          </p:nvSpPr>
          <p:spPr>
            <a:xfrm>
              <a:off x="4427484" y="1404885"/>
              <a:ext cx="3337034" cy="3337030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203200" sx="97000" sy="97000" algn="ctr" rotWithShape="0">
                <a:schemeClr val="accent1">
                  <a:lumMod val="50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6046B524-9982-4738-90B7-0EA05EFA427A}"/>
                </a:ext>
              </a:extLst>
            </p:cNvPr>
            <p:cNvGrpSpPr/>
            <p:nvPr/>
          </p:nvGrpSpPr>
          <p:grpSpPr>
            <a:xfrm>
              <a:off x="4890935" y="1868338"/>
              <a:ext cx="2410130" cy="2410124"/>
              <a:chOff x="4798337" y="2169160"/>
              <a:chExt cx="2410130" cy="2410124"/>
            </a:xfrm>
          </p:grpSpPr>
          <p:grpSp>
            <p:nvGrpSpPr>
              <p:cNvPr id="109" name="PA-组合 1127">
                <a:extLst>
                  <a:ext uri="{FF2B5EF4-FFF2-40B4-BE49-F238E27FC236}">
                    <a16:creationId xmlns:a16="http://schemas.microsoft.com/office/drawing/2014/main" id="{09E83C26-A458-4878-8FC8-47BCA5D9C24D}"/>
                  </a:ext>
                </a:extLst>
              </p:cNvPr>
              <p:cNvGrpSpPr/>
              <p:nvPr>
                <p:custDataLst>
                  <p:tags r:id="rId1"/>
                </p:custDataLst>
              </p:nvPr>
            </p:nvGrpSpPr>
            <p:grpSpPr>
              <a:xfrm>
                <a:off x="4798337" y="2169160"/>
                <a:ext cx="2410130" cy="2410124"/>
                <a:chOff x="5309821" y="2959567"/>
                <a:chExt cx="4841263" cy="4835249"/>
              </a:xfrm>
            </p:grpSpPr>
            <p:sp>
              <p:nvSpPr>
                <p:cNvPr id="110" name="PA-等腰三角形 1128">
                  <a:extLst>
                    <a:ext uri="{FF2B5EF4-FFF2-40B4-BE49-F238E27FC236}">
                      <a16:creationId xmlns:a16="http://schemas.microsoft.com/office/drawing/2014/main" id="{731E5BD7-D05F-4F5C-89DC-6DB256FB2498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 rot="-5400000">
                  <a:off x="5166360" y="448056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PA-等腰三角形 1129">
                  <a:extLst>
                    <a:ext uri="{FF2B5EF4-FFF2-40B4-BE49-F238E27FC236}">
                      <a16:creationId xmlns:a16="http://schemas.microsoft.com/office/drawing/2014/main" id="{9936D6B9-2D37-4AF5-B905-83C4F8C2A48F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 rot="-4968000">
                  <a:off x="5178377" y="428955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PA-等腰三角形 1130">
                  <a:extLst>
                    <a:ext uri="{FF2B5EF4-FFF2-40B4-BE49-F238E27FC236}">
                      <a16:creationId xmlns:a16="http://schemas.microsoft.com/office/drawing/2014/main" id="{943F88F3-8254-439A-A66C-B20680710295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 rot="-4536000">
                  <a:off x="5214239" y="410155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PA-等腰三角形 1131">
                  <a:extLst>
                    <a:ext uri="{FF2B5EF4-FFF2-40B4-BE49-F238E27FC236}">
                      <a16:creationId xmlns:a16="http://schemas.microsoft.com/office/drawing/2014/main" id="{02EC4C55-15F6-456C-BBB5-59A163556099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 rot="-4104000">
                  <a:off x="5273380" y="391953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PA-等腰三角形 1132">
                  <a:extLst>
                    <a:ext uri="{FF2B5EF4-FFF2-40B4-BE49-F238E27FC236}">
                      <a16:creationId xmlns:a16="http://schemas.microsoft.com/office/drawing/2014/main" id="{1E42D5A0-33CC-46CF-80F3-0EDA5B5643D1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 rot="-3672000">
                  <a:off x="5354868" y="37463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PA-等腰三角形 1133">
                  <a:extLst>
                    <a:ext uri="{FF2B5EF4-FFF2-40B4-BE49-F238E27FC236}">
                      <a16:creationId xmlns:a16="http://schemas.microsoft.com/office/drawing/2014/main" id="{AB71244B-6DC8-4F0B-A47A-D8990323A6AD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 rot="-3240000">
                  <a:off x="5457418" y="358477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PA-等腰三角形 1134">
                  <a:extLst>
                    <a:ext uri="{FF2B5EF4-FFF2-40B4-BE49-F238E27FC236}">
                      <a16:creationId xmlns:a16="http://schemas.microsoft.com/office/drawing/2014/main" id="{00AD144D-085F-4A3E-A59C-5538488A53B8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 rot="-2808000">
                  <a:off x="5579412" y="34373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PA-等腰三角形 1135">
                  <a:extLst>
                    <a:ext uri="{FF2B5EF4-FFF2-40B4-BE49-F238E27FC236}">
                      <a16:creationId xmlns:a16="http://schemas.microsoft.com/office/drawing/2014/main" id="{B096EEEE-B6D2-4303-85DC-F8904CBDD6FF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 rot="-2376000">
                  <a:off x="5718926" y="330629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PA-等腰三角形 1136">
                  <a:extLst>
                    <a:ext uri="{FF2B5EF4-FFF2-40B4-BE49-F238E27FC236}">
                      <a16:creationId xmlns:a16="http://schemas.microsoft.com/office/drawing/2014/main" id="{9AB55D9E-AC61-4848-BCC6-28C750B0A33A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 rot="-1944000">
                  <a:off x="5873760" y="31938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PA-等腰三角形 1137">
                  <a:extLst>
                    <a:ext uri="{FF2B5EF4-FFF2-40B4-BE49-F238E27FC236}">
                      <a16:creationId xmlns:a16="http://schemas.microsoft.com/office/drawing/2014/main" id="{A776B757-0A5A-46F9-9FF9-A5F1EA0377DB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 rot="-1512000">
                  <a:off x="6041472" y="31016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PA-等腰三角形 1138">
                  <a:extLst>
                    <a:ext uri="{FF2B5EF4-FFF2-40B4-BE49-F238E27FC236}">
                      <a16:creationId xmlns:a16="http://schemas.microsoft.com/office/drawing/2014/main" id="{4B764DAB-544D-4860-AD7E-B1778BA745F5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 rot="-1080000">
                  <a:off x="6219418" y="303115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PA-等腰三角形 1139">
                  <a:extLst>
                    <a:ext uri="{FF2B5EF4-FFF2-40B4-BE49-F238E27FC236}">
                      <a16:creationId xmlns:a16="http://schemas.microsoft.com/office/drawing/2014/main" id="{F7C32ADF-9DB3-40C9-9EB9-A178887F7659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 rot="-648000">
                  <a:off x="6404791" y="298355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PA-等腰三角形 1140">
                  <a:extLst>
                    <a:ext uri="{FF2B5EF4-FFF2-40B4-BE49-F238E27FC236}">
                      <a16:creationId xmlns:a16="http://schemas.microsoft.com/office/drawing/2014/main" id="{7C996ADF-CACC-4729-8D8B-F3F10E876DFD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 rot="-216000">
                  <a:off x="6594667" y="29595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PA-等腰三角形 1141">
                  <a:extLst>
                    <a:ext uri="{FF2B5EF4-FFF2-40B4-BE49-F238E27FC236}">
                      <a16:creationId xmlns:a16="http://schemas.microsoft.com/office/drawing/2014/main" id="{6CF47C3B-5FF8-495B-B947-D36C7658FABB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 rot="216000">
                  <a:off x="6786052" y="29595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4" name="PA-等腰三角形 1142">
                  <a:extLst>
                    <a:ext uri="{FF2B5EF4-FFF2-40B4-BE49-F238E27FC236}">
                      <a16:creationId xmlns:a16="http://schemas.microsoft.com/office/drawing/2014/main" id="{191BEB62-C9CC-4DAD-8369-E5E244A70A70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 rot="648000">
                  <a:off x="6975929" y="298355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5" name="PA-等腰三角形 1143">
                  <a:extLst>
                    <a:ext uri="{FF2B5EF4-FFF2-40B4-BE49-F238E27FC236}">
                      <a16:creationId xmlns:a16="http://schemas.microsoft.com/office/drawing/2014/main" id="{E646E789-9893-40B4-AC44-B1A4A2E40068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 rot="1080000">
                  <a:off x="7161302" y="303115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" name="PA-等腰三角形 1144">
                  <a:extLst>
                    <a:ext uri="{FF2B5EF4-FFF2-40B4-BE49-F238E27FC236}">
                      <a16:creationId xmlns:a16="http://schemas.microsoft.com/office/drawing/2014/main" id="{7CABE04D-E89F-476F-AEB8-13F3893EA072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 rot="1512000">
                  <a:off x="7339247" y="31016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" name="PA-等腰三角形 1145">
                  <a:extLst>
                    <a:ext uri="{FF2B5EF4-FFF2-40B4-BE49-F238E27FC236}">
                      <a16:creationId xmlns:a16="http://schemas.microsoft.com/office/drawing/2014/main" id="{CBA12E55-A338-4F1B-B5A4-1D1441C748E5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>
                <a:xfrm rot="1944000">
                  <a:off x="7506960" y="31938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" name="PA-等腰三角形 1146">
                  <a:extLst>
                    <a:ext uri="{FF2B5EF4-FFF2-40B4-BE49-F238E27FC236}">
                      <a16:creationId xmlns:a16="http://schemas.microsoft.com/office/drawing/2014/main" id="{0DB4F91C-B490-4ED5-8C88-5122C767FA6B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 rot="2376000">
                  <a:off x="7661794" y="330629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PA-等腰三角形 1147">
                  <a:extLst>
                    <a:ext uri="{FF2B5EF4-FFF2-40B4-BE49-F238E27FC236}">
                      <a16:creationId xmlns:a16="http://schemas.microsoft.com/office/drawing/2014/main" id="{F3EB565F-CEFB-4648-8339-55E8FD15DED2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 rot="2808000">
                  <a:off x="7801308" y="34373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" name="PA-等腰三角形 1148">
                  <a:extLst>
                    <a:ext uri="{FF2B5EF4-FFF2-40B4-BE49-F238E27FC236}">
                      <a16:creationId xmlns:a16="http://schemas.microsoft.com/office/drawing/2014/main" id="{CAA1B92B-885A-4A1B-85B9-1BEC0AD1B4EA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 rot="3240000">
                  <a:off x="7923302" y="358477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" name="PA-等腰三角形 1149">
                  <a:extLst>
                    <a:ext uri="{FF2B5EF4-FFF2-40B4-BE49-F238E27FC236}">
                      <a16:creationId xmlns:a16="http://schemas.microsoft.com/office/drawing/2014/main" id="{475EDF17-07D4-439A-B06B-EFF1541E980E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 rot="3672000">
                  <a:off x="8025851" y="37463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2" name="PA-等腰三角形 1150">
                  <a:extLst>
                    <a:ext uri="{FF2B5EF4-FFF2-40B4-BE49-F238E27FC236}">
                      <a16:creationId xmlns:a16="http://schemas.microsoft.com/office/drawing/2014/main" id="{B067E9C2-7F13-4518-AE6C-9679B1A021B5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>
                <a:xfrm rot="4104000">
                  <a:off x="8107339" y="391953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3" name="PA-等腰三角形 1151">
                  <a:extLst>
                    <a:ext uri="{FF2B5EF4-FFF2-40B4-BE49-F238E27FC236}">
                      <a16:creationId xmlns:a16="http://schemas.microsoft.com/office/drawing/2014/main" id="{8993C7E5-04F9-45CD-A45F-80C84093CE0D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>
                <a:xfrm rot="4536000">
                  <a:off x="8166481" y="410155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4" name="PA-等腰三角形 1152">
                  <a:extLst>
                    <a:ext uri="{FF2B5EF4-FFF2-40B4-BE49-F238E27FC236}">
                      <a16:creationId xmlns:a16="http://schemas.microsoft.com/office/drawing/2014/main" id="{04E1DD6B-5FE2-40AF-8EDA-0E6D0D41E07F}"/>
                    </a:ext>
                  </a:extLst>
                </p:cNvPr>
                <p:cNvSpPr/>
                <p:nvPr>
                  <p:custDataLst>
                    <p:tags r:id="rId26"/>
                  </p:custDataLst>
                </p:nvPr>
              </p:nvSpPr>
              <p:spPr>
                <a:xfrm rot="4968000">
                  <a:off x="8202343" y="428955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" name="PA-等腰三角形 1153">
                  <a:extLst>
                    <a:ext uri="{FF2B5EF4-FFF2-40B4-BE49-F238E27FC236}">
                      <a16:creationId xmlns:a16="http://schemas.microsoft.com/office/drawing/2014/main" id="{A0793A79-3B91-44D2-93C8-802D1222E25D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 rot="5400000">
                  <a:off x="8214360" y="448056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" name="PA-等腰三角形 1154">
                  <a:extLst>
                    <a:ext uri="{FF2B5EF4-FFF2-40B4-BE49-F238E27FC236}">
                      <a16:creationId xmlns:a16="http://schemas.microsoft.com/office/drawing/2014/main" id="{D40A9D97-BA5F-40FF-8A0B-099C89028DF8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>
                <a:xfrm rot="5832000">
                  <a:off x="8202343" y="467156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7" name="PA-等腰三角形 1155">
                  <a:extLst>
                    <a:ext uri="{FF2B5EF4-FFF2-40B4-BE49-F238E27FC236}">
                      <a16:creationId xmlns:a16="http://schemas.microsoft.com/office/drawing/2014/main" id="{9AFF50A8-5447-43CA-BDDD-04AC3D3CA15C}"/>
                    </a:ext>
                  </a:extLst>
                </p:cNvPr>
                <p:cNvSpPr/>
                <p:nvPr>
                  <p:custDataLst>
                    <p:tags r:id="rId29"/>
                  </p:custDataLst>
                </p:nvPr>
              </p:nvSpPr>
              <p:spPr>
                <a:xfrm rot="6264000">
                  <a:off x="8166481" y="485956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" name="PA-等腰三角形 1156">
                  <a:extLst>
                    <a:ext uri="{FF2B5EF4-FFF2-40B4-BE49-F238E27FC236}">
                      <a16:creationId xmlns:a16="http://schemas.microsoft.com/office/drawing/2014/main" id="{6050D61E-3468-4040-AF95-FAD7E63F472C}"/>
                    </a:ext>
                  </a:extLst>
                </p:cNvPr>
                <p:cNvSpPr/>
                <p:nvPr>
                  <p:custDataLst>
                    <p:tags r:id="rId30"/>
                  </p:custDataLst>
                </p:nvPr>
              </p:nvSpPr>
              <p:spPr>
                <a:xfrm rot="6696000">
                  <a:off x="8107339" y="504158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PA-等腰三角形 1157">
                  <a:extLst>
                    <a:ext uri="{FF2B5EF4-FFF2-40B4-BE49-F238E27FC236}">
                      <a16:creationId xmlns:a16="http://schemas.microsoft.com/office/drawing/2014/main" id="{05512E0D-84EC-4034-9003-2A3C272D0567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>
                <a:xfrm rot="7128000">
                  <a:off x="8025851" y="52147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0" name="PA-等腰三角形 1158">
                  <a:extLst>
                    <a:ext uri="{FF2B5EF4-FFF2-40B4-BE49-F238E27FC236}">
                      <a16:creationId xmlns:a16="http://schemas.microsoft.com/office/drawing/2014/main" id="{C7CE603E-E88B-44C5-8E8F-E34C7655C28C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>
                <a:xfrm rot="7560000">
                  <a:off x="7923302" y="537634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1" name="PA-等腰三角形 1159">
                  <a:extLst>
                    <a:ext uri="{FF2B5EF4-FFF2-40B4-BE49-F238E27FC236}">
                      <a16:creationId xmlns:a16="http://schemas.microsoft.com/office/drawing/2014/main" id="{992B8BE7-461E-4CFA-9D25-DC11390D49EB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 rot="7992000">
                  <a:off x="7801308" y="55238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PA-等腰三角形 1160">
                  <a:extLst>
                    <a:ext uri="{FF2B5EF4-FFF2-40B4-BE49-F238E27FC236}">
                      <a16:creationId xmlns:a16="http://schemas.microsoft.com/office/drawing/2014/main" id="{6841FCA6-1D71-48EA-B6B4-7082A8B161CB}"/>
                    </a:ext>
                  </a:extLst>
                </p:cNvPr>
                <p:cNvSpPr/>
                <p:nvPr>
                  <p:custDataLst>
                    <p:tags r:id="rId34"/>
                  </p:custDataLst>
                </p:nvPr>
              </p:nvSpPr>
              <p:spPr>
                <a:xfrm rot="8424000">
                  <a:off x="7661794" y="565482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3" name="PA-等腰三角形 1161">
                  <a:extLst>
                    <a:ext uri="{FF2B5EF4-FFF2-40B4-BE49-F238E27FC236}">
                      <a16:creationId xmlns:a16="http://schemas.microsoft.com/office/drawing/2014/main" id="{81C090B4-302A-49F3-A96A-4F4A724AB1C4}"/>
                    </a:ext>
                  </a:extLst>
                </p:cNvPr>
                <p:cNvSpPr/>
                <p:nvPr>
                  <p:custDataLst>
                    <p:tags r:id="rId35"/>
                  </p:custDataLst>
                </p:nvPr>
              </p:nvSpPr>
              <p:spPr>
                <a:xfrm rot="8856000">
                  <a:off x="7506960" y="576731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" name="PA-等腰三角形 1162">
                  <a:extLst>
                    <a:ext uri="{FF2B5EF4-FFF2-40B4-BE49-F238E27FC236}">
                      <a16:creationId xmlns:a16="http://schemas.microsoft.com/office/drawing/2014/main" id="{016F23B8-5692-4D75-8241-1E8D602B4D6E}"/>
                    </a:ext>
                  </a:extLst>
                </p:cNvPr>
                <p:cNvSpPr/>
                <p:nvPr>
                  <p:custDataLst>
                    <p:tags r:id="rId36"/>
                  </p:custDataLst>
                </p:nvPr>
              </p:nvSpPr>
              <p:spPr>
                <a:xfrm rot="9288000">
                  <a:off x="7339247" y="585951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" name="PA-等腰三角形 1163">
                  <a:extLst>
                    <a:ext uri="{FF2B5EF4-FFF2-40B4-BE49-F238E27FC236}">
                      <a16:creationId xmlns:a16="http://schemas.microsoft.com/office/drawing/2014/main" id="{A56172A3-4843-4381-BE70-30BF8ACA959E}"/>
                    </a:ext>
                  </a:extLst>
                </p:cNvPr>
                <p:cNvSpPr/>
                <p:nvPr>
                  <p:custDataLst>
                    <p:tags r:id="rId37"/>
                  </p:custDataLst>
                </p:nvPr>
              </p:nvSpPr>
              <p:spPr>
                <a:xfrm rot="9720000">
                  <a:off x="7161302" y="592997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PA-等腰三角形 1164">
                  <a:extLst>
                    <a:ext uri="{FF2B5EF4-FFF2-40B4-BE49-F238E27FC236}">
                      <a16:creationId xmlns:a16="http://schemas.microsoft.com/office/drawing/2014/main" id="{E58F57DD-8704-4538-86FD-642DF1FF0CB3}"/>
                    </a:ext>
                  </a:extLst>
                </p:cNvPr>
                <p:cNvSpPr/>
                <p:nvPr>
                  <p:custDataLst>
                    <p:tags r:id="rId38"/>
                  </p:custDataLst>
                </p:nvPr>
              </p:nvSpPr>
              <p:spPr>
                <a:xfrm rot="10152000">
                  <a:off x="6975929" y="597756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" name="PA-等腰三角形 1165">
                  <a:extLst>
                    <a:ext uri="{FF2B5EF4-FFF2-40B4-BE49-F238E27FC236}">
                      <a16:creationId xmlns:a16="http://schemas.microsoft.com/office/drawing/2014/main" id="{990F3802-A344-4F3D-B8F2-F980F10DFB3D}"/>
                    </a:ext>
                  </a:extLst>
                </p:cNvPr>
                <p:cNvSpPr/>
                <p:nvPr>
                  <p:custDataLst>
                    <p:tags r:id="rId39"/>
                  </p:custDataLst>
                </p:nvPr>
              </p:nvSpPr>
              <p:spPr>
                <a:xfrm rot="10584000">
                  <a:off x="6786052" y="60015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" name="PA-等腰三角形 1166">
                  <a:extLst>
                    <a:ext uri="{FF2B5EF4-FFF2-40B4-BE49-F238E27FC236}">
                      <a16:creationId xmlns:a16="http://schemas.microsoft.com/office/drawing/2014/main" id="{2BEDAE90-4037-4E7C-B5A3-C431C57F8420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>
                <a:xfrm rot="11016000">
                  <a:off x="6594667" y="60015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9" name="PA-等腰三角形 1167">
                  <a:extLst>
                    <a:ext uri="{FF2B5EF4-FFF2-40B4-BE49-F238E27FC236}">
                      <a16:creationId xmlns:a16="http://schemas.microsoft.com/office/drawing/2014/main" id="{9271D8C5-425B-4379-85D7-7BDEB1E35CDD}"/>
                    </a:ext>
                  </a:extLst>
                </p:cNvPr>
                <p:cNvSpPr/>
                <p:nvPr>
                  <p:custDataLst>
                    <p:tags r:id="rId41"/>
                  </p:custDataLst>
                </p:nvPr>
              </p:nvSpPr>
              <p:spPr>
                <a:xfrm rot="11448000">
                  <a:off x="6404791" y="597756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" name="PA-等腰三角形 1168">
                  <a:extLst>
                    <a:ext uri="{FF2B5EF4-FFF2-40B4-BE49-F238E27FC236}">
                      <a16:creationId xmlns:a16="http://schemas.microsoft.com/office/drawing/2014/main" id="{28A10749-0728-41DE-A6A4-6235407C73AD}"/>
                    </a:ext>
                  </a:extLst>
                </p:cNvPr>
                <p:cNvSpPr/>
                <p:nvPr>
                  <p:custDataLst>
                    <p:tags r:id="rId42"/>
                  </p:custDataLst>
                </p:nvPr>
              </p:nvSpPr>
              <p:spPr>
                <a:xfrm rot="11880000">
                  <a:off x="6219418" y="592997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" name="PA-等腰三角形 1169">
                  <a:extLst>
                    <a:ext uri="{FF2B5EF4-FFF2-40B4-BE49-F238E27FC236}">
                      <a16:creationId xmlns:a16="http://schemas.microsoft.com/office/drawing/2014/main" id="{4F7C2AFA-C997-486B-94AA-63AD819AA45C}"/>
                    </a:ext>
                  </a:extLst>
                </p:cNvPr>
                <p:cNvSpPr/>
                <p:nvPr>
                  <p:custDataLst>
                    <p:tags r:id="rId43"/>
                  </p:custDataLst>
                </p:nvPr>
              </p:nvSpPr>
              <p:spPr>
                <a:xfrm rot="12312000">
                  <a:off x="6041472" y="585951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2" name="PA-等腰三角形 1170">
                  <a:extLst>
                    <a:ext uri="{FF2B5EF4-FFF2-40B4-BE49-F238E27FC236}">
                      <a16:creationId xmlns:a16="http://schemas.microsoft.com/office/drawing/2014/main" id="{6AFDA12D-72FC-4428-B8CE-9C3B9E80E31B}"/>
                    </a:ext>
                  </a:extLst>
                </p:cNvPr>
                <p:cNvSpPr/>
                <p:nvPr>
                  <p:custDataLst>
                    <p:tags r:id="rId44"/>
                  </p:custDataLst>
                </p:nvPr>
              </p:nvSpPr>
              <p:spPr>
                <a:xfrm rot="12744000">
                  <a:off x="5873760" y="576731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PA-等腰三角形 1171">
                  <a:extLst>
                    <a:ext uri="{FF2B5EF4-FFF2-40B4-BE49-F238E27FC236}">
                      <a16:creationId xmlns:a16="http://schemas.microsoft.com/office/drawing/2014/main" id="{E694D921-1C8F-4A90-8C02-D2FBB11F70F2}"/>
                    </a:ext>
                  </a:extLst>
                </p:cNvPr>
                <p:cNvSpPr/>
                <p:nvPr>
                  <p:custDataLst>
                    <p:tags r:id="rId45"/>
                  </p:custDataLst>
                </p:nvPr>
              </p:nvSpPr>
              <p:spPr>
                <a:xfrm rot="13176000">
                  <a:off x="5718926" y="565482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4" name="PA-等腰三角形 1172">
                  <a:extLst>
                    <a:ext uri="{FF2B5EF4-FFF2-40B4-BE49-F238E27FC236}">
                      <a16:creationId xmlns:a16="http://schemas.microsoft.com/office/drawing/2014/main" id="{2920AA10-AC9E-478D-8046-61E4FB5DAC45}"/>
                    </a:ext>
                  </a:extLst>
                </p:cNvPr>
                <p:cNvSpPr/>
                <p:nvPr>
                  <p:custDataLst>
                    <p:tags r:id="rId46"/>
                  </p:custDataLst>
                </p:nvPr>
              </p:nvSpPr>
              <p:spPr>
                <a:xfrm rot="13608000">
                  <a:off x="5579412" y="55238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5" name="PA-等腰三角形 1173">
                  <a:extLst>
                    <a:ext uri="{FF2B5EF4-FFF2-40B4-BE49-F238E27FC236}">
                      <a16:creationId xmlns:a16="http://schemas.microsoft.com/office/drawing/2014/main" id="{A054207C-49A5-43A1-A883-18ED6364AB4D}"/>
                    </a:ext>
                  </a:extLst>
                </p:cNvPr>
                <p:cNvSpPr/>
                <p:nvPr>
                  <p:custDataLst>
                    <p:tags r:id="rId47"/>
                  </p:custDataLst>
                </p:nvPr>
              </p:nvSpPr>
              <p:spPr>
                <a:xfrm rot="14040000">
                  <a:off x="5457418" y="537634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6" name="PA-等腰三角形 1174">
                  <a:extLst>
                    <a:ext uri="{FF2B5EF4-FFF2-40B4-BE49-F238E27FC236}">
                      <a16:creationId xmlns:a16="http://schemas.microsoft.com/office/drawing/2014/main" id="{091EBBED-C7EB-4466-BAEC-64DFCF364811}"/>
                    </a:ext>
                  </a:extLst>
                </p:cNvPr>
                <p:cNvSpPr/>
                <p:nvPr>
                  <p:custDataLst>
                    <p:tags r:id="rId48"/>
                  </p:custDataLst>
                </p:nvPr>
              </p:nvSpPr>
              <p:spPr>
                <a:xfrm rot="14472000">
                  <a:off x="5354868" y="52147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PA-等腰三角形 1175">
                  <a:extLst>
                    <a:ext uri="{FF2B5EF4-FFF2-40B4-BE49-F238E27FC236}">
                      <a16:creationId xmlns:a16="http://schemas.microsoft.com/office/drawing/2014/main" id="{7A053C80-240C-4239-87AE-D3241FF35C20}"/>
                    </a:ext>
                  </a:extLst>
                </p:cNvPr>
                <p:cNvSpPr/>
                <p:nvPr>
                  <p:custDataLst>
                    <p:tags r:id="rId49"/>
                  </p:custDataLst>
                </p:nvPr>
              </p:nvSpPr>
              <p:spPr>
                <a:xfrm rot="14904000">
                  <a:off x="5273380" y="504158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PA-等腰三角形 1176">
                  <a:extLst>
                    <a:ext uri="{FF2B5EF4-FFF2-40B4-BE49-F238E27FC236}">
                      <a16:creationId xmlns:a16="http://schemas.microsoft.com/office/drawing/2014/main" id="{E93A0BE1-71E9-4214-B851-7715687C94E4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>
                <a:xfrm rot="15336000">
                  <a:off x="5214239" y="485956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9" name="PA-等腰三角形 1177">
                  <a:extLst>
                    <a:ext uri="{FF2B5EF4-FFF2-40B4-BE49-F238E27FC236}">
                      <a16:creationId xmlns:a16="http://schemas.microsoft.com/office/drawing/2014/main" id="{641850BC-8CD4-4D4C-86CB-597337913DC1}"/>
                    </a:ext>
                  </a:extLst>
                </p:cNvPr>
                <p:cNvSpPr/>
                <p:nvPr>
                  <p:custDataLst>
                    <p:tags r:id="rId51"/>
                  </p:custDataLst>
                </p:nvPr>
              </p:nvSpPr>
              <p:spPr>
                <a:xfrm rot="15767999">
                  <a:off x="5178377" y="467156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556F291B-8BE8-42DF-B516-E260770C2558}"/>
                  </a:ext>
                </a:extLst>
              </p:cNvPr>
              <p:cNvSpPr/>
              <p:nvPr/>
            </p:nvSpPr>
            <p:spPr>
              <a:xfrm>
                <a:off x="4958091" y="2328912"/>
                <a:ext cx="2090621" cy="2090620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56ACA3-8045-40E3-9A28-222767C5EE69}"/>
                  </a:ext>
                </a:extLst>
              </p:cNvPr>
              <p:cNvSpPr txBox="1"/>
              <p:nvPr/>
            </p:nvSpPr>
            <p:spPr>
              <a:xfrm>
                <a:off x="5141627" y="2712504"/>
                <a:ext cx="1723550" cy="132343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chemeClr val="accent1"/>
                    </a:solidFill>
                  </a:rPr>
                  <a:t>设计</a:t>
                </a:r>
                <a:endParaRPr lang="en-US" altLang="zh-CN" sz="4000" b="1" dirty="0">
                  <a:solidFill>
                    <a:schemeClr val="accent1"/>
                  </a:solidFill>
                </a:endParaRPr>
              </a:p>
              <a:p>
                <a:pPr algn="ctr"/>
                <a:r>
                  <a:rPr lang="zh-CN" altLang="en-US" sz="4000" b="1" dirty="0">
                    <a:solidFill>
                      <a:schemeClr val="accent1"/>
                    </a:solidFill>
                  </a:rPr>
                  <a:t>创新点</a:t>
                </a:r>
                <a:endParaRPr lang="en-US" sz="40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09D6B82E-7E9D-4738-AF2A-8B0C64B2507D}"/>
              </a:ext>
            </a:extLst>
          </p:cNvPr>
          <p:cNvGrpSpPr/>
          <p:nvPr/>
        </p:nvGrpSpPr>
        <p:grpSpPr>
          <a:xfrm>
            <a:off x="4286281" y="1904947"/>
            <a:ext cx="624836" cy="624838"/>
            <a:chOff x="1780171" y="1749690"/>
            <a:chExt cx="1079424" cy="1079430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F00A1031-6C8A-420F-ADCF-43957AA8AD29}"/>
                </a:ext>
              </a:extLst>
            </p:cNvPr>
            <p:cNvSpPr/>
            <p:nvPr/>
          </p:nvSpPr>
          <p:spPr>
            <a:xfrm>
              <a:off x="1791793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A4B73933-71EC-445C-B5A3-EDD49B457826}"/>
                </a:ext>
              </a:extLst>
            </p:cNvPr>
            <p:cNvGrpSpPr/>
            <p:nvPr/>
          </p:nvGrpSpPr>
          <p:grpSpPr>
            <a:xfrm>
              <a:off x="1780171" y="1749690"/>
              <a:ext cx="1079424" cy="1079430"/>
              <a:chOff x="2842276" y="-419100"/>
              <a:chExt cx="5577822" cy="5577840"/>
            </a:xfrm>
          </p:grpSpPr>
          <p:sp>
            <p:nvSpPr>
              <p:cNvPr id="176" name="弧形 175">
                <a:extLst>
                  <a:ext uri="{FF2B5EF4-FFF2-40B4-BE49-F238E27FC236}">
                    <a16:creationId xmlns:a16="http://schemas.microsoft.com/office/drawing/2014/main" id="{01F27443-39EA-4D00-BF62-5A03BB293155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弧形 176">
                <a:extLst>
                  <a:ext uri="{FF2B5EF4-FFF2-40B4-BE49-F238E27FC236}">
                    <a16:creationId xmlns:a16="http://schemas.microsoft.com/office/drawing/2014/main" id="{65AE7C43-ED97-4269-B231-E95A5C7D62C5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弧形 177">
                <a:extLst>
                  <a:ext uri="{FF2B5EF4-FFF2-40B4-BE49-F238E27FC236}">
                    <a16:creationId xmlns:a16="http://schemas.microsoft.com/office/drawing/2014/main" id="{F042AE94-9907-4DFD-B874-CC8C4756FF58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弧形 178">
                <a:extLst>
                  <a:ext uri="{FF2B5EF4-FFF2-40B4-BE49-F238E27FC236}">
                    <a16:creationId xmlns:a16="http://schemas.microsoft.com/office/drawing/2014/main" id="{B604AA09-38DC-4F7F-8325-0FB57C2281DA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弧形 179">
                <a:extLst>
                  <a:ext uri="{FF2B5EF4-FFF2-40B4-BE49-F238E27FC236}">
                    <a16:creationId xmlns:a16="http://schemas.microsoft.com/office/drawing/2014/main" id="{37AF6D72-00A8-4C7E-86F0-DEFAFAF0CC5B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弧形 180">
                <a:extLst>
                  <a:ext uri="{FF2B5EF4-FFF2-40B4-BE49-F238E27FC236}">
                    <a16:creationId xmlns:a16="http://schemas.microsoft.com/office/drawing/2014/main" id="{76253B32-3419-4D93-A484-C6F2D1583AAE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弧形 181">
                <a:extLst>
                  <a:ext uri="{FF2B5EF4-FFF2-40B4-BE49-F238E27FC236}">
                    <a16:creationId xmlns:a16="http://schemas.microsoft.com/office/drawing/2014/main" id="{73C7C8BC-D5E3-405D-A8EB-516E6E264B28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弧形 182">
                <a:extLst>
                  <a:ext uri="{FF2B5EF4-FFF2-40B4-BE49-F238E27FC236}">
                    <a16:creationId xmlns:a16="http://schemas.microsoft.com/office/drawing/2014/main" id="{12B38775-35CE-4374-99A4-43F45690700F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弧形 183">
                <a:extLst>
                  <a:ext uri="{FF2B5EF4-FFF2-40B4-BE49-F238E27FC236}">
                    <a16:creationId xmlns:a16="http://schemas.microsoft.com/office/drawing/2014/main" id="{A51B630A-D6CC-4332-A7C8-2B9927B07A81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弧形 184">
                <a:extLst>
                  <a:ext uri="{FF2B5EF4-FFF2-40B4-BE49-F238E27FC236}">
                    <a16:creationId xmlns:a16="http://schemas.microsoft.com/office/drawing/2014/main" id="{642FDC66-6CB7-4184-8505-188C73BC0FD7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弧形 185">
                <a:extLst>
                  <a:ext uri="{FF2B5EF4-FFF2-40B4-BE49-F238E27FC236}">
                    <a16:creationId xmlns:a16="http://schemas.microsoft.com/office/drawing/2014/main" id="{E7E6E1C9-6754-4319-AA38-8B11CA247F79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弧形 186">
                <a:extLst>
                  <a:ext uri="{FF2B5EF4-FFF2-40B4-BE49-F238E27FC236}">
                    <a16:creationId xmlns:a16="http://schemas.microsoft.com/office/drawing/2014/main" id="{E2198B7C-4B35-4F52-BA57-A2121E3B358C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弧形 187">
                <a:extLst>
                  <a:ext uri="{FF2B5EF4-FFF2-40B4-BE49-F238E27FC236}">
                    <a16:creationId xmlns:a16="http://schemas.microsoft.com/office/drawing/2014/main" id="{0733C7E8-92E3-4383-A0F8-6F6A8BB468DC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弧形 188">
                <a:extLst>
                  <a:ext uri="{FF2B5EF4-FFF2-40B4-BE49-F238E27FC236}">
                    <a16:creationId xmlns:a16="http://schemas.microsoft.com/office/drawing/2014/main" id="{A1A20272-02D4-4EE1-8C33-F82661B04A2E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弧形 189">
                <a:extLst>
                  <a:ext uri="{FF2B5EF4-FFF2-40B4-BE49-F238E27FC236}">
                    <a16:creationId xmlns:a16="http://schemas.microsoft.com/office/drawing/2014/main" id="{A58FBAC9-0F56-4962-9BE0-4B47FA563B59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弧形 190">
                <a:extLst>
                  <a:ext uri="{FF2B5EF4-FFF2-40B4-BE49-F238E27FC236}">
                    <a16:creationId xmlns:a16="http://schemas.microsoft.com/office/drawing/2014/main" id="{64177C16-24DD-41BF-98AC-225D10B9DA0D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弧形 191">
                <a:extLst>
                  <a:ext uri="{FF2B5EF4-FFF2-40B4-BE49-F238E27FC236}">
                    <a16:creationId xmlns:a16="http://schemas.microsoft.com/office/drawing/2014/main" id="{0229BD0C-41A2-4EC9-B574-F8D3B2FFDC6C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弧形 192">
                <a:extLst>
                  <a:ext uri="{FF2B5EF4-FFF2-40B4-BE49-F238E27FC236}">
                    <a16:creationId xmlns:a16="http://schemas.microsoft.com/office/drawing/2014/main" id="{357F55A4-13B7-4C22-94D9-6A4AA4FE3A53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弧形 193">
                <a:extLst>
                  <a:ext uri="{FF2B5EF4-FFF2-40B4-BE49-F238E27FC236}">
                    <a16:creationId xmlns:a16="http://schemas.microsoft.com/office/drawing/2014/main" id="{C9AB6121-E6AB-47B5-B591-84569AC23584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弧形 194">
                <a:extLst>
                  <a:ext uri="{FF2B5EF4-FFF2-40B4-BE49-F238E27FC236}">
                    <a16:creationId xmlns:a16="http://schemas.microsoft.com/office/drawing/2014/main" id="{120E688D-479E-4CF4-98E0-C05685C05DDC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弧形 195">
                <a:extLst>
                  <a:ext uri="{FF2B5EF4-FFF2-40B4-BE49-F238E27FC236}">
                    <a16:creationId xmlns:a16="http://schemas.microsoft.com/office/drawing/2014/main" id="{21E4F86F-C61B-4E66-A850-4CD0649582DB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弧形 196">
                <a:extLst>
                  <a:ext uri="{FF2B5EF4-FFF2-40B4-BE49-F238E27FC236}">
                    <a16:creationId xmlns:a16="http://schemas.microsoft.com/office/drawing/2014/main" id="{9CDAADF3-97D5-4C29-A270-2760582BB736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弧形 197">
                <a:extLst>
                  <a:ext uri="{FF2B5EF4-FFF2-40B4-BE49-F238E27FC236}">
                    <a16:creationId xmlns:a16="http://schemas.microsoft.com/office/drawing/2014/main" id="{C55EE138-2CF7-4105-926D-15454DEDDFE8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弧形 198">
                <a:extLst>
                  <a:ext uri="{FF2B5EF4-FFF2-40B4-BE49-F238E27FC236}">
                    <a16:creationId xmlns:a16="http://schemas.microsoft.com/office/drawing/2014/main" id="{D8B1AEB7-5060-4E08-B9A0-4C6BB8668532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弧形 199">
                <a:extLst>
                  <a:ext uri="{FF2B5EF4-FFF2-40B4-BE49-F238E27FC236}">
                    <a16:creationId xmlns:a16="http://schemas.microsoft.com/office/drawing/2014/main" id="{8BD209B5-CF98-44D9-9D40-9E7313563C55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弧形 200">
                <a:extLst>
                  <a:ext uri="{FF2B5EF4-FFF2-40B4-BE49-F238E27FC236}">
                    <a16:creationId xmlns:a16="http://schemas.microsoft.com/office/drawing/2014/main" id="{7A8C1D83-6E2A-4AEE-91A9-3CF3FE173600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弧形 201">
                <a:extLst>
                  <a:ext uri="{FF2B5EF4-FFF2-40B4-BE49-F238E27FC236}">
                    <a16:creationId xmlns:a16="http://schemas.microsoft.com/office/drawing/2014/main" id="{40A2AA71-2BEF-4621-900C-AFA39FE611CB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弧形 202">
                <a:extLst>
                  <a:ext uri="{FF2B5EF4-FFF2-40B4-BE49-F238E27FC236}">
                    <a16:creationId xmlns:a16="http://schemas.microsoft.com/office/drawing/2014/main" id="{F6F2A3DD-33E9-4372-A0AD-249805D8331A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弧形 203">
                <a:extLst>
                  <a:ext uri="{FF2B5EF4-FFF2-40B4-BE49-F238E27FC236}">
                    <a16:creationId xmlns:a16="http://schemas.microsoft.com/office/drawing/2014/main" id="{8F9C09F6-152C-4CB2-A7E5-E18F5D3C63A3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弧形 204">
                <a:extLst>
                  <a:ext uri="{FF2B5EF4-FFF2-40B4-BE49-F238E27FC236}">
                    <a16:creationId xmlns:a16="http://schemas.microsoft.com/office/drawing/2014/main" id="{CA50D06F-0B59-406F-AA57-3297E1AA7AB5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弧形 205">
                <a:extLst>
                  <a:ext uri="{FF2B5EF4-FFF2-40B4-BE49-F238E27FC236}">
                    <a16:creationId xmlns:a16="http://schemas.microsoft.com/office/drawing/2014/main" id="{1441DE46-0574-4560-9976-F064B4856181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弧形 206">
                <a:extLst>
                  <a:ext uri="{FF2B5EF4-FFF2-40B4-BE49-F238E27FC236}">
                    <a16:creationId xmlns:a16="http://schemas.microsoft.com/office/drawing/2014/main" id="{D9B487CA-BCC8-4087-8135-1974EFBD2848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弧形 207">
                <a:extLst>
                  <a:ext uri="{FF2B5EF4-FFF2-40B4-BE49-F238E27FC236}">
                    <a16:creationId xmlns:a16="http://schemas.microsoft.com/office/drawing/2014/main" id="{6FC8FE47-A9A1-42E2-B3EA-6AE992ACF9E2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弧形 208">
                <a:extLst>
                  <a:ext uri="{FF2B5EF4-FFF2-40B4-BE49-F238E27FC236}">
                    <a16:creationId xmlns:a16="http://schemas.microsoft.com/office/drawing/2014/main" id="{6D688CC1-D356-4960-B5D7-F83E15B0FDED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弧形 209">
                <a:extLst>
                  <a:ext uri="{FF2B5EF4-FFF2-40B4-BE49-F238E27FC236}">
                    <a16:creationId xmlns:a16="http://schemas.microsoft.com/office/drawing/2014/main" id="{5DBB0409-1134-4635-A0FF-C771EC322F28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弧形 210">
                <a:extLst>
                  <a:ext uri="{FF2B5EF4-FFF2-40B4-BE49-F238E27FC236}">
                    <a16:creationId xmlns:a16="http://schemas.microsoft.com/office/drawing/2014/main" id="{E7B7C6B2-9CC1-4CB3-9336-33C74279B269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弧形 211">
                <a:extLst>
                  <a:ext uri="{FF2B5EF4-FFF2-40B4-BE49-F238E27FC236}">
                    <a16:creationId xmlns:a16="http://schemas.microsoft.com/office/drawing/2014/main" id="{158EF61B-6584-4654-9393-9BA51699036A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弧形 212">
                <a:extLst>
                  <a:ext uri="{FF2B5EF4-FFF2-40B4-BE49-F238E27FC236}">
                    <a16:creationId xmlns:a16="http://schemas.microsoft.com/office/drawing/2014/main" id="{5C3AF656-D843-4C62-B194-3754FF259624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弧形 213">
                <a:extLst>
                  <a:ext uri="{FF2B5EF4-FFF2-40B4-BE49-F238E27FC236}">
                    <a16:creationId xmlns:a16="http://schemas.microsoft.com/office/drawing/2014/main" id="{1F9DE2CA-8C2D-4E71-BF36-9401D73B95BB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弧形 214">
                <a:extLst>
                  <a:ext uri="{FF2B5EF4-FFF2-40B4-BE49-F238E27FC236}">
                    <a16:creationId xmlns:a16="http://schemas.microsoft.com/office/drawing/2014/main" id="{C7FF1068-257D-4C01-A126-72A905D553BC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弧形 215">
                <a:extLst>
                  <a:ext uri="{FF2B5EF4-FFF2-40B4-BE49-F238E27FC236}">
                    <a16:creationId xmlns:a16="http://schemas.microsoft.com/office/drawing/2014/main" id="{B0103DDC-6747-43F8-81DF-4851C88C12DE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弧形 216">
                <a:extLst>
                  <a:ext uri="{FF2B5EF4-FFF2-40B4-BE49-F238E27FC236}">
                    <a16:creationId xmlns:a16="http://schemas.microsoft.com/office/drawing/2014/main" id="{BC6F1F4F-B769-469C-B6AC-E5A63BBF7DBB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弧形 217">
                <a:extLst>
                  <a:ext uri="{FF2B5EF4-FFF2-40B4-BE49-F238E27FC236}">
                    <a16:creationId xmlns:a16="http://schemas.microsoft.com/office/drawing/2014/main" id="{65760BCC-A6BC-4824-ABE4-D45666C37FDD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弧形 218">
                <a:extLst>
                  <a:ext uri="{FF2B5EF4-FFF2-40B4-BE49-F238E27FC236}">
                    <a16:creationId xmlns:a16="http://schemas.microsoft.com/office/drawing/2014/main" id="{7C24C3FC-9450-4304-BB3B-F60B161D3D39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弧形 219">
                <a:extLst>
                  <a:ext uri="{FF2B5EF4-FFF2-40B4-BE49-F238E27FC236}">
                    <a16:creationId xmlns:a16="http://schemas.microsoft.com/office/drawing/2014/main" id="{BBD88DA2-ED3C-4BD3-B381-EFD3D15000E5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弧形 220">
                <a:extLst>
                  <a:ext uri="{FF2B5EF4-FFF2-40B4-BE49-F238E27FC236}">
                    <a16:creationId xmlns:a16="http://schemas.microsoft.com/office/drawing/2014/main" id="{75B9503C-FC7D-4A59-B008-9C8D39FF9738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弧形 221">
                <a:extLst>
                  <a:ext uri="{FF2B5EF4-FFF2-40B4-BE49-F238E27FC236}">
                    <a16:creationId xmlns:a16="http://schemas.microsoft.com/office/drawing/2014/main" id="{CAE0A75A-7FBC-4893-A5D4-4454062F5F63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弧形 222">
                <a:extLst>
                  <a:ext uri="{FF2B5EF4-FFF2-40B4-BE49-F238E27FC236}">
                    <a16:creationId xmlns:a16="http://schemas.microsoft.com/office/drawing/2014/main" id="{40C948BE-816C-4179-9D74-248A1561F4C0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弧形 223">
                <a:extLst>
                  <a:ext uri="{FF2B5EF4-FFF2-40B4-BE49-F238E27FC236}">
                    <a16:creationId xmlns:a16="http://schemas.microsoft.com/office/drawing/2014/main" id="{22CE3F40-C1F4-4DBF-8EB0-9AA39939E4F7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弧形 224">
                <a:extLst>
                  <a:ext uri="{FF2B5EF4-FFF2-40B4-BE49-F238E27FC236}">
                    <a16:creationId xmlns:a16="http://schemas.microsoft.com/office/drawing/2014/main" id="{BC5901DD-D12E-41F2-8777-C7689E917963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弧形 225">
                <a:extLst>
                  <a:ext uri="{FF2B5EF4-FFF2-40B4-BE49-F238E27FC236}">
                    <a16:creationId xmlns:a16="http://schemas.microsoft.com/office/drawing/2014/main" id="{5E490216-DBF4-4042-BD29-B0B26A7D7836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弧形 226">
                <a:extLst>
                  <a:ext uri="{FF2B5EF4-FFF2-40B4-BE49-F238E27FC236}">
                    <a16:creationId xmlns:a16="http://schemas.microsoft.com/office/drawing/2014/main" id="{841104EF-588D-483B-B2ED-B06DA281660D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弧形 227">
                <a:extLst>
                  <a:ext uri="{FF2B5EF4-FFF2-40B4-BE49-F238E27FC236}">
                    <a16:creationId xmlns:a16="http://schemas.microsoft.com/office/drawing/2014/main" id="{837520B0-4CD9-4D7D-833A-D2E06D22EABD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弧形 228">
                <a:extLst>
                  <a:ext uri="{FF2B5EF4-FFF2-40B4-BE49-F238E27FC236}">
                    <a16:creationId xmlns:a16="http://schemas.microsoft.com/office/drawing/2014/main" id="{03B16191-42B2-4280-86B9-473BD96C5C46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弧形 229">
                <a:extLst>
                  <a:ext uri="{FF2B5EF4-FFF2-40B4-BE49-F238E27FC236}">
                    <a16:creationId xmlns:a16="http://schemas.microsoft.com/office/drawing/2014/main" id="{6B26F3F8-9B2B-4990-AF8B-D6091861965B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弧形 230">
                <a:extLst>
                  <a:ext uri="{FF2B5EF4-FFF2-40B4-BE49-F238E27FC236}">
                    <a16:creationId xmlns:a16="http://schemas.microsoft.com/office/drawing/2014/main" id="{8A3DC2F2-6682-4AE8-8CEB-4C54A35C7C9E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弧形 231">
                <a:extLst>
                  <a:ext uri="{FF2B5EF4-FFF2-40B4-BE49-F238E27FC236}">
                    <a16:creationId xmlns:a16="http://schemas.microsoft.com/office/drawing/2014/main" id="{170A8471-DC71-4E32-8474-A63E6768DFAC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弧形 232">
                <a:extLst>
                  <a:ext uri="{FF2B5EF4-FFF2-40B4-BE49-F238E27FC236}">
                    <a16:creationId xmlns:a16="http://schemas.microsoft.com/office/drawing/2014/main" id="{31DCFB8E-262F-4ADD-BCEE-AF8146DF92B6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弧形 233">
                <a:extLst>
                  <a:ext uri="{FF2B5EF4-FFF2-40B4-BE49-F238E27FC236}">
                    <a16:creationId xmlns:a16="http://schemas.microsoft.com/office/drawing/2014/main" id="{D895A889-03BD-4043-903D-9A61093C02B4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弧形 234">
                <a:extLst>
                  <a:ext uri="{FF2B5EF4-FFF2-40B4-BE49-F238E27FC236}">
                    <a16:creationId xmlns:a16="http://schemas.microsoft.com/office/drawing/2014/main" id="{FF8698C9-EDE5-4360-9A50-935D63351D69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弧形 235">
                <a:extLst>
                  <a:ext uri="{FF2B5EF4-FFF2-40B4-BE49-F238E27FC236}">
                    <a16:creationId xmlns:a16="http://schemas.microsoft.com/office/drawing/2014/main" id="{076FDE67-9153-47D4-A38F-A5BE4E4B8A17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弧形 236">
                <a:extLst>
                  <a:ext uri="{FF2B5EF4-FFF2-40B4-BE49-F238E27FC236}">
                    <a16:creationId xmlns:a16="http://schemas.microsoft.com/office/drawing/2014/main" id="{FFEAE5C9-59B6-49B3-B36B-A9F9B10C0B8D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弧形 237">
                <a:extLst>
                  <a:ext uri="{FF2B5EF4-FFF2-40B4-BE49-F238E27FC236}">
                    <a16:creationId xmlns:a16="http://schemas.microsoft.com/office/drawing/2014/main" id="{763D3C62-B2E1-46C4-BB99-B411A9BFF439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弧形 238">
                <a:extLst>
                  <a:ext uri="{FF2B5EF4-FFF2-40B4-BE49-F238E27FC236}">
                    <a16:creationId xmlns:a16="http://schemas.microsoft.com/office/drawing/2014/main" id="{2E13EDDD-BA3A-42E7-A35D-0E021133E424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弧形 239">
                <a:extLst>
                  <a:ext uri="{FF2B5EF4-FFF2-40B4-BE49-F238E27FC236}">
                    <a16:creationId xmlns:a16="http://schemas.microsoft.com/office/drawing/2014/main" id="{1FB6BE88-F508-4F19-9A5A-D4149E982EE2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弧形 240">
                <a:extLst>
                  <a:ext uri="{FF2B5EF4-FFF2-40B4-BE49-F238E27FC236}">
                    <a16:creationId xmlns:a16="http://schemas.microsoft.com/office/drawing/2014/main" id="{45EDBCA9-D005-4E09-BC4E-6C0023BE8C4E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弧形 241">
                <a:extLst>
                  <a:ext uri="{FF2B5EF4-FFF2-40B4-BE49-F238E27FC236}">
                    <a16:creationId xmlns:a16="http://schemas.microsoft.com/office/drawing/2014/main" id="{2528A36F-6F84-45A6-87F6-7297301EF3A5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弧形 242">
                <a:extLst>
                  <a:ext uri="{FF2B5EF4-FFF2-40B4-BE49-F238E27FC236}">
                    <a16:creationId xmlns:a16="http://schemas.microsoft.com/office/drawing/2014/main" id="{19759723-A962-4166-BAB1-F2A1EB8AB819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弧形 243">
                <a:extLst>
                  <a:ext uri="{FF2B5EF4-FFF2-40B4-BE49-F238E27FC236}">
                    <a16:creationId xmlns:a16="http://schemas.microsoft.com/office/drawing/2014/main" id="{BF8F7CFC-01DF-4810-84A9-8998EC0183EF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弧形 244">
                <a:extLst>
                  <a:ext uri="{FF2B5EF4-FFF2-40B4-BE49-F238E27FC236}">
                    <a16:creationId xmlns:a16="http://schemas.microsoft.com/office/drawing/2014/main" id="{103B147D-287F-40C4-A622-35FA3E2DCBB0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弧形 245">
                <a:extLst>
                  <a:ext uri="{FF2B5EF4-FFF2-40B4-BE49-F238E27FC236}">
                    <a16:creationId xmlns:a16="http://schemas.microsoft.com/office/drawing/2014/main" id="{4FD56454-C2EA-4DC4-B7EC-19CACAC7D00C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弧形 246">
                <a:extLst>
                  <a:ext uri="{FF2B5EF4-FFF2-40B4-BE49-F238E27FC236}">
                    <a16:creationId xmlns:a16="http://schemas.microsoft.com/office/drawing/2014/main" id="{C1850009-13AD-4444-80F6-08C5E759D214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弧形 247">
                <a:extLst>
                  <a:ext uri="{FF2B5EF4-FFF2-40B4-BE49-F238E27FC236}">
                    <a16:creationId xmlns:a16="http://schemas.microsoft.com/office/drawing/2014/main" id="{2E20473E-6D05-4F1E-B25A-ED373D5B1393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弧形 248">
                <a:extLst>
                  <a:ext uri="{FF2B5EF4-FFF2-40B4-BE49-F238E27FC236}">
                    <a16:creationId xmlns:a16="http://schemas.microsoft.com/office/drawing/2014/main" id="{94F643F1-AEBE-4C1D-B16A-0CE461F7BCE5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弧形 249">
                <a:extLst>
                  <a:ext uri="{FF2B5EF4-FFF2-40B4-BE49-F238E27FC236}">
                    <a16:creationId xmlns:a16="http://schemas.microsoft.com/office/drawing/2014/main" id="{A9CFB208-7BD6-4474-A528-48118C6F0926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弧形 250">
                <a:extLst>
                  <a:ext uri="{FF2B5EF4-FFF2-40B4-BE49-F238E27FC236}">
                    <a16:creationId xmlns:a16="http://schemas.microsoft.com/office/drawing/2014/main" id="{26AA245B-41E6-496F-A698-322B04704892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弧形 251">
                <a:extLst>
                  <a:ext uri="{FF2B5EF4-FFF2-40B4-BE49-F238E27FC236}">
                    <a16:creationId xmlns:a16="http://schemas.microsoft.com/office/drawing/2014/main" id="{010B4CA2-C1DF-4265-B05F-F2AA68A47C36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弧形 252">
                <a:extLst>
                  <a:ext uri="{FF2B5EF4-FFF2-40B4-BE49-F238E27FC236}">
                    <a16:creationId xmlns:a16="http://schemas.microsoft.com/office/drawing/2014/main" id="{4E2CDEB0-D285-4456-82B9-6D7930543C23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弧形 253">
                <a:extLst>
                  <a:ext uri="{FF2B5EF4-FFF2-40B4-BE49-F238E27FC236}">
                    <a16:creationId xmlns:a16="http://schemas.microsoft.com/office/drawing/2014/main" id="{5597DF46-7404-4491-A02D-197313280B58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弧形 254">
                <a:extLst>
                  <a:ext uri="{FF2B5EF4-FFF2-40B4-BE49-F238E27FC236}">
                    <a16:creationId xmlns:a16="http://schemas.microsoft.com/office/drawing/2014/main" id="{8D3CDD59-B5C2-4164-93CF-D4B6E063FBFB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弧形 255">
                <a:extLst>
                  <a:ext uri="{FF2B5EF4-FFF2-40B4-BE49-F238E27FC236}">
                    <a16:creationId xmlns:a16="http://schemas.microsoft.com/office/drawing/2014/main" id="{5F3909AA-F1D7-4403-8D95-56C34925F3FF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弧形 256">
                <a:extLst>
                  <a:ext uri="{FF2B5EF4-FFF2-40B4-BE49-F238E27FC236}">
                    <a16:creationId xmlns:a16="http://schemas.microsoft.com/office/drawing/2014/main" id="{F681C543-BF46-4D61-A037-B908BD6D4B48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8" name="弧形 257">
                <a:extLst>
                  <a:ext uri="{FF2B5EF4-FFF2-40B4-BE49-F238E27FC236}">
                    <a16:creationId xmlns:a16="http://schemas.microsoft.com/office/drawing/2014/main" id="{0B72ED4B-55FE-42D4-9EC3-974B3DD10A9D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9" name="弧形 258">
                <a:extLst>
                  <a:ext uri="{FF2B5EF4-FFF2-40B4-BE49-F238E27FC236}">
                    <a16:creationId xmlns:a16="http://schemas.microsoft.com/office/drawing/2014/main" id="{8215F757-11DC-430C-B006-6E2A362519DD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0" name="弧形 259">
                <a:extLst>
                  <a:ext uri="{FF2B5EF4-FFF2-40B4-BE49-F238E27FC236}">
                    <a16:creationId xmlns:a16="http://schemas.microsoft.com/office/drawing/2014/main" id="{04D8334A-E1B6-4F36-8D51-1AE319B826F8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1" name="弧形 260">
                <a:extLst>
                  <a:ext uri="{FF2B5EF4-FFF2-40B4-BE49-F238E27FC236}">
                    <a16:creationId xmlns:a16="http://schemas.microsoft.com/office/drawing/2014/main" id="{E0D2C2E5-9FA9-4E1B-ACC8-C356009B28E9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2" name="弧形 261">
                <a:extLst>
                  <a:ext uri="{FF2B5EF4-FFF2-40B4-BE49-F238E27FC236}">
                    <a16:creationId xmlns:a16="http://schemas.microsoft.com/office/drawing/2014/main" id="{20A202AE-7CC9-41EE-BB4A-10BF64016D52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3" name="弧形 262">
                <a:extLst>
                  <a:ext uri="{FF2B5EF4-FFF2-40B4-BE49-F238E27FC236}">
                    <a16:creationId xmlns:a16="http://schemas.microsoft.com/office/drawing/2014/main" id="{902E02F2-0AFF-4182-95C2-24EA982D777F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4" name="弧形 263">
                <a:extLst>
                  <a:ext uri="{FF2B5EF4-FFF2-40B4-BE49-F238E27FC236}">
                    <a16:creationId xmlns:a16="http://schemas.microsoft.com/office/drawing/2014/main" id="{83A803AA-329A-479A-ACF1-A76D8E246AD7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5" name="弧形 264">
                <a:extLst>
                  <a:ext uri="{FF2B5EF4-FFF2-40B4-BE49-F238E27FC236}">
                    <a16:creationId xmlns:a16="http://schemas.microsoft.com/office/drawing/2014/main" id="{5FBA2384-D313-4F75-9335-9EE02CD96C21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6" name="弧形 265">
                <a:extLst>
                  <a:ext uri="{FF2B5EF4-FFF2-40B4-BE49-F238E27FC236}">
                    <a16:creationId xmlns:a16="http://schemas.microsoft.com/office/drawing/2014/main" id="{BE50F15C-7125-4E5A-8B91-2750F364FCD8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7" name="弧形 266">
                <a:extLst>
                  <a:ext uri="{FF2B5EF4-FFF2-40B4-BE49-F238E27FC236}">
                    <a16:creationId xmlns:a16="http://schemas.microsoft.com/office/drawing/2014/main" id="{F796ADA3-10FA-470A-B8CA-0136F6E9D919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8" name="弧形 267">
                <a:extLst>
                  <a:ext uri="{FF2B5EF4-FFF2-40B4-BE49-F238E27FC236}">
                    <a16:creationId xmlns:a16="http://schemas.microsoft.com/office/drawing/2014/main" id="{F13A36F5-F0B8-437C-B66D-25033050D919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9" name="弧形 268">
                <a:extLst>
                  <a:ext uri="{FF2B5EF4-FFF2-40B4-BE49-F238E27FC236}">
                    <a16:creationId xmlns:a16="http://schemas.microsoft.com/office/drawing/2014/main" id="{3A841EB9-75BD-4704-8D16-7A050A4AE397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0" name="弧形 269">
                <a:extLst>
                  <a:ext uri="{FF2B5EF4-FFF2-40B4-BE49-F238E27FC236}">
                    <a16:creationId xmlns:a16="http://schemas.microsoft.com/office/drawing/2014/main" id="{2AD3A1ED-9A4F-46C3-B7BE-54C4FE89A2D7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1" name="弧形 270">
                <a:extLst>
                  <a:ext uri="{FF2B5EF4-FFF2-40B4-BE49-F238E27FC236}">
                    <a16:creationId xmlns:a16="http://schemas.microsoft.com/office/drawing/2014/main" id="{C702B573-9628-4082-A31C-B02B8FC356AB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2" name="弧形 271">
                <a:extLst>
                  <a:ext uri="{FF2B5EF4-FFF2-40B4-BE49-F238E27FC236}">
                    <a16:creationId xmlns:a16="http://schemas.microsoft.com/office/drawing/2014/main" id="{82F01370-D47A-4561-81A4-BD2BD12AC46E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3" name="弧形 272">
                <a:extLst>
                  <a:ext uri="{FF2B5EF4-FFF2-40B4-BE49-F238E27FC236}">
                    <a16:creationId xmlns:a16="http://schemas.microsoft.com/office/drawing/2014/main" id="{D4CC5736-5FA3-451F-966F-C39C88260492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弧形 273">
                <a:extLst>
                  <a:ext uri="{FF2B5EF4-FFF2-40B4-BE49-F238E27FC236}">
                    <a16:creationId xmlns:a16="http://schemas.microsoft.com/office/drawing/2014/main" id="{04091F02-1C48-4533-AF59-8FD8F9E6E8D7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5" name="弧形 274">
                <a:extLst>
                  <a:ext uri="{FF2B5EF4-FFF2-40B4-BE49-F238E27FC236}">
                    <a16:creationId xmlns:a16="http://schemas.microsoft.com/office/drawing/2014/main" id="{B9AD8FD6-6881-4F7E-A5A3-F526D5A47448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FA34CBFF-091C-464D-9CA3-9D598B4A0F53}"/>
                </a:ext>
              </a:extLst>
            </p:cNvPr>
            <p:cNvGrpSpPr/>
            <p:nvPr/>
          </p:nvGrpSpPr>
          <p:grpSpPr>
            <a:xfrm>
              <a:off x="1959884" y="2008155"/>
              <a:ext cx="720000" cy="562500"/>
              <a:chOff x="1986168" y="1681626"/>
              <a:chExt cx="720000" cy="562500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B487AF80-8853-48A5-8CCF-EE1048C6BD72}"/>
                  </a:ext>
                </a:extLst>
              </p:cNvPr>
              <p:cNvSpPr/>
              <p:nvPr/>
            </p:nvSpPr>
            <p:spPr>
              <a:xfrm>
                <a:off x="23883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0D4956A-38FF-400C-AC2A-8097451963F8}"/>
                  </a:ext>
                </a:extLst>
              </p:cNvPr>
              <p:cNvSpPr/>
              <p:nvPr/>
            </p:nvSpPr>
            <p:spPr>
              <a:xfrm>
                <a:off x="233210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451E8607-7B55-4124-970D-AB6BC46B7E16}"/>
                  </a:ext>
                </a:extLst>
              </p:cNvPr>
              <p:cNvSpPr/>
              <p:nvPr/>
            </p:nvSpPr>
            <p:spPr>
              <a:xfrm>
                <a:off x="22758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208AAD56-FE64-4035-9EC7-DF5FFCAE2AB2}"/>
                  </a:ext>
                </a:extLst>
              </p:cNvPr>
              <p:cNvSpPr/>
              <p:nvPr/>
            </p:nvSpPr>
            <p:spPr>
              <a:xfrm>
                <a:off x="2191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61165F63-7672-40D5-ACFE-5DA53043DA96}"/>
                  </a:ext>
                </a:extLst>
              </p:cNvPr>
              <p:cNvSpPr/>
              <p:nvPr/>
            </p:nvSpPr>
            <p:spPr>
              <a:xfrm>
                <a:off x="23039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3820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38206 h 281250"/>
                  <a:gd name="connsiteX5" fmla="*/ 84375 w 84375"/>
                  <a:gd name="connsiteY5" fmla="*/ 98438 h 281250"/>
                  <a:gd name="connsiteX6" fmla="*/ 56250 w 84375"/>
                  <a:gd name="connsiteY6" fmla="*/ 5866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58669 h 281250"/>
                  <a:gd name="connsiteX11" fmla="*/ 0 w 84375"/>
                  <a:gd name="connsiteY11" fmla="*/ 98438 h 281250"/>
                  <a:gd name="connsiteX12" fmla="*/ 28125 w 84375"/>
                  <a:gd name="connsiteY12" fmla="*/ 138206 h 281250"/>
                  <a:gd name="connsiteX13" fmla="*/ 42188 w 84375"/>
                  <a:gd name="connsiteY13" fmla="*/ 84375 h 281250"/>
                  <a:gd name="connsiteX14" fmla="*/ 56250 w 84375"/>
                  <a:gd name="connsiteY14" fmla="*/ 98438 h 281250"/>
                  <a:gd name="connsiteX15" fmla="*/ 42188 w 84375"/>
                  <a:gd name="connsiteY15" fmla="*/ 112500 h 281250"/>
                  <a:gd name="connsiteX16" fmla="*/ 28125 w 84375"/>
                  <a:gd name="connsiteY16" fmla="*/ 98438 h 281250"/>
                  <a:gd name="connsiteX17" fmla="*/ 42188 w 84375"/>
                  <a:gd name="connsiteY17" fmla="*/ 8437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3820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38206"/>
                    </a:lnTo>
                    <a:cubicBezTo>
                      <a:pt x="72617" y="132401"/>
                      <a:pt x="84375" y="116771"/>
                      <a:pt x="84375" y="98438"/>
                    </a:cubicBezTo>
                    <a:cubicBezTo>
                      <a:pt x="84375" y="80104"/>
                      <a:pt x="72617" y="64474"/>
                      <a:pt x="56250" y="5866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58669"/>
                    </a:lnTo>
                    <a:cubicBezTo>
                      <a:pt x="11758" y="64474"/>
                      <a:pt x="0" y="80104"/>
                      <a:pt x="0" y="98438"/>
                    </a:cubicBezTo>
                    <a:cubicBezTo>
                      <a:pt x="0" y="116771"/>
                      <a:pt x="11758" y="132401"/>
                      <a:pt x="28125" y="138206"/>
                    </a:cubicBezTo>
                    <a:close/>
                    <a:moveTo>
                      <a:pt x="42188" y="84375"/>
                    </a:moveTo>
                    <a:cubicBezTo>
                      <a:pt x="49942" y="84375"/>
                      <a:pt x="56250" y="90683"/>
                      <a:pt x="56250" y="98438"/>
                    </a:cubicBezTo>
                    <a:cubicBezTo>
                      <a:pt x="56250" y="106192"/>
                      <a:pt x="49942" y="112500"/>
                      <a:pt x="42188" y="112500"/>
                    </a:cubicBezTo>
                    <a:cubicBezTo>
                      <a:pt x="34433" y="112500"/>
                      <a:pt x="28125" y="106192"/>
                      <a:pt x="28125" y="98438"/>
                    </a:cubicBezTo>
                    <a:cubicBezTo>
                      <a:pt x="28125" y="90683"/>
                      <a:pt x="34433" y="84375"/>
                      <a:pt x="42188" y="8437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6E2C9B9-614B-48F7-B907-B5C22E14B21C}"/>
                  </a:ext>
                </a:extLst>
              </p:cNvPr>
              <p:cNvSpPr/>
              <p:nvPr/>
            </p:nvSpPr>
            <p:spPr>
              <a:xfrm>
                <a:off x="2416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A5363C43-9191-43C8-93DF-F1CD09B2B319}"/>
                  </a:ext>
                </a:extLst>
              </p:cNvPr>
              <p:cNvSpPr/>
              <p:nvPr/>
            </p:nvSpPr>
            <p:spPr>
              <a:xfrm>
                <a:off x="2332105" y="22160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8511804D-CEEB-4C91-8BB2-ADA0EB8DE792}"/>
                  </a:ext>
                </a:extLst>
              </p:cNvPr>
              <p:cNvSpPr/>
              <p:nvPr/>
            </p:nvSpPr>
            <p:spPr>
              <a:xfrm>
                <a:off x="1986168" y="1681626"/>
                <a:ext cx="720000" cy="562500"/>
              </a:xfrm>
              <a:custGeom>
                <a:avLst/>
                <a:gdLst>
                  <a:gd name="connsiteX0" fmla="*/ 705938 w 720000"/>
                  <a:gd name="connsiteY0" fmla="*/ 478125 h 562500"/>
                  <a:gd name="connsiteX1" fmla="*/ 663750 w 720000"/>
                  <a:gd name="connsiteY1" fmla="*/ 478125 h 562500"/>
                  <a:gd name="connsiteX2" fmla="*/ 663750 w 720000"/>
                  <a:gd name="connsiteY2" fmla="*/ 182813 h 562500"/>
                  <a:gd name="connsiteX3" fmla="*/ 621563 w 720000"/>
                  <a:gd name="connsiteY3" fmla="*/ 140625 h 562500"/>
                  <a:gd name="connsiteX4" fmla="*/ 570938 w 720000"/>
                  <a:gd name="connsiteY4" fmla="*/ 140625 h 562500"/>
                  <a:gd name="connsiteX5" fmla="*/ 570938 w 720000"/>
                  <a:gd name="connsiteY5" fmla="*/ 14063 h 562500"/>
                  <a:gd name="connsiteX6" fmla="*/ 556875 w 720000"/>
                  <a:gd name="connsiteY6" fmla="*/ 0 h 562500"/>
                  <a:gd name="connsiteX7" fmla="*/ 163125 w 720000"/>
                  <a:gd name="connsiteY7" fmla="*/ 0 h 562500"/>
                  <a:gd name="connsiteX8" fmla="*/ 149063 w 720000"/>
                  <a:gd name="connsiteY8" fmla="*/ 14063 h 562500"/>
                  <a:gd name="connsiteX9" fmla="*/ 149063 w 720000"/>
                  <a:gd name="connsiteY9" fmla="*/ 140625 h 562500"/>
                  <a:gd name="connsiteX10" fmla="*/ 98438 w 720000"/>
                  <a:gd name="connsiteY10" fmla="*/ 140625 h 562500"/>
                  <a:gd name="connsiteX11" fmla="*/ 56250 w 720000"/>
                  <a:gd name="connsiteY11" fmla="*/ 182813 h 562500"/>
                  <a:gd name="connsiteX12" fmla="*/ 56250 w 720000"/>
                  <a:gd name="connsiteY12" fmla="*/ 478125 h 562500"/>
                  <a:gd name="connsiteX13" fmla="*/ 14063 w 720000"/>
                  <a:gd name="connsiteY13" fmla="*/ 478125 h 562500"/>
                  <a:gd name="connsiteX14" fmla="*/ 0 w 720000"/>
                  <a:gd name="connsiteY14" fmla="*/ 492188 h 562500"/>
                  <a:gd name="connsiteX15" fmla="*/ 70313 w 720000"/>
                  <a:gd name="connsiteY15" fmla="*/ 562500 h 562500"/>
                  <a:gd name="connsiteX16" fmla="*/ 296719 w 720000"/>
                  <a:gd name="connsiteY16" fmla="*/ 562500 h 562500"/>
                  <a:gd name="connsiteX17" fmla="*/ 310781 w 720000"/>
                  <a:gd name="connsiteY17" fmla="*/ 548438 h 562500"/>
                  <a:gd name="connsiteX18" fmla="*/ 296719 w 720000"/>
                  <a:gd name="connsiteY18" fmla="*/ 534375 h 562500"/>
                  <a:gd name="connsiteX19" fmla="*/ 70313 w 720000"/>
                  <a:gd name="connsiteY19" fmla="*/ 534375 h 562500"/>
                  <a:gd name="connsiteX20" fmla="*/ 30535 w 720000"/>
                  <a:gd name="connsiteY20" fmla="*/ 506236 h 562500"/>
                  <a:gd name="connsiteX21" fmla="*/ 689465 w 720000"/>
                  <a:gd name="connsiteY21" fmla="*/ 506236 h 562500"/>
                  <a:gd name="connsiteX22" fmla="*/ 649688 w 720000"/>
                  <a:gd name="connsiteY22" fmla="*/ 534375 h 562500"/>
                  <a:gd name="connsiteX23" fmla="*/ 423281 w 720000"/>
                  <a:gd name="connsiteY23" fmla="*/ 534375 h 562500"/>
                  <a:gd name="connsiteX24" fmla="*/ 409219 w 720000"/>
                  <a:gd name="connsiteY24" fmla="*/ 548438 h 562500"/>
                  <a:gd name="connsiteX25" fmla="*/ 423281 w 720000"/>
                  <a:gd name="connsiteY25" fmla="*/ 562500 h 562500"/>
                  <a:gd name="connsiteX26" fmla="*/ 649688 w 720000"/>
                  <a:gd name="connsiteY26" fmla="*/ 562500 h 562500"/>
                  <a:gd name="connsiteX27" fmla="*/ 720000 w 720000"/>
                  <a:gd name="connsiteY27" fmla="*/ 492188 h 562500"/>
                  <a:gd name="connsiteX28" fmla="*/ 705938 w 720000"/>
                  <a:gd name="connsiteY28" fmla="*/ 478125 h 562500"/>
                  <a:gd name="connsiteX29" fmla="*/ 177188 w 720000"/>
                  <a:gd name="connsiteY29" fmla="*/ 28125 h 562500"/>
                  <a:gd name="connsiteX30" fmla="*/ 542813 w 720000"/>
                  <a:gd name="connsiteY30" fmla="*/ 28125 h 562500"/>
                  <a:gd name="connsiteX31" fmla="*/ 542813 w 720000"/>
                  <a:gd name="connsiteY31" fmla="*/ 365625 h 562500"/>
                  <a:gd name="connsiteX32" fmla="*/ 177188 w 720000"/>
                  <a:gd name="connsiteY32" fmla="*/ 365625 h 562500"/>
                  <a:gd name="connsiteX33" fmla="*/ 84375 w 720000"/>
                  <a:gd name="connsiteY33" fmla="*/ 182813 h 562500"/>
                  <a:gd name="connsiteX34" fmla="*/ 98438 w 720000"/>
                  <a:gd name="connsiteY34" fmla="*/ 168750 h 562500"/>
                  <a:gd name="connsiteX35" fmla="*/ 149063 w 720000"/>
                  <a:gd name="connsiteY35" fmla="*/ 168750 h 562500"/>
                  <a:gd name="connsiteX36" fmla="*/ 149063 w 720000"/>
                  <a:gd name="connsiteY36" fmla="*/ 379688 h 562500"/>
                  <a:gd name="connsiteX37" fmla="*/ 163125 w 720000"/>
                  <a:gd name="connsiteY37" fmla="*/ 393750 h 562500"/>
                  <a:gd name="connsiteX38" fmla="*/ 556875 w 720000"/>
                  <a:gd name="connsiteY38" fmla="*/ 393750 h 562500"/>
                  <a:gd name="connsiteX39" fmla="*/ 570938 w 720000"/>
                  <a:gd name="connsiteY39" fmla="*/ 379688 h 562500"/>
                  <a:gd name="connsiteX40" fmla="*/ 570938 w 720000"/>
                  <a:gd name="connsiteY40" fmla="*/ 168750 h 562500"/>
                  <a:gd name="connsiteX41" fmla="*/ 621563 w 720000"/>
                  <a:gd name="connsiteY41" fmla="*/ 168750 h 562500"/>
                  <a:gd name="connsiteX42" fmla="*/ 635625 w 720000"/>
                  <a:gd name="connsiteY42" fmla="*/ 182813 h 562500"/>
                  <a:gd name="connsiteX43" fmla="*/ 635625 w 720000"/>
                  <a:gd name="connsiteY43" fmla="*/ 478125 h 562500"/>
                  <a:gd name="connsiteX44" fmla="*/ 84375 w 720000"/>
                  <a:gd name="connsiteY44" fmla="*/ 478125 h 56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20000" h="562500">
                    <a:moveTo>
                      <a:pt x="705938" y="478125"/>
                    </a:moveTo>
                    <a:lnTo>
                      <a:pt x="663750" y="478125"/>
                    </a:lnTo>
                    <a:lnTo>
                      <a:pt x="663750" y="182813"/>
                    </a:lnTo>
                    <a:cubicBezTo>
                      <a:pt x="663750" y="159550"/>
                      <a:pt x="644825" y="140625"/>
                      <a:pt x="621563" y="140625"/>
                    </a:cubicBezTo>
                    <a:lnTo>
                      <a:pt x="570938" y="140625"/>
                    </a:lnTo>
                    <a:lnTo>
                      <a:pt x="570938" y="14063"/>
                    </a:lnTo>
                    <a:cubicBezTo>
                      <a:pt x="570938" y="6297"/>
                      <a:pt x="564640" y="0"/>
                      <a:pt x="556875" y="0"/>
                    </a:cubicBezTo>
                    <a:lnTo>
                      <a:pt x="163125" y="0"/>
                    </a:lnTo>
                    <a:cubicBezTo>
                      <a:pt x="155360" y="0"/>
                      <a:pt x="149063" y="6297"/>
                      <a:pt x="149063" y="14063"/>
                    </a:cubicBezTo>
                    <a:lnTo>
                      <a:pt x="149063" y="140625"/>
                    </a:lnTo>
                    <a:lnTo>
                      <a:pt x="98438" y="140625"/>
                    </a:lnTo>
                    <a:cubicBezTo>
                      <a:pt x="75175" y="140625"/>
                      <a:pt x="56250" y="159550"/>
                      <a:pt x="56250" y="182813"/>
                    </a:cubicBezTo>
                    <a:lnTo>
                      <a:pt x="56250" y="478125"/>
                    </a:lnTo>
                    <a:lnTo>
                      <a:pt x="14063" y="478125"/>
                    </a:lnTo>
                    <a:cubicBezTo>
                      <a:pt x="6297" y="478125"/>
                      <a:pt x="0" y="484422"/>
                      <a:pt x="0" y="492188"/>
                    </a:cubicBezTo>
                    <a:cubicBezTo>
                      <a:pt x="0" y="530958"/>
                      <a:pt x="31542" y="562500"/>
                      <a:pt x="70313" y="562500"/>
                    </a:cubicBezTo>
                    <a:lnTo>
                      <a:pt x="296719" y="562500"/>
                    </a:lnTo>
                    <a:cubicBezTo>
                      <a:pt x="304484" y="562500"/>
                      <a:pt x="310781" y="556203"/>
                      <a:pt x="310781" y="548438"/>
                    </a:cubicBezTo>
                    <a:cubicBezTo>
                      <a:pt x="310781" y="540672"/>
                      <a:pt x="304484" y="534375"/>
                      <a:pt x="296719" y="534375"/>
                    </a:cubicBezTo>
                    <a:lnTo>
                      <a:pt x="70313" y="534375"/>
                    </a:lnTo>
                    <a:cubicBezTo>
                      <a:pt x="51978" y="534375"/>
                      <a:pt x="36339" y="522620"/>
                      <a:pt x="30535" y="506236"/>
                    </a:cubicBezTo>
                    <a:lnTo>
                      <a:pt x="689465" y="506236"/>
                    </a:lnTo>
                    <a:cubicBezTo>
                      <a:pt x="683661" y="522620"/>
                      <a:pt x="668022" y="534375"/>
                      <a:pt x="649688" y="534375"/>
                    </a:cubicBezTo>
                    <a:lnTo>
                      <a:pt x="423281" y="534375"/>
                    </a:lnTo>
                    <a:cubicBezTo>
                      <a:pt x="415516" y="534375"/>
                      <a:pt x="409219" y="540672"/>
                      <a:pt x="409219" y="548438"/>
                    </a:cubicBezTo>
                    <a:cubicBezTo>
                      <a:pt x="409219" y="556203"/>
                      <a:pt x="415516" y="562500"/>
                      <a:pt x="423281" y="562500"/>
                    </a:cubicBezTo>
                    <a:lnTo>
                      <a:pt x="649688" y="562500"/>
                    </a:lnTo>
                    <a:cubicBezTo>
                      <a:pt x="688458" y="562500"/>
                      <a:pt x="720000" y="530958"/>
                      <a:pt x="720000" y="492188"/>
                    </a:cubicBezTo>
                    <a:cubicBezTo>
                      <a:pt x="720000" y="484422"/>
                      <a:pt x="713703" y="478125"/>
                      <a:pt x="705938" y="478125"/>
                    </a:cubicBezTo>
                    <a:close/>
                    <a:moveTo>
                      <a:pt x="177188" y="28125"/>
                    </a:moveTo>
                    <a:lnTo>
                      <a:pt x="542813" y="28125"/>
                    </a:lnTo>
                    <a:lnTo>
                      <a:pt x="542813" y="365625"/>
                    </a:lnTo>
                    <a:lnTo>
                      <a:pt x="177188" y="365625"/>
                    </a:lnTo>
                    <a:close/>
                    <a:moveTo>
                      <a:pt x="84375" y="182813"/>
                    </a:moveTo>
                    <a:cubicBezTo>
                      <a:pt x="84375" y="175058"/>
                      <a:pt x="90683" y="168750"/>
                      <a:pt x="98438" y="168750"/>
                    </a:cubicBezTo>
                    <a:lnTo>
                      <a:pt x="149063" y="168750"/>
                    </a:lnTo>
                    <a:lnTo>
                      <a:pt x="149063" y="379688"/>
                    </a:lnTo>
                    <a:cubicBezTo>
                      <a:pt x="149063" y="387453"/>
                      <a:pt x="155360" y="393750"/>
                      <a:pt x="163125" y="393750"/>
                    </a:cubicBezTo>
                    <a:lnTo>
                      <a:pt x="556875" y="393750"/>
                    </a:lnTo>
                    <a:cubicBezTo>
                      <a:pt x="564640" y="393750"/>
                      <a:pt x="570938" y="387453"/>
                      <a:pt x="570938" y="379688"/>
                    </a:cubicBezTo>
                    <a:lnTo>
                      <a:pt x="570938" y="168750"/>
                    </a:lnTo>
                    <a:lnTo>
                      <a:pt x="621563" y="168750"/>
                    </a:lnTo>
                    <a:cubicBezTo>
                      <a:pt x="629317" y="168750"/>
                      <a:pt x="635625" y="175058"/>
                      <a:pt x="635625" y="182813"/>
                    </a:cubicBezTo>
                    <a:lnTo>
                      <a:pt x="635625" y="478125"/>
                    </a:lnTo>
                    <a:lnTo>
                      <a:pt x="84375" y="47812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79" name="组合 378">
            <a:extLst>
              <a:ext uri="{FF2B5EF4-FFF2-40B4-BE49-F238E27FC236}">
                <a16:creationId xmlns:a16="http://schemas.microsoft.com/office/drawing/2014/main" id="{DB181101-7430-41FC-BE34-EDD3CB89E6AA}"/>
              </a:ext>
            </a:extLst>
          </p:cNvPr>
          <p:cNvGrpSpPr/>
          <p:nvPr/>
        </p:nvGrpSpPr>
        <p:grpSpPr>
          <a:xfrm>
            <a:off x="7280883" y="1915999"/>
            <a:ext cx="624836" cy="624838"/>
            <a:chOff x="5556288" y="1749690"/>
            <a:chExt cx="1079424" cy="1079430"/>
          </a:xfrm>
        </p:grpSpPr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CCB25819-9C7F-44E5-B5AF-917129D5BB1E}"/>
                </a:ext>
              </a:extLst>
            </p:cNvPr>
            <p:cNvSpPr/>
            <p:nvPr/>
          </p:nvSpPr>
          <p:spPr>
            <a:xfrm>
              <a:off x="5567910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1" name="组合 380">
              <a:extLst>
                <a:ext uri="{FF2B5EF4-FFF2-40B4-BE49-F238E27FC236}">
                  <a16:creationId xmlns:a16="http://schemas.microsoft.com/office/drawing/2014/main" id="{4D2F3CA5-A4C6-48D6-AF30-F1F9DAE26F76}"/>
                </a:ext>
              </a:extLst>
            </p:cNvPr>
            <p:cNvGrpSpPr/>
            <p:nvPr/>
          </p:nvGrpSpPr>
          <p:grpSpPr>
            <a:xfrm>
              <a:off x="5556288" y="1749690"/>
              <a:ext cx="1079424" cy="1079430"/>
              <a:chOff x="2842276" y="-419100"/>
              <a:chExt cx="5577822" cy="5577840"/>
            </a:xfrm>
          </p:grpSpPr>
          <p:sp>
            <p:nvSpPr>
              <p:cNvPr id="386" name="弧形 385">
                <a:extLst>
                  <a:ext uri="{FF2B5EF4-FFF2-40B4-BE49-F238E27FC236}">
                    <a16:creationId xmlns:a16="http://schemas.microsoft.com/office/drawing/2014/main" id="{A7D74CE9-07E2-4FD4-B3BD-27234E9C2155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7" name="弧形 386">
                <a:extLst>
                  <a:ext uri="{FF2B5EF4-FFF2-40B4-BE49-F238E27FC236}">
                    <a16:creationId xmlns:a16="http://schemas.microsoft.com/office/drawing/2014/main" id="{48FFA82A-BE98-4316-AD93-5F456D0CBE14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8" name="弧形 387">
                <a:extLst>
                  <a:ext uri="{FF2B5EF4-FFF2-40B4-BE49-F238E27FC236}">
                    <a16:creationId xmlns:a16="http://schemas.microsoft.com/office/drawing/2014/main" id="{48F86CF6-595F-43A3-A7D8-3A777341CE3B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9" name="弧形 388">
                <a:extLst>
                  <a:ext uri="{FF2B5EF4-FFF2-40B4-BE49-F238E27FC236}">
                    <a16:creationId xmlns:a16="http://schemas.microsoft.com/office/drawing/2014/main" id="{919AFD04-3530-4B92-8349-7547CE4456DF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0" name="弧形 389">
                <a:extLst>
                  <a:ext uri="{FF2B5EF4-FFF2-40B4-BE49-F238E27FC236}">
                    <a16:creationId xmlns:a16="http://schemas.microsoft.com/office/drawing/2014/main" id="{39023D92-A834-4996-AD9D-78CC2E19346F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1" name="弧形 390">
                <a:extLst>
                  <a:ext uri="{FF2B5EF4-FFF2-40B4-BE49-F238E27FC236}">
                    <a16:creationId xmlns:a16="http://schemas.microsoft.com/office/drawing/2014/main" id="{EEAE33E8-BF47-4E02-829A-773FCB1D76FC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2" name="弧形 391">
                <a:extLst>
                  <a:ext uri="{FF2B5EF4-FFF2-40B4-BE49-F238E27FC236}">
                    <a16:creationId xmlns:a16="http://schemas.microsoft.com/office/drawing/2014/main" id="{F83C8B5E-C3DB-4291-9040-051C17EB0B40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3" name="弧形 392">
                <a:extLst>
                  <a:ext uri="{FF2B5EF4-FFF2-40B4-BE49-F238E27FC236}">
                    <a16:creationId xmlns:a16="http://schemas.microsoft.com/office/drawing/2014/main" id="{9841F0C5-4EC4-4C8C-8028-3E8B1E1AA76A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4" name="弧形 393">
                <a:extLst>
                  <a:ext uri="{FF2B5EF4-FFF2-40B4-BE49-F238E27FC236}">
                    <a16:creationId xmlns:a16="http://schemas.microsoft.com/office/drawing/2014/main" id="{563628E9-5C5A-4557-9A77-7591288A279D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5" name="弧形 394">
                <a:extLst>
                  <a:ext uri="{FF2B5EF4-FFF2-40B4-BE49-F238E27FC236}">
                    <a16:creationId xmlns:a16="http://schemas.microsoft.com/office/drawing/2014/main" id="{8CA886C9-D354-4475-9B45-DBA1B016D642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6" name="弧形 395">
                <a:extLst>
                  <a:ext uri="{FF2B5EF4-FFF2-40B4-BE49-F238E27FC236}">
                    <a16:creationId xmlns:a16="http://schemas.microsoft.com/office/drawing/2014/main" id="{A4F383B9-5A9F-4B25-BE04-CB2E3B0377B6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7" name="弧形 396">
                <a:extLst>
                  <a:ext uri="{FF2B5EF4-FFF2-40B4-BE49-F238E27FC236}">
                    <a16:creationId xmlns:a16="http://schemas.microsoft.com/office/drawing/2014/main" id="{B68B4CEE-AEFA-41D4-BA9E-47642ACBE551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8" name="弧形 397">
                <a:extLst>
                  <a:ext uri="{FF2B5EF4-FFF2-40B4-BE49-F238E27FC236}">
                    <a16:creationId xmlns:a16="http://schemas.microsoft.com/office/drawing/2014/main" id="{CF89DF7E-CEB1-48BE-BD90-0A6E69E8023C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9" name="弧形 398">
                <a:extLst>
                  <a:ext uri="{FF2B5EF4-FFF2-40B4-BE49-F238E27FC236}">
                    <a16:creationId xmlns:a16="http://schemas.microsoft.com/office/drawing/2014/main" id="{9AB8E390-E91E-4C39-A70D-1EA220085E7F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0" name="弧形 399">
                <a:extLst>
                  <a:ext uri="{FF2B5EF4-FFF2-40B4-BE49-F238E27FC236}">
                    <a16:creationId xmlns:a16="http://schemas.microsoft.com/office/drawing/2014/main" id="{906D6D68-F753-4CD9-8C15-4D5D1A6A0240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1" name="弧形 400">
                <a:extLst>
                  <a:ext uri="{FF2B5EF4-FFF2-40B4-BE49-F238E27FC236}">
                    <a16:creationId xmlns:a16="http://schemas.microsoft.com/office/drawing/2014/main" id="{E3E0DB1C-805A-4BA9-A168-42A208F75C44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2" name="弧形 401">
                <a:extLst>
                  <a:ext uri="{FF2B5EF4-FFF2-40B4-BE49-F238E27FC236}">
                    <a16:creationId xmlns:a16="http://schemas.microsoft.com/office/drawing/2014/main" id="{65BD20B8-9AE5-452F-82DD-625C46CEB2E7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3" name="弧形 402">
                <a:extLst>
                  <a:ext uri="{FF2B5EF4-FFF2-40B4-BE49-F238E27FC236}">
                    <a16:creationId xmlns:a16="http://schemas.microsoft.com/office/drawing/2014/main" id="{38882FA5-7F0F-4DCF-9BE5-94A72A0A3C3D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4" name="弧形 403">
                <a:extLst>
                  <a:ext uri="{FF2B5EF4-FFF2-40B4-BE49-F238E27FC236}">
                    <a16:creationId xmlns:a16="http://schemas.microsoft.com/office/drawing/2014/main" id="{6EBD4D62-96BB-4002-85C5-9AA12E080A67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5" name="弧形 404">
                <a:extLst>
                  <a:ext uri="{FF2B5EF4-FFF2-40B4-BE49-F238E27FC236}">
                    <a16:creationId xmlns:a16="http://schemas.microsoft.com/office/drawing/2014/main" id="{C1AAA72C-8BB6-478B-85F4-255A7E5F131C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6" name="弧形 405">
                <a:extLst>
                  <a:ext uri="{FF2B5EF4-FFF2-40B4-BE49-F238E27FC236}">
                    <a16:creationId xmlns:a16="http://schemas.microsoft.com/office/drawing/2014/main" id="{71B4E150-DDB6-4F57-AF61-161F80C3D1B5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7" name="弧形 406">
                <a:extLst>
                  <a:ext uri="{FF2B5EF4-FFF2-40B4-BE49-F238E27FC236}">
                    <a16:creationId xmlns:a16="http://schemas.microsoft.com/office/drawing/2014/main" id="{1E92B333-6AF2-45AC-9D5E-62D213DB75BD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8" name="弧形 407">
                <a:extLst>
                  <a:ext uri="{FF2B5EF4-FFF2-40B4-BE49-F238E27FC236}">
                    <a16:creationId xmlns:a16="http://schemas.microsoft.com/office/drawing/2014/main" id="{5B572FDF-EFB8-4487-A5C9-89D788E22B79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9" name="弧形 408">
                <a:extLst>
                  <a:ext uri="{FF2B5EF4-FFF2-40B4-BE49-F238E27FC236}">
                    <a16:creationId xmlns:a16="http://schemas.microsoft.com/office/drawing/2014/main" id="{7F722A22-3596-4A3C-9F2E-B0EFB44AC59A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0" name="弧形 409">
                <a:extLst>
                  <a:ext uri="{FF2B5EF4-FFF2-40B4-BE49-F238E27FC236}">
                    <a16:creationId xmlns:a16="http://schemas.microsoft.com/office/drawing/2014/main" id="{BB8F7F3C-26F7-4785-8791-84384F34D33E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1" name="弧形 410">
                <a:extLst>
                  <a:ext uri="{FF2B5EF4-FFF2-40B4-BE49-F238E27FC236}">
                    <a16:creationId xmlns:a16="http://schemas.microsoft.com/office/drawing/2014/main" id="{11FD8BB1-AE26-4106-A479-8DEFE2454DC0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2" name="弧形 411">
                <a:extLst>
                  <a:ext uri="{FF2B5EF4-FFF2-40B4-BE49-F238E27FC236}">
                    <a16:creationId xmlns:a16="http://schemas.microsoft.com/office/drawing/2014/main" id="{B9363D65-2EE2-4566-B863-2CDD8FA76B84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3" name="弧形 412">
                <a:extLst>
                  <a:ext uri="{FF2B5EF4-FFF2-40B4-BE49-F238E27FC236}">
                    <a16:creationId xmlns:a16="http://schemas.microsoft.com/office/drawing/2014/main" id="{3D5FAB7B-F634-4C2D-9BBF-B5EAB916D379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4" name="弧形 413">
                <a:extLst>
                  <a:ext uri="{FF2B5EF4-FFF2-40B4-BE49-F238E27FC236}">
                    <a16:creationId xmlns:a16="http://schemas.microsoft.com/office/drawing/2014/main" id="{ED62CF1D-84BC-40E2-A845-D8D7863CDDED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5" name="弧形 414">
                <a:extLst>
                  <a:ext uri="{FF2B5EF4-FFF2-40B4-BE49-F238E27FC236}">
                    <a16:creationId xmlns:a16="http://schemas.microsoft.com/office/drawing/2014/main" id="{AE52BDEA-FAC5-4D46-9B4E-97E1F8FBCF89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6" name="弧形 415">
                <a:extLst>
                  <a:ext uri="{FF2B5EF4-FFF2-40B4-BE49-F238E27FC236}">
                    <a16:creationId xmlns:a16="http://schemas.microsoft.com/office/drawing/2014/main" id="{7C64FF22-B9D9-4171-B2FC-9BCB6B4B53BA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7" name="弧形 416">
                <a:extLst>
                  <a:ext uri="{FF2B5EF4-FFF2-40B4-BE49-F238E27FC236}">
                    <a16:creationId xmlns:a16="http://schemas.microsoft.com/office/drawing/2014/main" id="{A31BF239-FCB1-45D8-97A4-391B3CA29460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8" name="弧形 417">
                <a:extLst>
                  <a:ext uri="{FF2B5EF4-FFF2-40B4-BE49-F238E27FC236}">
                    <a16:creationId xmlns:a16="http://schemas.microsoft.com/office/drawing/2014/main" id="{5E71F149-921F-4C96-A8EA-BE0B9DABEF03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9" name="弧形 418">
                <a:extLst>
                  <a:ext uri="{FF2B5EF4-FFF2-40B4-BE49-F238E27FC236}">
                    <a16:creationId xmlns:a16="http://schemas.microsoft.com/office/drawing/2014/main" id="{F99F5BD9-C5A4-4E37-A548-3600ED945BEE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0" name="弧形 419">
                <a:extLst>
                  <a:ext uri="{FF2B5EF4-FFF2-40B4-BE49-F238E27FC236}">
                    <a16:creationId xmlns:a16="http://schemas.microsoft.com/office/drawing/2014/main" id="{B9296629-2090-4081-9AD4-65A696543F8A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1" name="弧形 420">
                <a:extLst>
                  <a:ext uri="{FF2B5EF4-FFF2-40B4-BE49-F238E27FC236}">
                    <a16:creationId xmlns:a16="http://schemas.microsoft.com/office/drawing/2014/main" id="{B015ECC8-7E4B-486D-B9B0-4F673DD55AC9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2" name="弧形 421">
                <a:extLst>
                  <a:ext uri="{FF2B5EF4-FFF2-40B4-BE49-F238E27FC236}">
                    <a16:creationId xmlns:a16="http://schemas.microsoft.com/office/drawing/2014/main" id="{E0DD1AFF-65BF-43E8-82C2-56A3470B38FC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3" name="弧形 422">
                <a:extLst>
                  <a:ext uri="{FF2B5EF4-FFF2-40B4-BE49-F238E27FC236}">
                    <a16:creationId xmlns:a16="http://schemas.microsoft.com/office/drawing/2014/main" id="{D30686D7-7C84-41F5-B123-8E0431E40B27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4" name="弧形 423">
                <a:extLst>
                  <a:ext uri="{FF2B5EF4-FFF2-40B4-BE49-F238E27FC236}">
                    <a16:creationId xmlns:a16="http://schemas.microsoft.com/office/drawing/2014/main" id="{5DAB4B20-1D72-4C5A-95BD-41394E854B0B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5" name="弧形 424">
                <a:extLst>
                  <a:ext uri="{FF2B5EF4-FFF2-40B4-BE49-F238E27FC236}">
                    <a16:creationId xmlns:a16="http://schemas.microsoft.com/office/drawing/2014/main" id="{0418ABB8-BAC4-4C9A-8226-9DC9D5CF55CA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6" name="弧形 425">
                <a:extLst>
                  <a:ext uri="{FF2B5EF4-FFF2-40B4-BE49-F238E27FC236}">
                    <a16:creationId xmlns:a16="http://schemas.microsoft.com/office/drawing/2014/main" id="{3F390340-BA09-4AC3-A05A-D6428CE9B822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7" name="弧形 426">
                <a:extLst>
                  <a:ext uri="{FF2B5EF4-FFF2-40B4-BE49-F238E27FC236}">
                    <a16:creationId xmlns:a16="http://schemas.microsoft.com/office/drawing/2014/main" id="{F9D7C8A7-91F5-42C4-8672-FB2EA0AA99D3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8" name="弧形 427">
                <a:extLst>
                  <a:ext uri="{FF2B5EF4-FFF2-40B4-BE49-F238E27FC236}">
                    <a16:creationId xmlns:a16="http://schemas.microsoft.com/office/drawing/2014/main" id="{74C731FC-1250-4539-A8CC-1EF408B9CF3B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9" name="弧形 428">
                <a:extLst>
                  <a:ext uri="{FF2B5EF4-FFF2-40B4-BE49-F238E27FC236}">
                    <a16:creationId xmlns:a16="http://schemas.microsoft.com/office/drawing/2014/main" id="{A019250A-1F94-47A5-A90D-4A07DF5BF8CF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0" name="弧形 429">
                <a:extLst>
                  <a:ext uri="{FF2B5EF4-FFF2-40B4-BE49-F238E27FC236}">
                    <a16:creationId xmlns:a16="http://schemas.microsoft.com/office/drawing/2014/main" id="{E47E41D3-3FE6-4666-946A-BA8653FFD870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1" name="弧形 430">
                <a:extLst>
                  <a:ext uri="{FF2B5EF4-FFF2-40B4-BE49-F238E27FC236}">
                    <a16:creationId xmlns:a16="http://schemas.microsoft.com/office/drawing/2014/main" id="{2DD476A9-F4B5-4639-AA26-EB02CF2C2755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2" name="弧形 431">
                <a:extLst>
                  <a:ext uri="{FF2B5EF4-FFF2-40B4-BE49-F238E27FC236}">
                    <a16:creationId xmlns:a16="http://schemas.microsoft.com/office/drawing/2014/main" id="{3374575F-51BA-4C6F-8BA2-24D14256F634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3" name="弧形 432">
                <a:extLst>
                  <a:ext uri="{FF2B5EF4-FFF2-40B4-BE49-F238E27FC236}">
                    <a16:creationId xmlns:a16="http://schemas.microsoft.com/office/drawing/2014/main" id="{E321B5BE-F2F0-43B9-969B-BD0792D950C5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4" name="弧形 433">
                <a:extLst>
                  <a:ext uri="{FF2B5EF4-FFF2-40B4-BE49-F238E27FC236}">
                    <a16:creationId xmlns:a16="http://schemas.microsoft.com/office/drawing/2014/main" id="{28EE4624-CFD9-4CC9-BF27-A04EBDAE631B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5" name="弧形 434">
                <a:extLst>
                  <a:ext uri="{FF2B5EF4-FFF2-40B4-BE49-F238E27FC236}">
                    <a16:creationId xmlns:a16="http://schemas.microsoft.com/office/drawing/2014/main" id="{321FF38F-6BF4-4661-A9E2-BE67055BC986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6" name="弧形 435">
                <a:extLst>
                  <a:ext uri="{FF2B5EF4-FFF2-40B4-BE49-F238E27FC236}">
                    <a16:creationId xmlns:a16="http://schemas.microsoft.com/office/drawing/2014/main" id="{D778192D-3F07-44CD-9D70-02991517A1F6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7" name="弧形 436">
                <a:extLst>
                  <a:ext uri="{FF2B5EF4-FFF2-40B4-BE49-F238E27FC236}">
                    <a16:creationId xmlns:a16="http://schemas.microsoft.com/office/drawing/2014/main" id="{F192E2EF-BCA0-4657-8178-BF5C9E8F7C0D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8" name="弧形 437">
                <a:extLst>
                  <a:ext uri="{FF2B5EF4-FFF2-40B4-BE49-F238E27FC236}">
                    <a16:creationId xmlns:a16="http://schemas.microsoft.com/office/drawing/2014/main" id="{355EEADF-3784-49F0-918B-6AF9A368402E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9" name="弧形 438">
                <a:extLst>
                  <a:ext uri="{FF2B5EF4-FFF2-40B4-BE49-F238E27FC236}">
                    <a16:creationId xmlns:a16="http://schemas.microsoft.com/office/drawing/2014/main" id="{66D49349-4645-47F3-A6BB-DB90E53588F4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0" name="弧形 439">
                <a:extLst>
                  <a:ext uri="{FF2B5EF4-FFF2-40B4-BE49-F238E27FC236}">
                    <a16:creationId xmlns:a16="http://schemas.microsoft.com/office/drawing/2014/main" id="{FC204F77-BF62-4461-AA87-1E05A31459AC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1" name="弧形 440">
                <a:extLst>
                  <a:ext uri="{FF2B5EF4-FFF2-40B4-BE49-F238E27FC236}">
                    <a16:creationId xmlns:a16="http://schemas.microsoft.com/office/drawing/2014/main" id="{68DD330F-ABAF-4C46-89A2-BE3CD098C287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2" name="弧形 441">
                <a:extLst>
                  <a:ext uri="{FF2B5EF4-FFF2-40B4-BE49-F238E27FC236}">
                    <a16:creationId xmlns:a16="http://schemas.microsoft.com/office/drawing/2014/main" id="{C099FED7-61D9-4EE3-93A2-DEEFA9A63DA4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3" name="弧形 442">
                <a:extLst>
                  <a:ext uri="{FF2B5EF4-FFF2-40B4-BE49-F238E27FC236}">
                    <a16:creationId xmlns:a16="http://schemas.microsoft.com/office/drawing/2014/main" id="{CC4641B2-D072-4292-B57D-D540B9CDCACE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4" name="弧形 443">
                <a:extLst>
                  <a:ext uri="{FF2B5EF4-FFF2-40B4-BE49-F238E27FC236}">
                    <a16:creationId xmlns:a16="http://schemas.microsoft.com/office/drawing/2014/main" id="{98128E86-E7F3-478B-B763-520AA128EB3D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5" name="弧形 444">
                <a:extLst>
                  <a:ext uri="{FF2B5EF4-FFF2-40B4-BE49-F238E27FC236}">
                    <a16:creationId xmlns:a16="http://schemas.microsoft.com/office/drawing/2014/main" id="{5DCA00A2-B634-4E29-A87B-22479DB34FD0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6" name="弧形 445">
                <a:extLst>
                  <a:ext uri="{FF2B5EF4-FFF2-40B4-BE49-F238E27FC236}">
                    <a16:creationId xmlns:a16="http://schemas.microsoft.com/office/drawing/2014/main" id="{316953BD-F3DD-4FDF-8EED-0D6DDC8DD42A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7" name="弧形 446">
                <a:extLst>
                  <a:ext uri="{FF2B5EF4-FFF2-40B4-BE49-F238E27FC236}">
                    <a16:creationId xmlns:a16="http://schemas.microsoft.com/office/drawing/2014/main" id="{478CC492-E037-40D4-83D5-1B16E74B799A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8" name="弧形 447">
                <a:extLst>
                  <a:ext uri="{FF2B5EF4-FFF2-40B4-BE49-F238E27FC236}">
                    <a16:creationId xmlns:a16="http://schemas.microsoft.com/office/drawing/2014/main" id="{AC8D1782-F70D-411D-8CA8-1634FBB70635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9" name="弧形 448">
                <a:extLst>
                  <a:ext uri="{FF2B5EF4-FFF2-40B4-BE49-F238E27FC236}">
                    <a16:creationId xmlns:a16="http://schemas.microsoft.com/office/drawing/2014/main" id="{9F5804C2-3DA5-40F6-8030-25CC888CED9A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0" name="弧形 449">
                <a:extLst>
                  <a:ext uri="{FF2B5EF4-FFF2-40B4-BE49-F238E27FC236}">
                    <a16:creationId xmlns:a16="http://schemas.microsoft.com/office/drawing/2014/main" id="{AEF9B4FA-648C-4618-AB38-B6EF97B8DA07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1" name="弧形 450">
                <a:extLst>
                  <a:ext uri="{FF2B5EF4-FFF2-40B4-BE49-F238E27FC236}">
                    <a16:creationId xmlns:a16="http://schemas.microsoft.com/office/drawing/2014/main" id="{015FD0D5-2B3F-4AA9-B872-1C21E09FC27A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2" name="弧形 451">
                <a:extLst>
                  <a:ext uri="{FF2B5EF4-FFF2-40B4-BE49-F238E27FC236}">
                    <a16:creationId xmlns:a16="http://schemas.microsoft.com/office/drawing/2014/main" id="{4334132D-CB24-42EF-BC58-DF14725F6640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3" name="弧形 452">
                <a:extLst>
                  <a:ext uri="{FF2B5EF4-FFF2-40B4-BE49-F238E27FC236}">
                    <a16:creationId xmlns:a16="http://schemas.microsoft.com/office/drawing/2014/main" id="{3C413D2B-EAF4-48C8-A7A7-180D2A910F64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4" name="弧形 453">
                <a:extLst>
                  <a:ext uri="{FF2B5EF4-FFF2-40B4-BE49-F238E27FC236}">
                    <a16:creationId xmlns:a16="http://schemas.microsoft.com/office/drawing/2014/main" id="{F392D5CD-874C-4541-A59D-29BA9DD5F2C9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5" name="弧形 454">
                <a:extLst>
                  <a:ext uri="{FF2B5EF4-FFF2-40B4-BE49-F238E27FC236}">
                    <a16:creationId xmlns:a16="http://schemas.microsoft.com/office/drawing/2014/main" id="{E5EAE87C-A9ED-4408-9941-2D6ECD00C086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6" name="弧形 455">
                <a:extLst>
                  <a:ext uri="{FF2B5EF4-FFF2-40B4-BE49-F238E27FC236}">
                    <a16:creationId xmlns:a16="http://schemas.microsoft.com/office/drawing/2014/main" id="{CACE15F3-927D-47F5-B5E2-859F04986017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7" name="弧形 456">
                <a:extLst>
                  <a:ext uri="{FF2B5EF4-FFF2-40B4-BE49-F238E27FC236}">
                    <a16:creationId xmlns:a16="http://schemas.microsoft.com/office/drawing/2014/main" id="{E7075212-CC73-4413-AC37-91B63999B1BE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8" name="弧形 457">
                <a:extLst>
                  <a:ext uri="{FF2B5EF4-FFF2-40B4-BE49-F238E27FC236}">
                    <a16:creationId xmlns:a16="http://schemas.microsoft.com/office/drawing/2014/main" id="{BBA467F5-F8D7-4124-837F-8106A4692CF9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9" name="弧形 458">
                <a:extLst>
                  <a:ext uri="{FF2B5EF4-FFF2-40B4-BE49-F238E27FC236}">
                    <a16:creationId xmlns:a16="http://schemas.microsoft.com/office/drawing/2014/main" id="{DF1020CD-38AA-482A-8E8C-0BB1B5507912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0" name="弧形 459">
                <a:extLst>
                  <a:ext uri="{FF2B5EF4-FFF2-40B4-BE49-F238E27FC236}">
                    <a16:creationId xmlns:a16="http://schemas.microsoft.com/office/drawing/2014/main" id="{936F10BF-6ABE-455D-B3B1-4D3EE36B6A3D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1" name="弧形 460">
                <a:extLst>
                  <a:ext uri="{FF2B5EF4-FFF2-40B4-BE49-F238E27FC236}">
                    <a16:creationId xmlns:a16="http://schemas.microsoft.com/office/drawing/2014/main" id="{3AFF4662-F898-4DD8-B3AA-40174478C8B9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2" name="弧形 461">
                <a:extLst>
                  <a:ext uri="{FF2B5EF4-FFF2-40B4-BE49-F238E27FC236}">
                    <a16:creationId xmlns:a16="http://schemas.microsoft.com/office/drawing/2014/main" id="{CF1C583E-8CE6-4C74-A9B6-1A7333686EC2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3" name="弧形 462">
                <a:extLst>
                  <a:ext uri="{FF2B5EF4-FFF2-40B4-BE49-F238E27FC236}">
                    <a16:creationId xmlns:a16="http://schemas.microsoft.com/office/drawing/2014/main" id="{2DC061BA-31DC-44CF-80C1-2A5B10AA93D0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4" name="弧形 463">
                <a:extLst>
                  <a:ext uri="{FF2B5EF4-FFF2-40B4-BE49-F238E27FC236}">
                    <a16:creationId xmlns:a16="http://schemas.microsoft.com/office/drawing/2014/main" id="{A6644C6A-E69B-4A4C-9DB6-730DCB831DDC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5" name="弧形 464">
                <a:extLst>
                  <a:ext uri="{FF2B5EF4-FFF2-40B4-BE49-F238E27FC236}">
                    <a16:creationId xmlns:a16="http://schemas.microsoft.com/office/drawing/2014/main" id="{FB00DBF6-081E-4AD9-B863-E75DBAD98F16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6" name="弧形 465">
                <a:extLst>
                  <a:ext uri="{FF2B5EF4-FFF2-40B4-BE49-F238E27FC236}">
                    <a16:creationId xmlns:a16="http://schemas.microsoft.com/office/drawing/2014/main" id="{B4F3B6D0-E885-458E-B3D4-C76AD3723E71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7" name="弧形 466">
                <a:extLst>
                  <a:ext uri="{FF2B5EF4-FFF2-40B4-BE49-F238E27FC236}">
                    <a16:creationId xmlns:a16="http://schemas.microsoft.com/office/drawing/2014/main" id="{33746725-30FA-4865-8A24-E21D9EB103DA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8" name="弧形 467">
                <a:extLst>
                  <a:ext uri="{FF2B5EF4-FFF2-40B4-BE49-F238E27FC236}">
                    <a16:creationId xmlns:a16="http://schemas.microsoft.com/office/drawing/2014/main" id="{74D1200C-F6CF-4069-9854-3FD7DE39D746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9" name="弧形 468">
                <a:extLst>
                  <a:ext uri="{FF2B5EF4-FFF2-40B4-BE49-F238E27FC236}">
                    <a16:creationId xmlns:a16="http://schemas.microsoft.com/office/drawing/2014/main" id="{FDF48CD1-E0A8-4250-B06C-DBBC67E94D87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0" name="弧形 469">
                <a:extLst>
                  <a:ext uri="{FF2B5EF4-FFF2-40B4-BE49-F238E27FC236}">
                    <a16:creationId xmlns:a16="http://schemas.microsoft.com/office/drawing/2014/main" id="{92BFFC87-E9C4-4D48-A61E-A1EF16DBC791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1" name="弧形 470">
                <a:extLst>
                  <a:ext uri="{FF2B5EF4-FFF2-40B4-BE49-F238E27FC236}">
                    <a16:creationId xmlns:a16="http://schemas.microsoft.com/office/drawing/2014/main" id="{863C9FA7-9014-4077-8E52-CB21D8041D46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2" name="弧形 471">
                <a:extLst>
                  <a:ext uri="{FF2B5EF4-FFF2-40B4-BE49-F238E27FC236}">
                    <a16:creationId xmlns:a16="http://schemas.microsoft.com/office/drawing/2014/main" id="{26208FED-1581-4CF8-86FC-BF03CCFF9FF1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3" name="弧形 472">
                <a:extLst>
                  <a:ext uri="{FF2B5EF4-FFF2-40B4-BE49-F238E27FC236}">
                    <a16:creationId xmlns:a16="http://schemas.microsoft.com/office/drawing/2014/main" id="{3E6415C2-9153-4303-9A75-3A5C6FD8D19F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4" name="弧形 473">
                <a:extLst>
                  <a:ext uri="{FF2B5EF4-FFF2-40B4-BE49-F238E27FC236}">
                    <a16:creationId xmlns:a16="http://schemas.microsoft.com/office/drawing/2014/main" id="{7F0F2787-C965-4AC4-8981-62750DC1B7F7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5" name="弧形 474">
                <a:extLst>
                  <a:ext uri="{FF2B5EF4-FFF2-40B4-BE49-F238E27FC236}">
                    <a16:creationId xmlns:a16="http://schemas.microsoft.com/office/drawing/2014/main" id="{1BB2B6E6-1218-46C6-BB5E-A265C060D8CB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6" name="弧形 475">
                <a:extLst>
                  <a:ext uri="{FF2B5EF4-FFF2-40B4-BE49-F238E27FC236}">
                    <a16:creationId xmlns:a16="http://schemas.microsoft.com/office/drawing/2014/main" id="{0FBD60D9-8E24-4611-A2AE-3BD4457F459D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7" name="弧形 476">
                <a:extLst>
                  <a:ext uri="{FF2B5EF4-FFF2-40B4-BE49-F238E27FC236}">
                    <a16:creationId xmlns:a16="http://schemas.microsoft.com/office/drawing/2014/main" id="{B2A71564-D831-4452-B717-84F2CBB4CB56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8" name="弧形 477">
                <a:extLst>
                  <a:ext uri="{FF2B5EF4-FFF2-40B4-BE49-F238E27FC236}">
                    <a16:creationId xmlns:a16="http://schemas.microsoft.com/office/drawing/2014/main" id="{25570A7B-C75B-4899-BA4A-E173D0AF301B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9" name="弧形 478">
                <a:extLst>
                  <a:ext uri="{FF2B5EF4-FFF2-40B4-BE49-F238E27FC236}">
                    <a16:creationId xmlns:a16="http://schemas.microsoft.com/office/drawing/2014/main" id="{0E450C4E-54C8-47A3-9127-9BDC116EA722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0" name="弧形 479">
                <a:extLst>
                  <a:ext uri="{FF2B5EF4-FFF2-40B4-BE49-F238E27FC236}">
                    <a16:creationId xmlns:a16="http://schemas.microsoft.com/office/drawing/2014/main" id="{57044A26-BA7F-4EAF-AF0D-EF16B785A6CB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1" name="弧形 480">
                <a:extLst>
                  <a:ext uri="{FF2B5EF4-FFF2-40B4-BE49-F238E27FC236}">
                    <a16:creationId xmlns:a16="http://schemas.microsoft.com/office/drawing/2014/main" id="{69FCFDD3-5099-4A0A-984C-4ECB4D0EBD1D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2" name="弧形 481">
                <a:extLst>
                  <a:ext uri="{FF2B5EF4-FFF2-40B4-BE49-F238E27FC236}">
                    <a16:creationId xmlns:a16="http://schemas.microsoft.com/office/drawing/2014/main" id="{C691D4B7-7B6D-4032-87A5-17F8427772DD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3" name="弧形 482">
                <a:extLst>
                  <a:ext uri="{FF2B5EF4-FFF2-40B4-BE49-F238E27FC236}">
                    <a16:creationId xmlns:a16="http://schemas.microsoft.com/office/drawing/2014/main" id="{D7B86F14-46D9-493C-B6B3-7E1FFDCC7E55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4" name="弧形 483">
                <a:extLst>
                  <a:ext uri="{FF2B5EF4-FFF2-40B4-BE49-F238E27FC236}">
                    <a16:creationId xmlns:a16="http://schemas.microsoft.com/office/drawing/2014/main" id="{96B28564-CD43-4C97-B738-FD63AAD8BC72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5" name="弧形 484">
                <a:extLst>
                  <a:ext uri="{FF2B5EF4-FFF2-40B4-BE49-F238E27FC236}">
                    <a16:creationId xmlns:a16="http://schemas.microsoft.com/office/drawing/2014/main" id="{39E3A5C7-7EBE-41FE-B9C2-FCF03D3912BF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" name="组合 381">
              <a:extLst>
                <a:ext uri="{FF2B5EF4-FFF2-40B4-BE49-F238E27FC236}">
                  <a16:creationId xmlns:a16="http://schemas.microsoft.com/office/drawing/2014/main" id="{B58932FE-EE87-401D-B915-CE29F99F02C2}"/>
                </a:ext>
              </a:extLst>
            </p:cNvPr>
            <p:cNvGrpSpPr/>
            <p:nvPr/>
          </p:nvGrpSpPr>
          <p:grpSpPr>
            <a:xfrm>
              <a:off x="5736001" y="1924603"/>
              <a:ext cx="720000" cy="720000"/>
              <a:chOff x="5886808" y="1924603"/>
              <a:chExt cx="720000" cy="720000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C5DB6003-F4F4-4179-822C-19004F24A966}"/>
                  </a:ext>
                </a:extLst>
              </p:cNvPr>
              <p:cNvSpPr/>
              <p:nvPr/>
            </p:nvSpPr>
            <p:spPr>
              <a:xfrm>
                <a:off x="5886808" y="1924603"/>
                <a:ext cx="720000" cy="720000"/>
              </a:xfrm>
              <a:custGeom>
                <a:avLst/>
                <a:gdLst>
                  <a:gd name="connsiteX0" fmla="*/ 709746 w 720000"/>
                  <a:gd name="connsiteY0" fmla="*/ 318338 h 720000"/>
                  <a:gd name="connsiteX1" fmla="*/ 664186 w 720000"/>
                  <a:gd name="connsiteY1" fmla="*/ 305520 h 720000"/>
                  <a:gd name="connsiteX2" fmla="*/ 613308 w 720000"/>
                  <a:gd name="connsiteY2" fmla="*/ 183151 h 720000"/>
                  <a:gd name="connsiteX3" fmla="*/ 631118 w 720000"/>
                  <a:gd name="connsiteY3" fmla="*/ 147533 h 720000"/>
                  <a:gd name="connsiteX4" fmla="*/ 628484 w 720000"/>
                  <a:gd name="connsiteY4" fmla="*/ 131300 h 720000"/>
                  <a:gd name="connsiteX5" fmla="*/ 588700 w 720000"/>
                  <a:gd name="connsiteY5" fmla="*/ 91516 h 720000"/>
                  <a:gd name="connsiteX6" fmla="*/ 572468 w 720000"/>
                  <a:gd name="connsiteY6" fmla="*/ 88882 h 720000"/>
                  <a:gd name="connsiteX7" fmla="*/ 536849 w 720000"/>
                  <a:gd name="connsiteY7" fmla="*/ 106692 h 720000"/>
                  <a:gd name="connsiteX8" fmla="*/ 414480 w 720000"/>
                  <a:gd name="connsiteY8" fmla="*/ 55814 h 720000"/>
                  <a:gd name="connsiteX9" fmla="*/ 401662 w 720000"/>
                  <a:gd name="connsiteY9" fmla="*/ 10254 h 720000"/>
                  <a:gd name="connsiteX10" fmla="*/ 388125 w 720000"/>
                  <a:gd name="connsiteY10" fmla="*/ 0 h 720000"/>
                  <a:gd name="connsiteX11" fmla="*/ 331875 w 720000"/>
                  <a:gd name="connsiteY11" fmla="*/ 0 h 720000"/>
                  <a:gd name="connsiteX12" fmla="*/ 318338 w 720000"/>
                  <a:gd name="connsiteY12" fmla="*/ 10254 h 720000"/>
                  <a:gd name="connsiteX13" fmla="*/ 305520 w 720000"/>
                  <a:gd name="connsiteY13" fmla="*/ 55814 h 720000"/>
                  <a:gd name="connsiteX14" fmla="*/ 183151 w 720000"/>
                  <a:gd name="connsiteY14" fmla="*/ 106692 h 720000"/>
                  <a:gd name="connsiteX15" fmla="*/ 147533 w 720000"/>
                  <a:gd name="connsiteY15" fmla="*/ 88882 h 720000"/>
                  <a:gd name="connsiteX16" fmla="*/ 131300 w 720000"/>
                  <a:gd name="connsiteY16" fmla="*/ 91516 h 720000"/>
                  <a:gd name="connsiteX17" fmla="*/ 91517 w 720000"/>
                  <a:gd name="connsiteY17" fmla="*/ 131300 h 720000"/>
                  <a:gd name="connsiteX18" fmla="*/ 88883 w 720000"/>
                  <a:gd name="connsiteY18" fmla="*/ 147533 h 720000"/>
                  <a:gd name="connsiteX19" fmla="*/ 106694 w 720000"/>
                  <a:gd name="connsiteY19" fmla="*/ 183151 h 720000"/>
                  <a:gd name="connsiteX20" fmla="*/ 55815 w 720000"/>
                  <a:gd name="connsiteY20" fmla="*/ 305520 h 720000"/>
                  <a:gd name="connsiteX21" fmla="*/ 10256 w 720000"/>
                  <a:gd name="connsiteY21" fmla="*/ 318338 h 720000"/>
                  <a:gd name="connsiteX22" fmla="*/ 0 w 720000"/>
                  <a:gd name="connsiteY22" fmla="*/ 331875 h 720000"/>
                  <a:gd name="connsiteX23" fmla="*/ 0 w 720000"/>
                  <a:gd name="connsiteY23" fmla="*/ 388125 h 720000"/>
                  <a:gd name="connsiteX24" fmla="*/ 10254 w 720000"/>
                  <a:gd name="connsiteY24" fmla="*/ 401662 h 720000"/>
                  <a:gd name="connsiteX25" fmla="*/ 55814 w 720000"/>
                  <a:gd name="connsiteY25" fmla="*/ 414480 h 720000"/>
                  <a:gd name="connsiteX26" fmla="*/ 106692 w 720000"/>
                  <a:gd name="connsiteY26" fmla="*/ 536849 h 720000"/>
                  <a:gd name="connsiteX27" fmla="*/ 88882 w 720000"/>
                  <a:gd name="connsiteY27" fmla="*/ 572468 h 720000"/>
                  <a:gd name="connsiteX28" fmla="*/ 91516 w 720000"/>
                  <a:gd name="connsiteY28" fmla="*/ 588700 h 720000"/>
                  <a:gd name="connsiteX29" fmla="*/ 131300 w 720000"/>
                  <a:gd name="connsiteY29" fmla="*/ 628484 h 720000"/>
                  <a:gd name="connsiteX30" fmla="*/ 147533 w 720000"/>
                  <a:gd name="connsiteY30" fmla="*/ 631118 h 720000"/>
                  <a:gd name="connsiteX31" fmla="*/ 183151 w 720000"/>
                  <a:gd name="connsiteY31" fmla="*/ 613308 h 720000"/>
                  <a:gd name="connsiteX32" fmla="*/ 305520 w 720000"/>
                  <a:gd name="connsiteY32" fmla="*/ 664186 h 720000"/>
                  <a:gd name="connsiteX33" fmla="*/ 318338 w 720000"/>
                  <a:gd name="connsiteY33" fmla="*/ 709746 h 720000"/>
                  <a:gd name="connsiteX34" fmla="*/ 331875 w 720000"/>
                  <a:gd name="connsiteY34" fmla="*/ 720000 h 720000"/>
                  <a:gd name="connsiteX35" fmla="*/ 388125 w 720000"/>
                  <a:gd name="connsiteY35" fmla="*/ 720000 h 720000"/>
                  <a:gd name="connsiteX36" fmla="*/ 401662 w 720000"/>
                  <a:gd name="connsiteY36" fmla="*/ 709746 h 720000"/>
                  <a:gd name="connsiteX37" fmla="*/ 414480 w 720000"/>
                  <a:gd name="connsiteY37" fmla="*/ 664186 h 720000"/>
                  <a:gd name="connsiteX38" fmla="*/ 536849 w 720000"/>
                  <a:gd name="connsiteY38" fmla="*/ 613308 h 720000"/>
                  <a:gd name="connsiteX39" fmla="*/ 572468 w 720000"/>
                  <a:gd name="connsiteY39" fmla="*/ 631118 h 720000"/>
                  <a:gd name="connsiteX40" fmla="*/ 588700 w 720000"/>
                  <a:gd name="connsiteY40" fmla="*/ 628484 h 720000"/>
                  <a:gd name="connsiteX41" fmla="*/ 628484 w 720000"/>
                  <a:gd name="connsiteY41" fmla="*/ 588700 h 720000"/>
                  <a:gd name="connsiteX42" fmla="*/ 631118 w 720000"/>
                  <a:gd name="connsiteY42" fmla="*/ 572468 h 720000"/>
                  <a:gd name="connsiteX43" fmla="*/ 613308 w 720000"/>
                  <a:gd name="connsiteY43" fmla="*/ 536849 h 720000"/>
                  <a:gd name="connsiteX44" fmla="*/ 664186 w 720000"/>
                  <a:gd name="connsiteY44" fmla="*/ 414480 h 720000"/>
                  <a:gd name="connsiteX45" fmla="*/ 709746 w 720000"/>
                  <a:gd name="connsiteY45" fmla="*/ 401662 h 720000"/>
                  <a:gd name="connsiteX46" fmla="*/ 720000 w 720000"/>
                  <a:gd name="connsiteY46" fmla="*/ 388125 h 720000"/>
                  <a:gd name="connsiteX47" fmla="*/ 720000 w 720000"/>
                  <a:gd name="connsiteY47" fmla="*/ 331875 h 720000"/>
                  <a:gd name="connsiteX48" fmla="*/ 709746 w 720000"/>
                  <a:gd name="connsiteY48" fmla="*/ 318338 h 720000"/>
                  <a:gd name="connsiteX49" fmla="*/ 691875 w 720000"/>
                  <a:gd name="connsiteY49" fmla="*/ 377473 h 720000"/>
                  <a:gd name="connsiteX50" fmla="*/ 647947 w 720000"/>
                  <a:gd name="connsiteY50" fmla="*/ 389831 h 720000"/>
                  <a:gd name="connsiteX51" fmla="*/ 637844 w 720000"/>
                  <a:gd name="connsiteY51" fmla="*/ 401309 h 720000"/>
                  <a:gd name="connsiteX52" fmla="*/ 585637 w 720000"/>
                  <a:gd name="connsiteY52" fmla="*/ 527140 h 720000"/>
                  <a:gd name="connsiteX53" fmla="*/ 584348 w 720000"/>
                  <a:gd name="connsiteY53" fmla="*/ 541817 h 720000"/>
                  <a:gd name="connsiteX54" fmla="*/ 601429 w 720000"/>
                  <a:gd name="connsiteY54" fmla="*/ 575979 h 720000"/>
                  <a:gd name="connsiteX55" fmla="*/ 575980 w 720000"/>
                  <a:gd name="connsiteY55" fmla="*/ 601428 h 720000"/>
                  <a:gd name="connsiteX56" fmla="*/ 541818 w 720000"/>
                  <a:gd name="connsiteY56" fmla="*/ 584346 h 720000"/>
                  <a:gd name="connsiteX57" fmla="*/ 527141 w 720000"/>
                  <a:gd name="connsiteY57" fmla="*/ 585636 h 720000"/>
                  <a:gd name="connsiteX58" fmla="*/ 401310 w 720000"/>
                  <a:gd name="connsiteY58" fmla="*/ 637843 h 720000"/>
                  <a:gd name="connsiteX59" fmla="*/ 389832 w 720000"/>
                  <a:gd name="connsiteY59" fmla="*/ 647945 h 720000"/>
                  <a:gd name="connsiteX60" fmla="*/ 377473 w 720000"/>
                  <a:gd name="connsiteY60" fmla="*/ 691875 h 720000"/>
                  <a:gd name="connsiteX61" fmla="*/ 342526 w 720000"/>
                  <a:gd name="connsiteY61" fmla="*/ 691875 h 720000"/>
                  <a:gd name="connsiteX62" fmla="*/ 330168 w 720000"/>
                  <a:gd name="connsiteY62" fmla="*/ 647947 h 720000"/>
                  <a:gd name="connsiteX63" fmla="*/ 318690 w 720000"/>
                  <a:gd name="connsiteY63" fmla="*/ 637844 h 720000"/>
                  <a:gd name="connsiteX64" fmla="*/ 192859 w 720000"/>
                  <a:gd name="connsiteY64" fmla="*/ 585637 h 720000"/>
                  <a:gd name="connsiteX65" fmla="*/ 178182 w 720000"/>
                  <a:gd name="connsiteY65" fmla="*/ 584348 h 720000"/>
                  <a:gd name="connsiteX66" fmla="*/ 144020 w 720000"/>
                  <a:gd name="connsiteY66" fmla="*/ 601429 h 720000"/>
                  <a:gd name="connsiteX67" fmla="*/ 118571 w 720000"/>
                  <a:gd name="connsiteY67" fmla="*/ 575980 h 720000"/>
                  <a:gd name="connsiteX68" fmla="*/ 135653 w 720000"/>
                  <a:gd name="connsiteY68" fmla="*/ 541818 h 720000"/>
                  <a:gd name="connsiteX69" fmla="*/ 134363 w 720000"/>
                  <a:gd name="connsiteY69" fmla="*/ 527141 h 720000"/>
                  <a:gd name="connsiteX70" fmla="*/ 82156 w 720000"/>
                  <a:gd name="connsiteY70" fmla="*/ 401310 h 720000"/>
                  <a:gd name="connsiteX71" fmla="*/ 72053 w 720000"/>
                  <a:gd name="connsiteY71" fmla="*/ 389832 h 720000"/>
                  <a:gd name="connsiteX72" fmla="*/ 28125 w 720000"/>
                  <a:gd name="connsiteY72" fmla="*/ 377473 h 720000"/>
                  <a:gd name="connsiteX73" fmla="*/ 28125 w 720000"/>
                  <a:gd name="connsiteY73" fmla="*/ 342526 h 720000"/>
                  <a:gd name="connsiteX74" fmla="*/ 72053 w 720000"/>
                  <a:gd name="connsiteY74" fmla="*/ 330168 h 720000"/>
                  <a:gd name="connsiteX75" fmla="*/ 82156 w 720000"/>
                  <a:gd name="connsiteY75" fmla="*/ 318690 h 720000"/>
                  <a:gd name="connsiteX76" fmla="*/ 134363 w 720000"/>
                  <a:gd name="connsiteY76" fmla="*/ 192859 h 720000"/>
                  <a:gd name="connsiteX77" fmla="*/ 135653 w 720000"/>
                  <a:gd name="connsiteY77" fmla="*/ 178182 h 720000"/>
                  <a:gd name="connsiteX78" fmla="*/ 118571 w 720000"/>
                  <a:gd name="connsiteY78" fmla="*/ 144020 h 720000"/>
                  <a:gd name="connsiteX79" fmla="*/ 144020 w 720000"/>
                  <a:gd name="connsiteY79" fmla="*/ 118571 h 720000"/>
                  <a:gd name="connsiteX80" fmla="*/ 178182 w 720000"/>
                  <a:gd name="connsiteY80" fmla="*/ 135653 h 720000"/>
                  <a:gd name="connsiteX81" fmla="*/ 192859 w 720000"/>
                  <a:gd name="connsiteY81" fmla="*/ 134363 h 720000"/>
                  <a:gd name="connsiteX82" fmla="*/ 318690 w 720000"/>
                  <a:gd name="connsiteY82" fmla="*/ 82156 h 720000"/>
                  <a:gd name="connsiteX83" fmla="*/ 330168 w 720000"/>
                  <a:gd name="connsiteY83" fmla="*/ 72053 h 720000"/>
                  <a:gd name="connsiteX84" fmla="*/ 342527 w 720000"/>
                  <a:gd name="connsiteY84" fmla="*/ 28125 h 720000"/>
                  <a:gd name="connsiteX85" fmla="*/ 377474 w 720000"/>
                  <a:gd name="connsiteY85" fmla="*/ 28125 h 720000"/>
                  <a:gd name="connsiteX86" fmla="*/ 389832 w 720000"/>
                  <a:gd name="connsiteY86" fmla="*/ 72053 h 720000"/>
                  <a:gd name="connsiteX87" fmla="*/ 401310 w 720000"/>
                  <a:gd name="connsiteY87" fmla="*/ 82156 h 720000"/>
                  <a:gd name="connsiteX88" fmla="*/ 527141 w 720000"/>
                  <a:gd name="connsiteY88" fmla="*/ 134363 h 720000"/>
                  <a:gd name="connsiteX89" fmla="*/ 541818 w 720000"/>
                  <a:gd name="connsiteY89" fmla="*/ 135653 h 720000"/>
                  <a:gd name="connsiteX90" fmla="*/ 575980 w 720000"/>
                  <a:gd name="connsiteY90" fmla="*/ 118571 h 720000"/>
                  <a:gd name="connsiteX91" fmla="*/ 601429 w 720000"/>
                  <a:gd name="connsiteY91" fmla="*/ 144020 h 720000"/>
                  <a:gd name="connsiteX92" fmla="*/ 584348 w 720000"/>
                  <a:gd name="connsiteY92" fmla="*/ 178182 h 720000"/>
                  <a:gd name="connsiteX93" fmla="*/ 585637 w 720000"/>
                  <a:gd name="connsiteY93" fmla="*/ 192859 h 720000"/>
                  <a:gd name="connsiteX94" fmla="*/ 637844 w 720000"/>
                  <a:gd name="connsiteY94" fmla="*/ 318690 h 720000"/>
                  <a:gd name="connsiteX95" fmla="*/ 647947 w 720000"/>
                  <a:gd name="connsiteY95" fmla="*/ 330168 h 720000"/>
                  <a:gd name="connsiteX96" fmla="*/ 691875 w 720000"/>
                  <a:gd name="connsiteY96" fmla="*/ 342527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720000" h="720000">
                    <a:moveTo>
                      <a:pt x="709746" y="318338"/>
                    </a:moveTo>
                    <a:lnTo>
                      <a:pt x="664186" y="305520"/>
                    </a:lnTo>
                    <a:cubicBezTo>
                      <a:pt x="656336" y="261681"/>
                      <a:pt x="638886" y="219708"/>
                      <a:pt x="613308" y="183151"/>
                    </a:cubicBezTo>
                    <a:lnTo>
                      <a:pt x="631118" y="147533"/>
                    </a:lnTo>
                    <a:cubicBezTo>
                      <a:pt x="633825" y="142118"/>
                      <a:pt x="632763" y="135579"/>
                      <a:pt x="628484" y="131300"/>
                    </a:cubicBezTo>
                    <a:lnTo>
                      <a:pt x="588700" y="91516"/>
                    </a:lnTo>
                    <a:cubicBezTo>
                      <a:pt x="584421" y="87237"/>
                      <a:pt x="577880" y="86175"/>
                      <a:pt x="572468" y="88882"/>
                    </a:cubicBezTo>
                    <a:lnTo>
                      <a:pt x="536849" y="106692"/>
                    </a:lnTo>
                    <a:cubicBezTo>
                      <a:pt x="500292" y="81114"/>
                      <a:pt x="458319" y="63664"/>
                      <a:pt x="414480" y="55814"/>
                    </a:cubicBezTo>
                    <a:lnTo>
                      <a:pt x="401662" y="10254"/>
                    </a:lnTo>
                    <a:cubicBezTo>
                      <a:pt x="399956" y="4189"/>
                      <a:pt x="394425" y="0"/>
                      <a:pt x="388125" y="0"/>
                    </a:cubicBezTo>
                    <a:lnTo>
                      <a:pt x="331875" y="0"/>
                    </a:lnTo>
                    <a:cubicBezTo>
                      <a:pt x="325575" y="0"/>
                      <a:pt x="320044" y="4189"/>
                      <a:pt x="318338" y="10254"/>
                    </a:cubicBezTo>
                    <a:lnTo>
                      <a:pt x="305520" y="55814"/>
                    </a:lnTo>
                    <a:cubicBezTo>
                      <a:pt x="261681" y="63664"/>
                      <a:pt x="219708" y="81114"/>
                      <a:pt x="183151" y="106692"/>
                    </a:cubicBezTo>
                    <a:lnTo>
                      <a:pt x="147533" y="88882"/>
                    </a:lnTo>
                    <a:cubicBezTo>
                      <a:pt x="142117" y="86176"/>
                      <a:pt x="135581" y="87237"/>
                      <a:pt x="131300" y="91516"/>
                    </a:cubicBezTo>
                    <a:lnTo>
                      <a:pt x="91517" y="131300"/>
                    </a:lnTo>
                    <a:cubicBezTo>
                      <a:pt x="87238" y="135579"/>
                      <a:pt x="86176" y="142118"/>
                      <a:pt x="88883" y="147533"/>
                    </a:cubicBezTo>
                    <a:lnTo>
                      <a:pt x="106694" y="183151"/>
                    </a:lnTo>
                    <a:cubicBezTo>
                      <a:pt x="81115" y="219708"/>
                      <a:pt x="63665" y="261681"/>
                      <a:pt x="55815" y="305520"/>
                    </a:cubicBezTo>
                    <a:lnTo>
                      <a:pt x="10256" y="318338"/>
                    </a:lnTo>
                    <a:cubicBezTo>
                      <a:pt x="4189" y="320044"/>
                      <a:pt x="0" y="325575"/>
                      <a:pt x="0" y="331875"/>
                    </a:cubicBezTo>
                    <a:lnTo>
                      <a:pt x="0" y="388125"/>
                    </a:lnTo>
                    <a:cubicBezTo>
                      <a:pt x="0" y="394425"/>
                      <a:pt x="4189" y="399956"/>
                      <a:pt x="10254" y="401662"/>
                    </a:cubicBezTo>
                    <a:lnTo>
                      <a:pt x="55814" y="414480"/>
                    </a:lnTo>
                    <a:cubicBezTo>
                      <a:pt x="63664" y="458319"/>
                      <a:pt x="81114" y="500292"/>
                      <a:pt x="106692" y="536849"/>
                    </a:cubicBezTo>
                    <a:lnTo>
                      <a:pt x="88882" y="572468"/>
                    </a:lnTo>
                    <a:cubicBezTo>
                      <a:pt x="86175" y="577882"/>
                      <a:pt x="87237" y="584421"/>
                      <a:pt x="91516" y="588700"/>
                    </a:cubicBezTo>
                    <a:lnTo>
                      <a:pt x="131300" y="628484"/>
                    </a:lnTo>
                    <a:cubicBezTo>
                      <a:pt x="135579" y="632763"/>
                      <a:pt x="142120" y="633825"/>
                      <a:pt x="147533" y="631118"/>
                    </a:cubicBezTo>
                    <a:lnTo>
                      <a:pt x="183151" y="613308"/>
                    </a:lnTo>
                    <a:cubicBezTo>
                      <a:pt x="219708" y="638886"/>
                      <a:pt x="261681" y="656336"/>
                      <a:pt x="305520" y="664186"/>
                    </a:cubicBezTo>
                    <a:lnTo>
                      <a:pt x="318338" y="709746"/>
                    </a:lnTo>
                    <a:cubicBezTo>
                      <a:pt x="320044" y="715811"/>
                      <a:pt x="325575" y="720000"/>
                      <a:pt x="331875" y="720000"/>
                    </a:cubicBezTo>
                    <a:lnTo>
                      <a:pt x="388125" y="720000"/>
                    </a:lnTo>
                    <a:cubicBezTo>
                      <a:pt x="394425" y="720000"/>
                      <a:pt x="399956" y="715811"/>
                      <a:pt x="401662" y="709746"/>
                    </a:cubicBezTo>
                    <a:lnTo>
                      <a:pt x="414480" y="664186"/>
                    </a:lnTo>
                    <a:cubicBezTo>
                      <a:pt x="458319" y="656336"/>
                      <a:pt x="500292" y="638886"/>
                      <a:pt x="536849" y="613308"/>
                    </a:cubicBezTo>
                    <a:lnTo>
                      <a:pt x="572468" y="631118"/>
                    </a:lnTo>
                    <a:cubicBezTo>
                      <a:pt x="577884" y="633825"/>
                      <a:pt x="584421" y="632765"/>
                      <a:pt x="588700" y="628484"/>
                    </a:cubicBezTo>
                    <a:lnTo>
                      <a:pt x="628484" y="588700"/>
                    </a:lnTo>
                    <a:cubicBezTo>
                      <a:pt x="632763" y="584421"/>
                      <a:pt x="633825" y="577882"/>
                      <a:pt x="631118" y="572468"/>
                    </a:cubicBezTo>
                    <a:lnTo>
                      <a:pt x="613308" y="536849"/>
                    </a:lnTo>
                    <a:cubicBezTo>
                      <a:pt x="638886" y="500292"/>
                      <a:pt x="656336" y="458319"/>
                      <a:pt x="664186" y="414480"/>
                    </a:cubicBezTo>
                    <a:lnTo>
                      <a:pt x="709746" y="401662"/>
                    </a:lnTo>
                    <a:cubicBezTo>
                      <a:pt x="715811" y="399956"/>
                      <a:pt x="720000" y="394425"/>
                      <a:pt x="720000" y="388125"/>
                    </a:cubicBezTo>
                    <a:lnTo>
                      <a:pt x="720000" y="331875"/>
                    </a:lnTo>
                    <a:cubicBezTo>
                      <a:pt x="720000" y="325575"/>
                      <a:pt x="715811" y="320044"/>
                      <a:pt x="709746" y="318338"/>
                    </a:cubicBezTo>
                    <a:close/>
                    <a:moveTo>
                      <a:pt x="691875" y="377473"/>
                    </a:moveTo>
                    <a:lnTo>
                      <a:pt x="647947" y="389831"/>
                    </a:lnTo>
                    <a:cubicBezTo>
                      <a:pt x="642611" y="391331"/>
                      <a:pt x="638655" y="395827"/>
                      <a:pt x="637844" y="401309"/>
                    </a:cubicBezTo>
                    <a:cubicBezTo>
                      <a:pt x="631124" y="446709"/>
                      <a:pt x="613070" y="490222"/>
                      <a:pt x="585637" y="527140"/>
                    </a:cubicBezTo>
                    <a:cubicBezTo>
                      <a:pt x="582473" y="531397"/>
                      <a:pt x="581975" y="537072"/>
                      <a:pt x="584348" y="541817"/>
                    </a:cubicBezTo>
                    <a:lnTo>
                      <a:pt x="601429" y="575979"/>
                    </a:lnTo>
                    <a:lnTo>
                      <a:pt x="575980" y="601428"/>
                    </a:lnTo>
                    <a:lnTo>
                      <a:pt x="541818" y="584346"/>
                    </a:lnTo>
                    <a:cubicBezTo>
                      <a:pt x="537074" y="581974"/>
                      <a:pt x="531401" y="582474"/>
                      <a:pt x="527141" y="585636"/>
                    </a:cubicBezTo>
                    <a:cubicBezTo>
                      <a:pt x="490223" y="613069"/>
                      <a:pt x="446711" y="631122"/>
                      <a:pt x="401310" y="637843"/>
                    </a:cubicBezTo>
                    <a:cubicBezTo>
                      <a:pt x="395828" y="638654"/>
                      <a:pt x="391333" y="642610"/>
                      <a:pt x="389832" y="647945"/>
                    </a:cubicBezTo>
                    <a:lnTo>
                      <a:pt x="377473" y="691875"/>
                    </a:lnTo>
                    <a:lnTo>
                      <a:pt x="342526" y="691875"/>
                    </a:lnTo>
                    <a:lnTo>
                      <a:pt x="330168" y="647947"/>
                    </a:lnTo>
                    <a:cubicBezTo>
                      <a:pt x="328667" y="642611"/>
                      <a:pt x="324172" y="638655"/>
                      <a:pt x="318690" y="637844"/>
                    </a:cubicBezTo>
                    <a:cubicBezTo>
                      <a:pt x="273289" y="631124"/>
                      <a:pt x="229777" y="613070"/>
                      <a:pt x="192859" y="585637"/>
                    </a:cubicBezTo>
                    <a:cubicBezTo>
                      <a:pt x="188601" y="582473"/>
                      <a:pt x="182924" y="581974"/>
                      <a:pt x="178182" y="584348"/>
                    </a:cubicBezTo>
                    <a:lnTo>
                      <a:pt x="144020" y="601429"/>
                    </a:lnTo>
                    <a:lnTo>
                      <a:pt x="118571" y="575980"/>
                    </a:lnTo>
                    <a:lnTo>
                      <a:pt x="135653" y="541818"/>
                    </a:lnTo>
                    <a:cubicBezTo>
                      <a:pt x="138025" y="537074"/>
                      <a:pt x="137526" y="531399"/>
                      <a:pt x="134363" y="527141"/>
                    </a:cubicBezTo>
                    <a:cubicBezTo>
                      <a:pt x="106930" y="490223"/>
                      <a:pt x="88876" y="446711"/>
                      <a:pt x="82156" y="401310"/>
                    </a:cubicBezTo>
                    <a:cubicBezTo>
                      <a:pt x="81345" y="395828"/>
                      <a:pt x="77389" y="391333"/>
                      <a:pt x="72053" y="389832"/>
                    </a:cubicBezTo>
                    <a:lnTo>
                      <a:pt x="28125" y="377473"/>
                    </a:lnTo>
                    <a:lnTo>
                      <a:pt x="28125" y="342526"/>
                    </a:lnTo>
                    <a:lnTo>
                      <a:pt x="72053" y="330168"/>
                    </a:lnTo>
                    <a:cubicBezTo>
                      <a:pt x="77389" y="328667"/>
                      <a:pt x="81345" y="324172"/>
                      <a:pt x="82156" y="318690"/>
                    </a:cubicBezTo>
                    <a:cubicBezTo>
                      <a:pt x="88876" y="273289"/>
                      <a:pt x="106930" y="229777"/>
                      <a:pt x="134363" y="192859"/>
                    </a:cubicBezTo>
                    <a:cubicBezTo>
                      <a:pt x="137527" y="188602"/>
                      <a:pt x="138025" y="182926"/>
                      <a:pt x="135653" y="178182"/>
                    </a:cubicBezTo>
                    <a:lnTo>
                      <a:pt x="118571" y="144020"/>
                    </a:lnTo>
                    <a:lnTo>
                      <a:pt x="144020" y="118571"/>
                    </a:lnTo>
                    <a:lnTo>
                      <a:pt x="178182" y="135653"/>
                    </a:lnTo>
                    <a:cubicBezTo>
                      <a:pt x="182925" y="138023"/>
                      <a:pt x="188601" y="137526"/>
                      <a:pt x="192859" y="134363"/>
                    </a:cubicBezTo>
                    <a:cubicBezTo>
                      <a:pt x="229777" y="106930"/>
                      <a:pt x="273289" y="88876"/>
                      <a:pt x="318690" y="82156"/>
                    </a:cubicBezTo>
                    <a:cubicBezTo>
                      <a:pt x="324172" y="81345"/>
                      <a:pt x="328667" y="77389"/>
                      <a:pt x="330168" y="72053"/>
                    </a:cubicBezTo>
                    <a:lnTo>
                      <a:pt x="342527" y="28125"/>
                    </a:lnTo>
                    <a:lnTo>
                      <a:pt x="377474" y="28125"/>
                    </a:lnTo>
                    <a:lnTo>
                      <a:pt x="389832" y="72053"/>
                    </a:lnTo>
                    <a:cubicBezTo>
                      <a:pt x="391333" y="77389"/>
                      <a:pt x="395828" y="81345"/>
                      <a:pt x="401310" y="82156"/>
                    </a:cubicBezTo>
                    <a:cubicBezTo>
                      <a:pt x="446711" y="88876"/>
                      <a:pt x="490223" y="106930"/>
                      <a:pt x="527141" y="134363"/>
                    </a:cubicBezTo>
                    <a:cubicBezTo>
                      <a:pt x="531398" y="137527"/>
                      <a:pt x="537074" y="138023"/>
                      <a:pt x="541818" y="135653"/>
                    </a:cubicBezTo>
                    <a:lnTo>
                      <a:pt x="575980" y="118571"/>
                    </a:lnTo>
                    <a:lnTo>
                      <a:pt x="601429" y="144020"/>
                    </a:lnTo>
                    <a:lnTo>
                      <a:pt x="584348" y="178182"/>
                    </a:lnTo>
                    <a:cubicBezTo>
                      <a:pt x="581975" y="182926"/>
                      <a:pt x="582474" y="188601"/>
                      <a:pt x="585637" y="192859"/>
                    </a:cubicBezTo>
                    <a:cubicBezTo>
                      <a:pt x="613070" y="229777"/>
                      <a:pt x="631124" y="273289"/>
                      <a:pt x="637844" y="318690"/>
                    </a:cubicBezTo>
                    <a:cubicBezTo>
                      <a:pt x="638655" y="324172"/>
                      <a:pt x="642611" y="328667"/>
                      <a:pt x="647947" y="330168"/>
                    </a:cubicBezTo>
                    <a:lnTo>
                      <a:pt x="691875" y="342527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03EE043A-F0A6-4C68-95DA-38A4E499E3E1}"/>
                  </a:ext>
                </a:extLst>
              </p:cNvPr>
              <p:cNvSpPr/>
              <p:nvPr/>
            </p:nvSpPr>
            <p:spPr>
              <a:xfrm>
                <a:off x="6418370" y="2397103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0A2C4F70-6841-4577-A00F-308C42545309}"/>
                  </a:ext>
                </a:extLst>
              </p:cNvPr>
              <p:cNvSpPr/>
              <p:nvPr/>
            </p:nvSpPr>
            <p:spPr>
              <a:xfrm>
                <a:off x="6007745" y="2045540"/>
                <a:ext cx="478125" cy="478125"/>
              </a:xfrm>
              <a:custGeom>
                <a:avLst/>
                <a:gdLst>
                  <a:gd name="connsiteX0" fmla="*/ 239063 w 478125"/>
                  <a:gd name="connsiteY0" fmla="*/ 0 h 478125"/>
                  <a:gd name="connsiteX1" fmla="*/ 0 w 478125"/>
                  <a:gd name="connsiteY1" fmla="*/ 239063 h 478125"/>
                  <a:gd name="connsiteX2" fmla="*/ 239063 w 478125"/>
                  <a:gd name="connsiteY2" fmla="*/ 478125 h 478125"/>
                  <a:gd name="connsiteX3" fmla="*/ 391265 w 478125"/>
                  <a:gd name="connsiteY3" fmla="*/ 423420 h 478125"/>
                  <a:gd name="connsiteX4" fmla="*/ 393148 w 478125"/>
                  <a:gd name="connsiteY4" fmla="*/ 403622 h 478125"/>
                  <a:gd name="connsiteX5" fmla="*/ 373350 w 478125"/>
                  <a:gd name="connsiteY5" fmla="*/ 401739 h 478125"/>
                  <a:gd name="connsiteX6" fmla="*/ 336358 w 478125"/>
                  <a:gd name="connsiteY6" fmla="*/ 426222 h 478125"/>
                  <a:gd name="connsiteX7" fmla="*/ 295313 w 478125"/>
                  <a:gd name="connsiteY7" fmla="*/ 393750 h 478125"/>
                  <a:gd name="connsiteX8" fmla="*/ 281250 w 478125"/>
                  <a:gd name="connsiteY8" fmla="*/ 379688 h 478125"/>
                  <a:gd name="connsiteX9" fmla="*/ 295313 w 478125"/>
                  <a:gd name="connsiteY9" fmla="*/ 365625 h 478125"/>
                  <a:gd name="connsiteX10" fmla="*/ 351563 w 478125"/>
                  <a:gd name="connsiteY10" fmla="*/ 365625 h 478125"/>
                  <a:gd name="connsiteX11" fmla="*/ 393750 w 478125"/>
                  <a:gd name="connsiteY11" fmla="*/ 323438 h 478125"/>
                  <a:gd name="connsiteX12" fmla="*/ 393750 w 478125"/>
                  <a:gd name="connsiteY12" fmla="*/ 267188 h 478125"/>
                  <a:gd name="connsiteX13" fmla="*/ 407813 w 478125"/>
                  <a:gd name="connsiteY13" fmla="*/ 253111 h 478125"/>
                  <a:gd name="connsiteX14" fmla="*/ 449530 w 478125"/>
                  <a:gd name="connsiteY14" fmla="*/ 253125 h 478125"/>
                  <a:gd name="connsiteX15" fmla="*/ 439608 w 478125"/>
                  <a:gd name="connsiteY15" fmla="*/ 304657 h 478125"/>
                  <a:gd name="connsiteX16" fmla="*/ 448606 w 478125"/>
                  <a:gd name="connsiteY16" fmla="*/ 322393 h 478125"/>
                  <a:gd name="connsiteX17" fmla="*/ 466342 w 478125"/>
                  <a:gd name="connsiteY17" fmla="*/ 313394 h 478125"/>
                  <a:gd name="connsiteX18" fmla="*/ 478125 w 478125"/>
                  <a:gd name="connsiteY18" fmla="*/ 239063 h 478125"/>
                  <a:gd name="connsiteX19" fmla="*/ 239063 w 478125"/>
                  <a:gd name="connsiteY19" fmla="*/ 0 h 478125"/>
                  <a:gd name="connsiteX20" fmla="*/ 382497 w 478125"/>
                  <a:gd name="connsiteY20" fmla="*/ 84375 h 478125"/>
                  <a:gd name="connsiteX21" fmla="*/ 379688 w 478125"/>
                  <a:gd name="connsiteY21" fmla="*/ 84375 h 478125"/>
                  <a:gd name="connsiteX22" fmla="*/ 337500 w 478125"/>
                  <a:gd name="connsiteY22" fmla="*/ 126563 h 478125"/>
                  <a:gd name="connsiteX23" fmla="*/ 323438 w 478125"/>
                  <a:gd name="connsiteY23" fmla="*/ 140625 h 478125"/>
                  <a:gd name="connsiteX24" fmla="*/ 281250 w 478125"/>
                  <a:gd name="connsiteY24" fmla="*/ 182813 h 478125"/>
                  <a:gd name="connsiteX25" fmla="*/ 281250 w 478125"/>
                  <a:gd name="connsiteY25" fmla="*/ 239063 h 478125"/>
                  <a:gd name="connsiteX26" fmla="*/ 267188 w 478125"/>
                  <a:gd name="connsiteY26" fmla="*/ 253125 h 478125"/>
                  <a:gd name="connsiteX27" fmla="*/ 253125 w 478125"/>
                  <a:gd name="connsiteY27" fmla="*/ 239063 h 478125"/>
                  <a:gd name="connsiteX28" fmla="*/ 253125 w 478125"/>
                  <a:gd name="connsiteY28" fmla="*/ 210938 h 478125"/>
                  <a:gd name="connsiteX29" fmla="*/ 210938 w 478125"/>
                  <a:gd name="connsiteY29" fmla="*/ 168750 h 478125"/>
                  <a:gd name="connsiteX30" fmla="*/ 182813 w 478125"/>
                  <a:gd name="connsiteY30" fmla="*/ 168750 h 478125"/>
                  <a:gd name="connsiteX31" fmla="*/ 168750 w 478125"/>
                  <a:gd name="connsiteY31" fmla="*/ 154688 h 478125"/>
                  <a:gd name="connsiteX32" fmla="*/ 182813 w 478125"/>
                  <a:gd name="connsiteY32" fmla="*/ 140625 h 478125"/>
                  <a:gd name="connsiteX33" fmla="*/ 225000 w 478125"/>
                  <a:gd name="connsiteY33" fmla="*/ 98438 h 478125"/>
                  <a:gd name="connsiteX34" fmla="*/ 182813 w 478125"/>
                  <a:gd name="connsiteY34" fmla="*/ 56250 h 478125"/>
                  <a:gd name="connsiteX35" fmla="*/ 133819 w 478125"/>
                  <a:gd name="connsiteY35" fmla="*/ 56250 h 478125"/>
                  <a:gd name="connsiteX36" fmla="*/ 239063 w 478125"/>
                  <a:gd name="connsiteY36" fmla="*/ 28125 h 478125"/>
                  <a:gd name="connsiteX37" fmla="*/ 382497 w 478125"/>
                  <a:gd name="connsiteY37" fmla="*/ 84375 h 478125"/>
                  <a:gd name="connsiteX38" fmla="*/ 32366 w 478125"/>
                  <a:gd name="connsiteY38" fmla="*/ 196875 h 478125"/>
                  <a:gd name="connsiteX39" fmla="*/ 42188 w 478125"/>
                  <a:gd name="connsiteY39" fmla="*/ 196875 h 478125"/>
                  <a:gd name="connsiteX40" fmla="*/ 56250 w 478125"/>
                  <a:gd name="connsiteY40" fmla="*/ 210938 h 478125"/>
                  <a:gd name="connsiteX41" fmla="*/ 98438 w 478125"/>
                  <a:gd name="connsiteY41" fmla="*/ 253125 h 478125"/>
                  <a:gd name="connsiteX42" fmla="*/ 154688 w 478125"/>
                  <a:gd name="connsiteY42" fmla="*/ 253125 h 478125"/>
                  <a:gd name="connsiteX43" fmla="*/ 168750 w 478125"/>
                  <a:gd name="connsiteY43" fmla="*/ 267188 h 478125"/>
                  <a:gd name="connsiteX44" fmla="*/ 154688 w 478125"/>
                  <a:gd name="connsiteY44" fmla="*/ 281250 h 478125"/>
                  <a:gd name="connsiteX45" fmla="*/ 112500 w 478125"/>
                  <a:gd name="connsiteY45" fmla="*/ 323438 h 478125"/>
                  <a:gd name="connsiteX46" fmla="*/ 98438 w 478125"/>
                  <a:gd name="connsiteY46" fmla="*/ 337500 h 478125"/>
                  <a:gd name="connsiteX47" fmla="*/ 63523 w 478125"/>
                  <a:gd name="connsiteY47" fmla="*/ 356036 h 478125"/>
                  <a:gd name="connsiteX48" fmla="*/ 28125 w 478125"/>
                  <a:gd name="connsiteY48" fmla="*/ 239063 h 478125"/>
                  <a:gd name="connsiteX49" fmla="*/ 32366 w 478125"/>
                  <a:gd name="connsiteY49" fmla="*/ 196875 h 478125"/>
                  <a:gd name="connsiteX50" fmla="*/ 365625 w 478125"/>
                  <a:gd name="connsiteY50" fmla="*/ 267188 h 478125"/>
                  <a:gd name="connsiteX51" fmla="*/ 365625 w 478125"/>
                  <a:gd name="connsiteY51" fmla="*/ 323438 h 478125"/>
                  <a:gd name="connsiteX52" fmla="*/ 351563 w 478125"/>
                  <a:gd name="connsiteY52" fmla="*/ 337500 h 478125"/>
                  <a:gd name="connsiteX53" fmla="*/ 295313 w 478125"/>
                  <a:gd name="connsiteY53" fmla="*/ 337500 h 478125"/>
                  <a:gd name="connsiteX54" fmla="*/ 253125 w 478125"/>
                  <a:gd name="connsiteY54" fmla="*/ 379688 h 478125"/>
                  <a:gd name="connsiteX55" fmla="*/ 295313 w 478125"/>
                  <a:gd name="connsiteY55" fmla="*/ 421875 h 478125"/>
                  <a:gd name="connsiteX56" fmla="*/ 309375 w 478125"/>
                  <a:gd name="connsiteY56" fmla="*/ 435938 h 478125"/>
                  <a:gd name="connsiteX57" fmla="*/ 309375 w 478125"/>
                  <a:gd name="connsiteY57" fmla="*/ 437995 h 478125"/>
                  <a:gd name="connsiteX58" fmla="*/ 239063 w 478125"/>
                  <a:gd name="connsiteY58" fmla="*/ 450000 h 478125"/>
                  <a:gd name="connsiteX59" fmla="*/ 84375 w 478125"/>
                  <a:gd name="connsiteY59" fmla="*/ 382462 h 478125"/>
                  <a:gd name="connsiteX60" fmla="*/ 84375 w 478125"/>
                  <a:gd name="connsiteY60" fmla="*/ 379688 h 478125"/>
                  <a:gd name="connsiteX61" fmla="*/ 98438 w 478125"/>
                  <a:gd name="connsiteY61" fmla="*/ 365625 h 478125"/>
                  <a:gd name="connsiteX62" fmla="*/ 140625 w 478125"/>
                  <a:gd name="connsiteY62" fmla="*/ 323438 h 478125"/>
                  <a:gd name="connsiteX63" fmla="*/ 154688 w 478125"/>
                  <a:gd name="connsiteY63" fmla="*/ 309375 h 478125"/>
                  <a:gd name="connsiteX64" fmla="*/ 196875 w 478125"/>
                  <a:gd name="connsiteY64" fmla="*/ 267188 h 478125"/>
                  <a:gd name="connsiteX65" fmla="*/ 154688 w 478125"/>
                  <a:gd name="connsiteY65" fmla="*/ 225000 h 478125"/>
                  <a:gd name="connsiteX66" fmla="*/ 98438 w 478125"/>
                  <a:gd name="connsiteY66" fmla="*/ 225000 h 478125"/>
                  <a:gd name="connsiteX67" fmla="*/ 84375 w 478125"/>
                  <a:gd name="connsiteY67" fmla="*/ 210938 h 478125"/>
                  <a:gd name="connsiteX68" fmla="*/ 42188 w 478125"/>
                  <a:gd name="connsiteY68" fmla="*/ 168750 h 478125"/>
                  <a:gd name="connsiteX69" fmla="*/ 40158 w 478125"/>
                  <a:gd name="connsiteY69" fmla="*/ 168750 h 478125"/>
                  <a:gd name="connsiteX70" fmla="*/ 95701 w 478125"/>
                  <a:gd name="connsiteY70" fmla="*/ 84375 h 478125"/>
                  <a:gd name="connsiteX71" fmla="*/ 182813 w 478125"/>
                  <a:gd name="connsiteY71" fmla="*/ 84375 h 478125"/>
                  <a:gd name="connsiteX72" fmla="*/ 196875 w 478125"/>
                  <a:gd name="connsiteY72" fmla="*/ 98438 h 478125"/>
                  <a:gd name="connsiteX73" fmla="*/ 182813 w 478125"/>
                  <a:gd name="connsiteY73" fmla="*/ 112500 h 478125"/>
                  <a:gd name="connsiteX74" fmla="*/ 140625 w 478125"/>
                  <a:gd name="connsiteY74" fmla="*/ 154688 h 478125"/>
                  <a:gd name="connsiteX75" fmla="*/ 182813 w 478125"/>
                  <a:gd name="connsiteY75" fmla="*/ 196875 h 478125"/>
                  <a:gd name="connsiteX76" fmla="*/ 210938 w 478125"/>
                  <a:gd name="connsiteY76" fmla="*/ 196875 h 478125"/>
                  <a:gd name="connsiteX77" fmla="*/ 225000 w 478125"/>
                  <a:gd name="connsiteY77" fmla="*/ 210938 h 478125"/>
                  <a:gd name="connsiteX78" fmla="*/ 225000 w 478125"/>
                  <a:gd name="connsiteY78" fmla="*/ 239063 h 478125"/>
                  <a:gd name="connsiteX79" fmla="*/ 267188 w 478125"/>
                  <a:gd name="connsiteY79" fmla="*/ 281250 h 478125"/>
                  <a:gd name="connsiteX80" fmla="*/ 309375 w 478125"/>
                  <a:gd name="connsiteY80" fmla="*/ 239063 h 478125"/>
                  <a:gd name="connsiteX81" fmla="*/ 309375 w 478125"/>
                  <a:gd name="connsiteY81" fmla="*/ 182813 h 478125"/>
                  <a:gd name="connsiteX82" fmla="*/ 323438 w 478125"/>
                  <a:gd name="connsiteY82" fmla="*/ 168750 h 478125"/>
                  <a:gd name="connsiteX83" fmla="*/ 365625 w 478125"/>
                  <a:gd name="connsiteY83" fmla="*/ 126563 h 478125"/>
                  <a:gd name="connsiteX84" fmla="*/ 379688 w 478125"/>
                  <a:gd name="connsiteY84" fmla="*/ 112500 h 478125"/>
                  <a:gd name="connsiteX85" fmla="*/ 407821 w 478125"/>
                  <a:gd name="connsiteY85" fmla="*/ 112500 h 478125"/>
                  <a:gd name="connsiteX86" fmla="*/ 449543 w 478125"/>
                  <a:gd name="connsiteY86" fmla="*/ 225000 h 478125"/>
                  <a:gd name="connsiteX87" fmla="*/ 407813 w 478125"/>
                  <a:gd name="connsiteY87" fmla="*/ 225000 h 478125"/>
                  <a:gd name="connsiteX88" fmla="*/ 365625 w 478125"/>
                  <a:gd name="connsiteY88" fmla="*/ 267188 h 47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78125" h="478125">
                    <a:moveTo>
                      <a:pt x="239063" y="0"/>
                    </a:moveTo>
                    <a:cubicBezTo>
                      <a:pt x="107599" y="0"/>
                      <a:pt x="0" y="106455"/>
                      <a:pt x="0" y="239063"/>
                    </a:cubicBezTo>
                    <a:cubicBezTo>
                      <a:pt x="0" y="371904"/>
                      <a:pt x="107970" y="478125"/>
                      <a:pt x="239063" y="478125"/>
                    </a:cubicBezTo>
                    <a:cubicBezTo>
                      <a:pt x="295296" y="478125"/>
                      <a:pt x="348675" y="458615"/>
                      <a:pt x="391265" y="423420"/>
                    </a:cubicBezTo>
                    <a:cubicBezTo>
                      <a:pt x="397252" y="418473"/>
                      <a:pt x="398094" y="409610"/>
                      <a:pt x="393148" y="403622"/>
                    </a:cubicBezTo>
                    <a:cubicBezTo>
                      <a:pt x="388201" y="397635"/>
                      <a:pt x="379337" y="396795"/>
                      <a:pt x="373350" y="401739"/>
                    </a:cubicBezTo>
                    <a:cubicBezTo>
                      <a:pt x="361872" y="411224"/>
                      <a:pt x="349473" y="419396"/>
                      <a:pt x="336358" y="426222"/>
                    </a:cubicBezTo>
                    <a:cubicBezTo>
                      <a:pt x="331958" y="407630"/>
                      <a:pt x="315231" y="393750"/>
                      <a:pt x="295313" y="393750"/>
                    </a:cubicBezTo>
                    <a:cubicBezTo>
                      <a:pt x="287558" y="393750"/>
                      <a:pt x="281250" y="387442"/>
                      <a:pt x="281250" y="379688"/>
                    </a:cubicBezTo>
                    <a:cubicBezTo>
                      <a:pt x="281250" y="371933"/>
                      <a:pt x="287558" y="365625"/>
                      <a:pt x="295313" y="365625"/>
                    </a:cubicBezTo>
                    <a:lnTo>
                      <a:pt x="351563" y="365625"/>
                    </a:lnTo>
                    <a:cubicBezTo>
                      <a:pt x="374825" y="365625"/>
                      <a:pt x="393750" y="346700"/>
                      <a:pt x="393750" y="323438"/>
                    </a:cubicBezTo>
                    <a:lnTo>
                      <a:pt x="393750" y="267188"/>
                    </a:lnTo>
                    <a:cubicBezTo>
                      <a:pt x="393750" y="259433"/>
                      <a:pt x="400058" y="253111"/>
                      <a:pt x="407813" y="253111"/>
                    </a:cubicBezTo>
                    <a:lnTo>
                      <a:pt x="449530" y="253125"/>
                    </a:lnTo>
                    <a:cubicBezTo>
                      <a:pt x="448374" y="270705"/>
                      <a:pt x="445057" y="287985"/>
                      <a:pt x="439608" y="304657"/>
                    </a:cubicBezTo>
                    <a:cubicBezTo>
                      <a:pt x="437196" y="312040"/>
                      <a:pt x="441224" y="319980"/>
                      <a:pt x="448606" y="322393"/>
                    </a:cubicBezTo>
                    <a:cubicBezTo>
                      <a:pt x="455975" y="324802"/>
                      <a:pt x="463925" y="320788"/>
                      <a:pt x="466342" y="313394"/>
                    </a:cubicBezTo>
                    <a:cubicBezTo>
                      <a:pt x="474161" y="289468"/>
                      <a:pt x="478125" y="264459"/>
                      <a:pt x="478125" y="239063"/>
                    </a:cubicBezTo>
                    <a:cubicBezTo>
                      <a:pt x="478125" y="108499"/>
                      <a:pt x="372652" y="0"/>
                      <a:pt x="239063" y="0"/>
                    </a:cubicBezTo>
                    <a:close/>
                    <a:moveTo>
                      <a:pt x="382497" y="84375"/>
                    </a:moveTo>
                    <a:lnTo>
                      <a:pt x="379688" y="84375"/>
                    </a:lnTo>
                    <a:cubicBezTo>
                      <a:pt x="356425" y="84375"/>
                      <a:pt x="337500" y="103300"/>
                      <a:pt x="337500" y="126563"/>
                    </a:cubicBezTo>
                    <a:cubicBezTo>
                      <a:pt x="337500" y="134317"/>
                      <a:pt x="331192" y="140625"/>
                      <a:pt x="323438" y="140625"/>
                    </a:cubicBezTo>
                    <a:cubicBezTo>
                      <a:pt x="300175" y="140625"/>
                      <a:pt x="281250" y="159550"/>
                      <a:pt x="281250" y="182813"/>
                    </a:cubicBezTo>
                    <a:lnTo>
                      <a:pt x="281250" y="239063"/>
                    </a:lnTo>
                    <a:cubicBezTo>
                      <a:pt x="281250" y="246817"/>
                      <a:pt x="274942" y="253125"/>
                      <a:pt x="267188" y="253125"/>
                    </a:cubicBezTo>
                    <a:cubicBezTo>
                      <a:pt x="259433" y="253125"/>
                      <a:pt x="253125" y="246817"/>
                      <a:pt x="253125" y="239063"/>
                    </a:cubicBezTo>
                    <a:lnTo>
                      <a:pt x="253125" y="210938"/>
                    </a:lnTo>
                    <a:cubicBezTo>
                      <a:pt x="253125" y="187675"/>
                      <a:pt x="234200" y="168750"/>
                      <a:pt x="210938" y="168750"/>
                    </a:cubicBezTo>
                    <a:lnTo>
                      <a:pt x="182813" y="168750"/>
                    </a:lnTo>
                    <a:cubicBezTo>
                      <a:pt x="175058" y="168750"/>
                      <a:pt x="168750" y="162442"/>
                      <a:pt x="168750" y="154688"/>
                    </a:cubicBezTo>
                    <a:cubicBezTo>
                      <a:pt x="168750" y="146933"/>
                      <a:pt x="175058" y="140625"/>
                      <a:pt x="182813" y="140625"/>
                    </a:cubicBezTo>
                    <a:cubicBezTo>
                      <a:pt x="206075" y="140625"/>
                      <a:pt x="225000" y="121700"/>
                      <a:pt x="225000" y="98438"/>
                    </a:cubicBezTo>
                    <a:cubicBezTo>
                      <a:pt x="225000" y="75175"/>
                      <a:pt x="206075" y="56250"/>
                      <a:pt x="182813" y="56250"/>
                    </a:cubicBezTo>
                    <a:lnTo>
                      <a:pt x="133819" y="56250"/>
                    </a:lnTo>
                    <a:cubicBezTo>
                      <a:pt x="165608" y="37941"/>
                      <a:pt x="201842" y="28125"/>
                      <a:pt x="239063" y="28125"/>
                    </a:cubicBezTo>
                    <a:cubicBezTo>
                      <a:pt x="292921" y="28125"/>
                      <a:pt x="343733" y="48327"/>
                      <a:pt x="382497" y="84375"/>
                    </a:cubicBezTo>
                    <a:close/>
                    <a:moveTo>
                      <a:pt x="32366" y="196875"/>
                    </a:moveTo>
                    <a:lnTo>
                      <a:pt x="42188" y="196875"/>
                    </a:lnTo>
                    <a:cubicBezTo>
                      <a:pt x="49942" y="196875"/>
                      <a:pt x="56250" y="203183"/>
                      <a:pt x="56250" y="210938"/>
                    </a:cubicBezTo>
                    <a:cubicBezTo>
                      <a:pt x="56250" y="234200"/>
                      <a:pt x="75175" y="253125"/>
                      <a:pt x="98438" y="253125"/>
                    </a:cubicBezTo>
                    <a:lnTo>
                      <a:pt x="154688" y="253125"/>
                    </a:lnTo>
                    <a:cubicBezTo>
                      <a:pt x="162442" y="253125"/>
                      <a:pt x="168750" y="259433"/>
                      <a:pt x="168750" y="267188"/>
                    </a:cubicBezTo>
                    <a:cubicBezTo>
                      <a:pt x="168750" y="274942"/>
                      <a:pt x="162442" y="281250"/>
                      <a:pt x="154688" y="281250"/>
                    </a:cubicBezTo>
                    <a:cubicBezTo>
                      <a:pt x="131425" y="281250"/>
                      <a:pt x="112500" y="300175"/>
                      <a:pt x="112500" y="323438"/>
                    </a:cubicBezTo>
                    <a:cubicBezTo>
                      <a:pt x="112500" y="331192"/>
                      <a:pt x="106192" y="337500"/>
                      <a:pt x="98438" y="337500"/>
                    </a:cubicBezTo>
                    <a:cubicBezTo>
                      <a:pt x="83935" y="337500"/>
                      <a:pt x="71118" y="344858"/>
                      <a:pt x="63523" y="356036"/>
                    </a:cubicBezTo>
                    <a:cubicBezTo>
                      <a:pt x="40546" y="321578"/>
                      <a:pt x="28125" y="280945"/>
                      <a:pt x="28125" y="239063"/>
                    </a:cubicBezTo>
                    <a:cubicBezTo>
                      <a:pt x="28125" y="224834"/>
                      <a:pt x="29565" y="210691"/>
                      <a:pt x="32366" y="196875"/>
                    </a:cubicBezTo>
                    <a:close/>
                    <a:moveTo>
                      <a:pt x="365625" y="267188"/>
                    </a:moveTo>
                    <a:lnTo>
                      <a:pt x="365625" y="323438"/>
                    </a:lnTo>
                    <a:cubicBezTo>
                      <a:pt x="365625" y="331192"/>
                      <a:pt x="359317" y="337500"/>
                      <a:pt x="351563" y="337500"/>
                    </a:cubicBezTo>
                    <a:lnTo>
                      <a:pt x="295313" y="337500"/>
                    </a:lnTo>
                    <a:cubicBezTo>
                      <a:pt x="272050" y="337500"/>
                      <a:pt x="253125" y="356425"/>
                      <a:pt x="253125" y="379688"/>
                    </a:cubicBezTo>
                    <a:cubicBezTo>
                      <a:pt x="253125" y="402950"/>
                      <a:pt x="272050" y="421875"/>
                      <a:pt x="295313" y="421875"/>
                    </a:cubicBezTo>
                    <a:cubicBezTo>
                      <a:pt x="303067" y="421875"/>
                      <a:pt x="309375" y="428183"/>
                      <a:pt x="309375" y="435938"/>
                    </a:cubicBezTo>
                    <a:lnTo>
                      <a:pt x="309375" y="437995"/>
                    </a:lnTo>
                    <a:cubicBezTo>
                      <a:pt x="286861" y="445960"/>
                      <a:pt x="263254" y="450000"/>
                      <a:pt x="239063" y="450000"/>
                    </a:cubicBezTo>
                    <a:cubicBezTo>
                      <a:pt x="180326" y="450000"/>
                      <a:pt x="124252" y="425447"/>
                      <a:pt x="84375" y="382462"/>
                    </a:cubicBezTo>
                    <a:lnTo>
                      <a:pt x="84375" y="379688"/>
                    </a:lnTo>
                    <a:cubicBezTo>
                      <a:pt x="84375" y="371933"/>
                      <a:pt x="90683" y="365625"/>
                      <a:pt x="98438" y="365625"/>
                    </a:cubicBezTo>
                    <a:cubicBezTo>
                      <a:pt x="121700" y="365625"/>
                      <a:pt x="140625" y="346700"/>
                      <a:pt x="140625" y="323438"/>
                    </a:cubicBezTo>
                    <a:cubicBezTo>
                      <a:pt x="140625" y="315683"/>
                      <a:pt x="146933" y="309375"/>
                      <a:pt x="154688" y="309375"/>
                    </a:cubicBezTo>
                    <a:cubicBezTo>
                      <a:pt x="177950" y="309375"/>
                      <a:pt x="196875" y="290450"/>
                      <a:pt x="196875" y="267188"/>
                    </a:cubicBezTo>
                    <a:cubicBezTo>
                      <a:pt x="196875" y="243925"/>
                      <a:pt x="177950" y="225000"/>
                      <a:pt x="154688" y="225000"/>
                    </a:cubicBezTo>
                    <a:lnTo>
                      <a:pt x="98438" y="225000"/>
                    </a:lnTo>
                    <a:cubicBezTo>
                      <a:pt x="90683" y="225000"/>
                      <a:pt x="84375" y="218692"/>
                      <a:pt x="84375" y="210938"/>
                    </a:cubicBezTo>
                    <a:cubicBezTo>
                      <a:pt x="84375" y="187675"/>
                      <a:pt x="65450" y="168750"/>
                      <a:pt x="42188" y="168750"/>
                    </a:cubicBezTo>
                    <a:lnTo>
                      <a:pt x="40158" y="168750"/>
                    </a:lnTo>
                    <a:cubicBezTo>
                      <a:pt x="51484" y="136610"/>
                      <a:pt x="70429" y="107783"/>
                      <a:pt x="95701" y="84375"/>
                    </a:cubicBezTo>
                    <a:lnTo>
                      <a:pt x="182813" y="84375"/>
                    </a:lnTo>
                    <a:cubicBezTo>
                      <a:pt x="190567" y="84375"/>
                      <a:pt x="196875" y="90683"/>
                      <a:pt x="196875" y="98438"/>
                    </a:cubicBezTo>
                    <a:cubicBezTo>
                      <a:pt x="196875" y="106192"/>
                      <a:pt x="190567" y="112500"/>
                      <a:pt x="182813" y="112500"/>
                    </a:cubicBezTo>
                    <a:cubicBezTo>
                      <a:pt x="159550" y="112500"/>
                      <a:pt x="140625" y="131425"/>
                      <a:pt x="140625" y="154688"/>
                    </a:cubicBezTo>
                    <a:cubicBezTo>
                      <a:pt x="140625" y="177950"/>
                      <a:pt x="159550" y="196875"/>
                      <a:pt x="182813" y="196875"/>
                    </a:cubicBezTo>
                    <a:lnTo>
                      <a:pt x="210938" y="196875"/>
                    </a:lnTo>
                    <a:cubicBezTo>
                      <a:pt x="218692" y="196875"/>
                      <a:pt x="225000" y="203183"/>
                      <a:pt x="225000" y="210938"/>
                    </a:cubicBezTo>
                    <a:lnTo>
                      <a:pt x="225000" y="239063"/>
                    </a:lnTo>
                    <a:cubicBezTo>
                      <a:pt x="225000" y="262325"/>
                      <a:pt x="243925" y="281250"/>
                      <a:pt x="267188" y="281250"/>
                    </a:cubicBezTo>
                    <a:cubicBezTo>
                      <a:pt x="290450" y="281250"/>
                      <a:pt x="309375" y="262325"/>
                      <a:pt x="309375" y="239063"/>
                    </a:cubicBezTo>
                    <a:lnTo>
                      <a:pt x="309375" y="182813"/>
                    </a:lnTo>
                    <a:cubicBezTo>
                      <a:pt x="309375" y="175058"/>
                      <a:pt x="315683" y="168750"/>
                      <a:pt x="323438" y="168750"/>
                    </a:cubicBezTo>
                    <a:cubicBezTo>
                      <a:pt x="346700" y="168750"/>
                      <a:pt x="365625" y="149825"/>
                      <a:pt x="365625" y="126563"/>
                    </a:cubicBezTo>
                    <a:cubicBezTo>
                      <a:pt x="365625" y="118808"/>
                      <a:pt x="371933" y="112500"/>
                      <a:pt x="379688" y="112500"/>
                    </a:cubicBezTo>
                    <a:lnTo>
                      <a:pt x="407821" y="112500"/>
                    </a:lnTo>
                    <a:cubicBezTo>
                      <a:pt x="432617" y="145455"/>
                      <a:pt x="446891" y="183984"/>
                      <a:pt x="449543" y="225000"/>
                    </a:cubicBezTo>
                    <a:lnTo>
                      <a:pt x="407813" y="225000"/>
                    </a:lnTo>
                    <a:cubicBezTo>
                      <a:pt x="384550" y="225000"/>
                      <a:pt x="365625" y="243925"/>
                      <a:pt x="365625" y="2671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4527A88F-FA23-4501-B4C5-FD51B758554A}"/>
              </a:ext>
            </a:extLst>
          </p:cNvPr>
          <p:cNvGrpSpPr/>
          <p:nvPr/>
        </p:nvGrpSpPr>
        <p:grpSpPr>
          <a:xfrm>
            <a:off x="4221120" y="3346540"/>
            <a:ext cx="624836" cy="624838"/>
            <a:chOff x="9306119" y="1749690"/>
            <a:chExt cx="1079424" cy="1079430"/>
          </a:xfrm>
        </p:grpSpPr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C6D6E7A1-9EC8-4E44-B7CF-F7ED02D24991}"/>
                </a:ext>
              </a:extLst>
            </p:cNvPr>
            <p:cNvGrpSpPr/>
            <p:nvPr/>
          </p:nvGrpSpPr>
          <p:grpSpPr>
            <a:xfrm>
              <a:off x="9306119" y="1749690"/>
              <a:ext cx="1079424" cy="1079430"/>
              <a:chOff x="9306119" y="1749690"/>
              <a:chExt cx="1079424" cy="1079430"/>
            </a:xfrm>
          </p:grpSpPr>
          <p:sp>
            <p:nvSpPr>
              <p:cNvPr id="277" name="椭圆 276">
                <a:extLst>
                  <a:ext uri="{FF2B5EF4-FFF2-40B4-BE49-F238E27FC236}">
                    <a16:creationId xmlns:a16="http://schemas.microsoft.com/office/drawing/2014/main" id="{CC5DD9C5-DB5C-4413-9C65-3970E3F7F623}"/>
                  </a:ext>
                </a:extLst>
              </p:cNvPr>
              <p:cNvSpPr/>
              <p:nvPr/>
            </p:nvSpPr>
            <p:spPr>
              <a:xfrm>
                <a:off x="9317741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E5872EC8-ADD3-4CDC-9BB7-E0F15C1D2FDB}"/>
                  </a:ext>
                </a:extLst>
              </p:cNvPr>
              <p:cNvGrpSpPr/>
              <p:nvPr/>
            </p:nvGrpSpPr>
            <p:grpSpPr>
              <a:xfrm>
                <a:off x="9306119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FEB0A940-2A02-42CC-86D2-708D6D1F734D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9A029A52-C355-4F5C-A9D2-DC83EF9DC757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13027CE9-10EB-4013-98BE-69D502EE57F6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FB9FE433-A1B3-475B-A63D-C044D13353E9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083C735D-50B6-4840-A1C0-1EA20A39EA1A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0F55EB60-DAA9-42B4-9D58-73FBE67F468D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712BFA27-AD50-418E-BFDE-402D6B513F8D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E07E312C-8A8C-431F-91CF-C716659C77ED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AEFDCBFB-9B45-4911-9583-AE8AC3FE1B8E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28DE21FF-D624-4D5D-A7D6-31166E4A2821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8A2C3358-EDBB-4447-A331-5E4B1B9B5705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076C17A5-0667-4279-9A63-6F0D7D88D574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1172B5E8-33E3-4680-AA77-0E54EA24DE20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BC7027CE-9511-415D-8F07-EF0F4E390104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B664A987-83BB-402E-829C-284C359DD571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1E28B599-2494-4E8D-828A-9AEBB1D8410E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6A726305-5DBB-4035-83F0-F0324202E7D9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A59CC6DF-57DC-4CBB-91BC-6DC0C2C40364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E0A76287-069E-43CD-B6E8-1A790F5784AC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04F1E2D8-5916-4DC6-A2BD-11D3F3354862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0E45E08D-635A-400C-9BAE-66A4430234A6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B2131D63-BE52-4D80-A985-3F6355506B6C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D28BD468-1A51-4FE9-8E88-B31275BAC61F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BAF8F999-62C3-4063-B6E5-F7482BF34C1F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2AE4350A-C3EA-4483-AEC9-4CCBFF98D28F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5D39EFB8-6FFC-4D1C-AD2B-DA0BD6F35D9E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828D0913-37C7-4083-A95A-9ECBAD979E9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381F592D-FB66-448C-87E6-7A3CA5AB4BF0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392E29A7-D008-4A5F-8A06-F14AF15887F0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CF8F36B9-FE68-4C08-86ED-EB4F3F403E3F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05E093F6-C883-4DAB-A0F9-CE8F36AF7EC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2A55CB0C-54F0-4710-8A81-F6361732DF31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B72726EA-53FE-4AE4-8F56-11E94D9FAE33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A86E5855-ED6C-4EB7-9994-9EAAFD7047BB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55C012AC-8A24-4801-84CB-93DE1516516F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4" name="弧形 313">
                  <a:extLst>
                    <a:ext uri="{FF2B5EF4-FFF2-40B4-BE49-F238E27FC236}">
                      <a16:creationId xmlns:a16="http://schemas.microsoft.com/office/drawing/2014/main" id="{DE76C4DC-6AF3-4425-95E5-6F986FF0393C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5" name="弧形 314">
                  <a:extLst>
                    <a:ext uri="{FF2B5EF4-FFF2-40B4-BE49-F238E27FC236}">
                      <a16:creationId xmlns:a16="http://schemas.microsoft.com/office/drawing/2014/main" id="{6BB27790-ABF4-4662-853D-0F72DA04E7A0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6" name="弧形 315">
                  <a:extLst>
                    <a:ext uri="{FF2B5EF4-FFF2-40B4-BE49-F238E27FC236}">
                      <a16:creationId xmlns:a16="http://schemas.microsoft.com/office/drawing/2014/main" id="{6D8399C4-3D98-4EBD-9577-5D2BDFEC2344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7" name="弧形 316">
                  <a:extLst>
                    <a:ext uri="{FF2B5EF4-FFF2-40B4-BE49-F238E27FC236}">
                      <a16:creationId xmlns:a16="http://schemas.microsoft.com/office/drawing/2014/main" id="{51134D5D-44F5-41E1-9D05-0A4B64FD659A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8" name="弧形 317">
                  <a:extLst>
                    <a:ext uri="{FF2B5EF4-FFF2-40B4-BE49-F238E27FC236}">
                      <a16:creationId xmlns:a16="http://schemas.microsoft.com/office/drawing/2014/main" id="{29CAE5EA-FFFF-41D4-930A-7633F5A96F4A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9" name="弧形 318">
                  <a:extLst>
                    <a:ext uri="{FF2B5EF4-FFF2-40B4-BE49-F238E27FC236}">
                      <a16:creationId xmlns:a16="http://schemas.microsoft.com/office/drawing/2014/main" id="{301B6F76-C003-4741-97E7-D4B0FEC53111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0" name="弧形 319">
                  <a:extLst>
                    <a:ext uri="{FF2B5EF4-FFF2-40B4-BE49-F238E27FC236}">
                      <a16:creationId xmlns:a16="http://schemas.microsoft.com/office/drawing/2014/main" id="{0C4028BF-9CBE-4BCE-AD1A-4A8367AE5CC6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1" name="弧形 320">
                  <a:extLst>
                    <a:ext uri="{FF2B5EF4-FFF2-40B4-BE49-F238E27FC236}">
                      <a16:creationId xmlns:a16="http://schemas.microsoft.com/office/drawing/2014/main" id="{BBD6B0F6-87C2-4B64-ABAA-1A121EDA0DD0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2" name="弧形 321">
                  <a:extLst>
                    <a:ext uri="{FF2B5EF4-FFF2-40B4-BE49-F238E27FC236}">
                      <a16:creationId xmlns:a16="http://schemas.microsoft.com/office/drawing/2014/main" id="{398C1134-C25F-471F-B02C-40CF5816862E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3" name="弧形 322">
                  <a:extLst>
                    <a:ext uri="{FF2B5EF4-FFF2-40B4-BE49-F238E27FC236}">
                      <a16:creationId xmlns:a16="http://schemas.microsoft.com/office/drawing/2014/main" id="{1B7324CE-DAE4-4C7E-9107-07C8056E5D89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4" name="弧形 323">
                  <a:extLst>
                    <a:ext uri="{FF2B5EF4-FFF2-40B4-BE49-F238E27FC236}">
                      <a16:creationId xmlns:a16="http://schemas.microsoft.com/office/drawing/2014/main" id="{0062EA46-D9B5-4DA0-A010-9604C61D14BC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5" name="弧形 324">
                  <a:extLst>
                    <a:ext uri="{FF2B5EF4-FFF2-40B4-BE49-F238E27FC236}">
                      <a16:creationId xmlns:a16="http://schemas.microsoft.com/office/drawing/2014/main" id="{F8796A19-F429-4DDA-9628-FFD5353253DF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6" name="弧形 325">
                  <a:extLst>
                    <a:ext uri="{FF2B5EF4-FFF2-40B4-BE49-F238E27FC236}">
                      <a16:creationId xmlns:a16="http://schemas.microsoft.com/office/drawing/2014/main" id="{3B8DD16F-D8E6-41CB-A07A-213A1557AE46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7" name="弧形 326">
                  <a:extLst>
                    <a:ext uri="{FF2B5EF4-FFF2-40B4-BE49-F238E27FC236}">
                      <a16:creationId xmlns:a16="http://schemas.microsoft.com/office/drawing/2014/main" id="{51D73671-52F3-4DB4-B18F-7499CC19EF75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8" name="弧形 327">
                  <a:extLst>
                    <a:ext uri="{FF2B5EF4-FFF2-40B4-BE49-F238E27FC236}">
                      <a16:creationId xmlns:a16="http://schemas.microsoft.com/office/drawing/2014/main" id="{9049AC96-8DB4-4170-9CE1-B835AD5DC47C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9" name="弧形 328">
                  <a:extLst>
                    <a:ext uri="{FF2B5EF4-FFF2-40B4-BE49-F238E27FC236}">
                      <a16:creationId xmlns:a16="http://schemas.microsoft.com/office/drawing/2014/main" id="{79D3ED74-E83E-4218-B809-ABA5525C32CA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0" name="弧形 329">
                  <a:extLst>
                    <a:ext uri="{FF2B5EF4-FFF2-40B4-BE49-F238E27FC236}">
                      <a16:creationId xmlns:a16="http://schemas.microsoft.com/office/drawing/2014/main" id="{C372830C-344B-485A-B58E-3490FC4B925C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1" name="弧形 330">
                  <a:extLst>
                    <a:ext uri="{FF2B5EF4-FFF2-40B4-BE49-F238E27FC236}">
                      <a16:creationId xmlns:a16="http://schemas.microsoft.com/office/drawing/2014/main" id="{177F18FA-6175-4905-B8F8-067B1589065A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2" name="弧形 331">
                  <a:extLst>
                    <a:ext uri="{FF2B5EF4-FFF2-40B4-BE49-F238E27FC236}">
                      <a16:creationId xmlns:a16="http://schemas.microsoft.com/office/drawing/2014/main" id="{C907E408-0471-44CF-BE45-6387E003931D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3" name="弧形 332">
                  <a:extLst>
                    <a:ext uri="{FF2B5EF4-FFF2-40B4-BE49-F238E27FC236}">
                      <a16:creationId xmlns:a16="http://schemas.microsoft.com/office/drawing/2014/main" id="{3A90A268-A4E6-425B-8D1C-B4450E66F9F8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4" name="弧形 333">
                  <a:extLst>
                    <a:ext uri="{FF2B5EF4-FFF2-40B4-BE49-F238E27FC236}">
                      <a16:creationId xmlns:a16="http://schemas.microsoft.com/office/drawing/2014/main" id="{7E02DA93-1C00-42F2-931B-6E2698F32C52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5" name="弧形 334">
                  <a:extLst>
                    <a:ext uri="{FF2B5EF4-FFF2-40B4-BE49-F238E27FC236}">
                      <a16:creationId xmlns:a16="http://schemas.microsoft.com/office/drawing/2014/main" id="{49D6142E-5CDC-45A3-A849-3C0FCF3D3832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6" name="弧形 335">
                  <a:extLst>
                    <a:ext uri="{FF2B5EF4-FFF2-40B4-BE49-F238E27FC236}">
                      <a16:creationId xmlns:a16="http://schemas.microsoft.com/office/drawing/2014/main" id="{D36535F0-2C37-4CF7-BA05-29649DCA537D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7" name="弧形 336">
                  <a:extLst>
                    <a:ext uri="{FF2B5EF4-FFF2-40B4-BE49-F238E27FC236}">
                      <a16:creationId xmlns:a16="http://schemas.microsoft.com/office/drawing/2014/main" id="{6650794C-9496-4339-9CDA-59E3D39AE6ED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" name="弧形 337">
                  <a:extLst>
                    <a:ext uri="{FF2B5EF4-FFF2-40B4-BE49-F238E27FC236}">
                      <a16:creationId xmlns:a16="http://schemas.microsoft.com/office/drawing/2014/main" id="{DD4481AE-0A97-48AB-8F43-0C6DE0FA2685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9" name="弧形 338">
                  <a:extLst>
                    <a:ext uri="{FF2B5EF4-FFF2-40B4-BE49-F238E27FC236}">
                      <a16:creationId xmlns:a16="http://schemas.microsoft.com/office/drawing/2014/main" id="{8B00C859-F129-461F-8673-4FDBF5002C59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0" name="弧形 339">
                  <a:extLst>
                    <a:ext uri="{FF2B5EF4-FFF2-40B4-BE49-F238E27FC236}">
                      <a16:creationId xmlns:a16="http://schemas.microsoft.com/office/drawing/2014/main" id="{DBA9BE89-878B-487F-8295-17407AFC76EC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1" name="弧形 340">
                  <a:extLst>
                    <a:ext uri="{FF2B5EF4-FFF2-40B4-BE49-F238E27FC236}">
                      <a16:creationId xmlns:a16="http://schemas.microsoft.com/office/drawing/2014/main" id="{4A61A6F9-342E-4D70-A043-6922B70300BE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2" name="弧形 341">
                  <a:extLst>
                    <a:ext uri="{FF2B5EF4-FFF2-40B4-BE49-F238E27FC236}">
                      <a16:creationId xmlns:a16="http://schemas.microsoft.com/office/drawing/2014/main" id="{5969191D-20A6-4317-93B1-46D6C8163F80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3" name="弧形 342">
                  <a:extLst>
                    <a:ext uri="{FF2B5EF4-FFF2-40B4-BE49-F238E27FC236}">
                      <a16:creationId xmlns:a16="http://schemas.microsoft.com/office/drawing/2014/main" id="{C3AFF33D-06FF-4EEA-B086-69C40535762D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4" name="弧形 343">
                  <a:extLst>
                    <a:ext uri="{FF2B5EF4-FFF2-40B4-BE49-F238E27FC236}">
                      <a16:creationId xmlns:a16="http://schemas.microsoft.com/office/drawing/2014/main" id="{E7810CC8-7488-45D5-90B2-325DD5B18C7D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5" name="弧形 344">
                  <a:extLst>
                    <a:ext uri="{FF2B5EF4-FFF2-40B4-BE49-F238E27FC236}">
                      <a16:creationId xmlns:a16="http://schemas.microsoft.com/office/drawing/2014/main" id="{7A09576B-3082-4A42-8BC0-049BC3495E82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6" name="弧形 345">
                  <a:extLst>
                    <a:ext uri="{FF2B5EF4-FFF2-40B4-BE49-F238E27FC236}">
                      <a16:creationId xmlns:a16="http://schemas.microsoft.com/office/drawing/2014/main" id="{D9D42484-44BB-4A2A-8AEA-38011C18222B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7" name="弧形 346">
                  <a:extLst>
                    <a:ext uri="{FF2B5EF4-FFF2-40B4-BE49-F238E27FC236}">
                      <a16:creationId xmlns:a16="http://schemas.microsoft.com/office/drawing/2014/main" id="{2E14DDC3-9618-49BF-BF15-F265BB967408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8" name="弧形 347">
                  <a:extLst>
                    <a:ext uri="{FF2B5EF4-FFF2-40B4-BE49-F238E27FC236}">
                      <a16:creationId xmlns:a16="http://schemas.microsoft.com/office/drawing/2014/main" id="{ECB776E8-47CB-4C85-8413-E93BE82E6C8E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9" name="弧形 348">
                  <a:extLst>
                    <a:ext uri="{FF2B5EF4-FFF2-40B4-BE49-F238E27FC236}">
                      <a16:creationId xmlns:a16="http://schemas.microsoft.com/office/drawing/2014/main" id="{8C7E624A-407F-4489-A8C6-DE7BB5601BFB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0" name="弧形 349">
                  <a:extLst>
                    <a:ext uri="{FF2B5EF4-FFF2-40B4-BE49-F238E27FC236}">
                      <a16:creationId xmlns:a16="http://schemas.microsoft.com/office/drawing/2014/main" id="{7D7A439D-48B8-4950-BEA1-E41501F294C5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1" name="弧形 350">
                  <a:extLst>
                    <a:ext uri="{FF2B5EF4-FFF2-40B4-BE49-F238E27FC236}">
                      <a16:creationId xmlns:a16="http://schemas.microsoft.com/office/drawing/2014/main" id="{3370DFD1-C52A-4E50-8E7F-CA140CFEE485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弧形 351">
                  <a:extLst>
                    <a:ext uri="{FF2B5EF4-FFF2-40B4-BE49-F238E27FC236}">
                      <a16:creationId xmlns:a16="http://schemas.microsoft.com/office/drawing/2014/main" id="{1137B94A-5D60-423D-9FC0-654BE8B199BC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3" name="弧形 352">
                  <a:extLst>
                    <a:ext uri="{FF2B5EF4-FFF2-40B4-BE49-F238E27FC236}">
                      <a16:creationId xmlns:a16="http://schemas.microsoft.com/office/drawing/2014/main" id="{963B1EF4-982B-4500-8C6C-612B8F587D59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弧形 353">
                  <a:extLst>
                    <a:ext uri="{FF2B5EF4-FFF2-40B4-BE49-F238E27FC236}">
                      <a16:creationId xmlns:a16="http://schemas.microsoft.com/office/drawing/2014/main" id="{1A6578DD-AA0C-4CBB-8345-C9295125445F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5" name="弧形 354">
                  <a:extLst>
                    <a:ext uri="{FF2B5EF4-FFF2-40B4-BE49-F238E27FC236}">
                      <a16:creationId xmlns:a16="http://schemas.microsoft.com/office/drawing/2014/main" id="{CFECF92F-BA5F-43BD-8E6E-F5234E233A50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6" name="弧形 355">
                  <a:extLst>
                    <a:ext uri="{FF2B5EF4-FFF2-40B4-BE49-F238E27FC236}">
                      <a16:creationId xmlns:a16="http://schemas.microsoft.com/office/drawing/2014/main" id="{CE22723D-BA61-48A4-9D17-3F21EDB973C6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7" name="弧形 356">
                  <a:extLst>
                    <a:ext uri="{FF2B5EF4-FFF2-40B4-BE49-F238E27FC236}">
                      <a16:creationId xmlns:a16="http://schemas.microsoft.com/office/drawing/2014/main" id="{40E906D0-451B-42B4-8FDD-E546DCE7E179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8" name="弧形 357">
                  <a:extLst>
                    <a:ext uri="{FF2B5EF4-FFF2-40B4-BE49-F238E27FC236}">
                      <a16:creationId xmlns:a16="http://schemas.microsoft.com/office/drawing/2014/main" id="{8F05B585-7A34-49BF-8ABC-0169A88BE8DC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9" name="弧形 358">
                  <a:extLst>
                    <a:ext uri="{FF2B5EF4-FFF2-40B4-BE49-F238E27FC236}">
                      <a16:creationId xmlns:a16="http://schemas.microsoft.com/office/drawing/2014/main" id="{DFA86766-04A6-4C21-9237-446ED8EEC9CF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0" name="弧形 359">
                  <a:extLst>
                    <a:ext uri="{FF2B5EF4-FFF2-40B4-BE49-F238E27FC236}">
                      <a16:creationId xmlns:a16="http://schemas.microsoft.com/office/drawing/2014/main" id="{55AC29E1-1836-466A-9FBC-028EC1AFEAA7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1" name="弧形 360">
                  <a:extLst>
                    <a:ext uri="{FF2B5EF4-FFF2-40B4-BE49-F238E27FC236}">
                      <a16:creationId xmlns:a16="http://schemas.microsoft.com/office/drawing/2014/main" id="{A6FB9385-78C1-4BC3-BD6A-29B86FC0647E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2" name="弧形 361">
                  <a:extLst>
                    <a:ext uri="{FF2B5EF4-FFF2-40B4-BE49-F238E27FC236}">
                      <a16:creationId xmlns:a16="http://schemas.microsoft.com/office/drawing/2014/main" id="{F0DEA574-B997-4D8E-90CF-73520FA6CD1F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3" name="弧形 362">
                  <a:extLst>
                    <a:ext uri="{FF2B5EF4-FFF2-40B4-BE49-F238E27FC236}">
                      <a16:creationId xmlns:a16="http://schemas.microsoft.com/office/drawing/2014/main" id="{B5573FFA-E497-4D2F-B509-A6C006FC4F6E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4" name="弧形 363">
                  <a:extLst>
                    <a:ext uri="{FF2B5EF4-FFF2-40B4-BE49-F238E27FC236}">
                      <a16:creationId xmlns:a16="http://schemas.microsoft.com/office/drawing/2014/main" id="{BF73BABA-17C1-43AD-8A6F-FEE5BC655A01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5" name="弧形 364">
                  <a:extLst>
                    <a:ext uri="{FF2B5EF4-FFF2-40B4-BE49-F238E27FC236}">
                      <a16:creationId xmlns:a16="http://schemas.microsoft.com/office/drawing/2014/main" id="{42F2DDE9-616E-49C2-AAF6-1E8BDDD9CA8F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6" name="弧形 365">
                  <a:extLst>
                    <a:ext uri="{FF2B5EF4-FFF2-40B4-BE49-F238E27FC236}">
                      <a16:creationId xmlns:a16="http://schemas.microsoft.com/office/drawing/2014/main" id="{7989DBEA-D231-4071-9008-2AAFB84C5E83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7" name="弧形 366">
                  <a:extLst>
                    <a:ext uri="{FF2B5EF4-FFF2-40B4-BE49-F238E27FC236}">
                      <a16:creationId xmlns:a16="http://schemas.microsoft.com/office/drawing/2014/main" id="{38CB14E9-DB0B-49F2-B4C8-8607A0E6673E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8" name="弧形 367">
                  <a:extLst>
                    <a:ext uri="{FF2B5EF4-FFF2-40B4-BE49-F238E27FC236}">
                      <a16:creationId xmlns:a16="http://schemas.microsoft.com/office/drawing/2014/main" id="{F5AA577F-2E68-4A42-B1A3-534FC9228BA0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9" name="弧形 368">
                  <a:extLst>
                    <a:ext uri="{FF2B5EF4-FFF2-40B4-BE49-F238E27FC236}">
                      <a16:creationId xmlns:a16="http://schemas.microsoft.com/office/drawing/2014/main" id="{BFB752B3-8862-445F-852F-CB246E9C753B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0" name="弧形 369">
                  <a:extLst>
                    <a:ext uri="{FF2B5EF4-FFF2-40B4-BE49-F238E27FC236}">
                      <a16:creationId xmlns:a16="http://schemas.microsoft.com/office/drawing/2014/main" id="{9BC2D97D-0F41-49D1-B84D-DE3DD3EF9F42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1" name="弧形 370">
                  <a:extLst>
                    <a:ext uri="{FF2B5EF4-FFF2-40B4-BE49-F238E27FC236}">
                      <a16:creationId xmlns:a16="http://schemas.microsoft.com/office/drawing/2014/main" id="{BEE6840E-3F27-4DE7-B43A-D50E70D21FC0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2" name="弧形 371">
                  <a:extLst>
                    <a:ext uri="{FF2B5EF4-FFF2-40B4-BE49-F238E27FC236}">
                      <a16:creationId xmlns:a16="http://schemas.microsoft.com/office/drawing/2014/main" id="{79173523-5F85-4E5A-B260-F00B83DD2031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3" name="弧形 372">
                  <a:extLst>
                    <a:ext uri="{FF2B5EF4-FFF2-40B4-BE49-F238E27FC236}">
                      <a16:creationId xmlns:a16="http://schemas.microsoft.com/office/drawing/2014/main" id="{4AFAE75E-BD61-4E14-B973-2C9B49D15D64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4" name="弧形 373">
                  <a:extLst>
                    <a:ext uri="{FF2B5EF4-FFF2-40B4-BE49-F238E27FC236}">
                      <a16:creationId xmlns:a16="http://schemas.microsoft.com/office/drawing/2014/main" id="{84271518-673F-417D-A694-40E05BAE78DF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5" name="弧形 374">
                  <a:extLst>
                    <a:ext uri="{FF2B5EF4-FFF2-40B4-BE49-F238E27FC236}">
                      <a16:creationId xmlns:a16="http://schemas.microsoft.com/office/drawing/2014/main" id="{94C4CAAC-D335-49CF-989B-2502B39F57F5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6" name="弧形 375">
                  <a:extLst>
                    <a:ext uri="{FF2B5EF4-FFF2-40B4-BE49-F238E27FC236}">
                      <a16:creationId xmlns:a16="http://schemas.microsoft.com/office/drawing/2014/main" id="{7163D47D-0787-4E30-A7FB-5970C49789CA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7" name="弧形 376">
                  <a:extLst>
                    <a:ext uri="{FF2B5EF4-FFF2-40B4-BE49-F238E27FC236}">
                      <a16:creationId xmlns:a16="http://schemas.microsoft.com/office/drawing/2014/main" id="{F1B42906-EE3F-4420-8CCC-022679808F00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8" name="弧形 377">
                  <a:extLst>
                    <a:ext uri="{FF2B5EF4-FFF2-40B4-BE49-F238E27FC236}">
                      <a16:creationId xmlns:a16="http://schemas.microsoft.com/office/drawing/2014/main" id="{D5E5E2DD-659F-4476-9F08-177FC6208A1F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486" name="组合 485">
              <a:extLst>
                <a:ext uri="{FF2B5EF4-FFF2-40B4-BE49-F238E27FC236}">
                  <a16:creationId xmlns:a16="http://schemas.microsoft.com/office/drawing/2014/main" id="{3A3524D9-86DC-4834-8E7B-E7E323308B24}"/>
                </a:ext>
              </a:extLst>
            </p:cNvPr>
            <p:cNvGrpSpPr/>
            <p:nvPr/>
          </p:nvGrpSpPr>
          <p:grpSpPr>
            <a:xfrm>
              <a:off x="9565585" y="1934559"/>
              <a:ext cx="560492" cy="623850"/>
              <a:chOff x="9508900" y="1886484"/>
              <a:chExt cx="646875" cy="720000"/>
            </a:xfrm>
          </p:grpSpPr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A3C8A692-6A0A-4341-B3DC-CE28AAE1134E}"/>
                  </a:ext>
                </a:extLst>
              </p:cNvPr>
              <p:cNvSpPr/>
              <p:nvPr/>
            </p:nvSpPr>
            <p:spPr>
              <a:xfrm>
                <a:off x="9593275" y="234492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49F6898-B485-4BE9-A32A-3170EB2C1A83}"/>
                  </a:ext>
                </a:extLst>
              </p:cNvPr>
              <p:cNvSpPr/>
              <p:nvPr/>
            </p:nvSpPr>
            <p:spPr>
              <a:xfrm>
                <a:off x="9593275" y="240117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53F73E39-87C4-4BED-8234-F9024FF07584}"/>
                  </a:ext>
                </a:extLst>
              </p:cNvPr>
              <p:cNvSpPr/>
              <p:nvPr/>
            </p:nvSpPr>
            <p:spPr>
              <a:xfrm>
                <a:off x="9593275" y="245742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96B6203-30B8-4DBC-99F3-CF03B01CF8F8}"/>
                  </a:ext>
                </a:extLst>
              </p:cNvPr>
              <p:cNvSpPr/>
              <p:nvPr/>
            </p:nvSpPr>
            <p:spPr>
              <a:xfrm>
                <a:off x="9508900" y="1886484"/>
                <a:ext cx="646875" cy="720000"/>
              </a:xfrm>
              <a:custGeom>
                <a:avLst/>
                <a:gdLst>
                  <a:gd name="connsiteX0" fmla="*/ 464063 w 646875"/>
                  <a:gd name="connsiteY0" fmla="*/ 56250 h 720000"/>
                  <a:gd name="connsiteX1" fmla="*/ 363206 w 646875"/>
                  <a:gd name="connsiteY1" fmla="*/ 56250 h 720000"/>
                  <a:gd name="connsiteX2" fmla="*/ 323438 w 646875"/>
                  <a:gd name="connsiteY2" fmla="*/ 28125 h 720000"/>
                  <a:gd name="connsiteX3" fmla="*/ 278831 w 646875"/>
                  <a:gd name="connsiteY3" fmla="*/ 28125 h 720000"/>
                  <a:gd name="connsiteX4" fmla="*/ 239063 w 646875"/>
                  <a:gd name="connsiteY4" fmla="*/ 0 h 720000"/>
                  <a:gd name="connsiteX5" fmla="*/ 199294 w 646875"/>
                  <a:gd name="connsiteY5" fmla="*/ 28125 h 720000"/>
                  <a:gd name="connsiteX6" fmla="*/ 154688 w 646875"/>
                  <a:gd name="connsiteY6" fmla="*/ 28125 h 720000"/>
                  <a:gd name="connsiteX7" fmla="*/ 114919 w 646875"/>
                  <a:gd name="connsiteY7" fmla="*/ 56250 h 720000"/>
                  <a:gd name="connsiteX8" fmla="*/ 14063 w 646875"/>
                  <a:gd name="connsiteY8" fmla="*/ 56250 h 720000"/>
                  <a:gd name="connsiteX9" fmla="*/ 0 w 646875"/>
                  <a:gd name="connsiteY9" fmla="*/ 70313 h 720000"/>
                  <a:gd name="connsiteX10" fmla="*/ 0 w 646875"/>
                  <a:gd name="connsiteY10" fmla="*/ 705938 h 720000"/>
                  <a:gd name="connsiteX11" fmla="*/ 14063 w 646875"/>
                  <a:gd name="connsiteY11" fmla="*/ 720000 h 720000"/>
                  <a:gd name="connsiteX12" fmla="*/ 133594 w 646875"/>
                  <a:gd name="connsiteY12" fmla="*/ 720000 h 720000"/>
                  <a:gd name="connsiteX13" fmla="*/ 147656 w 646875"/>
                  <a:gd name="connsiteY13" fmla="*/ 705938 h 720000"/>
                  <a:gd name="connsiteX14" fmla="*/ 133594 w 646875"/>
                  <a:gd name="connsiteY14" fmla="*/ 691875 h 720000"/>
                  <a:gd name="connsiteX15" fmla="*/ 28125 w 646875"/>
                  <a:gd name="connsiteY15" fmla="*/ 691875 h 720000"/>
                  <a:gd name="connsiteX16" fmla="*/ 28125 w 646875"/>
                  <a:gd name="connsiteY16" fmla="*/ 84375 h 720000"/>
                  <a:gd name="connsiteX17" fmla="*/ 112500 w 646875"/>
                  <a:gd name="connsiteY17" fmla="*/ 84375 h 720000"/>
                  <a:gd name="connsiteX18" fmla="*/ 112500 w 646875"/>
                  <a:gd name="connsiteY18" fmla="*/ 126563 h 720000"/>
                  <a:gd name="connsiteX19" fmla="*/ 126563 w 646875"/>
                  <a:gd name="connsiteY19" fmla="*/ 140625 h 720000"/>
                  <a:gd name="connsiteX20" fmla="*/ 351563 w 646875"/>
                  <a:gd name="connsiteY20" fmla="*/ 140625 h 720000"/>
                  <a:gd name="connsiteX21" fmla="*/ 365625 w 646875"/>
                  <a:gd name="connsiteY21" fmla="*/ 126563 h 720000"/>
                  <a:gd name="connsiteX22" fmla="*/ 365625 w 646875"/>
                  <a:gd name="connsiteY22" fmla="*/ 84375 h 720000"/>
                  <a:gd name="connsiteX23" fmla="*/ 450000 w 646875"/>
                  <a:gd name="connsiteY23" fmla="*/ 84375 h 720000"/>
                  <a:gd name="connsiteX24" fmla="*/ 450000 w 646875"/>
                  <a:gd name="connsiteY24" fmla="*/ 261563 h 720000"/>
                  <a:gd name="connsiteX25" fmla="*/ 351563 w 646875"/>
                  <a:gd name="connsiteY25" fmla="*/ 261563 h 720000"/>
                  <a:gd name="connsiteX26" fmla="*/ 337500 w 646875"/>
                  <a:gd name="connsiteY26" fmla="*/ 275625 h 720000"/>
                  <a:gd name="connsiteX27" fmla="*/ 337500 w 646875"/>
                  <a:gd name="connsiteY27" fmla="*/ 691875 h 720000"/>
                  <a:gd name="connsiteX28" fmla="*/ 260156 w 646875"/>
                  <a:gd name="connsiteY28" fmla="*/ 691875 h 720000"/>
                  <a:gd name="connsiteX29" fmla="*/ 246094 w 646875"/>
                  <a:gd name="connsiteY29" fmla="*/ 705938 h 720000"/>
                  <a:gd name="connsiteX30" fmla="*/ 260156 w 646875"/>
                  <a:gd name="connsiteY30" fmla="*/ 720000 h 720000"/>
                  <a:gd name="connsiteX31" fmla="*/ 632813 w 646875"/>
                  <a:gd name="connsiteY31" fmla="*/ 720000 h 720000"/>
                  <a:gd name="connsiteX32" fmla="*/ 646875 w 646875"/>
                  <a:gd name="connsiteY32" fmla="*/ 705938 h 720000"/>
                  <a:gd name="connsiteX33" fmla="*/ 646875 w 646875"/>
                  <a:gd name="connsiteY33" fmla="*/ 275625 h 720000"/>
                  <a:gd name="connsiteX34" fmla="*/ 632813 w 646875"/>
                  <a:gd name="connsiteY34" fmla="*/ 261563 h 720000"/>
                  <a:gd name="connsiteX35" fmla="*/ 478125 w 646875"/>
                  <a:gd name="connsiteY35" fmla="*/ 261563 h 720000"/>
                  <a:gd name="connsiteX36" fmla="*/ 478125 w 646875"/>
                  <a:gd name="connsiteY36" fmla="*/ 70313 h 720000"/>
                  <a:gd name="connsiteX37" fmla="*/ 464063 w 646875"/>
                  <a:gd name="connsiteY37" fmla="*/ 56250 h 720000"/>
                  <a:gd name="connsiteX38" fmla="*/ 239063 w 646875"/>
                  <a:gd name="connsiteY38" fmla="*/ 28125 h 720000"/>
                  <a:gd name="connsiteX39" fmla="*/ 253125 w 646875"/>
                  <a:gd name="connsiteY39" fmla="*/ 42188 h 720000"/>
                  <a:gd name="connsiteX40" fmla="*/ 239063 w 646875"/>
                  <a:gd name="connsiteY40" fmla="*/ 56250 h 720000"/>
                  <a:gd name="connsiteX41" fmla="*/ 225000 w 646875"/>
                  <a:gd name="connsiteY41" fmla="*/ 42188 h 720000"/>
                  <a:gd name="connsiteX42" fmla="*/ 239063 w 646875"/>
                  <a:gd name="connsiteY42" fmla="*/ 28125 h 720000"/>
                  <a:gd name="connsiteX43" fmla="*/ 337500 w 646875"/>
                  <a:gd name="connsiteY43" fmla="*/ 112500 h 720000"/>
                  <a:gd name="connsiteX44" fmla="*/ 140625 w 646875"/>
                  <a:gd name="connsiteY44" fmla="*/ 112500 h 720000"/>
                  <a:gd name="connsiteX45" fmla="*/ 140625 w 646875"/>
                  <a:gd name="connsiteY45" fmla="*/ 70313 h 720000"/>
                  <a:gd name="connsiteX46" fmla="*/ 154688 w 646875"/>
                  <a:gd name="connsiteY46" fmla="*/ 56250 h 720000"/>
                  <a:gd name="connsiteX47" fmla="*/ 199294 w 646875"/>
                  <a:gd name="connsiteY47" fmla="*/ 56250 h 720000"/>
                  <a:gd name="connsiteX48" fmla="*/ 239063 w 646875"/>
                  <a:gd name="connsiteY48" fmla="*/ 84375 h 720000"/>
                  <a:gd name="connsiteX49" fmla="*/ 278831 w 646875"/>
                  <a:gd name="connsiteY49" fmla="*/ 56250 h 720000"/>
                  <a:gd name="connsiteX50" fmla="*/ 323438 w 646875"/>
                  <a:gd name="connsiteY50" fmla="*/ 56250 h 720000"/>
                  <a:gd name="connsiteX51" fmla="*/ 337500 w 646875"/>
                  <a:gd name="connsiteY51" fmla="*/ 70313 h 720000"/>
                  <a:gd name="connsiteX52" fmla="*/ 618750 w 646875"/>
                  <a:gd name="connsiteY52" fmla="*/ 691875 h 720000"/>
                  <a:gd name="connsiteX53" fmla="*/ 365625 w 646875"/>
                  <a:gd name="connsiteY53" fmla="*/ 691875 h 720000"/>
                  <a:gd name="connsiteX54" fmla="*/ 365625 w 646875"/>
                  <a:gd name="connsiteY54" fmla="*/ 289688 h 720000"/>
                  <a:gd name="connsiteX55" fmla="*/ 618750 w 646875"/>
                  <a:gd name="connsiteY55" fmla="*/ 289688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46875" h="720000">
                    <a:moveTo>
                      <a:pt x="464063" y="56250"/>
                    </a:moveTo>
                    <a:lnTo>
                      <a:pt x="363206" y="56250"/>
                    </a:lnTo>
                    <a:cubicBezTo>
                      <a:pt x="357401" y="39883"/>
                      <a:pt x="341771" y="28125"/>
                      <a:pt x="323438" y="28125"/>
                    </a:cubicBezTo>
                    <a:lnTo>
                      <a:pt x="278831" y="28125"/>
                    </a:lnTo>
                    <a:cubicBezTo>
                      <a:pt x="273026" y="11758"/>
                      <a:pt x="257394" y="0"/>
                      <a:pt x="239063" y="0"/>
                    </a:cubicBezTo>
                    <a:cubicBezTo>
                      <a:pt x="220731" y="0"/>
                      <a:pt x="205099" y="11758"/>
                      <a:pt x="199294" y="28125"/>
                    </a:cubicBezTo>
                    <a:lnTo>
                      <a:pt x="154688" y="28125"/>
                    </a:lnTo>
                    <a:cubicBezTo>
                      <a:pt x="136356" y="28125"/>
                      <a:pt x="120724" y="39883"/>
                      <a:pt x="114919" y="56250"/>
                    </a:cubicBezTo>
                    <a:lnTo>
                      <a:pt x="14063" y="56250"/>
                    </a:lnTo>
                    <a:cubicBezTo>
                      <a:pt x="6296" y="56250"/>
                      <a:pt x="0" y="62546"/>
                      <a:pt x="0" y="70313"/>
                    </a:cubicBezTo>
                    <a:lnTo>
                      <a:pt x="0" y="705938"/>
                    </a:lnTo>
                    <a:cubicBezTo>
                      <a:pt x="0" y="713703"/>
                      <a:pt x="6296" y="720000"/>
                      <a:pt x="14063" y="720000"/>
                    </a:cubicBezTo>
                    <a:lnTo>
                      <a:pt x="133594" y="720000"/>
                    </a:lnTo>
                    <a:cubicBezTo>
                      <a:pt x="141360" y="720000"/>
                      <a:pt x="147656" y="713703"/>
                      <a:pt x="147656" y="705938"/>
                    </a:cubicBezTo>
                    <a:cubicBezTo>
                      <a:pt x="147656" y="698172"/>
                      <a:pt x="141360" y="691875"/>
                      <a:pt x="133594" y="691875"/>
                    </a:cubicBezTo>
                    <a:lnTo>
                      <a:pt x="28125" y="691875"/>
                    </a:lnTo>
                    <a:lnTo>
                      <a:pt x="28125" y="84375"/>
                    </a:lnTo>
                    <a:lnTo>
                      <a:pt x="112500" y="84375"/>
                    </a:lnTo>
                    <a:lnTo>
                      <a:pt x="112500" y="126563"/>
                    </a:lnTo>
                    <a:cubicBezTo>
                      <a:pt x="112500" y="134329"/>
                      <a:pt x="118796" y="140625"/>
                      <a:pt x="126563" y="140625"/>
                    </a:cubicBezTo>
                    <a:lnTo>
                      <a:pt x="351563" y="140625"/>
                    </a:lnTo>
                    <a:cubicBezTo>
                      <a:pt x="359329" y="140625"/>
                      <a:pt x="365625" y="134329"/>
                      <a:pt x="365625" y="126563"/>
                    </a:cubicBezTo>
                    <a:lnTo>
                      <a:pt x="365625" y="84375"/>
                    </a:lnTo>
                    <a:lnTo>
                      <a:pt x="450000" y="84375"/>
                    </a:lnTo>
                    <a:lnTo>
                      <a:pt x="450000" y="261563"/>
                    </a:lnTo>
                    <a:lnTo>
                      <a:pt x="351563" y="261563"/>
                    </a:lnTo>
                    <a:cubicBezTo>
                      <a:pt x="343796" y="261563"/>
                      <a:pt x="337500" y="267858"/>
                      <a:pt x="337500" y="275625"/>
                    </a:cubicBezTo>
                    <a:lnTo>
                      <a:pt x="337500" y="691875"/>
                    </a:lnTo>
                    <a:lnTo>
                      <a:pt x="260156" y="691875"/>
                    </a:lnTo>
                    <a:cubicBezTo>
                      <a:pt x="252390" y="691875"/>
                      <a:pt x="246094" y="698172"/>
                      <a:pt x="246094" y="705938"/>
                    </a:cubicBezTo>
                    <a:cubicBezTo>
                      <a:pt x="246094" y="713703"/>
                      <a:pt x="252390" y="720000"/>
                      <a:pt x="260156" y="720000"/>
                    </a:cubicBezTo>
                    <a:lnTo>
                      <a:pt x="632813" y="720000"/>
                    </a:lnTo>
                    <a:cubicBezTo>
                      <a:pt x="640579" y="720000"/>
                      <a:pt x="646875" y="713703"/>
                      <a:pt x="646875" y="705938"/>
                    </a:cubicBezTo>
                    <a:lnTo>
                      <a:pt x="646875" y="275625"/>
                    </a:lnTo>
                    <a:cubicBezTo>
                      <a:pt x="646875" y="267858"/>
                      <a:pt x="640579" y="261563"/>
                      <a:pt x="632813" y="261563"/>
                    </a:cubicBezTo>
                    <a:lnTo>
                      <a:pt x="478125" y="261563"/>
                    </a:lnTo>
                    <a:lnTo>
                      <a:pt x="478125" y="70313"/>
                    </a:lnTo>
                    <a:cubicBezTo>
                      <a:pt x="478125" y="62546"/>
                      <a:pt x="471829" y="56250"/>
                      <a:pt x="464063" y="56250"/>
                    </a:cubicBezTo>
                    <a:close/>
                    <a:moveTo>
                      <a:pt x="239063" y="28125"/>
                    </a:moveTo>
                    <a:cubicBezTo>
                      <a:pt x="246817" y="28125"/>
                      <a:pt x="253125" y="34433"/>
                      <a:pt x="253125" y="42188"/>
                    </a:cubicBezTo>
                    <a:cubicBezTo>
                      <a:pt x="253125" y="49942"/>
                      <a:pt x="246817" y="56250"/>
                      <a:pt x="239063" y="56250"/>
                    </a:cubicBezTo>
                    <a:cubicBezTo>
                      <a:pt x="231308" y="56250"/>
                      <a:pt x="225000" y="49942"/>
                      <a:pt x="225000" y="42188"/>
                    </a:cubicBezTo>
                    <a:cubicBezTo>
                      <a:pt x="225000" y="34433"/>
                      <a:pt x="231308" y="28125"/>
                      <a:pt x="239063" y="28125"/>
                    </a:cubicBezTo>
                    <a:close/>
                    <a:moveTo>
                      <a:pt x="337500" y="112500"/>
                    </a:moveTo>
                    <a:lnTo>
                      <a:pt x="140625" y="112500"/>
                    </a:lnTo>
                    <a:lnTo>
                      <a:pt x="140625" y="70313"/>
                    </a:lnTo>
                    <a:cubicBezTo>
                      <a:pt x="140625" y="62558"/>
                      <a:pt x="146933" y="56250"/>
                      <a:pt x="154688" y="56250"/>
                    </a:cubicBezTo>
                    <a:lnTo>
                      <a:pt x="199294" y="56250"/>
                    </a:lnTo>
                    <a:cubicBezTo>
                      <a:pt x="205099" y="72617"/>
                      <a:pt x="220729" y="84375"/>
                      <a:pt x="239063" y="84375"/>
                    </a:cubicBezTo>
                    <a:cubicBezTo>
                      <a:pt x="257396" y="84375"/>
                      <a:pt x="273026" y="72617"/>
                      <a:pt x="278831" y="56250"/>
                    </a:cubicBezTo>
                    <a:lnTo>
                      <a:pt x="323438" y="56250"/>
                    </a:lnTo>
                    <a:cubicBezTo>
                      <a:pt x="331192" y="56250"/>
                      <a:pt x="337500" y="62558"/>
                      <a:pt x="337500" y="70313"/>
                    </a:cubicBezTo>
                    <a:close/>
                    <a:moveTo>
                      <a:pt x="618750" y="691875"/>
                    </a:moveTo>
                    <a:lnTo>
                      <a:pt x="365625" y="691875"/>
                    </a:lnTo>
                    <a:lnTo>
                      <a:pt x="365625" y="289688"/>
                    </a:lnTo>
                    <a:lnTo>
                      <a:pt x="618750" y="289688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5A2FBEA2-8F5C-46BF-AC36-7DC7B3998E67}"/>
                  </a:ext>
                </a:extLst>
              </p:cNvPr>
              <p:cNvSpPr/>
              <p:nvPr/>
            </p:nvSpPr>
            <p:spPr>
              <a:xfrm>
                <a:off x="9902650" y="2204296"/>
                <a:ext cx="196875" cy="120937"/>
              </a:xfrm>
              <a:custGeom>
                <a:avLst/>
                <a:gdLst>
                  <a:gd name="connsiteX0" fmla="*/ 0 w 196875"/>
                  <a:gd name="connsiteY0" fmla="*/ 14063 h 120937"/>
                  <a:gd name="connsiteX1" fmla="*/ 0 w 196875"/>
                  <a:gd name="connsiteY1" fmla="*/ 106875 h 120937"/>
                  <a:gd name="connsiteX2" fmla="*/ 14063 w 196875"/>
                  <a:gd name="connsiteY2" fmla="*/ 120938 h 120937"/>
                  <a:gd name="connsiteX3" fmla="*/ 182813 w 196875"/>
                  <a:gd name="connsiteY3" fmla="*/ 120938 h 120937"/>
                  <a:gd name="connsiteX4" fmla="*/ 196875 w 196875"/>
                  <a:gd name="connsiteY4" fmla="*/ 106875 h 120937"/>
                  <a:gd name="connsiteX5" fmla="*/ 196875 w 196875"/>
                  <a:gd name="connsiteY5" fmla="*/ 14063 h 120937"/>
                  <a:gd name="connsiteX6" fmla="*/ 182813 w 196875"/>
                  <a:gd name="connsiteY6" fmla="*/ 0 h 120937"/>
                  <a:gd name="connsiteX7" fmla="*/ 14063 w 196875"/>
                  <a:gd name="connsiteY7" fmla="*/ 0 h 120937"/>
                  <a:gd name="connsiteX8" fmla="*/ 0 w 196875"/>
                  <a:gd name="connsiteY8" fmla="*/ 14063 h 120937"/>
                  <a:gd name="connsiteX9" fmla="*/ 28125 w 196875"/>
                  <a:gd name="connsiteY9" fmla="*/ 28125 h 120937"/>
                  <a:gd name="connsiteX10" fmla="*/ 168750 w 196875"/>
                  <a:gd name="connsiteY10" fmla="*/ 28125 h 120937"/>
                  <a:gd name="connsiteX11" fmla="*/ 168750 w 196875"/>
                  <a:gd name="connsiteY11" fmla="*/ 92813 h 120937"/>
                  <a:gd name="connsiteX12" fmla="*/ 28125 w 196875"/>
                  <a:gd name="connsiteY12" fmla="*/ 92813 h 120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6875" h="120937">
                    <a:moveTo>
                      <a:pt x="0" y="14063"/>
                    </a:moveTo>
                    <a:lnTo>
                      <a:pt x="0" y="106875"/>
                    </a:lnTo>
                    <a:cubicBezTo>
                      <a:pt x="0" y="114642"/>
                      <a:pt x="6296" y="120938"/>
                      <a:pt x="14063" y="120938"/>
                    </a:cubicBezTo>
                    <a:lnTo>
                      <a:pt x="182813" y="120938"/>
                    </a:lnTo>
                    <a:cubicBezTo>
                      <a:pt x="190579" y="120938"/>
                      <a:pt x="196875" y="114642"/>
                      <a:pt x="196875" y="106875"/>
                    </a:cubicBezTo>
                    <a:lnTo>
                      <a:pt x="196875" y="14063"/>
                    </a:lnTo>
                    <a:cubicBezTo>
                      <a:pt x="196875" y="6296"/>
                      <a:pt x="190579" y="0"/>
                      <a:pt x="182813" y="0"/>
                    </a:cubicBez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lose/>
                    <a:moveTo>
                      <a:pt x="28125" y="28125"/>
                    </a:moveTo>
                    <a:lnTo>
                      <a:pt x="168750" y="28125"/>
                    </a:lnTo>
                    <a:lnTo>
                      <a:pt x="168750" y="92813"/>
                    </a:lnTo>
                    <a:lnTo>
                      <a:pt x="28125" y="92813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6327825B-1F2B-4359-AEFC-D37BEAD33CB8}"/>
                  </a:ext>
                </a:extLst>
              </p:cNvPr>
              <p:cNvSpPr/>
              <p:nvPr/>
            </p:nvSpPr>
            <p:spPr>
              <a:xfrm>
                <a:off x="9902650" y="2353359"/>
                <a:ext cx="196875" cy="196875"/>
              </a:xfrm>
              <a:custGeom>
                <a:avLst/>
                <a:gdLst>
                  <a:gd name="connsiteX0" fmla="*/ 182813 w 196875"/>
                  <a:gd name="connsiteY0" fmla="*/ 0 h 196875"/>
                  <a:gd name="connsiteX1" fmla="*/ 14063 w 196875"/>
                  <a:gd name="connsiteY1" fmla="*/ 0 h 196875"/>
                  <a:gd name="connsiteX2" fmla="*/ 0 w 196875"/>
                  <a:gd name="connsiteY2" fmla="*/ 14063 h 196875"/>
                  <a:gd name="connsiteX3" fmla="*/ 0 w 196875"/>
                  <a:gd name="connsiteY3" fmla="*/ 182813 h 196875"/>
                  <a:gd name="connsiteX4" fmla="*/ 14063 w 196875"/>
                  <a:gd name="connsiteY4" fmla="*/ 196875 h 196875"/>
                  <a:gd name="connsiteX5" fmla="*/ 182813 w 196875"/>
                  <a:gd name="connsiteY5" fmla="*/ 196875 h 196875"/>
                  <a:gd name="connsiteX6" fmla="*/ 196875 w 196875"/>
                  <a:gd name="connsiteY6" fmla="*/ 182813 h 196875"/>
                  <a:gd name="connsiteX7" fmla="*/ 196875 w 196875"/>
                  <a:gd name="connsiteY7" fmla="*/ 14063 h 196875"/>
                  <a:gd name="connsiteX8" fmla="*/ 182813 w 196875"/>
                  <a:gd name="connsiteY8" fmla="*/ 0 h 196875"/>
                  <a:gd name="connsiteX9" fmla="*/ 168750 w 196875"/>
                  <a:gd name="connsiteY9" fmla="*/ 56250 h 196875"/>
                  <a:gd name="connsiteX10" fmla="*/ 140625 w 196875"/>
                  <a:gd name="connsiteY10" fmla="*/ 56250 h 196875"/>
                  <a:gd name="connsiteX11" fmla="*/ 140625 w 196875"/>
                  <a:gd name="connsiteY11" fmla="*/ 28125 h 196875"/>
                  <a:gd name="connsiteX12" fmla="*/ 168750 w 196875"/>
                  <a:gd name="connsiteY12" fmla="*/ 28125 h 196875"/>
                  <a:gd name="connsiteX13" fmla="*/ 112500 w 196875"/>
                  <a:gd name="connsiteY13" fmla="*/ 168750 h 196875"/>
                  <a:gd name="connsiteX14" fmla="*/ 84375 w 196875"/>
                  <a:gd name="connsiteY14" fmla="*/ 168750 h 196875"/>
                  <a:gd name="connsiteX15" fmla="*/ 84375 w 196875"/>
                  <a:gd name="connsiteY15" fmla="*/ 140625 h 196875"/>
                  <a:gd name="connsiteX16" fmla="*/ 112500 w 196875"/>
                  <a:gd name="connsiteY16" fmla="*/ 140625 h 196875"/>
                  <a:gd name="connsiteX17" fmla="*/ 112500 w 196875"/>
                  <a:gd name="connsiteY17" fmla="*/ 112500 h 196875"/>
                  <a:gd name="connsiteX18" fmla="*/ 84375 w 196875"/>
                  <a:gd name="connsiteY18" fmla="*/ 112500 h 196875"/>
                  <a:gd name="connsiteX19" fmla="*/ 84375 w 196875"/>
                  <a:gd name="connsiteY19" fmla="*/ 84375 h 196875"/>
                  <a:gd name="connsiteX20" fmla="*/ 112500 w 196875"/>
                  <a:gd name="connsiteY20" fmla="*/ 84375 h 196875"/>
                  <a:gd name="connsiteX21" fmla="*/ 28125 w 196875"/>
                  <a:gd name="connsiteY21" fmla="*/ 84375 h 196875"/>
                  <a:gd name="connsiteX22" fmla="*/ 56250 w 196875"/>
                  <a:gd name="connsiteY22" fmla="*/ 84375 h 196875"/>
                  <a:gd name="connsiteX23" fmla="*/ 56250 w 196875"/>
                  <a:gd name="connsiteY23" fmla="*/ 112500 h 196875"/>
                  <a:gd name="connsiteX24" fmla="*/ 28125 w 196875"/>
                  <a:gd name="connsiteY24" fmla="*/ 112500 h 196875"/>
                  <a:gd name="connsiteX25" fmla="*/ 84375 w 196875"/>
                  <a:gd name="connsiteY25" fmla="*/ 56250 h 196875"/>
                  <a:gd name="connsiteX26" fmla="*/ 84375 w 196875"/>
                  <a:gd name="connsiteY26" fmla="*/ 28125 h 196875"/>
                  <a:gd name="connsiteX27" fmla="*/ 112500 w 196875"/>
                  <a:gd name="connsiteY27" fmla="*/ 28125 h 196875"/>
                  <a:gd name="connsiteX28" fmla="*/ 112500 w 196875"/>
                  <a:gd name="connsiteY28" fmla="*/ 56250 h 196875"/>
                  <a:gd name="connsiteX29" fmla="*/ 56250 w 196875"/>
                  <a:gd name="connsiteY29" fmla="*/ 28125 h 196875"/>
                  <a:gd name="connsiteX30" fmla="*/ 56250 w 196875"/>
                  <a:gd name="connsiteY30" fmla="*/ 56250 h 196875"/>
                  <a:gd name="connsiteX31" fmla="*/ 28125 w 196875"/>
                  <a:gd name="connsiteY31" fmla="*/ 56250 h 196875"/>
                  <a:gd name="connsiteX32" fmla="*/ 28125 w 196875"/>
                  <a:gd name="connsiteY32" fmla="*/ 28125 h 196875"/>
                  <a:gd name="connsiteX33" fmla="*/ 28125 w 196875"/>
                  <a:gd name="connsiteY33" fmla="*/ 140625 h 196875"/>
                  <a:gd name="connsiteX34" fmla="*/ 56250 w 196875"/>
                  <a:gd name="connsiteY34" fmla="*/ 140625 h 196875"/>
                  <a:gd name="connsiteX35" fmla="*/ 56250 w 196875"/>
                  <a:gd name="connsiteY35" fmla="*/ 168750 h 196875"/>
                  <a:gd name="connsiteX36" fmla="*/ 28125 w 196875"/>
                  <a:gd name="connsiteY36" fmla="*/ 168750 h 196875"/>
                  <a:gd name="connsiteX37" fmla="*/ 140625 w 196875"/>
                  <a:gd name="connsiteY37" fmla="*/ 168750 h 196875"/>
                  <a:gd name="connsiteX38" fmla="*/ 140625 w 196875"/>
                  <a:gd name="connsiteY38" fmla="*/ 84375 h 196875"/>
                  <a:gd name="connsiteX39" fmla="*/ 168750 w 196875"/>
                  <a:gd name="connsiteY39" fmla="*/ 84375 h 196875"/>
                  <a:gd name="connsiteX40" fmla="*/ 168750 w 196875"/>
                  <a:gd name="connsiteY40" fmla="*/ 168750 h 19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96875" h="196875">
                    <a:moveTo>
                      <a:pt x="182813" y="0"/>
                    </a:move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lnTo>
                      <a:pt x="0" y="182813"/>
                    </a:lnTo>
                    <a:cubicBezTo>
                      <a:pt x="0" y="190579"/>
                      <a:pt x="6296" y="196875"/>
                      <a:pt x="14063" y="196875"/>
                    </a:cubicBezTo>
                    <a:lnTo>
                      <a:pt x="182813" y="196875"/>
                    </a:lnTo>
                    <a:cubicBezTo>
                      <a:pt x="190579" y="196875"/>
                      <a:pt x="196875" y="190579"/>
                      <a:pt x="196875" y="182813"/>
                    </a:cubicBezTo>
                    <a:lnTo>
                      <a:pt x="196875" y="14063"/>
                    </a:lnTo>
                    <a:cubicBezTo>
                      <a:pt x="196875" y="6296"/>
                      <a:pt x="190579" y="0"/>
                      <a:pt x="182813" y="0"/>
                    </a:cubicBezTo>
                    <a:close/>
                    <a:moveTo>
                      <a:pt x="168750" y="56250"/>
                    </a:moveTo>
                    <a:lnTo>
                      <a:pt x="140625" y="56250"/>
                    </a:lnTo>
                    <a:lnTo>
                      <a:pt x="140625" y="28125"/>
                    </a:lnTo>
                    <a:lnTo>
                      <a:pt x="168750" y="28125"/>
                    </a:lnTo>
                    <a:close/>
                    <a:moveTo>
                      <a:pt x="112500" y="168750"/>
                    </a:moveTo>
                    <a:lnTo>
                      <a:pt x="84375" y="168750"/>
                    </a:lnTo>
                    <a:lnTo>
                      <a:pt x="84375" y="140625"/>
                    </a:lnTo>
                    <a:lnTo>
                      <a:pt x="112500" y="140625"/>
                    </a:lnTo>
                    <a:close/>
                    <a:moveTo>
                      <a:pt x="112500" y="112500"/>
                    </a:moveTo>
                    <a:lnTo>
                      <a:pt x="84375" y="112500"/>
                    </a:lnTo>
                    <a:lnTo>
                      <a:pt x="84375" y="84375"/>
                    </a:lnTo>
                    <a:lnTo>
                      <a:pt x="112500" y="84375"/>
                    </a:lnTo>
                    <a:close/>
                    <a:moveTo>
                      <a:pt x="28125" y="84375"/>
                    </a:moveTo>
                    <a:lnTo>
                      <a:pt x="56250" y="84375"/>
                    </a:lnTo>
                    <a:lnTo>
                      <a:pt x="56250" y="112500"/>
                    </a:lnTo>
                    <a:lnTo>
                      <a:pt x="28125" y="112500"/>
                    </a:lnTo>
                    <a:close/>
                    <a:moveTo>
                      <a:pt x="84375" y="56250"/>
                    </a:moveTo>
                    <a:lnTo>
                      <a:pt x="84375" y="28125"/>
                    </a:lnTo>
                    <a:lnTo>
                      <a:pt x="112500" y="28125"/>
                    </a:lnTo>
                    <a:lnTo>
                      <a:pt x="112500" y="56250"/>
                    </a:lnTo>
                    <a:close/>
                    <a:moveTo>
                      <a:pt x="56250" y="28125"/>
                    </a:moveTo>
                    <a:lnTo>
                      <a:pt x="56250" y="56250"/>
                    </a:lnTo>
                    <a:lnTo>
                      <a:pt x="28125" y="56250"/>
                    </a:lnTo>
                    <a:lnTo>
                      <a:pt x="28125" y="28125"/>
                    </a:lnTo>
                    <a:close/>
                    <a:moveTo>
                      <a:pt x="28125" y="140625"/>
                    </a:moveTo>
                    <a:lnTo>
                      <a:pt x="56250" y="140625"/>
                    </a:lnTo>
                    <a:lnTo>
                      <a:pt x="56250" y="168750"/>
                    </a:lnTo>
                    <a:lnTo>
                      <a:pt x="28125" y="168750"/>
                    </a:lnTo>
                    <a:close/>
                    <a:moveTo>
                      <a:pt x="140625" y="168750"/>
                    </a:moveTo>
                    <a:lnTo>
                      <a:pt x="140625" y="84375"/>
                    </a:lnTo>
                    <a:lnTo>
                      <a:pt x="168750" y="84375"/>
                    </a:lnTo>
                    <a:lnTo>
                      <a:pt x="168750" y="168750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4DBBC140-01CE-4D7D-A96A-7FE3D340895A}"/>
                  </a:ext>
                </a:extLst>
              </p:cNvPr>
              <p:cNvSpPr/>
              <p:nvPr/>
            </p:nvSpPr>
            <p:spPr>
              <a:xfrm>
                <a:off x="9565150" y="2091796"/>
                <a:ext cx="253125" cy="225000"/>
              </a:xfrm>
              <a:custGeom>
                <a:avLst/>
                <a:gdLst>
                  <a:gd name="connsiteX0" fmla="*/ 239063 w 253125"/>
                  <a:gd name="connsiteY0" fmla="*/ 225000 h 225000"/>
                  <a:gd name="connsiteX1" fmla="*/ 253125 w 253125"/>
                  <a:gd name="connsiteY1" fmla="*/ 210938 h 225000"/>
                  <a:gd name="connsiteX2" fmla="*/ 239063 w 253125"/>
                  <a:gd name="connsiteY2" fmla="*/ 196875 h 225000"/>
                  <a:gd name="connsiteX3" fmla="*/ 225000 w 253125"/>
                  <a:gd name="connsiteY3" fmla="*/ 196875 h 225000"/>
                  <a:gd name="connsiteX4" fmla="*/ 225000 w 253125"/>
                  <a:gd name="connsiteY4" fmla="*/ 98438 h 225000"/>
                  <a:gd name="connsiteX5" fmla="*/ 210938 w 253125"/>
                  <a:gd name="connsiteY5" fmla="*/ 84375 h 225000"/>
                  <a:gd name="connsiteX6" fmla="*/ 168750 w 253125"/>
                  <a:gd name="connsiteY6" fmla="*/ 84375 h 225000"/>
                  <a:gd name="connsiteX7" fmla="*/ 168750 w 253125"/>
                  <a:gd name="connsiteY7" fmla="*/ 14063 h 225000"/>
                  <a:gd name="connsiteX8" fmla="*/ 154688 w 253125"/>
                  <a:gd name="connsiteY8" fmla="*/ 0 h 225000"/>
                  <a:gd name="connsiteX9" fmla="*/ 98438 w 253125"/>
                  <a:gd name="connsiteY9" fmla="*/ 0 h 225000"/>
                  <a:gd name="connsiteX10" fmla="*/ 84375 w 253125"/>
                  <a:gd name="connsiteY10" fmla="*/ 14063 h 225000"/>
                  <a:gd name="connsiteX11" fmla="*/ 84375 w 253125"/>
                  <a:gd name="connsiteY11" fmla="*/ 112500 h 225000"/>
                  <a:gd name="connsiteX12" fmla="*/ 42188 w 253125"/>
                  <a:gd name="connsiteY12" fmla="*/ 112500 h 225000"/>
                  <a:gd name="connsiteX13" fmla="*/ 28125 w 253125"/>
                  <a:gd name="connsiteY13" fmla="*/ 126563 h 225000"/>
                  <a:gd name="connsiteX14" fmla="*/ 28125 w 253125"/>
                  <a:gd name="connsiteY14" fmla="*/ 196875 h 225000"/>
                  <a:gd name="connsiteX15" fmla="*/ 14063 w 253125"/>
                  <a:gd name="connsiteY15" fmla="*/ 196875 h 225000"/>
                  <a:gd name="connsiteX16" fmla="*/ 0 w 253125"/>
                  <a:gd name="connsiteY16" fmla="*/ 210938 h 225000"/>
                  <a:gd name="connsiteX17" fmla="*/ 14063 w 253125"/>
                  <a:gd name="connsiteY17" fmla="*/ 225000 h 225000"/>
                  <a:gd name="connsiteX18" fmla="*/ 196875 w 253125"/>
                  <a:gd name="connsiteY18" fmla="*/ 196875 h 225000"/>
                  <a:gd name="connsiteX19" fmla="*/ 168750 w 253125"/>
                  <a:gd name="connsiteY19" fmla="*/ 196875 h 225000"/>
                  <a:gd name="connsiteX20" fmla="*/ 168750 w 253125"/>
                  <a:gd name="connsiteY20" fmla="*/ 112500 h 225000"/>
                  <a:gd name="connsiteX21" fmla="*/ 196875 w 253125"/>
                  <a:gd name="connsiteY21" fmla="*/ 112500 h 225000"/>
                  <a:gd name="connsiteX22" fmla="*/ 112500 w 253125"/>
                  <a:gd name="connsiteY22" fmla="*/ 28125 h 225000"/>
                  <a:gd name="connsiteX23" fmla="*/ 140625 w 253125"/>
                  <a:gd name="connsiteY23" fmla="*/ 28125 h 225000"/>
                  <a:gd name="connsiteX24" fmla="*/ 140625 w 253125"/>
                  <a:gd name="connsiteY24" fmla="*/ 196875 h 225000"/>
                  <a:gd name="connsiteX25" fmla="*/ 112500 w 253125"/>
                  <a:gd name="connsiteY25" fmla="*/ 196875 h 225000"/>
                  <a:gd name="connsiteX26" fmla="*/ 112500 w 253125"/>
                  <a:gd name="connsiteY26" fmla="*/ 28125 h 225000"/>
                  <a:gd name="connsiteX27" fmla="*/ 56250 w 253125"/>
                  <a:gd name="connsiteY27" fmla="*/ 140625 h 225000"/>
                  <a:gd name="connsiteX28" fmla="*/ 84375 w 253125"/>
                  <a:gd name="connsiteY28" fmla="*/ 140625 h 225000"/>
                  <a:gd name="connsiteX29" fmla="*/ 84375 w 253125"/>
                  <a:gd name="connsiteY29" fmla="*/ 196875 h 225000"/>
                  <a:gd name="connsiteX30" fmla="*/ 56250 w 253125"/>
                  <a:gd name="connsiteY30" fmla="*/ 196875 h 22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3125" h="225000">
                    <a:moveTo>
                      <a:pt x="239063" y="225000"/>
                    </a:moveTo>
                    <a:cubicBezTo>
                      <a:pt x="246829" y="225000"/>
                      <a:pt x="253125" y="218704"/>
                      <a:pt x="253125" y="210938"/>
                    </a:cubicBezTo>
                    <a:cubicBezTo>
                      <a:pt x="253125" y="203171"/>
                      <a:pt x="246829" y="196875"/>
                      <a:pt x="239063" y="196875"/>
                    </a:cubicBezTo>
                    <a:lnTo>
                      <a:pt x="225000" y="196875"/>
                    </a:lnTo>
                    <a:lnTo>
                      <a:pt x="225000" y="98438"/>
                    </a:lnTo>
                    <a:cubicBezTo>
                      <a:pt x="225000" y="90671"/>
                      <a:pt x="218704" y="84375"/>
                      <a:pt x="210938" y="84375"/>
                    </a:cubicBezTo>
                    <a:lnTo>
                      <a:pt x="168750" y="84375"/>
                    </a:lnTo>
                    <a:lnTo>
                      <a:pt x="168750" y="14063"/>
                    </a:lnTo>
                    <a:cubicBezTo>
                      <a:pt x="168750" y="6296"/>
                      <a:pt x="162454" y="0"/>
                      <a:pt x="154688" y="0"/>
                    </a:cubicBezTo>
                    <a:lnTo>
                      <a:pt x="98438" y="0"/>
                    </a:lnTo>
                    <a:cubicBezTo>
                      <a:pt x="90671" y="0"/>
                      <a:pt x="84375" y="6296"/>
                      <a:pt x="84375" y="14063"/>
                    </a:cubicBezTo>
                    <a:lnTo>
                      <a:pt x="84375" y="112500"/>
                    </a:lnTo>
                    <a:lnTo>
                      <a:pt x="42188" y="112500"/>
                    </a:lnTo>
                    <a:cubicBezTo>
                      <a:pt x="34421" y="112500"/>
                      <a:pt x="28125" y="118796"/>
                      <a:pt x="28125" y="126563"/>
                    </a:cubicBezTo>
                    <a:lnTo>
                      <a:pt x="28125" y="196875"/>
                    </a:lnTo>
                    <a:lnTo>
                      <a:pt x="14063" y="196875"/>
                    </a:lnTo>
                    <a:cubicBezTo>
                      <a:pt x="6296" y="196875"/>
                      <a:pt x="0" y="203171"/>
                      <a:pt x="0" y="210938"/>
                    </a:cubicBezTo>
                    <a:cubicBezTo>
                      <a:pt x="0" y="218704"/>
                      <a:pt x="6296" y="225000"/>
                      <a:pt x="14063" y="225000"/>
                    </a:cubicBezTo>
                    <a:close/>
                    <a:moveTo>
                      <a:pt x="196875" y="196875"/>
                    </a:moveTo>
                    <a:lnTo>
                      <a:pt x="168750" y="196875"/>
                    </a:lnTo>
                    <a:lnTo>
                      <a:pt x="168750" y="112500"/>
                    </a:lnTo>
                    <a:lnTo>
                      <a:pt x="196875" y="112500"/>
                    </a:lnTo>
                    <a:close/>
                    <a:moveTo>
                      <a:pt x="112500" y="28125"/>
                    </a:moveTo>
                    <a:lnTo>
                      <a:pt x="140625" y="28125"/>
                    </a:lnTo>
                    <a:lnTo>
                      <a:pt x="140625" y="196875"/>
                    </a:lnTo>
                    <a:lnTo>
                      <a:pt x="112500" y="196875"/>
                    </a:lnTo>
                    <a:cubicBezTo>
                      <a:pt x="112500" y="160919"/>
                      <a:pt x="112500" y="66653"/>
                      <a:pt x="112500" y="28125"/>
                    </a:cubicBezTo>
                    <a:close/>
                    <a:moveTo>
                      <a:pt x="56250" y="140625"/>
                    </a:moveTo>
                    <a:lnTo>
                      <a:pt x="84375" y="140625"/>
                    </a:lnTo>
                    <a:lnTo>
                      <a:pt x="84375" y="196875"/>
                    </a:lnTo>
                    <a:lnTo>
                      <a:pt x="56250" y="196875"/>
                    </a:ln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CE7F020A-C860-406D-B5D5-4A0FE9802B40}"/>
                  </a:ext>
                </a:extLst>
              </p:cNvPr>
              <p:cNvSpPr/>
              <p:nvPr/>
            </p:nvSpPr>
            <p:spPr>
              <a:xfrm>
                <a:off x="9649525" y="2401171"/>
                <a:ext cx="140625" cy="28125"/>
              </a:xfrm>
              <a:custGeom>
                <a:avLst/>
                <a:gdLst>
                  <a:gd name="connsiteX0" fmla="*/ 126563 w 140625"/>
                  <a:gd name="connsiteY0" fmla="*/ 0 h 28125"/>
                  <a:gd name="connsiteX1" fmla="*/ 14063 w 140625"/>
                  <a:gd name="connsiteY1" fmla="*/ 0 h 28125"/>
                  <a:gd name="connsiteX2" fmla="*/ 0 w 140625"/>
                  <a:gd name="connsiteY2" fmla="*/ 14063 h 28125"/>
                  <a:gd name="connsiteX3" fmla="*/ 14063 w 140625"/>
                  <a:gd name="connsiteY3" fmla="*/ 28125 h 28125"/>
                  <a:gd name="connsiteX4" fmla="*/ 126563 w 140625"/>
                  <a:gd name="connsiteY4" fmla="*/ 28125 h 28125"/>
                  <a:gd name="connsiteX5" fmla="*/ 140625 w 140625"/>
                  <a:gd name="connsiteY5" fmla="*/ 14063 h 28125"/>
                  <a:gd name="connsiteX6" fmla="*/ 126563 w 140625"/>
                  <a:gd name="connsiteY6" fmla="*/ 0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5" h="28125">
                    <a:moveTo>
                      <a:pt x="126563" y="0"/>
                    </a:move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ubicBezTo>
                      <a:pt x="0" y="21829"/>
                      <a:pt x="6296" y="28125"/>
                      <a:pt x="14063" y="28125"/>
                    </a:cubicBezTo>
                    <a:lnTo>
                      <a:pt x="126563" y="28125"/>
                    </a:lnTo>
                    <a:cubicBezTo>
                      <a:pt x="134329" y="28125"/>
                      <a:pt x="140625" y="21829"/>
                      <a:pt x="140625" y="14063"/>
                    </a:cubicBezTo>
                    <a:cubicBezTo>
                      <a:pt x="140625" y="6296"/>
                      <a:pt x="134329" y="0"/>
                      <a:pt x="126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D8E8E885-FFC4-4279-97DF-078D25FDAD18}"/>
                  </a:ext>
                </a:extLst>
              </p:cNvPr>
              <p:cNvSpPr/>
              <p:nvPr/>
            </p:nvSpPr>
            <p:spPr>
              <a:xfrm>
                <a:off x="9649525" y="2457421"/>
                <a:ext cx="140625" cy="28125"/>
              </a:xfrm>
              <a:custGeom>
                <a:avLst/>
                <a:gdLst>
                  <a:gd name="connsiteX0" fmla="*/ 14063 w 140625"/>
                  <a:gd name="connsiteY0" fmla="*/ 28125 h 28125"/>
                  <a:gd name="connsiteX1" fmla="*/ 126563 w 140625"/>
                  <a:gd name="connsiteY1" fmla="*/ 28125 h 28125"/>
                  <a:gd name="connsiteX2" fmla="*/ 140625 w 140625"/>
                  <a:gd name="connsiteY2" fmla="*/ 14063 h 28125"/>
                  <a:gd name="connsiteX3" fmla="*/ 126563 w 140625"/>
                  <a:gd name="connsiteY3" fmla="*/ 0 h 28125"/>
                  <a:gd name="connsiteX4" fmla="*/ 14063 w 140625"/>
                  <a:gd name="connsiteY4" fmla="*/ 0 h 28125"/>
                  <a:gd name="connsiteX5" fmla="*/ 0 w 140625"/>
                  <a:gd name="connsiteY5" fmla="*/ 14063 h 28125"/>
                  <a:gd name="connsiteX6" fmla="*/ 14063 w 14062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5" h="28125">
                    <a:moveTo>
                      <a:pt x="14063" y="28125"/>
                    </a:moveTo>
                    <a:lnTo>
                      <a:pt x="126563" y="28125"/>
                    </a:lnTo>
                    <a:cubicBezTo>
                      <a:pt x="134329" y="28125"/>
                      <a:pt x="140625" y="21829"/>
                      <a:pt x="140625" y="14063"/>
                    </a:cubicBezTo>
                    <a:cubicBezTo>
                      <a:pt x="140625" y="6296"/>
                      <a:pt x="134329" y="0"/>
                      <a:pt x="126563" y="0"/>
                    </a:cubicBez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ubicBezTo>
                      <a:pt x="0" y="21829"/>
                      <a:pt x="6296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E205972F-2D27-4F22-B860-6FA734C2395E}"/>
                  </a:ext>
                </a:extLst>
              </p:cNvPr>
              <p:cNvSpPr/>
              <p:nvPr/>
            </p:nvSpPr>
            <p:spPr>
              <a:xfrm>
                <a:off x="9649525" y="2344921"/>
                <a:ext cx="140625" cy="28125"/>
              </a:xfrm>
              <a:custGeom>
                <a:avLst/>
                <a:gdLst>
                  <a:gd name="connsiteX0" fmla="*/ 126563 w 140625"/>
                  <a:gd name="connsiteY0" fmla="*/ 0 h 28125"/>
                  <a:gd name="connsiteX1" fmla="*/ 14063 w 140625"/>
                  <a:gd name="connsiteY1" fmla="*/ 0 h 28125"/>
                  <a:gd name="connsiteX2" fmla="*/ 0 w 140625"/>
                  <a:gd name="connsiteY2" fmla="*/ 14063 h 28125"/>
                  <a:gd name="connsiteX3" fmla="*/ 14063 w 140625"/>
                  <a:gd name="connsiteY3" fmla="*/ 28125 h 28125"/>
                  <a:gd name="connsiteX4" fmla="*/ 126563 w 140625"/>
                  <a:gd name="connsiteY4" fmla="*/ 28125 h 28125"/>
                  <a:gd name="connsiteX5" fmla="*/ 140625 w 140625"/>
                  <a:gd name="connsiteY5" fmla="*/ 14063 h 28125"/>
                  <a:gd name="connsiteX6" fmla="*/ 126563 w 140625"/>
                  <a:gd name="connsiteY6" fmla="*/ 0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5" h="28125">
                    <a:moveTo>
                      <a:pt x="126563" y="0"/>
                    </a:move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ubicBezTo>
                      <a:pt x="0" y="21829"/>
                      <a:pt x="6296" y="28125"/>
                      <a:pt x="14063" y="28125"/>
                    </a:cubicBezTo>
                    <a:lnTo>
                      <a:pt x="126563" y="28125"/>
                    </a:lnTo>
                    <a:cubicBezTo>
                      <a:pt x="134329" y="28125"/>
                      <a:pt x="140625" y="21829"/>
                      <a:pt x="140625" y="14063"/>
                    </a:cubicBezTo>
                    <a:cubicBezTo>
                      <a:pt x="140625" y="6296"/>
                      <a:pt x="134329" y="0"/>
                      <a:pt x="126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67ADDD2A-5CEF-4126-80AE-3528C9AF0688}"/>
                  </a:ext>
                </a:extLst>
              </p:cNvPr>
              <p:cNvSpPr/>
              <p:nvPr/>
            </p:nvSpPr>
            <p:spPr>
              <a:xfrm>
                <a:off x="9691713" y="2578359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39" name="组合 638">
            <a:extLst>
              <a:ext uri="{FF2B5EF4-FFF2-40B4-BE49-F238E27FC236}">
                <a16:creationId xmlns:a16="http://schemas.microsoft.com/office/drawing/2014/main" id="{1E747E21-E000-4A8F-96C4-7F5ACF5D65D2}"/>
              </a:ext>
            </a:extLst>
          </p:cNvPr>
          <p:cNvGrpSpPr/>
          <p:nvPr/>
        </p:nvGrpSpPr>
        <p:grpSpPr>
          <a:xfrm>
            <a:off x="7346045" y="3356396"/>
            <a:ext cx="624836" cy="624838"/>
            <a:chOff x="8194827" y="3831537"/>
            <a:chExt cx="1079424" cy="1079430"/>
          </a:xfrm>
        </p:grpSpPr>
        <p:grpSp>
          <p:nvGrpSpPr>
            <p:cNvPr id="500" name="组合 499">
              <a:extLst>
                <a:ext uri="{FF2B5EF4-FFF2-40B4-BE49-F238E27FC236}">
                  <a16:creationId xmlns:a16="http://schemas.microsoft.com/office/drawing/2014/main" id="{0C4DEFE8-A703-46AF-B24F-3AC27438CA7A}"/>
                </a:ext>
              </a:extLst>
            </p:cNvPr>
            <p:cNvGrpSpPr/>
            <p:nvPr/>
          </p:nvGrpSpPr>
          <p:grpSpPr>
            <a:xfrm>
              <a:off x="8194827" y="3831537"/>
              <a:ext cx="1079424" cy="1079430"/>
              <a:chOff x="9306119" y="1749690"/>
              <a:chExt cx="1079424" cy="1079430"/>
            </a:xfrm>
          </p:grpSpPr>
          <p:sp>
            <p:nvSpPr>
              <p:cNvPr id="513" name="椭圆 512">
                <a:extLst>
                  <a:ext uri="{FF2B5EF4-FFF2-40B4-BE49-F238E27FC236}">
                    <a16:creationId xmlns:a16="http://schemas.microsoft.com/office/drawing/2014/main" id="{1EE970EB-7529-440A-A186-4448D5240C4A}"/>
                  </a:ext>
                </a:extLst>
              </p:cNvPr>
              <p:cNvSpPr/>
              <p:nvPr/>
            </p:nvSpPr>
            <p:spPr>
              <a:xfrm>
                <a:off x="9317741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14" name="组合 513">
                <a:extLst>
                  <a:ext uri="{FF2B5EF4-FFF2-40B4-BE49-F238E27FC236}">
                    <a16:creationId xmlns:a16="http://schemas.microsoft.com/office/drawing/2014/main" id="{26798464-D40B-4358-8497-98C2CE3A7446}"/>
                  </a:ext>
                </a:extLst>
              </p:cNvPr>
              <p:cNvGrpSpPr/>
              <p:nvPr/>
            </p:nvGrpSpPr>
            <p:grpSpPr>
              <a:xfrm>
                <a:off x="9306119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515" name="弧形 514">
                  <a:extLst>
                    <a:ext uri="{FF2B5EF4-FFF2-40B4-BE49-F238E27FC236}">
                      <a16:creationId xmlns:a16="http://schemas.microsoft.com/office/drawing/2014/main" id="{A0B2C427-C658-445B-A3AA-43A8B6E659C2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6" name="弧形 515">
                  <a:extLst>
                    <a:ext uri="{FF2B5EF4-FFF2-40B4-BE49-F238E27FC236}">
                      <a16:creationId xmlns:a16="http://schemas.microsoft.com/office/drawing/2014/main" id="{B65955A0-6D3F-4EB9-832E-C992A9A413FE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7" name="弧形 516">
                  <a:extLst>
                    <a:ext uri="{FF2B5EF4-FFF2-40B4-BE49-F238E27FC236}">
                      <a16:creationId xmlns:a16="http://schemas.microsoft.com/office/drawing/2014/main" id="{AC0EE800-9B9A-4549-9A8B-24AC1166DF75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8" name="弧形 517">
                  <a:extLst>
                    <a:ext uri="{FF2B5EF4-FFF2-40B4-BE49-F238E27FC236}">
                      <a16:creationId xmlns:a16="http://schemas.microsoft.com/office/drawing/2014/main" id="{D9309820-87DF-47F0-850B-EABFD95768F4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9" name="弧形 518">
                  <a:extLst>
                    <a:ext uri="{FF2B5EF4-FFF2-40B4-BE49-F238E27FC236}">
                      <a16:creationId xmlns:a16="http://schemas.microsoft.com/office/drawing/2014/main" id="{95ECA528-0930-4186-9506-DDC452B4D6C1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0" name="弧形 519">
                  <a:extLst>
                    <a:ext uri="{FF2B5EF4-FFF2-40B4-BE49-F238E27FC236}">
                      <a16:creationId xmlns:a16="http://schemas.microsoft.com/office/drawing/2014/main" id="{CCA9E55B-441B-4837-A1D0-E3E9FA8AF447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1" name="弧形 520">
                  <a:extLst>
                    <a:ext uri="{FF2B5EF4-FFF2-40B4-BE49-F238E27FC236}">
                      <a16:creationId xmlns:a16="http://schemas.microsoft.com/office/drawing/2014/main" id="{70C939DB-0CC2-4819-900C-9B9229F3A7E9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2" name="弧形 521">
                  <a:extLst>
                    <a:ext uri="{FF2B5EF4-FFF2-40B4-BE49-F238E27FC236}">
                      <a16:creationId xmlns:a16="http://schemas.microsoft.com/office/drawing/2014/main" id="{EE3593C5-72F6-44EF-9EB5-2A2F7CAE6497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3" name="弧形 522">
                  <a:extLst>
                    <a:ext uri="{FF2B5EF4-FFF2-40B4-BE49-F238E27FC236}">
                      <a16:creationId xmlns:a16="http://schemas.microsoft.com/office/drawing/2014/main" id="{5D6DCD05-5F1C-4A81-8181-7AD3236CB7F9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4" name="弧形 523">
                  <a:extLst>
                    <a:ext uri="{FF2B5EF4-FFF2-40B4-BE49-F238E27FC236}">
                      <a16:creationId xmlns:a16="http://schemas.microsoft.com/office/drawing/2014/main" id="{6F7F3338-DEDE-499B-AA83-FC3E2ABDD077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5" name="弧形 524">
                  <a:extLst>
                    <a:ext uri="{FF2B5EF4-FFF2-40B4-BE49-F238E27FC236}">
                      <a16:creationId xmlns:a16="http://schemas.microsoft.com/office/drawing/2014/main" id="{F8FA2136-EDE3-4F50-A3D6-D56C3A6D73B5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6" name="弧形 525">
                  <a:extLst>
                    <a:ext uri="{FF2B5EF4-FFF2-40B4-BE49-F238E27FC236}">
                      <a16:creationId xmlns:a16="http://schemas.microsoft.com/office/drawing/2014/main" id="{262E987B-E74C-4757-B5B8-94E9AE0FD231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7" name="弧形 526">
                  <a:extLst>
                    <a:ext uri="{FF2B5EF4-FFF2-40B4-BE49-F238E27FC236}">
                      <a16:creationId xmlns:a16="http://schemas.microsoft.com/office/drawing/2014/main" id="{E1273BBC-441B-4DDE-9699-F15418E2C7B9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8" name="弧形 527">
                  <a:extLst>
                    <a:ext uri="{FF2B5EF4-FFF2-40B4-BE49-F238E27FC236}">
                      <a16:creationId xmlns:a16="http://schemas.microsoft.com/office/drawing/2014/main" id="{CE2E0D10-2EFC-4331-AAEE-C65F3DDAF70A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9" name="弧形 528">
                  <a:extLst>
                    <a:ext uri="{FF2B5EF4-FFF2-40B4-BE49-F238E27FC236}">
                      <a16:creationId xmlns:a16="http://schemas.microsoft.com/office/drawing/2014/main" id="{058F2CA2-69F4-417D-ABB9-55622EB3E813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0" name="弧形 529">
                  <a:extLst>
                    <a:ext uri="{FF2B5EF4-FFF2-40B4-BE49-F238E27FC236}">
                      <a16:creationId xmlns:a16="http://schemas.microsoft.com/office/drawing/2014/main" id="{32728F8A-8269-4C07-9D01-47729EE136F1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1" name="弧形 530">
                  <a:extLst>
                    <a:ext uri="{FF2B5EF4-FFF2-40B4-BE49-F238E27FC236}">
                      <a16:creationId xmlns:a16="http://schemas.microsoft.com/office/drawing/2014/main" id="{FF650F55-34E7-42E3-98A0-9E84AED08236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2" name="弧形 531">
                  <a:extLst>
                    <a:ext uri="{FF2B5EF4-FFF2-40B4-BE49-F238E27FC236}">
                      <a16:creationId xmlns:a16="http://schemas.microsoft.com/office/drawing/2014/main" id="{D5152297-1B10-4F8B-B990-D679E43221AE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3" name="弧形 532">
                  <a:extLst>
                    <a:ext uri="{FF2B5EF4-FFF2-40B4-BE49-F238E27FC236}">
                      <a16:creationId xmlns:a16="http://schemas.microsoft.com/office/drawing/2014/main" id="{C8278AD8-8FB0-4D89-8C11-9EE9B0A83C97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4" name="弧形 533">
                  <a:extLst>
                    <a:ext uri="{FF2B5EF4-FFF2-40B4-BE49-F238E27FC236}">
                      <a16:creationId xmlns:a16="http://schemas.microsoft.com/office/drawing/2014/main" id="{37326DEC-4F9B-4AEC-9743-47ABEA92B6B2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5" name="弧形 534">
                  <a:extLst>
                    <a:ext uri="{FF2B5EF4-FFF2-40B4-BE49-F238E27FC236}">
                      <a16:creationId xmlns:a16="http://schemas.microsoft.com/office/drawing/2014/main" id="{4F3900F8-2E7E-4318-9705-BAD6C5C75C41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6" name="弧形 535">
                  <a:extLst>
                    <a:ext uri="{FF2B5EF4-FFF2-40B4-BE49-F238E27FC236}">
                      <a16:creationId xmlns:a16="http://schemas.microsoft.com/office/drawing/2014/main" id="{4256B787-E31E-4215-B7A6-3C2EA506D236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7" name="弧形 536">
                  <a:extLst>
                    <a:ext uri="{FF2B5EF4-FFF2-40B4-BE49-F238E27FC236}">
                      <a16:creationId xmlns:a16="http://schemas.microsoft.com/office/drawing/2014/main" id="{2A1936A2-9476-4590-A43B-0F19E22ECECF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8" name="弧形 537">
                  <a:extLst>
                    <a:ext uri="{FF2B5EF4-FFF2-40B4-BE49-F238E27FC236}">
                      <a16:creationId xmlns:a16="http://schemas.microsoft.com/office/drawing/2014/main" id="{3FBC3202-7623-42B2-9F40-6FF0E4DE6960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9" name="弧形 538">
                  <a:extLst>
                    <a:ext uri="{FF2B5EF4-FFF2-40B4-BE49-F238E27FC236}">
                      <a16:creationId xmlns:a16="http://schemas.microsoft.com/office/drawing/2014/main" id="{1BAAB4C1-54B0-410F-AC68-F6A67AA5961A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0" name="弧形 539">
                  <a:extLst>
                    <a:ext uri="{FF2B5EF4-FFF2-40B4-BE49-F238E27FC236}">
                      <a16:creationId xmlns:a16="http://schemas.microsoft.com/office/drawing/2014/main" id="{322AF914-0A56-4322-8522-1EFE8950E313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1" name="弧形 540">
                  <a:extLst>
                    <a:ext uri="{FF2B5EF4-FFF2-40B4-BE49-F238E27FC236}">
                      <a16:creationId xmlns:a16="http://schemas.microsoft.com/office/drawing/2014/main" id="{905F80DA-9EAA-4D81-82EA-0EB40FB1B83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2" name="弧形 541">
                  <a:extLst>
                    <a:ext uri="{FF2B5EF4-FFF2-40B4-BE49-F238E27FC236}">
                      <a16:creationId xmlns:a16="http://schemas.microsoft.com/office/drawing/2014/main" id="{35416D2E-8121-47B3-8BFE-42EC0ADF44C9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3" name="弧形 542">
                  <a:extLst>
                    <a:ext uri="{FF2B5EF4-FFF2-40B4-BE49-F238E27FC236}">
                      <a16:creationId xmlns:a16="http://schemas.microsoft.com/office/drawing/2014/main" id="{7ADA1ACE-4408-4B78-B929-FC54C642102F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4" name="弧形 543">
                  <a:extLst>
                    <a:ext uri="{FF2B5EF4-FFF2-40B4-BE49-F238E27FC236}">
                      <a16:creationId xmlns:a16="http://schemas.microsoft.com/office/drawing/2014/main" id="{C5D619D8-92DF-4D8B-8550-64340B1F4970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5" name="弧形 544">
                  <a:extLst>
                    <a:ext uri="{FF2B5EF4-FFF2-40B4-BE49-F238E27FC236}">
                      <a16:creationId xmlns:a16="http://schemas.microsoft.com/office/drawing/2014/main" id="{A27BD3EA-A48C-4A09-8858-89529875B66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6" name="弧形 545">
                  <a:extLst>
                    <a:ext uri="{FF2B5EF4-FFF2-40B4-BE49-F238E27FC236}">
                      <a16:creationId xmlns:a16="http://schemas.microsoft.com/office/drawing/2014/main" id="{BC693367-CBFB-4C05-B3C9-DC6CB55C17D1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7" name="弧形 546">
                  <a:extLst>
                    <a:ext uri="{FF2B5EF4-FFF2-40B4-BE49-F238E27FC236}">
                      <a16:creationId xmlns:a16="http://schemas.microsoft.com/office/drawing/2014/main" id="{6390A505-FF84-4071-87D2-403EBCCDF997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8" name="弧形 547">
                  <a:extLst>
                    <a:ext uri="{FF2B5EF4-FFF2-40B4-BE49-F238E27FC236}">
                      <a16:creationId xmlns:a16="http://schemas.microsoft.com/office/drawing/2014/main" id="{5875FBAE-7A06-416E-8635-C69E234065E2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9" name="弧形 548">
                  <a:extLst>
                    <a:ext uri="{FF2B5EF4-FFF2-40B4-BE49-F238E27FC236}">
                      <a16:creationId xmlns:a16="http://schemas.microsoft.com/office/drawing/2014/main" id="{AE980EC0-C575-4436-9A4F-C5191C04FFAB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0" name="弧形 549">
                  <a:extLst>
                    <a:ext uri="{FF2B5EF4-FFF2-40B4-BE49-F238E27FC236}">
                      <a16:creationId xmlns:a16="http://schemas.microsoft.com/office/drawing/2014/main" id="{C90EC427-12D8-40F0-BE89-440EC74B6DBC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1" name="弧形 550">
                  <a:extLst>
                    <a:ext uri="{FF2B5EF4-FFF2-40B4-BE49-F238E27FC236}">
                      <a16:creationId xmlns:a16="http://schemas.microsoft.com/office/drawing/2014/main" id="{45DD32F8-E6CA-4358-AAF0-7CF2F9DEAA07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2" name="弧形 551">
                  <a:extLst>
                    <a:ext uri="{FF2B5EF4-FFF2-40B4-BE49-F238E27FC236}">
                      <a16:creationId xmlns:a16="http://schemas.microsoft.com/office/drawing/2014/main" id="{0AD3560C-A394-4863-8E93-CA723F6570E9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3" name="弧形 552">
                  <a:extLst>
                    <a:ext uri="{FF2B5EF4-FFF2-40B4-BE49-F238E27FC236}">
                      <a16:creationId xmlns:a16="http://schemas.microsoft.com/office/drawing/2014/main" id="{8B9CA454-5B67-480A-8C48-85597A4A9B42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4" name="弧形 553">
                  <a:extLst>
                    <a:ext uri="{FF2B5EF4-FFF2-40B4-BE49-F238E27FC236}">
                      <a16:creationId xmlns:a16="http://schemas.microsoft.com/office/drawing/2014/main" id="{0BD55130-6D5E-4F8B-854F-D10F21498DB8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5" name="弧形 554">
                  <a:extLst>
                    <a:ext uri="{FF2B5EF4-FFF2-40B4-BE49-F238E27FC236}">
                      <a16:creationId xmlns:a16="http://schemas.microsoft.com/office/drawing/2014/main" id="{0481A3B2-FDAD-4F8E-99AD-759C52C6F20D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6" name="弧形 555">
                  <a:extLst>
                    <a:ext uri="{FF2B5EF4-FFF2-40B4-BE49-F238E27FC236}">
                      <a16:creationId xmlns:a16="http://schemas.microsoft.com/office/drawing/2014/main" id="{78542B61-35CA-4C1F-B83C-26C39B2F801D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7" name="弧形 556">
                  <a:extLst>
                    <a:ext uri="{FF2B5EF4-FFF2-40B4-BE49-F238E27FC236}">
                      <a16:creationId xmlns:a16="http://schemas.microsoft.com/office/drawing/2014/main" id="{9865595F-038A-4A60-8988-80D31E56C628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8" name="弧形 557">
                  <a:extLst>
                    <a:ext uri="{FF2B5EF4-FFF2-40B4-BE49-F238E27FC236}">
                      <a16:creationId xmlns:a16="http://schemas.microsoft.com/office/drawing/2014/main" id="{E312136A-88AA-41DA-99D8-43CF3B2A373B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9" name="弧形 558">
                  <a:extLst>
                    <a:ext uri="{FF2B5EF4-FFF2-40B4-BE49-F238E27FC236}">
                      <a16:creationId xmlns:a16="http://schemas.microsoft.com/office/drawing/2014/main" id="{7F29C83C-F418-453D-8E20-7A6F459B9C8F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0" name="弧形 559">
                  <a:extLst>
                    <a:ext uri="{FF2B5EF4-FFF2-40B4-BE49-F238E27FC236}">
                      <a16:creationId xmlns:a16="http://schemas.microsoft.com/office/drawing/2014/main" id="{F7023CC4-D078-4C47-9391-C16CF0E2B4B7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1" name="弧形 560">
                  <a:extLst>
                    <a:ext uri="{FF2B5EF4-FFF2-40B4-BE49-F238E27FC236}">
                      <a16:creationId xmlns:a16="http://schemas.microsoft.com/office/drawing/2014/main" id="{8B75352A-3330-47F0-9018-892966DC682F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2" name="弧形 561">
                  <a:extLst>
                    <a:ext uri="{FF2B5EF4-FFF2-40B4-BE49-F238E27FC236}">
                      <a16:creationId xmlns:a16="http://schemas.microsoft.com/office/drawing/2014/main" id="{5B087E28-CD49-4265-B421-BA90B4705E2F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3" name="弧形 562">
                  <a:extLst>
                    <a:ext uri="{FF2B5EF4-FFF2-40B4-BE49-F238E27FC236}">
                      <a16:creationId xmlns:a16="http://schemas.microsoft.com/office/drawing/2014/main" id="{F39C81D0-0082-4BFC-80C1-99623D7FCB7B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4" name="弧形 563">
                  <a:extLst>
                    <a:ext uri="{FF2B5EF4-FFF2-40B4-BE49-F238E27FC236}">
                      <a16:creationId xmlns:a16="http://schemas.microsoft.com/office/drawing/2014/main" id="{9E8C0DB0-7CC5-4A4B-A9B8-6B5BDC2F84B2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5" name="弧形 564">
                  <a:extLst>
                    <a:ext uri="{FF2B5EF4-FFF2-40B4-BE49-F238E27FC236}">
                      <a16:creationId xmlns:a16="http://schemas.microsoft.com/office/drawing/2014/main" id="{F1BD6C9C-E7C2-4AF2-A20A-4596165C4890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6" name="弧形 565">
                  <a:extLst>
                    <a:ext uri="{FF2B5EF4-FFF2-40B4-BE49-F238E27FC236}">
                      <a16:creationId xmlns:a16="http://schemas.microsoft.com/office/drawing/2014/main" id="{9C6AE3FD-912E-458D-B04E-1452528936F8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7" name="弧形 566">
                  <a:extLst>
                    <a:ext uri="{FF2B5EF4-FFF2-40B4-BE49-F238E27FC236}">
                      <a16:creationId xmlns:a16="http://schemas.microsoft.com/office/drawing/2014/main" id="{4FC25CD6-5AD6-4AA4-A535-8EBDFB31D378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8" name="弧形 567">
                  <a:extLst>
                    <a:ext uri="{FF2B5EF4-FFF2-40B4-BE49-F238E27FC236}">
                      <a16:creationId xmlns:a16="http://schemas.microsoft.com/office/drawing/2014/main" id="{B637B381-6ED7-44F3-BFD2-6E0B7BEDC59B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9" name="弧形 568">
                  <a:extLst>
                    <a:ext uri="{FF2B5EF4-FFF2-40B4-BE49-F238E27FC236}">
                      <a16:creationId xmlns:a16="http://schemas.microsoft.com/office/drawing/2014/main" id="{DFB3E913-1E0A-4BD8-9772-0D32E179F7CA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0" name="弧形 569">
                  <a:extLst>
                    <a:ext uri="{FF2B5EF4-FFF2-40B4-BE49-F238E27FC236}">
                      <a16:creationId xmlns:a16="http://schemas.microsoft.com/office/drawing/2014/main" id="{54B2A542-D6A7-41FA-A529-22024DC816DD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1" name="弧形 570">
                  <a:extLst>
                    <a:ext uri="{FF2B5EF4-FFF2-40B4-BE49-F238E27FC236}">
                      <a16:creationId xmlns:a16="http://schemas.microsoft.com/office/drawing/2014/main" id="{85DC3F5B-2F36-4464-8BCC-37B4330B86EB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2" name="弧形 571">
                  <a:extLst>
                    <a:ext uri="{FF2B5EF4-FFF2-40B4-BE49-F238E27FC236}">
                      <a16:creationId xmlns:a16="http://schemas.microsoft.com/office/drawing/2014/main" id="{79278B27-158A-4F88-8C0B-42F261D7726F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3" name="弧形 572">
                  <a:extLst>
                    <a:ext uri="{FF2B5EF4-FFF2-40B4-BE49-F238E27FC236}">
                      <a16:creationId xmlns:a16="http://schemas.microsoft.com/office/drawing/2014/main" id="{85A4FF4E-E15F-4313-A890-5B02E20CF27E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4" name="弧形 573">
                  <a:extLst>
                    <a:ext uri="{FF2B5EF4-FFF2-40B4-BE49-F238E27FC236}">
                      <a16:creationId xmlns:a16="http://schemas.microsoft.com/office/drawing/2014/main" id="{AAFFF86A-5DFD-4442-BC2F-47C3F3065E0F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5" name="弧形 574">
                  <a:extLst>
                    <a:ext uri="{FF2B5EF4-FFF2-40B4-BE49-F238E27FC236}">
                      <a16:creationId xmlns:a16="http://schemas.microsoft.com/office/drawing/2014/main" id="{14E5A9A0-A7A8-4222-B993-C5DB3C1CCB68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6" name="弧形 575">
                  <a:extLst>
                    <a:ext uri="{FF2B5EF4-FFF2-40B4-BE49-F238E27FC236}">
                      <a16:creationId xmlns:a16="http://schemas.microsoft.com/office/drawing/2014/main" id="{E79E34EC-E8E1-437C-B3AA-2F04A280845F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7" name="弧形 576">
                  <a:extLst>
                    <a:ext uri="{FF2B5EF4-FFF2-40B4-BE49-F238E27FC236}">
                      <a16:creationId xmlns:a16="http://schemas.microsoft.com/office/drawing/2014/main" id="{281C9655-DEA6-47A0-B8B1-3374AC2174EE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8" name="弧形 577">
                  <a:extLst>
                    <a:ext uri="{FF2B5EF4-FFF2-40B4-BE49-F238E27FC236}">
                      <a16:creationId xmlns:a16="http://schemas.microsoft.com/office/drawing/2014/main" id="{72767725-6E3A-4F34-88F5-EC1DD44E4BB3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9" name="弧形 578">
                  <a:extLst>
                    <a:ext uri="{FF2B5EF4-FFF2-40B4-BE49-F238E27FC236}">
                      <a16:creationId xmlns:a16="http://schemas.microsoft.com/office/drawing/2014/main" id="{6BB913A6-7EE4-4639-B7DF-260A570FDA46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0" name="弧形 579">
                  <a:extLst>
                    <a:ext uri="{FF2B5EF4-FFF2-40B4-BE49-F238E27FC236}">
                      <a16:creationId xmlns:a16="http://schemas.microsoft.com/office/drawing/2014/main" id="{2E17C126-778A-4586-BAB7-F7D07CC8D855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1" name="弧形 580">
                  <a:extLst>
                    <a:ext uri="{FF2B5EF4-FFF2-40B4-BE49-F238E27FC236}">
                      <a16:creationId xmlns:a16="http://schemas.microsoft.com/office/drawing/2014/main" id="{4816C4F7-9D0E-40C2-8878-3551E77A2322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2" name="弧形 581">
                  <a:extLst>
                    <a:ext uri="{FF2B5EF4-FFF2-40B4-BE49-F238E27FC236}">
                      <a16:creationId xmlns:a16="http://schemas.microsoft.com/office/drawing/2014/main" id="{8442C89A-4214-4C52-8856-30521E42E236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3" name="弧形 582">
                  <a:extLst>
                    <a:ext uri="{FF2B5EF4-FFF2-40B4-BE49-F238E27FC236}">
                      <a16:creationId xmlns:a16="http://schemas.microsoft.com/office/drawing/2014/main" id="{F11BF603-D993-4C8D-B243-5C3E54F6835C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4" name="弧形 583">
                  <a:extLst>
                    <a:ext uri="{FF2B5EF4-FFF2-40B4-BE49-F238E27FC236}">
                      <a16:creationId xmlns:a16="http://schemas.microsoft.com/office/drawing/2014/main" id="{790D537D-F9CD-48BB-B52F-62001F4AECD1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5" name="弧形 584">
                  <a:extLst>
                    <a:ext uri="{FF2B5EF4-FFF2-40B4-BE49-F238E27FC236}">
                      <a16:creationId xmlns:a16="http://schemas.microsoft.com/office/drawing/2014/main" id="{3AC4BE2C-4029-45EE-95B9-436FB9174787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6" name="弧形 585">
                  <a:extLst>
                    <a:ext uri="{FF2B5EF4-FFF2-40B4-BE49-F238E27FC236}">
                      <a16:creationId xmlns:a16="http://schemas.microsoft.com/office/drawing/2014/main" id="{BE6178AB-49E7-4456-BBB0-825DDCD439E3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7" name="弧形 586">
                  <a:extLst>
                    <a:ext uri="{FF2B5EF4-FFF2-40B4-BE49-F238E27FC236}">
                      <a16:creationId xmlns:a16="http://schemas.microsoft.com/office/drawing/2014/main" id="{516193C2-D351-4DA6-80D0-69B220A0BA42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8" name="弧形 587">
                  <a:extLst>
                    <a:ext uri="{FF2B5EF4-FFF2-40B4-BE49-F238E27FC236}">
                      <a16:creationId xmlns:a16="http://schemas.microsoft.com/office/drawing/2014/main" id="{C0BDC83B-6E08-4A20-AB23-F2A5D3EC671C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9" name="弧形 588">
                  <a:extLst>
                    <a:ext uri="{FF2B5EF4-FFF2-40B4-BE49-F238E27FC236}">
                      <a16:creationId xmlns:a16="http://schemas.microsoft.com/office/drawing/2014/main" id="{C125086F-9E83-424F-8BA2-E9E2BBC59E9C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0" name="弧形 589">
                  <a:extLst>
                    <a:ext uri="{FF2B5EF4-FFF2-40B4-BE49-F238E27FC236}">
                      <a16:creationId xmlns:a16="http://schemas.microsoft.com/office/drawing/2014/main" id="{498FEFD2-87DD-4A1F-A692-E37FF5AC515D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1" name="弧形 590">
                  <a:extLst>
                    <a:ext uri="{FF2B5EF4-FFF2-40B4-BE49-F238E27FC236}">
                      <a16:creationId xmlns:a16="http://schemas.microsoft.com/office/drawing/2014/main" id="{0062A01A-58DF-4EFB-817A-7B170130E6F0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2" name="弧形 591">
                  <a:extLst>
                    <a:ext uri="{FF2B5EF4-FFF2-40B4-BE49-F238E27FC236}">
                      <a16:creationId xmlns:a16="http://schemas.microsoft.com/office/drawing/2014/main" id="{10A12FCD-B0CD-45FC-BF84-ED67334E7559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3" name="弧形 592">
                  <a:extLst>
                    <a:ext uri="{FF2B5EF4-FFF2-40B4-BE49-F238E27FC236}">
                      <a16:creationId xmlns:a16="http://schemas.microsoft.com/office/drawing/2014/main" id="{855CBE30-9308-496E-96D0-69AEA432FD02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4" name="弧形 593">
                  <a:extLst>
                    <a:ext uri="{FF2B5EF4-FFF2-40B4-BE49-F238E27FC236}">
                      <a16:creationId xmlns:a16="http://schemas.microsoft.com/office/drawing/2014/main" id="{98F0E96A-2A21-4EE0-A15F-DBC17FB68B83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5" name="弧形 594">
                  <a:extLst>
                    <a:ext uri="{FF2B5EF4-FFF2-40B4-BE49-F238E27FC236}">
                      <a16:creationId xmlns:a16="http://schemas.microsoft.com/office/drawing/2014/main" id="{85A14728-C5BF-4EB8-B325-33BBA920FF66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6" name="弧形 595">
                  <a:extLst>
                    <a:ext uri="{FF2B5EF4-FFF2-40B4-BE49-F238E27FC236}">
                      <a16:creationId xmlns:a16="http://schemas.microsoft.com/office/drawing/2014/main" id="{B94E2540-8961-4AC5-899D-CD6B8C0B0114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7" name="弧形 596">
                  <a:extLst>
                    <a:ext uri="{FF2B5EF4-FFF2-40B4-BE49-F238E27FC236}">
                      <a16:creationId xmlns:a16="http://schemas.microsoft.com/office/drawing/2014/main" id="{DCDE3A86-BB6C-47EF-84CF-A05F88CDF4C8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8" name="弧形 597">
                  <a:extLst>
                    <a:ext uri="{FF2B5EF4-FFF2-40B4-BE49-F238E27FC236}">
                      <a16:creationId xmlns:a16="http://schemas.microsoft.com/office/drawing/2014/main" id="{7031AEB7-1DD7-4DC1-B35E-C076AE5BA16D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9" name="弧形 598">
                  <a:extLst>
                    <a:ext uri="{FF2B5EF4-FFF2-40B4-BE49-F238E27FC236}">
                      <a16:creationId xmlns:a16="http://schemas.microsoft.com/office/drawing/2014/main" id="{0E9CCC34-4A39-4D9D-B519-6FE3D9B27434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0" name="弧形 599">
                  <a:extLst>
                    <a:ext uri="{FF2B5EF4-FFF2-40B4-BE49-F238E27FC236}">
                      <a16:creationId xmlns:a16="http://schemas.microsoft.com/office/drawing/2014/main" id="{CF5C06A6-6706-4AEF-A2CE-8BC70424601B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1" name="弧形 600">
                  <a:extLst>
                    <a:ext uri="{FF2B5EF4-FFF2-40B4-BE49-F238E27FC236}">
                      <a16:creationId xmlns:a16="http://schemas.microsoft.com/office/drawing/2014/main" id="{F8FC6FF6-AC13-4848-B1C2-E7F7A9F30939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2" name="弧形 601">
                  <a:extLst>
                    <a:ext uri="{FF2B5EF4-FFF2-40B4-BE49-F238E27FC236}">
                      <a16:creationId xmlns:a16="http://schemas.microsoft.com/office/drawing/2014/main" id="{8C4C86E8-6042-4008-A2A3-11706E9C11C4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3" name="弧形 602">
                  <a:extLst>
                    <a:ext uri="{FF2B5EF4-FFF2-40B4-BE49-F238E27FC236}">
                      <a16:creationId xmlns:a16="http://schemas.microsoft.com/office/drawing/2014/main" id="{BC6E026F-3612-45AF-8DF7-E43923D294F4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4" name="弧形 603">
                  <a:extLst>
                    <a:ext uri="{FF2B5EF4-FFF2-40B4-BE49-F238E27FC236}">
                      <a16:creationId xmlns:a16="http://schemas.microsoft.com/office/drawing/2014/main" id="{062D033C-6267-41BD-BB6C-CD661461CE3B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5" name="弧形 604">
                  <a:extLst>
                    <a:ext uri="{FF2B5EF4-FFF2-40B4-BE49-F238E27FC236}">
                      <a16:creationId xmlns:a16="http://schemas.microsoft.com/office/drawing/2014/main" id="{64883142-40D1-49BC-A964-E20D2844AE5F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6" name="弧形 605">
                  <a:extLst>
                    <a:ext uri="{FF2B5EF4-FFF2-40B4-BE49-F238E27FC236}">
                      <a16:creationId xmlns:a16="http://schemas.microsoft.com/office/drawing/2014/main" id="{EE4567AE-1256-4B81-B515-7B49DEFDE52C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7" name="弧形 606">
                  <a:extLst>
                    <a:ext uri="{FF2B5EF4-FFF2-40B4-BE49-F238E27FC236}">
                      <a16:creationId xmlns:a16="http://schemas.microsoft.com/office/drawing/2014/main" id="{F42EB78E-BDC0-483C-B8B3-B9778D4D96CB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8" name="弧形 607">
                  <a:extLst>
                    <a:ext uri="{FF2B5EF4-FFF2-40B4-BE49-F238E27FC236}">
                      <a16:creationId xmlns:a16="http://schemas.microsoft.com/office/drawing/2014/main" id="{43DBBE8E-5D69-4C78-8D49-83C2C78A8446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9" name="弧形 608">
                  <a:extLst>
                    <a:ext uri="{FF2B5EF4-FFF2-40B4-BE49-F238E27FC236}">
                      <a16:creationId xmlns:a16="http://schemas.microsoft.com/office/drawing/2014/main" id="{5C7F1517-4313-4B11-A366-95EEEC9CA60A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0" name="弧形 609">
                  <a:extLst>
                    <a:ext uri="{FF2B5EF4-FFF2-40B4-BE49-F238E27FC236}">
                      <a16:creationId xmlns:a16="http://schemas.microsoft.com/office/drawing/2014/main" id="{CC492340-8AE8-4C13-A07C-F1FE3645CEE6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1" name="弧形 610">
                  <a:extLst>
                    <a:ext uri="{FF2B5EF4-FFF2-40B4-BE49-F238E27FC236}">
                      <a16:creationId xmlns:a16="http://schemas.microsoft.com/office/drawing/2014/main" id="{11172D20-47AC-49B7-A81C-C910F1F3F9B6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2" name="弧形 611">
                  <a:extLst>
                    <a:ext uri="{FF2B5EF4-FFF2-40B4-BE49-F238E27FC236}">
                      <a16:creationId xmlns:a16="http://schemas.microsoft.com/office/drawing/2014/main" id="{B869F6E9-6C72-4592-93D7-02BBC3E43B19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3" name="弧形 612">
                  <a:extLst>
                    <a:ext uri="{FF2B5EF4-FFF2-40B4-BE49-F238E27FC236}">
                      <a16:creationId xmlns:a16="http://schemas.microsoft.com/office/drawing/2014/main" id="{CDDAA383-C0E7-4AFC-9F22-58F6B0A2150C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4" name="弧形 613">
                  <a:extLst>
                    <a:ext uri="{FF2B5EF4-FFF2-40B4-BE49-F238E27FC236}">
                      <a16:creationId xmlns:a16="http://schemas.microsoft.com/office/drawing/2014/main" id="{BDFF438C-9B09-40EB-A659-98E595CD2992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637" name="组合 636">
              <a:extLst>
                <a:ext uri="{FF2B5EF4-FFF2-40B4-BE49-F238E27FC236}">
                  <a16:creationId xmlns:a16="http://schemas.microsoft.com/office/drawing/2014/main" id="{13D6368C-C6FD-4BC3-BC5F-CB16FB171597}"/>
                </a:ext>
              </a:extLst>
            </p:cNvPr>
            <p:cNvGrpSpPr/>
            <p:nvPr/>
          </p:nvGrpSpPr>
          <p:grpSpPr>
            <a:xfrm>
              <a:off x="8411102" y="4019302"/>
              <a:ext cx="646875" cy="719999"/>
              <a:chOff x="10632563" y="909000"/>
              <a:chExt cx="646875" cy="719999"/>
            </a:xfrm>
          </p:grpSpPr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7BDD79C2-7D59-41AC-A40A-1EB5394272A5}"/>
                  </a:ext>
                </a:extLst>
              </p:cNvPr>
              <p:cNvSpPr/>
              <p:nvPr/>
            </p:nvSpPr>
            <p:spPr>
              <a:xfrm>
                <a:off x="10632563" y="909000"/>
                <a:ext cx="646875" cy="719999"/>
              </a:xfrm>
              <a:custGeom>
                <a:avLst/>
                <a:gdLst>
                  <a:gd name="connsiteX0" fmla="*/ 0 w 646875"/>
                  <a:gd name="connsiteY0" fmla="*/ 480938 h 719999"/>
                  <a:gd name="connsiteX1" fmla="*/ 239063 w 646875"/>
                  <a:gd name="connsiteY1" fmla="*/ 720000 h 719999"/>
                  <a:gd name="connsiteX2" fmla="*/ 391265 w 646875"/>
                  <a:gd name="connsiteY2" fmla="*/ 665297 h 719999"/>
                  <a:gd name="connsiteX3" fmla="*/ 393148 w 646875"/>
                  <a:gd name="connsiteY3" fmla="*/ 645498 h 719999"/>
                  <a:gd name="connsiteX4" fmla="*/ 373350 w 646875"/>
                  <a:gd name="connsiteY4" fmla="*/ 643615 h 719999"/>
                  <a:gd name="connsiteX5" fmla="*/ 336358 w 646875"/>
                  <a:gd name="connsiteY5" fmla="*/ 668098 h 719999"/>
                  <a:gd name="connsiteX6" fmla="*/ 295313 w 646875"/>
                  <a:gd name="connsiteY6" fmla="*/ 635625 h 719999"/>
                  <a:gd name="connsiteX7" fmla="*/ 281250 w 646875"/>
                  <a:gd name="connsiteY7" fmla="*/ 621563 h 719999"/>
                  <a:gd name="connsiteX8" fmla="*/ 295313 w 646875"/>
                  <a:gd name="connsiteY8" fmla="*/ 607500 h 719999"/>
                  <a:gd name="connsiteX9" fmla="*/ 351563 w 646875"/>
                  <a:gd name="connsiteY9" fmla="*/ 607500 h 719999"/>
                  <a:gd name="connsiteX10" fmla="*/ 393750 w 646875"/>
                  <a:gd name="connsiteY10" fmla="*/ 565313 h 719999"/>
                  <a:gd name="connsiteX11" fmla="*/ 393750 w 646875"/>
                  <a:gd name="connsiteY11" fmla="*/ 509063 h 719999"/>
                  <a:gd name="connsiteX12" fmla="*/ 407813 w 646875"/>
                  <a:gd name="connsiteY12" fmla="*/ 494986 h 719999"/>
                  <a:gd name="connsiteX13" fmla="*/ 449530 w 646875"/>
                  <a:gd name="connsiteY13" fmla="*/ 494986 h 719999"/>
                  <a:gd name="connsiteX14" fmla="*/ 439609 w 646875"/>
                  <a:gd name="connsiteY14" fmla="*/ 546532 h 719999"/>
                  <a:gd name="connsiteX15" fmla="*/ 448606 w 646875"/>
                  <a:gd name="connsiteY15" fmla="*/ 564268 h 719999"/>
                  <a:gd name="connsiteX16" fmla="*/ 466341 w 646875"/>
                  <a:gd name="connsiteY16" fmla="*/ 555269 h 719999"/>
                  <a:gd name="connsiteX17" fmla="*/ 478125 w 646875"/>
                  <a:gd name="connsiteY17" fmla="*/ 480938 h 719999"/>
                  <a:gd name="connsiteX18" fmla="*/ 448048 w 646875"/>
                  <a:gd name="connsiteY18" fmla="*/ 364905 h 719999"/>
                  <a:gd name="connsiteX19" fmla="*/ 464063 w 646875"/>
                  <a:gd name="connsiteY19" fmla="*/ 365625 h 719999"/>
                  <a:gd name="connsiteX20" fmla="*/ 646875 w 646875"/>
                  <a:gd name="connsiteY20" fmla="*/ 182813 h 719999"/>
                  <a:gd name="connsiteX21" fmla="*/ 464063 w 646875"/>
                  <a:gd name="connsiteY21" fmla="*/ 0 h 719999"/>
                  <a:gd name="connsiteX22" fmla="*/ 281250 w 646875"/>
                  <a:gd name="connsiteY22" fmla="*/ 182813 h 719999"/>
                  <a:gd name="connsiteX23" fmla="*/ 293276 w 646875"/>
                  <a:gd name="connsiteY23" fmla="*/ 248048 h 719999"/>
                  <a:gd name="connsiteX24" fmla="*/ 239063 w 646875"/>
                  <a:gd name="connsiteY24" fmla="*/ 241875 h 719999"/>
                  <a:gd name="connsiteX25" fmla="*/ 0 w 646875"/>
                  <a:gd name="connsiteY25" fmla="*/ 480938 h 719999"/>
                  <a:gd name="connsiteX26" fmla="*/ 32366 w 646875"/>
                  <a:gd name="connsiteY26" fmla="*/ 438750 h 719999"/>
                  <a:gd name="connsiteX27" fmla="*/ 42188 w 646875"/>
                  <a:gd name="connsiteY27" fmla="*/ 438750 h 719999"/>
                  <a:gd name="connsiteX28" fmla="*/ 56250 w 646875"/>
                  <a:gd name="connsiteY28" fmla="*/ 452813 h 719999"/>
                  <a:gd name="connsiteX29" fmla="*/ 98438 w 646875"/>
                  <a:gd name="connsiteY29" fmla="*/ 495000 h 719999"/>
                  <a:gd name="connsiteX30" fmla="*/ 154688 w 646875"/>
                  <a:gd name="connsiteY30" fmla="*/ 495000 h 719999"/>
                  <a:gd name="connsiteX31" fmla="*/ 168750 w 646875"/>
                  <a:gd name="connsiteY31" fmla="*/ 509063 h 719999"/>
                  <a:gd name="connsiteX32" fmla="*/ 154688 w 646875"/>
                  <a:gd name="connsiteY32" fmla="*/ 523125 h 719999"/>
                  <a:gd name="connsiteX33" fmla="*/ 112500 w 646875"/>
                  <a:gd name="connsiteY33" fmla="*/ 565313 h 719999"/>
                  <a:gd name="connsiteX34" fmla="*/ 98438 w 646875"/>
                  <a:gd name="connsiteY34" fmla="*/ 579375 h 719999"/>
                  <a:gd name="connsiteX35" fmla="*/ 63523 w 646875"/>
                  <a:gd name="connsiteY35" fmla="*/ 597911 h 719999"/>
                  <a:gd name="connsiteX36" fmla="*/ 28125 w 646875"/>
                  <a:gd name="connsiteY36" fmla="*/ 480938 h 719999"/>
                  <a:gd name="connsiteX37" fmla="*/ 32366 w 646875"/>
                  <a:gd name="connsiteY37" fmla="*/ 438750 h 719999"/>
                  <a:gd name="connsiteX38" fmla="*/ 365625 w 646875"/>
                  <a:gd name="connsiteY38" fmla="*/ 509063 h 719999"/>
                  <a:gd name="connsiteX39" fmla="*/ 365625 w 646875"/>
                  <a:gd name="connsiteY39" fmla="*/ 565313 h 719999"/>
                  <a:gd name="connsiteX40" fmla="*/ 351563 w 646875"/>
                  <a:gd name="connsiteY40" fmla="*/ 579375 h 719999"/>
                  <a:gd name="connsiteX41" fmla="*/ 295313 w 646875"/>
                  <a:gd name="connsiteY41" fmla="*/ 579375 h 719999"/>
                  <a:gd name="connsiteX42" fmla="*/ 253125 w 646875"/>
                  <a:gd name="connsiteY42" fmla="*/ 621563 h 719999"/>
                  <a:gd name="connsiteX43" fmla="*/ 295313 w 646875"/>
                  <a:gd name="connsiteY43" fmla="*/ 663750 h 719999"/>
                  <a:gd name="connsiteX44" fmla="*/ 309375 w 646875"/>
                  <a:gd name="connsiteY44" fmla="*/ 677813 h 719999"/>
                  <a:gd name="connsiteX45" fmla="*/ 309375 w 646875"/>
                  <a:gd name="connsiteY45" fmla="*/ 679870 h 719999"/>
                  <a:gd name="connsiteX46" fmla="*/ 239063 w 646875"/>
                  <a:gd name="connsiteY46" fmla="*/ 691875 h 719999"/>
                  <a:gd name="connsiteX47" fmla="*/ 84375 w 646875"/>
                  <a:gd name="connsiteY47" fmla="*/ 624337 h 719999"/>
                  <a:gd name="connsiteX48" fmla="*/ 84375 w 646875"/>
                  <a:gd name="connsiteY48" fmla="*/ 621563 h 719999"/>
                  <a:gd name="connsiteX49" fmla="*/ 98438 w 646875"/>
                  <a:gd name="connsiteY49" fmla="*/ 607500 h 719999"/>
                  <a:gd name="connsiteX50" fmla="*/ 140625 w 646875"/>
                  <a:gd name="connsiteY50" fmla="*/ 565313 h 719999"/>
                  <a:gd name="connsiteX51" fmla="*/ 154688 w 646875"/>
                  <a:gd name="connsiteY51" fmla="*/ 551250 h 719999"/>
                  <a:gd name="connsiteX52" fmla="*/ 196875 w 646875"/>
                  <a:gd name="connsiteY52" fmla="*/ 509063 h 719999"/>
                  <a:gd name="connsiteX53" fmla="*/ 154688 w 646875"/>
                  <a:gd name="connsiteY53" fmla="*/ 466875 h 719999"/>
                  <a:gd name="connsiteX54" fmla="*/ 98438 w 646875"/>
                  <a:gd name="connsiteY54" fmla="*/ 466875 h 719999"/>
                  <a:gd name="connsiteX55" fmla="*/ 84375 w 646875"/>
                  <a:gd name="connsiteY55" fmla="*/ 452813 h 719999"/>
                  <a:gd name="connsiteX56" fmla="*/ 42188 w 646875"/>
                  <a:gd name="connsiteY56" fmla="*/ 410625 h 719999"/>
                  <a:gd name="connsiteX57" fmla="*/ 40158 w 646875"/>
                  <a:gd name="connsiteY57" fmla="*/ 410625 h 719999"/>
                  <a:gd name="connsiteX58" fmla="*/ 95701 w 646875"/>
                  <a:gd name="connsiteY58" fmla="*/ 326250 h 719999"/>
                  <a:gd name="connsiteX59" fmla="*/ 182813 w 646875"/>
                  <a:gd name="connsiteY59" fmla="*/ 326250 h 719999"/>
                  <a:gd name="connsiteX60" fmla="*/ 196875 w 646875"/>
                  <a:gd name="connsiteY60" fmla="*/ 340313 h 719999"/>
                  <a:gd name="connsiteX61" fmla="*/ 182813 w 646875"/>
                  <a:gd name="connsiteY61" fmla="*/ 354375 h 719999"/>
                  <a:gd name="connsiteX62" fmla="*/ 140625 w 646875"/>
                  <a:gd name="connsiteY62" fmla="*/ 396563 h 719999"/>
                  <a:gd name="connsiteX63" fmla="*/ 182813 w 646875"/>
                  <a:gd name="connsiteY63" fmla="*/ 438750 h 719999"/>
                  <a:gd name="connsiteX64" fmla="*/ 210938 w 646875"/>
                  <a:gd name="connsiteY64" fmla="*/ 438750 h 719999"/>
                  <a:gd name="connsiteX65" fmla="*/ 225000 w 646875"/>
                  <a:gd name="connsiteY65" fmla="*/ 452813 h 719999"/>
                  <a:gd name="connsiteX66" fmla="*/ 225000 w 646875"/>
                  <a:gd name="connsiteY66" fmla="*/ 480938 h 719999"/>
                  <a:gd name="connsiteX67" fmla="*/ 267188 w 646875"/>
                  <a:gd name="connsiteY67" fmla="*/ 523125 h 719999"/>
                  <a:gd name="connsiteX68" fmla="*/ 309375 w 646875"/>
                  <a:gd name="connsiteY68" fmla="*/ 480938 h 719999"/>
                  <a:gd name="connsiteX69" fmla="*/ 309375 w 646875"/>
                  <a:gd name="connsiteY69" fmla="*/ 424688 h 719999"/>
                  <a:gd name="connsiteX70" fmla="*/ 323438 w 646875"/>
                  <a:gd name="connsiteY70" fmla="*/ 410625 h 719999"/>
                  <a:gd name="connsiteX71" fmla="*/ 365625 w 646875"/>
                  <a:gd name="connsiteY71" fmla="*/ 368438 h 719999"/>
                  <a:gd name="connsiteX72" fmla="*/ 387997 w 646875"/>
                  <a:gd name="connsiteY72" fmla="*/ 349058 h 719999"/>
                  <a:gd name="connsiteX73" fmla="*/ 409958 w 646875"/>
                  <a:gd name="connsiteY73" fmla="*/ 357443 h 719999"/>
                  <a:gd name="connsiteX74" fmla="*/ 449532 w 646875"/>
                  <a:gd name="connsiteY74" fmla="*/ 466875 h 719999"/>
                  <a:gd name="connsiteX75" fmla="*/ 407813 w 646875"/>
                  <a:gd name="connsiteY75" fmla="*/ 466875 h 719999"/>
                  <a:gd name="connsiteX76" fmla="*/ 365625 w 646875"/>
                  <a:gd name="connsiteY76" fmla="*/ 509063 h 719999"/>
                  <a:gd name="connsiteX77" fmla="*/ 374570 w 646875"/>
                  <a:gd name="connsiteY77" fmla="*/ 272305 h 719999"/>
                  <a:gd name="connsiteX78" fmla="*/ 354682 w 646875"/>
                  <a:gd name="connsiteY78" fmla="*/ 272305 h 719999"/>
                  <a:gd name="connsiteX79" fmla="*/ 345195 w 646875"/>
                  <a:gd name="connsiteY79" fmla="*/ 281793 h 719999"/>
                  <a:gd name="connsiteX80" fmla="*/ 310032 w 646875"/>
                  <a:gd name="connsiteY80" fmla="*/ 196875 h 719999"/>
                  <a:gd name="connsiteX81" fmla="*/ 323438 w 646875"/>
                  <a:gd name="connsiteY81" fmla="*/ 196875 h 719999"/>
                  <a:gd name="connsiteX82" fmla="*/ 337500 w 646875"/>
                  <a:gd name="connsiteY82" fmla="*/ 182813 h 719999"/>
                  <a:gd name="connsiteX83" fmla="*/ 323438 w 646875"/>
                  <a:gd name="connsiteY83" fmla="*/ 168750 h 719999"/>
                  <a:gd name="connsiteX84" fmla="*/ 310012 w 646875"/>
                  <a:gd name="connsiteY84" fmla="*/ 168750 h 719999"/>
                  <a:gd name="connsiteX85" fmla="*/ 345191 w 646875"/>
                  <a:gd name="connsiteY85" fmla="*/ 83828 h 719999"/>
                  <a:gd name="connsiteX86" fmla="*/ 354683 w 646875"/>
                  <a:gd name="connsiteY86" fmla="*/ 93320 h 719999"/>
                  <a:gd name="connsiteX87" fmla="*/ 374572 w 646875"/>
                  <a:gd name="connsiteY87" fmla="*/ 93320 h 719999"/>
                  <a:gd name="connsiteX88" fmla="*/ 374572 w 646875"/>
                  <a:gd name="connsiteY88" fmla="*/ 73433 h 719999"/>
                  <a:gd name="connsiteX89" fmla="*/ 365079 w 646875"/>
                  <a:gd name="connsiteY89" fmla="*/ 63939 h 719999"/>
                  <a:gd name="connsiteX90" fmla="*/ 450000 w 646875"/>
                  <a:gd name="connsiteY90" fmla="*/ 28762 h 719999"/>
                  <a:gd name="connsiteX91" fmla="*/ 450000 w 646875"/>
                  <a:gd name="connsiteY91" fmla="*/ 42188 h 719999"/>
                  <a:gd name="connsiteX92" fmla="*/ 464063 w 646875"/>
                  <a:gd name="connsiteY92" fmla="*/ 56250 h 719999"/>
                  <a:gd name="connsiteX93" fmla="*/ 478125 w 646875"/>
                  <a:gd name="connsiteY93" fmla="*/ 42188 h 719999"/>
                  <a:gd name="connsiteX94" fmla="*/ 478125 w 646875"/>
                  <a:gd name="connsiteY94" fmla="*/ 28762 h 719999"/>
                  <a:gd name="connsiteX95" fmla="*/ 563047 w 646875"/>
                  <a:gd name="connsiteY95" fmla="*/ 63941 h 719999"/>
                  <a:gd name="connsiteX96" fmla="*/ 553555 w 646875"/>
                  <a:gd name="connsiteY96" fmla="*/ 73433 h 719999"/>
                  <a:gd name="connsiteX97" fmla="*/ 553555 w 646875"/>
                  <a:gd name="connsiteY97" fmla="*/ 93320 h 719999"/>
                  <a:gd name="connsiteX98" fmla="*/ 573443 w 646875"/>
                  <a:gd name="connsiteY98" fmla="*/ 93320 h 719999"/>
                  <a:gd name="connsiteX99" fmla="*/ 582936 w 646875"/>
                  <a:gd name="connsiteY99" fmla="*/ 83828 h 719999"/>
                  <a:gd name="connsiteX100" fmla="*/ 618114 w 646875"/>
                  <a:gd name="connsiteY100" fmla="*/ 168750 h 719999"/>
                  <a:gd name="connsiteX101" fmla="*/ 604688 w 646875"/>
                  <a:gd name="connsiteY101" fmla="*/ 168750 h 719999"/>
                  <a:gd name="connsiteX102" fmla="*/ 590625 w 646875"/>
                  <a:gd name="connsiteY102" fmla="*/ 182813 h 719999"/>
                  <a:gd name="connsiteX103" fmla="*/ 604688 w 646875"/>
                  <a:gd name="connsiteY103" fmla="*/ 196861 h 719999"/>
                  <a:gd name="connsiteX104" fmla="*/ 618113 w 646875"/>
                  <a:gd name="connsiteY104" fmla="*/ 196861 h 719999"/>
                  <a:gd name="connsiteX105" fmla="*/ 582934 w 646875"/>
                  <a:gd name="connsiteY105" fmla="*/ 281797 h 719999"/>
                  <a:gd name="connsiteX106" fmla="*/ 573442 w 646875"/>
                  <a:gd name="connsiteY106" fmla="*/ 272305 h 719999"/>
                  <a:gd name="connsiteX107" fmla="*/ 553553 w 646875"/>
                  <a:gd name="connsiteY107" fmla="*/ 272305 h 719999"/>
                  <a:gd name="connsiteX108" fmla="*/ 553553 w 646875"/>
                  <a:gd name="connsiteY108" fmla="*/ 292192 h 719999"/>
                  <a:gd name="connsiteX109" fmla="*/ 563046 w 646875"/>
                  <a:gd name="connsiteY109" fmla="*/ 301686 h 719999"/>
                  <a:gd name="connsiteX110" fmla="*/ 478124 w 646875"/>
                  <a:gd name="connsiteY110" fmla="*/ 336864 h 719999"/>
                  <a:gd name="connsiteX111" fmla="*/ 478124 w 646875"/>
                  <a:gd name="connsiteY111" fmla="*/ 323438 h 719999"/>
                  <a:gd name="connsiteX112" fmla="*/ 464061 w 646875"/>
                  <a:gd name="connsiteY112" fmla="*/ 309375 h 719999"/>
                  <a:gd name="connsiteX113" fmla="*/ 449999 w 646875"/>
                  <a:gd name="connsiteY113" fmla="*/ 323438 h 719999"/>
                  <a:gd name="connsiteX114" fmla="*/ 449999 w 646875"/>
                  <a:gd name="connsiteY114" fmla="*/ 336849 h 719999"/>
                  <a:gd name="connsiteX115" fmla="*/ 365082 w 646875"/>
                  <a:gd name="connsiteY115" fmla="*/ 301679 h 719999"/>
                  <a:gd name="connsiteX116" fmla="*/ 374569 w 646875"/>
                  <a:gd name="connsiteY116" fmla="*/ 292191 h 719999"/>
                  <a:gd name="connsiteX117" fmla="*/ 374570 w 646875"/>
                  <a:gd name="connsiteY117" fmla="*/ 272305 h 719999"/>
                  <a:gd name="connsiteX118" fmla="*/ 310819 w 646875"/>
                  <a:gd name="connsiteY118" fmla="*/ 282520 h 719999"/>
                  <a:gd name="connsiteX119" fmla="*/ 357180 w 646875"/>
                  <a:gd name="connsiteY119" fmla="*/ 331102 h 719999"/>
                  <a:gd name="connsiteX120" fmla="*/ 337500 w 646875"/>
                  <a:gd name="connsiteY120" fmla="*/ 368438 h 719999"/>
                  <a:gd name="connsiteX121" fmla="*/ 323438 w 646875"/>
                  <a:gd name="connsiteY121" fmla="*/ 382500 h 719999"/>
                  <a:gd name="connsiteX122" fmla="*/ 281250 w 646875"/>
                  <a:gd name="connsiteY122" fmla="*/ 424688 h 719999"/>
                  <a:gd name="connsiteX123" fmla="*/ 281250 w 646875"/>
                  <a:gd name="connsiteY123" fmla="*/ 480938 h 719999"/>
                  <a:gd name="connsiteX124" fmla="*/ 267188 w 646875"/>
                  <a:gd name="connsiteY124" fmla="*/ 495000 h 719999"/>
                  <a:gd name="connsiteX125" fmla="*/ 253125 w 646875"/>
                  <a:gd name="connsiteY125" fmla="*/ 480938 h 719999"/>
                  <a:gd name="connsiteX126" fmla="*/ 253125 w 646875"/>
                  <a:gd name="connsiteY126" fmla="*/ 452813 h 719999"/>
                  <a:gd name="connsiteX127" fmla="*/ 210938 w 646875"/>
                  <a:gd name="connsiteY127" fmla="*/ 410625 h 719999"/>
                  <a:gd name="connsiteX128" fmla="*/ 182813 w 646875"/>
                  <a:gd name="connsiteY128" fmla="*/ 410625 h 719999"/>
                  <a:gd name="connsiteX129" fmla="*/ 168750 w 646875"/>
                  <a:gd name="connsiteY129" fmla="*/ 396563 h 719999"/>
                  <a:gd name="connsiteX130" fmla="*/ 182813 w 646875"/>
                  <a:gd name="connsiteY130" fmla="*/ 382500 h 719999"/>
                  <a:gd name="connsiteX131" fmla="*/ 225000 w 646875"/>
                  <a:gd name="connsiteY131" fmla="*/ 340313 h 719999"/>
                  <a:gd name="connsiteX132" fmla="*/ 182813 w 646875"/>
                  <a:gd name="connsiteY132" fmla="*/ 298125 h 719999"/>
                  <a:gd name="connsiteX133" fmla="*/ 133819 w 646875"/>
                  <a:gd name="connsiteY133" fmla="*/ 298125 h 719999"/>
                  <a:gd name="connsiteX134" fmla="*/ 239063 w 646875"/>
                  <a:gd name="connsiteY134" fmla="*/ 270000 h 719999"/>
                  <a:gd name="connsiteX135" fmla="*/ 310819 w 646875"/>
                  <a:gd name="connsiteY135" fmla="*/ 282520 h 71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646875" h="719999">
                    <a:moveTo>
                      <a:pt x="0" y="480938"/>
                    </a:moveTo>
                    <a:cubicBezTo>
                      <a:pt x="0" y="613779"/>
                      <a:pt x="107970" y="720000"/>
                      <a:pt x="239063" y="720000"/>
                    </a:cubicBezTo>
                    <a:cubicBezTo>
                      <a:pt x="296684" y="720000"/>
                      <a:pt x="349798" y="699560"/>
                      <a:pt x="391265" y="665297"/>
                    </a:cubicBezTo>
                    <a:cubicBezTo>
                      <a:pt x="397252" y="660350"/>
                      <a:pt x="398094" y="651486"/>
                      <a:pt x="393148" y="645498"/>
                    </a:cubicBezTo>
                    <a:cubicBezTo>
                      <a:pt x="388201" y="639511"/>
                      <a:pt x="379336" y="638668"/>
                      <a:pt x="373350" y="643615"/>
                    </a:cubicBezTo>
                    <a:cubicBezTo>
                      <a:pt x="361870" y="653101"/>
                      <a:pt x="349471" y="661272"/>
                      <a:pt x="336358" y="668098"/>
                    </a:cubicBezTo>
                    <a:cubicBezTo>
                      <a:pt x="331958" y="649505"/>
                      <a:pt x="315231" y="635625"/>
                      <a:pt x="295313" y="635625"/>
                    </a:cubicBezTo>
                    <a:cubicBezTo>
                      <a:pt x="287558" y="635625"/>
                      <a:pt x="281250" y="629317"/>
                      <a:pt x="281250" y="621563"/>
                    </a:cubicBezTo>
                    <a:cubicBezTo>
                      <a:pt x="281250" y="613808"/>
                      <a:pt x="287558" y="607500"/>
                      <a:pt x="295313" y="607500"/>
                    </a:cubicBezTo>
                    <a:lnTo>
                      <a:pt x="351563" y="607500"/>
                    </a:lnTo>
                    <a:cubicBezTo>
                      <a:pt x="374825" y="607500"/>
                      <a:pt x="393750" y="588575"/>
                      <a:pt x="393750" y="565313"/>
                    </a:cubicBezTo>
                    <a:lnTo>
                      <a:pt x="393750" y="509063"/>
                    </a:lnTo>
                    <a:cubicBezTo>
                      <a:pt x="393750" y="501308"/>
                      <a:pt x="400058" y="495000"/>
                      <a:pt x="407813" y="494986"/>
                    </a:cubicBezTo>
                    <a:lnTo>
                      <a:pt x="449530" y="494986"/>
                    </a:lnTo>
                    <a:cubicBezTo>
                      <a:pt x="448374" y="512580"/>
                      <a:pt x="445057" y="529858"/>
                      <a:pt x="439609" y="546532"/>
                    </a:cubicBezTo>
                    <a:cubicBezTo>
                      <a:pt x="437196" y="553915"/>
                      <a:pt x="441225" y="561855"/>
                      <a:pt x="448606" y="564268"/>
                    </a:cubicBezTo>
                    <a:cubicBezTo>
                      <a:pt x="456005" y="566682"/>
                      <a:pt x="463933" y="562641"/>
                      <a:pt x="466341" y="555269"/>
                    </a:cubicBezTo>
                    <a:cubicBezTo>
                      <a:pt x="474161" y="531340"/>
                      <a:pt x="478125" y="506333"/>
                      <a:pt x="478125" y="480938"/>
                    </a:cubicBezTo>
                    <a:cubicBezTo>
                      <a:pt x="478125" y="439793"/>
                      <a:pt x="467805" y="400248"/>
                      <a:pt x="448048" y="364905"/>
                    </a:cubicBezTo>
                    <a:cubicBezTo>
                      <a:pt x="453360" y="365368"/>
                      <a:pt x="458701" y="365625"/>
                      <a:pt x="464063" y="365625"/>
                    </a:cubicBezTo>
                    <a:cubicBezTo>
                      <a:pt x="564906" y="365625"/>
                      <a:pt x="646875" y="283877"/>
                      <a:pt x="646875" y="182813"/>
                    </a:cubicBezTo>
                    <a:cubicBezTo>
                      <a:pt x="646875" y="81962"/>
                      <a:pt x="565120" y="0"/>
                      <a:pt x="464063" y="0"/>
                    </a:cubicBezTo>
                    <a:cubicBezTo>
                      <a:pt x="363219" y="0"/>
                      <a:pt x="281250" y="81748"/>
                      <a:pt x="281250" y="182813"/>
                    </a:cubicBezTo>
                    <a:cubicBezTo>
                      <a:pt x="281250" y="205255"/>
                      <a:pt x="285373" y="227341"/>
                      <a:pt x="293276" y="248048"/>
                    </a:cubicBezTo>
                    <a:cubicBezTo>
                      <a:pt x="275611" y="243948"/>
                      <a:pt x="257476" y="241875"/>
                      <a:pt x="239063" y="241875"/>
                    </a:cubicBezTo>
                    <a:cubicBezTo>
                      <a:pt x="106829" y="241875"/>
                      <a:pt x="0" y="349124"/>
                      <a:pt x="0" y="480938"/>
                    </a:cubicBezTo>
                    <a:close/>
                    <a:moveTo>
                      <a:pt x="32366" y="438750"/>
                    </a:moveTo>
                    <a:lnTo>
                      <a:pt x="42188" y="438750"/>
                    </a:lnTo>
                    <a:cubicBezTo>
                      <a:pt x="49942" y="438750"/>
                      <a:pt x="56250" y="445058"/>
                      <a:pt x="56250" y="452813"/>
                    </a:cubicBezTo>
                    <a:cubicBezTo>
                      <a:pt x="56250" y="476075"/>
                      <a:pt x="75175" y="495000"/>
                      <a:pt x="98438" y="495000"/>
                    </a:cubicBezTo>
                    <a:lnTo>
                      <a:pt x="154688" y="495000"/>
                    </a:lnTo>
                    <a:cubicBezTo>
                      <a:pt x="162442" y="495000"/>
                      <a:pt x="168750" y="501308"/>
                      <a:pt x="168750" y="509063"/>
                    </a:cubicBezTo>
                    <a:cubicBezTo>
                      <a:pt x="168750" y="516817"/>
                      <a:pt x="162442" y="523125"/>
                      <a:pt x="154688" y="523125"/>
                    </a:cubicBezTo>
                    <a:cubicBezTo>
                      <a:pt x="131425" y="523125"/>
                      <a:pt x="112500" y="542050"/>
                      <a:pt x="112500" y="565313"/>
                    </a:cubicBezTo>
                    <a:cubicBezTo>
                      <a:pt x="112500" y="573067"/>
                      <a:pt x="106192" y="579375"/>
                      <a:pt x="98438" y="579375"/>
                    </a:cubicBezTo>
                    <a:cubicBezTo>
                      <a:pt x="83935" y="579375"/>
                      <a:pt x="71118" y="586733"/>
                      <a:pt x="63523" y="597911"/>
                    </a:cubicBezTo>
                    <a:cubicBezTo>
                      <a:pt x="40546" y="563453"/>
                      <a:pt x="28125" y="522820"/>
                      <a:pt x="28125" y="480938"/>
                    </a:cubicBezTo>
                    <a:cubicBezTo>
                      <a:pt x="28125" y="466709"/>
                      <a:pt x="29565" y="452566"/>
                      <a:pt x="32366" y="438750"/>
                    </a:cubicBezTo>
                    <a:close/>
                    <a:moveTo>
                      <a:pt x="365625" y="509063"/>
                    </a:moveTo>
                    <a:lnTo>
                      <a:pt x="365625" y="565313"/>
                    </a:lnTo>
                    <a:cubicBezTo>
                      <a:pt x="365625" y="573067"/>
                      <a:pt x="359317" y="579375"/>
                      <a:pt x="351563" y="579375"/>
                    </a:cubicBezTo>
                    <a:lnTo>
                      <a:pt x="295313" y="579375"/>
                    </a:lnTo>
                    <a:cubicBezTo>
                      <a:pt x="272050" y="579375"/>
                      <a:pt x="253125" y="598300"/>
                      <a:pt x="253125" y="621563"/>
                    </a:cubicBezTo>
                    <a:cubicBezTo>
                      <a:pt x="253125" y="644825"/>
                      <a:pt x="272050" y="663750"/>
                      <a:pt x="295313" y="663750"/>
                    </a:cubicBezTo>
                    <a:cubicBezTo>
                      <a:pt x="303067" y="663750"/>
                      <a:pt x="309375" y="670058"/>
                      <a:pt x="309375" y="677813"/>
                    </a:cubicBezTo>
                    <a:lnTo>
                      <a:pt x="309375" y="679870"/>
                    </a:lnTo>
                    <a:cubicBezTo>
                      <a:pt x="286861" y="687835"/>
                      <a:pt x="263254" y="691875"/>
                      <a:pt x="239063" y="691875"/>
                    </a:cubicBezTo>
                    <a:cubicBezTo>
                      <a:pt x="180326" y="691875"/>
                      <a:pt x="124252" y="667322"/>
                      <a:pt x="84375" y="624337"/>
                    </a:cubicBezTo>
                    <a:lnTo>
                      <a:pt x="84375" y="621563"/>
                    </a:lnTo>
                    <a:cubicBezTo>
                      <a:pt x="84375" y="613808"/>
                      <a:pt x="90683" y="607500"/>
                      <a:pt x="98438" y="607500"/>
                    </a:cubicBezTo>
                    <a:cubicBezTo>
                      <a:pt x="121700" y="607500"/>
                      <a:pt x="140625" y="588575"/>
                      <a:pt x="140625" y="565313"/>
                    </a:cubicBezTo>
                    <a:cubicBezTo>
                      <a:pt x="140625" y="557558"/>
                      <a:pt x="146933" y="551250"/>
                      <a:pt x="154688" y="551250"/>
                    </a:cubicBezTo>
                    <a:cubicBezTo>
                      <a:pt x="177950" y="551250"/>
                      <a:pt x="196875" y="532325"/>
                      <a:pt x="196875" y="509063"/>
                    </a:cubicBezTo>
                    <a:cubicBezTo>
                      <a:pt x="196875" y="485800"/>
                      <a:pt x="177950" y="466875"/>
                      <a:pt x="154688" y="466875"/>
                    </a:cubicBezTo>
                    <a:lnTo>
                      <a:pt x="98438" y="466875"/>
                    </a:lnTo>
                    <a:cubicBezTo>
                      <a:pt x="90683" y="466875"/>
                      <a:pt x="84375" y="460567"/>
                      <a:pt x="84375" y="452813"/>
                    </a:cubicBezTo>
                    <a:cubicBezTo>
                      <a:pt x="84375" y="429550"/>
                      <a:pt x="65450" y="410625"/>
                      <a:pt x="42188" y="410625"/>
                    </a:cubicBezTo>
                    <a:lnTo>
                      <a:pt x="40158" y="410625"/>
                    </a:lnTo>
                    <a:cubicBezTo>
                      <a:pt x="51484" y="378485"/>
                      <a:pt x="70429" y="349658"/>
                      <a:pt x="95701" y="326250"/>
                    </a:cubicBezTo>
                    <a:lnTo>
                      <a:pt x="182813" y="326250"/>
                    </a:lnTo>
                    <a:cubicBezTo>
                      <a:pt x="190567" y="326250"/>
                      <a:pt x="196875" y="332558"/>
                      <a:pt x="196875" y="340313"/>
                    </a:cubicBezTo>
                    <a:cubicBezTo>
                      <a:pt x="196875" y="348067"/>
                      <a:pt x="190567" y="354375"/>
                      <a:pt x="182813" y="354375"/>
                    </a:cubicBezTo>
                    <a:cubicBezTo>
                      <a:pt x="159550" y="354375"/>
                      <a:pt x="140625" y="373300"/>
                      <a:pt x="140625" y="396563"/>
                    </a:cubicBezTo>
                    <a:cubicBezTo>
                      <a:pt x="140625" y="419825"/>
                      <a:pt x="159550" y="438750"/>
                      <a:pt x="182813" y="438750"/>
                    </a:cubicBezTo>
                    <a:lnTo>
                      <a:pt x="210938" y="438750"/>
                    </a:lnTo>
                    <a:cubicBezTo>
                      <a:pt x="218692" y="438750"/>
                      <a:pt x="225000" y="445058"/>
                      <a:pt x="225000" y="452813"/>
                    </a:cubicBezTo>
                    <a:lnTo>
                      <a:pt x="225000" y="480938"/>
                    </a:lnTo>
                    <a:cubicBezTo>
                      <a:pt x="225000" y="504200"/>
                      <a:pt x="243925" y="523125"/>
                      <a:pt x="267188" y="523125"/>
                    </a:cubicBezTo>
                    <a:cubicBezTo>
                      <a:pt x="290450" y="523125"/>
                      <a:pt x="309375" y="504200"/>
                      <a:pt x="309375" y="480938"/>
                    </a:cubicBezTo>
                    <a:lnTo>
                      <a:pt x="309375" y="424688"/>
                    </a:lnTo>
                    <a:cubicBezTo>
                      <a:pt x="309375" y="416933"/>
                      <a:pt x="315683" y="410625"/>
                      <a:pt x="323438" y="410625"/>
                    </a:cubicBezTo>
                    <a:cubicBezTo>
                      <a:pt x="346700" y="410625"/>
                      <a:pt x="365625" y="391700"/>
                      <a:pt x="365625" y="368438"/>
                    </a:cubicBezTo>
                    <a:cubicBezTo>
                      <a:pt x="365625" y="358850"/>
                      <a:pt x="378489" y="346797"/>
                      <a:pt x="387997" y="349058"/>
                    </a:cubicBezTo>
                    <a:cubicBezTo>
                      <a:pt x="395125" y="352333"/>
                      <a:pt x="402490" y="355137"/>
                      <a:pt x="409958" y="357443"/>
                    </a:cubicBezTo>
                    <a:cubicBezTo>
                      <a:pt x="433408" y="389791"/>
                      <a:pt x="446940" y="427296"/>
                      <a:pt x="449532" y="466875"/>
                    </a:cubicBezTo>
                    <a:lnTo>
                      <a:pt x="407813" y="466875"/>
                    </a:lnTo>
                    <a:cubicBezTo>
                      <a:pt x="384550" y="466875"/>
                      <a:pt x="365625" y="485800"/>
                      <a:pt x="365625" y="509063"/>
                    </a:cubicBezTo>
                    <a:close/>
                    <a:moveTo>
                      <a:pt x="374570" y="272305"/>
                    </a:moveTo>
                    <a:cubicBezTo>
                      <a:pt x="369077" y="266813"/>
                      <a:pt x="360176" y="266813"/>
                      <a:pt x="354682" y="272305"/>
                    </a:cubicBezTo>
                    <a:lnTo>
                      <a:pt x="345195" y="281793"/>
                    </a:lnTo>
                    <a:cubicBezTo>
                      <a:pt x="325884" y="258636"/>
                      <a:pt x="312975" y="229324"/>
                      <a:pt x="310032" y="196875"/>
                    </a:cubicBezTo>
                    <a:lnTo>
                      <a:pt x="323438" y="196875"/>
                    </a:lnTo>
                    <a:cubicBezTo>
                      <a:pt x="331203" y="196875"/>
                      <a:pt x="337500" y="190579"/>
                      <a:pt x="337500" y="182813"/>
                    </a:cubicBezTo>
                    <a:cubicBezTo>
                      <a:pt x="337500" y="175046"/>
                      <a:pt x="331203" y="168750"/>
                      <a:pt x="323438" y="168750"/>
                    </a:cubicBezTo>
                    <a:lnTo>
                      <a:pt x="310012" y="168750"/>
                    </a:lnTo>
                    <a:cubicBezTo>
                      <a:pt x="312820" y="137384"/>
                      <a:pt x="324997" y="107985"/>
                      <a:pt x="345191" y="83828"/>
                    </a:cubicBezTo>
                    <a:lnTo>
                      <a:pt x="354683" y="93320"/>
                    </a:lnTo>
                    <a:cubicBezTo>
                      <a:pt x="360174" y="98812"/>
                      <a:pt x="369076" y="98813"/>
                      <a:pt x="374572" y="93320"/>
                    </a:cubicBezTo>
                    <a:cubicBezTo>
                      <a:pt x="380063" y="87829"/>
                      <a:pt x="380063" y="78924"/>
                      <a:pt x="374572" y="73433"/>
                    </a:cubicBezTo>
                    <a:lnTo>
                      <a:pt x="365079" y="63939"/>
                    </a:lnTo>
                    <a:cubicBezTo>
                      <a:pt x="389233" y="43748"/>
                      <a:pt x="418632" y="31569"/>
                      <a:pt x="450000" y="28762"/>
                    </a:cubicBezTo>
                    <a:lnTo>
                      <a:pt x="450000" y="42188"/>
                    </a:lnTo>
                    <a:cubicBezTo>
                      <a:pt x="450000" y="49954"/>
                      <a:pt x="456297" y="56250"/>
                      <a:pt x="464063" y="56250"/>
                    </a:cubicBezTo>
                    <a:cubicBezTo>
                      <a:pt x="471828" y="56250"/>
                      <a:pt x="478125" y="49954"/>
                      <a:pt x="478125" y="42188"/>
                    </a:cubicBezTo>
                    <a:lnTo>
                      <a:pt x="478125" y="28762"/>
                    </a:lnTo>
                    <a:cubicBezTo>
                      <a:pt x="509491" y="31570"/>
                      <a:pt x="538889" y="43747"/>
                      <a:pt x="563047" y="63941"/>
                    </a:cubicBezTo>
                    <a:lnTo>
                      <a:pt x="553555" y="73433"/>
                    </a:lnTo>
                    <a:cubicBezTo>
                      <a:pt x="548063" y="78924"/>
                      <a:pt x="548063" y="87829"/>
                      <a:pt x="553555" y="93320"/>
                    </a:cubicBezTo>
                    <a:cubicBezTo>
                      <a:pt x="559048" y="98812"/>
                      <a:pt x="567949" y="98812"/>
                      <a:pt x="573443" y="93320"/>
                    </a:cubicBezTo>
                    <a:lnTo>
                      <a:pt x="582936" y="83828"/>
                    </a:lnTo>
                    <a:cubicBezTo>
                      <a:pt x="603128" y="107983"/>
                      <a:pt x="615308" y="137382"/>
                      <a:pt x="618114" y="168750"/>
                    </a:cubicBezTo>
                    <a:lnTo>
                      <a:pt x="604688" y="168750"/>
                    </a:lnTo>
                    <a:cubicBezTo>
                      <a:pt x="596922" y="168750"/>
                      <a:pt x="590625" y="175046"/>
                      <a:pt x="590625" y="182813"/>
                    </a:cubicBezTo>
                    <a:cubicBezTo>
                      <a:pt x="590625" y="190579"/>
                      <a:pt x="596922" y="196861"/>
                      <a:pt x="604688" y="196861"/>
                    </a:cubicBezTo>
                    <a:lnTo>
                      <a:pt x="618113" y="196861"/>
                    </a:lnTo>
                    <a:cubicBezTo>
                      <a:pt x="615306" y="228227"/>
                      <a:pt x="603128" y="257640"/>
                      <a:pt x="582934" y="281797"/>
                    </a:cubicBezTo>
                    <a:lnTo>
                      <a:pt x="573442" y="272305"/>
                    </a:lnTo>
                    <a:cubicBezTo>
                      <a:pt x="567951" y="266813"/>
                      <a:pt x="559049" y="266813"/>
                      <a:pt x="553553" y="272305"/>
                    </a:cubicBezTo>
                    <a:cubicBezTo>
                      <a:pt x="548062" y="277796"/>
                      <a:pt x="548062" y="286701"/>
                      <a:pt x="553553" y="292192"/>
                    </a:cubicBezTo>
                    <a:lnTo>
                      <a:pt x="563046" y="301686"/>
                    </a:lnTo>
                    <a:cubicBezTo>
                      <a:pt x="538890" y="321878"/>
                      <a:pt x="509491" y="334056"/>
                      <a:pt x="478124" y="336864"/>
                    </a:cubicBezTo>
                    <a:lnTo>
                      <a:pt x="478124" y="323438"/>
                    </a:lnTo>
                    <a:cubicBezTo>
                      <a:pt x="478124" y="315671"/>
                      <a:pt x="471826" y="309375"/>
                      <a:pt x="464061" y="309375"/>
                    </a:cubicBezTo>
                    <a:cubicBezTo>
                      <a:pt x="456296" y="309375"/>
                      <a:pt x="449999" y="315671"/>
                      <a:pt x="449999" y="323438"/>
                    </a:cubicBezTo>
                    <a:lnTo>
                      <a:pt x="449999" y="336849"/>
                    </a:lnTo>
                    <a:cubicBezTo>
                      <a:pt x="417810" y="333948"/>
                      <a:pt x="388410" y="321150"/>
                      <a:pt x="365082" y="301679"/>
                    </a:cubicBezTo>
                    <a:lnTo>
                      <a:pt x="374569" y="292191"/>
                    </a:lnTo>
                    <a:cubicBezTo>
                      <a:pt x="380063" y="286699"/>
                      <a:pt x="380063" y="277796"/>
                      <a:pt x="374570" y="272305"/>
                    </a:cubicBezTo>
                    <a:close/>
                    <a:moveTo>
                      <a:pt x="310819" y="282520"/>
                    </a:moveTo>
                    <a:cubicBezTo>
                      <a:pt x="322708" y="300750"/>
                      <a:pt x="338033" y="317274"/>
                      <a:pt x="357180" y="331102"/>
                    </a:cubicBezTo>
                    <a:cubicBezTo>
                      <a:pt x="345019" y="340646"/>
                      <a:pt x="337500" y="354828"/>
                      <a:pt x="337500" y="368438"/>
                    </a:cubicBezTo>
                    <a:cubicBezTo>
                      <a:pt x="337500" y="376192"/>
                      <a:pt x="331192" y="382500"/>
                      <a:pt x="323438" y="382500"/>
                    </a:cubicBezTo>
                    <a:cubicBezTo>
                      <a:pt x="300175" y="382500"/>
                      <a:pt x="281250" y="401425"/>
                      <a:pt x="281250" y="424688"/>
                    </a:cubicBezTo>
                    <a:lnTo>
                      <a:pt x="281250" y="480938"/>
                    </a:lnTo>
                    <a:cubicBezTo>
                      <a:pt x="281250" y="488692"/>
                      <a:pt x="274942" y="495000"/>
                      <a:pt x="267188" y="495000"/>
                    </a:cubicBezTo>
                    <a:cubicBezTo>
                      <a:pt x="259433" y="495000"/>
                      <a:pt x="253125" y="488692"/>
                      <a:pt x="253125" y="480938"/>
                    </a:cubicBezTo>
                    <a:lnTo>
                      <a:pt x="253125" y="452813"/>
                    </a:lnTo>
                    <a:cubicBezTo>
                      <a:pt x="253125" y="429550"/>
                      <a:pt x="234200" y="410625"/>
                      <a:pt x="210938" y="410625"/>
                    </a:cubicBezTo>
                    <a:lnTo>
                      <a:pt x="182813" y="410625"/>
                    </a:lnTo>
                    <a:cubicBezTo>
                      <a:pt x="175058" y="410625"/>
                      <a:pt x="168750" y="404317"/>
                      <a:pt x="168750" y="396563"/>
                    </a:cubicBezTo>
                    <a:cubicBezTo>
                      <a:pt x="168750" y="388808"/>
                      <a:pt x="175058" y="382500"/>
                      <a:pt x="182813" y="382500"/>
                    </a:cubicBezTo>
                    <a:cubicBezTo>
                      <a:pt x="206075" y="382500"/>
                      <a:pt x="225000" y="363575"/>
                      <a:pt x="225000" y="340313"/>
                    </a:cubicBezTo>
                    <a:cubicBezTo>
                      <a:pt x="225000" y="317050"/>
                      <a:pt x="206075" y="298125"/>
                      <a:pt x="182813" y="298125"/>
                    </a:cubicBezTo>
                    <a:lnTo>
                      <a:pt x="133819" y="298125"/>
                    </a:lnTo>
                    <a:cubicBezTo>
                      <a:pt x="165608" y="279816"/>
                      <a:pt x="201842" y="270000"/>
                      <a:pt x="239063" y="270000"/>
                    </a:cubicBezTo>
                    <a:cubicBezTo>
                      <a:pt x="263749" y="270000"/>
                      <a:pt x="287854" y="274208"/>
                      <a:pt x="310819" y="2825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DC0EE7EE-1567-4D82-B44C-FD9A5D9C0CA2}"/>
                  </a:ext>
                </a:extLst>
              </p:cNvPr>
              <p:cNvSpPr/>
              <p:nvPr/>
            </p:nvSpPr>
            <p:spPr>
              <a:xfrm>
                <a:off x="11082563" y="993375"/>
                <a:ext cx="84375" cy="112500"/>
              </a:xfrm>
              <a:custGeom>
                <a:avLst/>
                <a:gdLst>
                  <a:gd name="connsiteX0" fmla="*/ 14063 w 84375"/>
                  <a:gd name="connsiteY0" fmla="*/ 112500 h 112500"/>
                  <a:gd name="connsiteX1" fmla="*/ 70313 w 84375"/>
                  <a:gd name="connsiteY1" fmla="*/ 112500 h 112500"/>
                  <a:gd name="connsiteX2" fmla="*/ 84375 w 84375"/>
                  <a:gd name="connsiteY2" fmla="*/ 98438 h 112500"/>
                  <a:gd name="connsiteX3" fmla="*/ 70313 w 84375"/>
                  <a:gd name="connsiteY3" fmla="*/ 84375 h 112500"/>
                  <a:gd name="connsiteX4" fmla="*/ 28125 w 84375"/>
                  <a:gd name="connsiteY4" fmla="*/ 84375 h 112500"/>
                  <a:gd name="connsiteX5" fmla="*/ 28125 w 84375"/>
                  <a:gd name="connsiteY5" fmla="*/ 14063 h 112500"/>
                  <a:gd name="connsiteX6" fmla="*/ 14063 w 84375"/>
                  <a:gd name="connsiteY6" fmla="*/ 0 h 112500"/>
                  <a:gd name="connsiteX7" fmla="*/ 0 w 84375"/>
                  <a:gd name="connsiteY7" fmla="*/ 14063 h 112500"/>
                  <a:gd name="connsiteX8" fmla="*/ 0 w 84375"/>
                  <a:gd name="connsiteY8" fmla="*/ 98438 h 112500"/>
                  <a:gd name="connsiteX9" fmla="*/ 14063 w 84375"/>
                  <a:gd name="connsiteY9" fmla="*/ 112500 h 11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375" h="112500">
                    <a:moveTo>
                      <a:pt x="14063" y="112500"/>
                    </a:moveTo>
                    <a:lnTo>
                      <a:pt x="70313" y="112500"/>
                    </a:lnTo>
                    <a:cubicBezTo>
                      <a:pt x="78078" y="112500"/>
                      <a:pt x="84375" y="106204"/>
                      <a:pt x="84375" y="98438"/>
                    </a:cubicBezTo>
                    <a:cubicBezTo>
                      <a:pt x="84375" y="90671"/>
                      <a:pt x="78078" y="84375"/>
                      <a:pt x="70313" y="84375"/>
                    </a:cubicBezTo>
                    <a:lnTo>
                      <a:pt x="28125" y="84375"/>
                    </a:lnTo>
                    <a:lnTo>
                      <a:pt x="28125" y="14063"/>
                    </a:lnTo>
                    <a:cubicBezTo>
                      <a:pt x="28125" y="6296"/>
                      <a:pt x="21828" y="0"/>
                      <a:pt x="14063" y="0"/>
                    </a:cubicBezTo>
                    <a:cubicBezTo>
                      <a:pt x="6297" y="0"/>
                      <a:pt x="0" y="6296"/>
                      <a:pt x="0" y="14063"/>
                    </a:cubicBezTo>
                    <a:lnTo>
                      <a:pt x="0" y="98438"/>
                    </a:lnTo>
                    <a:cubicBezTo>
                      <a:pt x="0" y="106204"/>
                      <a:pt x="6297" y="112500"/>
                      <a:pt x="14063" y="1125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A44A25BF-A9E4-4C10-8C38-AF4790B15D37}"/>
                  </a:ext>
                </a:extLst>
              </p:cNvPr>
              <p:cNvSpPr/>
              <p:nvPr/>
            </p:nvSpPr>
            <p:spPr>
              <a:xfrm>
                <a:off x="11043188" y="1502437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8" name="组合 747">
            <a:extLst>
              <a:ext uri="{FF2B5EF4-FFF2-40B4-BE49-F238E27FC236}">
                <a16:creationId xmlns:a16="http://schemas.microsoft.com/office/drawing/2014/main" id="{1593DA15-88E8-407C-87F8-490FE6273BC8}"/>
              </a:ext>
            </a:extLst>
          </p:cNvPr>
          <p:cNvGrpSpPr/>
          <p:nvPr/>
        </p:nvGrpSpPr>
        <p:grpSpPr>
          <a:xfrm>
            <a:off x="5783582" y="4425206"/>
            <a:ext cx="624836" cy="624838"/>
            <a:chOff x="10107208" y="3831537"/>
            <a:chExt cx="1079424" cy="1079430"/>
          </a:xfrm>
        </p:grpSpPr>
        <p:grpSp>
          <p:nvGrpSpPr>
            <p:cNvPr id="641" name="组合 640">
              <a:extLst>
                <a:ext uri="{FF2B5EF4-FFF2-40B4-BE49-F238E27FC236}">
                  <a16:creationId xmlns:a16="http://schemas.microsoft.com/office/drawing/2014/main" id="{219FA4E5-9507-4D33-AF6B-7424B0B183AD}"/>
                </a:ext>
              </a:extLst>
            </p:cNvPr>
            <p:cNvGrpSpPr/>
            <p:nvPr/>
          </p:nvGrpSpPr>
          <p:grpSpPr>
            <a:xfrm>
              <a:off x="10107208" y="3831537"/>
              <a:ext cx="1079424" cy="1079430"/>
              <a:chOff x="9306119" y="1749690"/>
              <a:chExt cx="1079424" cy="1079430"/>
            </a:xfrm>
          </p:grpSpPr>
          <p:sp>
            <p:nvSpPr>
              <p:cNvPr id="646" name="椭圆 645">
                <a:extLst>
                  <a:ext uri="{FF2B5EF4-FFF2-40B4-BE49-F238E27FC236}">
                    <a16:creationId xmlns:a16="http://schemas.microsoft.com/office/drawing/2014/main" id="{5549FD2C-467B-4772-9454-B0638992D95D}"/>
                  </a:ext>
                </a:extLst>
              </p:cNvPr>
              <p:cNvSpPr/>
              <p:nvPr/>
            </p:nvSpPr>
            <p:spPr>
              <a:xfrm>
                <a:off x="9317741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47" name="组合 646">
                <a:extLst>
                  <a:ext uri="{FF2B5EF4-FFF2-40B4-BE49-F238E27FC236}">
                    <a16:creationId xmlns:a16="http://schemas.microsoft.com/office/drawing/2014/main" id="{B334EEB3-EABA-4D9F-864E-6351BA6AAB9B}"/>
                  </a:ext>
                </a:extLst>
              </p:cNvPr>
              <p:cNvGrpSpPr/>
              <p:nvPr/>
            </p:nvGrpSpPr>
            <p:grpSpPr>
              <a:xfrm>
                <a:off x="9306119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648" name="弧形 647">
                  <a:extLst>
                    <a:ext uri="{FF2B5EF4-FFF2-40B4-BE49-F238E27FC236}">
                      <a16:creationId xmlns:a16="http://schemas.microsoft.com/office/drawing/2014/main" id="{1FA5AA1F-A044-4B8D-B00A-9248E9F7950C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9" name="弧形 648">
                  <a:extLst>
                    <a:ext uri="{FF2B5EF4-FFF2-40B4-BE49-F238E27FC236}">
                      <a16:creationId xmlns:a16="http://schemas.microsoft.com/office/drawing/2014/main" id="{5C0510BB-4498-4713-A016-7E091D748F90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0" name="弧形 649">
                  <a:extLst>
                    <a:ext uri="{FF2B5EF4-FFF2-40B4-BE49-F238E27FC236}">
                      <a16:creationId xmlns:a16="http://schemas.microsoft.com/office/drawing/2014/main" id="{44E7641D-30E8-4D45-BF97-B73AA39F4086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1" name="弧形 650">
                  <a:extLst>
                    <a:ext uri="{FF2B5EF4-FFF2-40B4-BE49-F238E27FC236}">
                      <a16:creationId xmlns:a16="http://schemas.microsoft.com/office/drawing/2014/main" id="{0AC9DFA2-FED5-413A-BD3F-8E18A5ECD5A9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2" name="弧形 651">
                  <a:extLst>
                    <a:ext uri="{FF2B5EF4-FFF2-40B4-BE49-F238E27FC236}">
                      <a16:creationId xmlns:a16="http://schemas.microsoft.com/office/drawing/2014/main" id="{71E7231B-A478-4278-8B85-F32D832CFD7D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3" name="弧形 652">
                  <a:extLst>
                    <a:ext uri="{FF2B5EF4-FFF2-40B4-BE49-F238E27FC236}">
                      <a16:creationId xmlns:a16="http://schemas.microsoft.com/office/drawing/2014/main" id="{702EF007-F50C-4CD9-A7B2-17AFF8B54234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4" name="弧形 653">
                  <a:extLst>
                    <a:ext uri="{FF2B5EF4-FFF2-40B4-BE49-F238E27FC236}">
                      <a16:creationId xmlns:a16="http://schemas.microsoft.com/office/drawing/2014/main" id="{469C3C42-8F09-410A-A2B7-B2E30F30FA7D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5" name="弧形 654">
                  <a:extLst>
                    <a:ext uri="{FF2B5EF4-FFF2-40B4-BE49-F238E27FC236}">
                      <a16:creationId xmlns:a16="http://schemas.microsoft.com/office/drawing/2014/main" id="{DA45EC14-D2FE-4FA5-B1F0-40D6DC04B4F0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6" name="弧形 655">
                  <a:extLst>
                    <a:ext uri="{FF2B5EF4-FFF2-40B4-BE49-F238E27FC236}">
                      <a16:creationId xmlns:a16="http://schemas.microsoft.com/office/drawing/2014/main" id="{CE83FAE8-F39B-4830-AFC4-788F48A8B4E6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7" name="弧形 656">
                  <a:extLst>
                    <a:ext uri="{FF2B5EF4-FFF2-40B4-BE49-F238E27FC236}">
                      <a16:creationId xmlns:a16="http://schemas.microsoft.com/office/drawing/2014/main" id="{CAA5C414-288B-44A6-9AA3-FFFDAA4BFC84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8" name="弧形 657">
                  <a:extLst>
                    <a:ext uri="{FF2B5EF4-FFF2-40B4-BE49-F238E27FC236}">
                      <a16:creationId xmlns:a16="http://schemas.microsoft.com/office/drawing/2014/main" id="{B938AA06-D3E3-4A66-A02E-B1016B70C8C7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9" name="弧形 658">
                  <a:extLst>
                    <a:ext uri="{FF2B5EF4-FFF2-40B4-BE49-F238E27FC236}">
                      <a16:creationId xmlns:a16="http://schemas.microsoft.com/office/drawing/2014/main" id="{37CB3F4F-60D1-4B08-B8D4-514C38823BAB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0" name="弧形 659">
                  <a:extLst>
                    <a:ext uri="{FF2B5EF4-FFF2-40B4-BE49-F238E27FC236}">
                      <a16:creationId xmlns:a16="http://schemas.microsoft.com/office/drawing/2014/main" id="{0545074C-B407-4569-916A-4CDCE6CAD74B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1" name="弧形 660">
                  <a:extLst>
                    <a:ext uri="{FF2B5EF4-FFF2-40B4-BE49-F238E27FC236}">
                      <a16:creationId xmlns:a16="http://schemas.microsoft.com/office/drawing/2014/main" id="{846074E9-8349-44F0-A616-32871D2E31E6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2" name="弧形 661">
                  <a:extLst>
                    <a:ext uri="{FF2B5EF4-FFF2-40B4-BE49-F238E27FC236}">
                      <a16:creationId xmlns:a16="http://schemas.microsoft.com/office/drawing/2014/main" id="{9F88745A-A7D7-46B6-B42D-E06C3642A012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3" name="弧形 662">
                  <a:extLst>
                    <a:ext uri="{FF2B5EF4-FFF2-40B4-BE49-F238E27FC236}">
                      <a16:creationId xmlns:a16="http://schemas.microsoft.com/office/drawing/2014/main" id="{84872E71-303A-4E25-98CB-4FEFFD1F2486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4" name="弧形 663">
                  <a:extLst>
                    <a:ext uri="{FF2B5EF4-FFF2-40B4-BE49-F238E27FC236}">
                      <a16:creationId xmlns:a16="http://schemas.microsoft.com/office/drawing/2014/main" id="{F01FBDF2-2C96-4039-8B2C-F8A93A5D0630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5" name="弧形 664">
                  <a:extLst>
                    <a:ext uri="{FF2B5EF4-FFF2-40B4-BE49-F238E27FC236}">
                      <a16:creationId xmlns:a16="http://schemas.microsoft.com/office/drawing/2014/main" id="{5B3DE3A5-28FB-4ABC-B181-6AF8EA392345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6" name="弧形 665">
                  <a:extLst>
                    <a:ext uri="{FF2B5EF4-FFF2-40B4-BE49-F238E27FC236}">
                      <a16:creationId xmlns:a16="http://schemas.microsoft.com/office/drawing/2014/main" id="{17F74E54-86F4-4AC9-AD9B-60DBED7A388D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7" name="弧形 666">
                  <a:extLst>
                    <a:ext uri="{FF2B5EF4-FFF2-40B4-BE49-F238E27FC236}">
                      <a16:creationId xmlns:a16="http://schemas.microsoft.com/office/drawing/2014/main" id="{B3971CDD-7998-406E-AD5D-06D7D7520058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8" name="弧形 667">
                  <a:extLst>
                    <a:ext uri="{FF2B5EF4-FFF2-40B4-BE49-F238E27FC236}">
                      <a16:creationId xmlns:a16="http://schemas.microsoft.com/office/drawing/2014/main" id="{3AF180F2-FB4F-466B-BCAE-859AF0DE8AF1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9" name="弧形 668">
                  <a:extLst>
                    <a:ext uri="{FF2B5EF4-FFF2-40B4-BE49-F238E27FC236}">
                      <a16:creationId xmlns:a16="http://schemas.microsoft.com/office/drawing/2014/main" id="{8930F8A6-D333-4DDF-A4F9-DAA03DA0C5CC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0" name="弧形 669">
                  <a:extLst>
                    <a:ext uri="{FF2B5EF4-FFF2-40B4-BE49-F238E27FC236}">
                      <a16:creationId xmlns:a16="http://schemas.microsoft.com/office/drawing/2014/main" id="{679929F3-BC27-4593-8D22-8677B5C9762B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1" name="弧形 670">
                  <a:extLst>
                    <a:ext uri="{FF2B5EF4-FFF2-40B4-BE49-F238E27FC236}">
                      <a16:creationId xmlns:a16="http://schemas.microsoft.com/office/drawing/2014/main" id="{076F6B30-2234-4AAE-AF0B-7F28DC880DF2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2" name="弧形 671">
                  <a:extLst>
                    <a:ext uri="{FF2B5EF4-FFF2-40B4-BE49-F238E27FC236}">
                      <a16:creationId xmlns:a16="http://schemas.microsoft.com/office/drawing/2014/main" id="{09650668-0EFE-4069-9873-56F098FEE6E2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3" name="弧形 672">
                  <a:extLst>
                    <a:ext uri="{FF2B5EF4-FFF2-40B4-BE49-F238E27FC236}">
                      <a16:creationId xmlns:a16="http://schemas.microsoft.com/office/drawing/2014/main" id="{5A18FE7E-9D7B-4A8D-96FD-31F29593244B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4" name="弧形 673">
                  <a:extLst>
                    <a:ext uri="{FF2B5EF4-FFF2-40B4-BE49-F238E27FC236}">
                      <a16:creationId xmlns:a16="http://schemas.microsoft.com/office/drawing/2014/main" id="{7EC0C97E-FA12-422B-9A86-F8A6B7DAC1C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5" name="弧形 674">
                  <a:extLst>
                    <a:ext uri="{FF2B5EF4-FFF2-40B4-BE49-F238E27FC236}">
                      <a16:creationId xmlns:a16="http://schemas.microsoft.com/office/drawing/2014/main" id="{6CA77799-EABB-4871-B7AD-2D59B45D3E29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6" name="弧形 675">
                  <a:extLst>
                    <a:ext uri="{FF2B5EF4-FFF2-40B4-BE49-F238E27FC236}">
                      <a16:creationId xmlns:a16="http://schemas.microsoft.com/office/drawing/2014/main" id="{C5C64CEA-86A0-465B-8D30-A3C4947574FF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7" name="弧形 676">
                  <a:extLst>
                    <a:ext uri="{FF2B5EF4-FFF2-40B4-BE49-F238E27FC236}">
                      <a16:creationId xmlns:a16="http://schemas.microsoft.com/office/drawing/2014/main" id="{A93ECEF6-5337-4126-AD7F-70E726FEE2A9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8" name="弧形 677">
                  <a:extLst>
                    <a:ext uri="{FF2B5EF4-FFF2-40B4-BE49-F238E27FC236}">
                      <a16:creationId xmlns:a16="http://schemas.microsoft.com/office/drawing/2014/main" id="{E6069114-69A9-4511-8446-5550C96BC56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9" name="弧形 678">
                  <a:extLst>
                    <a:ext uri="{FF2B5EF4-FFF2-40B4-BE49-F238E27FC236}">
                      <a16:creationId xmlns:a16="http://schemas.microsoft.com/office/drawing/2014/main" id="{B1F122B6-F9FA-465C-B8A1-00A64D10C2D3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0" name="弧形 679">
                  <a:extLst>
                    <a:ext uri="{FF2B5EF4-FFF2-40B4-BE49-F238E27FC236}">
                      <a16:creationId xmlns:a16="http://schemas.microsoft.com/office/drawing/2014/main" id="{B5F42524-2642-45D1-8A4A-BF5014D6C87A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1" name="弧形 680">
                  <a:extLst>
                    <a:ext uri="{FF2B5EF4-FFF2-40B4-BE49-F238E27FC236}">
                      <a16:creationId xmlns:a16="http://schemas.microsoft.com/office/drawing/2014/main" id="{CB21A326-6992-46E2-A135-1CEC28493458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2" name="弧形 681">
                  <a:extLst>
                    <a:ext uri="{FF2B5EF4-FFF2-40B4-BE49-F238E27FC236}">
                      <a16:creationId xmlns:a16="http://schemas.microsoft.com/office/drawing/2014/main" id="{7A1DE7EC-20A6-434A-894D-0419A4E005BF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3" name="弧形 682">
                  <a:extLst>
                    <a:ext uri="{FF2B5EF4-FFF2-40B4-BE49-F238E27FC236}">
                      <a16:creationId xmlns:a16="http://schemas.microsoft.com/office/drawing/2014/main" id="{883D3492-58CE-42B9-9B7B-16CEA2E841B2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4" name="弧形 683">
                  <a:extLst>
                    <a:ext uri="{FF2B5EF4-FFF2-40B4-BE49-F238E27FC236}">
                      <a16:creationId xmlns:a16="http://schemas.microsoft.com/office/drawing/2014/main" id="{3F831264-6953-48A7-A666-585391FEDE59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5" name="弧形 684">
                  <a:extLst>
                    <a:ext uri="{FF2B5EF4-FFF2-40B4-BE49-F238E27FC236}">
                      <a16:creationId xmlns:a16="http://schemas.microsoft.com/office/drawing/2014/main" id="{10812C8C-B007-4989-AA87-29BE43125D68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6" name="弧形 685">
                  <a:extLst>
                    <a:ext uri="{FF2B5EF4-FFF2-40B4-BE49-F238E27FC236}">
                      <a16:creationId xmlns:a16="http://schemas.microsoft.com/office/drawing/2014/main" id="{A796B170-7753-4075-8B3D-EF5BF9890979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7" name="弧形 686">
                  <a:extLst>
                    <a:ext uri="{FF2B5EF4-FFF2-40B4-BE49-F238E27FC236}">
                      <a16:creationId xmlns:a16="http://schemas.microsoft.com/office/drawing/2014/main" id="{A8DEF1AB-77BB-4EF0-BA83-42C2B01E9F67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8" name="弧形 687">
                  <a:extLst>
                    <a:ext uri="{FF2B5EF4-FFF2-40B4-BE49-F238E27FC236}">
                      <a16:creationId xmlns:a16="http://schemas.microsoft.com/office/drawing/2014/main" id="{57ABE853-EF3D-4B0E-9FF2-F6D0A10EA837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9" name="弧形 688">
                  <a:extLst>
                    <a:ext uri="{FF2B5EF4-FFF2-40B4-BE49-F238E27FC236}">
                      <a16:creationId xmlns:a16="http://schemas.microsoft.com/office/drawing/2014/main" id="{9756904D-F79E-4ACF-832F-F879E75A9342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0" name="弧形 689">
                  <a:extLst>
                    <a:ext uri="{FF2B5EF4-FFF2-40B4-BE49-F238E27FC236}">
                      <a16:creationId xmlns:a16="http://schemas.microsoft.com/office/drawing/2014/main" id="{BF27B950-325F-4503-97B9-974D0E11020C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1" name="弧形 690">
                  <a:extLst>
                    <a:ext uri="{FF2B5EF4-FFF2-40B4-BE49-F238E27FC236}">
                      <a16:creationId xmlns:a16="http://schemas.microsoft.com/office/drawing/2014/main" id="{9952ABEA-8EC1-48C0-AC72-A31FC4445708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2" name="弧形 691">
                  <a:extLst>
                    <a:ext uri="{FF2B5EF4-FFF2-40B4-BE49-F238E27FC236}">
                      <a16:creationId xmlns:a16="http://schemas.microsoft.com/office/drawing/2014/main" id="{E9A1AFE2-982F-4E3F-9D11-B095BFAAA6B7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3" name="弧形 692">
                  <a:extLst>
                    <a:ext uri="{FF2B5EF4-FFF2-40B4-BE49-F238E27FC236}">
                      <a16:creationId xmlns:a16="http://schemas.microsoft.com/office/drawing/2014/main" id="{853B0BFA-4744-4C2D-9161-842901E3D450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4" name="弧形 693">
                  <a:extLst>
                    <a:ext uri="{FF2B5EF4-FFF2-40B4-BE49-F238E27FC236}">
                      <a16:creationId xmlns:a16="http://schemas.microsoft.com/office/drawing/2014/main" id="{5FC5A58C-4ADB-41F0-B316-A4DDE22995CE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5" name="弧形 694">
                  <a:extLst>
                    <a:ext uri="{FF2B5EF4-FFF2-40B4-BE49-F238E27FC236}">
                      <a16:creationId xmlns:a16="http://schemas.microsoft.com/office/drawing/2014/main" id="{B3E200C7-C8CE-41AD-BDDA-152628CDEE88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6" name="弧形 695">
                  <a:extLst>
                    <a:ext uri="{FF2B5EF4-FFF2-40B4-BE49-F238E27FC236}">
                      <a16:creationId xmlns:a16="http://schemas.microsoft.com/office/drawing/2014/main" id="{BCA69B88-20D0-4792-943F-989067DF4BA3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7" name="弧形 696">
                  <a:extLst>
                    <a:ext uri="{FF2B5EF4-FFF2-40B4-BE49-F238E27FC236}">
                      <a16:creationId xmlns:a16="http://schemas.microsoft.com/office/drawing/2014/main" id="{1E8DD59B-E2A3-4536-801E-FECBF191C4A8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8" name="弧形 697">
                  <a:extLst>
                    <a:ext uri="{FF2B5EF4-FFF2-40B4-BE49-F238E27FC236}">
                      <a16:creationId xmlns:a16="http://schemas.microsoft.com/office/drawing/2014/main" id="{F636AA93-6D37-482B-B463-1C2B8EE9161D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9" name="弧形 698">
                  <a:extLst>
                    <a:ext uri="{FF2B5EF4-FFF2-40B4-BE49-F238E27FC236}">
                      <a16:creationId xmlns:a16="http://schemas.microsoft.com/office/drawing/2014/main" id="{F6D77772-38F2-4309-A2C8-4EAEB9F956B2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0" name="弧形 699">
                  <a:extLst>
                    <a:ext uri="{FF2B5EF4-FFF2-40B4-BE49-F238E27FC236}">
                      <a16:creationId xmlns:a16="http://schemas.microsoft.com/office/drawing/2014/main" id="{034B9A39-F161-448F-9D27-1AFCAE21FA55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1" name="弧形 700">
                  <a:extLst>
                    <a:ext uri="{FF2B5EF4-FFF2-40B4-BE49-F238E27FC236}">
                      <a16:creationId xmlns:a16="http://schemas.microsoft.com/office/drawing/2014/main" id="{F16208E8-50A8-4617-B670-6A1E00C9F30C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2" name="弧形 701">
                  <a:extLst>
                    <a:ext uri="{FF2B5EF4-FFF2-40B4-BE49-F238E27FC236}">
                      <a16:creationId xmlns:a16="http://schemas.microsoft.com/office/drawing/2014/main" id="{2485DB66-365F-4F41-81C9-8818E1BCFF30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3" name="弧形 702">
                  <a:extLst>
                    <a:ext uri="{FF2B5EF4-FFF2-40B4-BE49-F238E27FC236}">
                      <a16:creationId xmlns:a16="http://schemas.microsoft.com/office/drawing/2014/main" id="{76520182-A1E7-4BCF-93F4-3F4C294654E0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4" name="弧形 703">
                  <a:extLst>
                    <a:ext uri="{FF2B5EF4-FFF2-40B4-BE49-F238E27FC236}">
                      <a16:creationId xmlns:a16="http://schemas.microsoft.com/office/drawing/2014/main" id="{FA874DE6-A6F3-4010-B51C-E56391E04A16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5" name="弧形 704">
                  <a:extLst>
                    <a:ext uri="{FF2B5EF4-FFF2-40B4-BE49-F238E27FC236}">
                      <a16:creationId xmlns:a16="http://schemas.microsoft.com/office/drawing/2014/main" id="{3EDC4FDF-6DEF-4634-92D6-9AB8975CA2A7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6" name="弧形 705">
                  <a:extLst>
                    <a:ext uri="{FF2B5EF4-FFF2-40B4-BE49-F238E27FC236}">
                      <a16:creationId xmlns:a16="http://schemas.microsoft.com/office/drawing/2014/main" id="{C81871C9-8FEF-4F47-95D5-DC85F8C094D4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7" name="弧形 706">
                  <a:extLst>
                    <a:ext uri="{FF2B5EF4-FFF2-40B4-BE49-F238E27FC236}">
                      <a16:creationId xmlns:a16="http://schemas.microsoft.com/office/drawing/2014/main" id="{9A71E813-B0CD-4195-870A-880DC6E23072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8" name="弧形 707">
                  <a:extLst>
                    <a:ext uri="{FF2B5EF4-FFF2-40B4-BE49-F238E27FC236}">
                      <a16:creationId xmlns:a16="http://schemas.microsoft.com/office/drawing/2014/main" id="{6D0A9CD6-F332-4939-A6F3-559E2133268D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9" name="弧形 708">
                  <a:extLst>
                    <a:ext uri="{FF2B5EF4-FFF2-40B4-BE49-F238E27FC236}">
                      <a16:creationId xmlns:a16="http://schemas.microsoft.com/office/drawing/2014/main" id="{F9202A60-2A9E-46C8-B79A-F3FA8ABE3475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0" name="弧形 709">
                  <a:extLst>
                    <a:ext uri="{FF2B5EF4-FFF2-40B4-BE49-F238E27FC236}">
                      <a16:creationId xmlns:a16="http://schemas.microsoft.com/office/drawing/2014/main" id="{86C847A5-8114-4F5D-B942-6AA1A10DB6C9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1" name="弧形 710">
                  <a:extLst>
                    <a:ext uri="{FF2B5EF4-FFF2-40B4-BE49-F238E27FC236}">
                      <a16:creationId xmlns:a16="http://schemas.microsoft.com/office/drawing/2014/main" id="{CF611A94-4271-42F7-9B05-24A9D03D0CA8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2" name="弧形 711">
                  <a:extLst>
                    <a:ext uri="{FF2B5EF4-FFF2-40B4-BE49-F238E27FC236}">
                      <a16:creationId xmlns:a16="http://schemas.microsoft.com/office/drawing/2014/main" id="{F2B87DCB-3290-42CC-AAEC-1A33EAF015DA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3" name="弧形 712">
                  <a:extLst>
                    <a:ext uri="{FF2B5EF4-FFF2-40B4-BE49-F238E27FC236}">
                      <a16:creationId xmlns:a16="http://schemas.microsoft.com/office/drawing/2014/main" id="{4441320E-EF6E-47CA-9204-BB565A1617EC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4" name="弧形 713">
                  <a:extLst>
                    <a:ext uri="{FF2B5EF4-FFF2-40B4-BE49-F238E27FC236}">
                      <a16:creationId xmlns:a16="http://schemas.microsoft.com/office/drawing/2014/main" id="{6633FFF5-E412-45EA-82F1-1CC424426AC8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5" name="弧形 714">
                  <a:extLst>
                    <a:ext uri="{FF2B5EF4-FFF2-40B4-BE49-F238E27FC236}">
                      <a16:creationId xmlns:a16="http://schemas.microsoft.com/office/drawing/2014/main" id="{AFDC376C-0036-4A0D-9A58-2BF8CE81E1EC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6" name="弧形 715">
                  <a:extLst>
                    <a:ext uri="{FF2B5EF4-FFF2-40B4-BE49-F238E27FC236}">
                      <a16:creationId xmlns:a16="http://schemas.microsoft.com/office/drawing/2014/main" id="{50343AE7-C92C-4ABE-BFD5-CAA714C4C6A6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7" name="弧形 716">
                  <a:extLst>
                    <a:ext uri="{FF2B5EF4-FFF2-40B4-BE49-F238E27FC236}">
                      <a16:creationId xmlns:a16="http://schemas.microsoft.com/office/drawing/2014/main" id="{24577AF8-3116-4356-B5F4-4B13AADF621A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8" name="弧形 717">
                  <a:extLst>
                    <a:ext uri="{FF2B5EF4-FFF2-40B4-BE49-F238E27FC236}">
                      <a16:creationId xmlns:a16="http://schemas.microsoft.com/office/drawing/2014/main" id="{9AE4B693-1246-4A2F-BBAF-63745161AC65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9" name="弧形 718">
                  <a:extLst>
                    <a:ext uri="{FF2B5EF4-FFF2-40B4-BE49-F238E27FC236}">
                      <a16:creationId xmlns:a16="http://schemas.microsoft.com/office/drawing/2014/main" id="{1FCD8959-76CC-4EE7-B0AA-66C0F00D74E0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0" name="弧形 719">
                  <a:extLst>
                    <a:ext uri="{FF2B5EF4-FFF2-40B4-BE49-F238E27FC236}">
                      <a16:creationId xmlns:a16="http://schemas.microsoft.com/office/drawing/2014/main" id="{74FAA5ED-5013-495E-A8A8-FAEF28BDC341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1" name="弧形 720">
                  <a:extLst>
                    <a:ext uri="{FF2B5EF4-FFF2-40B4-BE49-F238E27FC236}">
                      <a16:creationId xmlns:a16="http://schemas.microsoft.com/office/drawing/2014/main" id="{00B0CC90-06E4-4290-8EFC-70EBE9F04563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2" name="弧形 721">
                  <a:extLst>
                    <a:ext uri="{FF2B5EF4-FFF2-40B4-BE49-F238E27FC236}">
                      <a16:creationId xmlns:a16="http://schemas.microsoft.com/office/drawing/2014/main" id="{572B676A-A977-4871-B63D-B380B93E1210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3" name="弧形 722">
                  <a:extLst>
                    <a:ext uri="{FF2B5EF4-FFF2-40B4-BE49-F238E27FC236}">
                      <a16:creationId xmlns:a16="http://schemas.microsoft.com/office/drawing/2014/main" id="{E8720219-AC3B-4BFD-A0A0-0CFB878BC3FE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4" name="弧形 723">
                  <a:extLst>
                    <a:ext uri="{FF2B5EF4-FFF2-40B4-BE49-F238E27FC236}">
                      <a16:creationId xmlns:a16="http://schemas.microsoft.com/office/drawing/2014/main" id="{C31A9424-2EED-4DCB-9EAF-9D03C62071BE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5" name="弧形 724">
                  <a:extLst>
                    <a:ext uri="{FF2B5EF4-FFF2-40B4-BE49-F238E27FC236}">
                      <a16:creationId xmlns:a16="http://schemas.microsoft.com/office/drawing/2014/main" id="{A4609AC0-7025-4FE6-8D87-1FE2295BCAFB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6" name="弧形 725">
                  <a:extLst>
                    <a:ext uri="{FF2B5EF4-FFF2-40B4-BE49-F238E27FC236}">
                      <a16:creationId xmlns:a16="http://schemas.microsoft.com/office/drawing/2014/main" id="{7B46423F-B2BC-4D53-BE7F-C346778917A6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7" name="弧形 726">
                  <a:extLst>
                    <a:ext uri="{FF2B5EF4-FFF2-40B4-BE49-F238E27FC236}">
                      <a16:creationId xmlns:a16="http://schemas.microsoft.com/office/drawing/2014/main" id="{F805E9C6-F7B2-448A-BF5D-BC19416A1977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8" name="弧形 727">
                  <a:extLst>
                    <a:ext uri="{FF2B5EF4-FFF2-40B4-BE49-F238E27FC236}">
                      <a16:creationId xmlns:a16="http://schemas.microsoft.com/office/drawing/2014/main" id="{0E988CF4-2965-4A61-9C25-133F2CE8B475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9" name="弧形 728">
                  <a:extLst>
                    <a:ext uri="{FF2B5EF4-FFF2-40B4-BE49-F238E27FC236}">
                      <a16:creationId xmlns:a16="http://schemas.microsoft.com/office/drawing/2014/main" id="{154E942D-568E-45C0-87FF-78E5A1230B07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0" name="弧形 729">
                  <a:extLst>
                    <a:ext uri="{FF2B5EF4-FFF2-40B4-BE49-F238E27FC236}">
                      <a16:creationId xmlns:a16="http://schemas.microsoft.com/office/drawing/2014/main" id="{983F8D16-3CAF-4013-90D4-6DBC6ED62EFA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1" name="弧形 730">
                  <a:extLst>
                    <a:ext uri="{FF2B5EF4-FFF2-40B4-BE49-F238E27FC236}">
                      <a16:creationId xmlns:a16="http://schemas.microsoft.com/office/drawing/2014/main" id="{29EA5EBF-028E-4B95-B34E-0E45D4DA9FA6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2" name="弧形 731">
                  <a:extLst>
                    <a:ext uri="{FF2B5EF4-FFF2-40B4-BE49-F238E27FC236}">
                      <a16:creationId xmlns:a16="http://schemas.microsoft.com/office/drawing/2014/main" id="{271C1176-357C-4EDB-9880-F8BCE029E403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3" name="弧形 732">
                  <a:extLst>
                    <a:ext uri="{FF2B5EF4-FFF2-40B4-BE49-F238E27FC236}">
                      <a16:creationId xmlns:a16="http://schemas.microsoft.com/office/drawing/2014/main" id="{60799BE3-2C16-4B89-AE55-9ABAF1532B46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4" name="弧形 733">
                  <a:extLst>
                    <a:ext uri="{FF2B5EF4-FFF2-40B4-BE49-F238E27FC236}">
                      <a16:creationId xmlns:a16="http://schemas.microsoft.com/office/drawing/2014/main" id="{AB130BD5-C275-4CC4-BE24-50EBB40E35E5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5" name="弧形 734">
                  <a:extLst>
                    <a:ext uri="{FF2B5EF4-FFF2-40B4-BE49-F238E27FC236}">
                      <a16:creationId xmlns:a16="http://schemas.microsoft.com/office/drawing/2014/main" id="{8EE1B0AD-DE10-4AEF-87E0-AEC9B9FFF799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6" name="弧形 735">
                  <a:extLst>
                    <a:ext uri="{FF2B5EF4-FFF2-40B4-BE49-F238E27FC236}">
                      <a16:creationId xmlns:a16="http://schemas.microsoft.com/office/drawing/2014/main" id="{AD891D34-CAB9-40F8-BF78-18C4C80E73A0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7" name="弧形 736">
                  <a:extLst>
                    <a:ext uri="{FF2B5EF4-FFF2-40B4-BE49-F238E27FC236}">
                      <a16:creationId xmlns:a16="http://schemas.microsoft.com/office/drawing/2014/main" id="{43E8267C-C997-4934-B0BF-3AE5964E1C46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8" name="弧形 737">
                  <a:extLst>
                    <a:ext uri="{FF2B5EF4-FFF2-40B4-BE49-F238E27FC236}">
                      <a16:creationId xmlns:a16="http://schemas.microsoft.com/office/drawing/2014/main" id="{90B721CA-1963-4EC9-A545-D18B9E2983C6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9" name="弧形 738">
                  <a:extLst>
                    <a:ext uri="{FF2B5EF4-FFF2-40B4-BE49-F238E27FC236}">
                      <a16:creationId xmlns:a16="http://schemas.microsoft.com/office/drawing/2014/main" id="{3DBFD9AE-0E86-4CB8-907F-79275710BA9B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0" name="弧形 739">
                  <a:extLst>
                    <a:ext uri="{FF2B5EF4-FFF2-40B4-BE49-F238E27FC236}">
                      <a16:creationId xmlns:a16="http://schemas.microsoft.com/office/drawing/2014/main" id="{186FFBAB-C7A7-4B12-9032-FE1F7C2C65BA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1" name="弧形 740">
                  <a:extLst>
                    <a:ext uri="{FF2B5EF4-FFF2-40B4-BE49-F238E27FC236}">
                      <a16:creationId xmlns:a16="http://schemas.microsoft.com/office/drawing/2014/main" id="{EF36F985-CEC2-4C32-ABFC-77DF5479DFB5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2" name="弧形 741">
                  <a:extLst>
                    <a:ext uri="{FF2B5EF4-FFF2-40B4-BE49-F238E27FC236}">
                      <a16:creationId xmlns:a16="http://schemas.microsoft.com/office/drawing/2014/main" id="{DC7A3693-9922-446B-881D-A872AD091A1B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3" name="弧形 742">
                  <a:extLst>
                    <a:ext uri="{FF2B5EF4-FFF2-40B4-BE49-F238E27FC236}">
                      <a16:creationId xmlns:a16="http://schemas.microsoft.com/office/drawing/2014/main" id="{A4F3443E-FBD3-489D-A4D6-07C828368A71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4" name="弧形 743">
                  <a:extLst>
                    <a:ext uri="{FF2B5EF4-FFF2-40B4-BE49-F238E27FC236}">
                      <a16:creationId xmlns:a16="http://schemas.microsoft.com/office/drawing/2014/main" id="{DA87B958-7242-4631-946F-FB9C9AE9876D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5" name="弧形 744">
                  <a:extLst>
                    <a:ext uri="{FF2B5EF4-FFF2-40B4-BE49-F238E27FC236}">
                      <a16:creationId xmlns:a16="http://schemas.microsoft.com/office/drawing/2014/main" id="{3FE243CF-6F47-48A9-B94A-442397D1CEEF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6" name="弧形 745">
                  <a:extLst>
                    <a:ext uri="{FF2B5EF4-FFF2-40B4-BE49-F238E27FC236}">
                      <a16:creationId xmlns:a16="http://schemas.microsoft.com/office/drawing/2014/main" id="{6E83FCEA-7038-43CA-A2B0-37DCCB8D56C0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7" name="弧形 746">
                  <a:extLst>
                    <a:ext uri="{FF2B5EF4-FFF2-40B4-BE49-F238E27FC236}">
                      <a16:creationId xmlns:a16="http://schemas.microsoft.com/office/drawing/2014/main" id="{83B4F6E8-95D3-42A3-BE0A-D45AE344FBEE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638" name="组合 637">
              <a:extLst>
                <a:ext uri="{FF2B5EF4-FFF2-40B4-BE49-F238E27FC236}">
                  <a16:creationId xmlns:a16="http://schemas.microsoft.com/office/drawing/2014/main" id="{10E3365E-2FFD-4411-A6A8-CB9007610C29}"/>
                </a:ext>
              </a:extLst>
            </p:cNvPr>
            <p:cNvGrpSpPr/>
            <p:nvPr/>
          </p:nvGrpSpPr>
          <p:grpSpPr>
            <a:xfrm>
              <a:off x="10286920" y="4033752"/>
              <a:ext cx="720000" cy="675000"/>
              <a:chOff x="10596001" y="3025690"/>
              <a:chExt cx="720000" cy="675000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735D3AAB-78C9-47B9-A03B-1AFF6AF0399E}"/>
                  </a:ext>
                </a:extLst>
              </p:cNvPr>
              <p:cNvSpPr/>
              <p:nvPr/>
            </p:nvSpPr>
            <p:spPr>
              <a:xfrm>
                <a:off x="10806937" y="3143813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1D90FAA0-E752-4360-8528-7D6AF7295435}"/>
                  </a:ext>
                </a:extLst>
              </p:cNvPr>
              <p:cNvSpPr/>
              <p:nvPr/>
            </p:nvSpPr>
            <p:spPr>
              <a:xfrm>
                <a:off x="10806937" y="3228188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1CC321F2-266C-495E-9A09-097BB25D40EF}"/>
                  </a:ext>
                </a:extLst>
              </p:cNvPr>
              <p:cNvSpPr/>
              <p:nvPr/>
            </p:nvSpPr>
            <p:spPr>
              <a:xfrm>
                <a:off x="10806937" y="3312563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977CFD88-BC56-42BD-9791-E6FC4FD5B34A}"/>
                  </a:ext>
                </a:extLst>
              </p:cNvPr>
              <p:cNvSpPr/>
              <p:nvPr/>
            </p:nvSpPr>
            <p:spPr>
              <a:xfrm>
                <a:off x="10806937" y="3396938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id="{D22798DE-1786-4E54-8F81-1236E90C6EDA}"/>
                  </a:ext>
                </a:extLst>
              </p:cNvPr>
              <p:cNvSpPr/>
              <p:nvPr/>
            </p:nvSpPr>
            <p:spPr>
              <a:xfrm>
                <a:off x="10913813" y="3194440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F39C5AC1-9AD9-4A23-B76D-31B7237E4A70}"/>
                  </a:ext>
                </a:extLst>
              </p:cNvPr>
              <p:cNvSpPr/>
              <p:nvPr/>
            </p:nvSpPr>
            <p:spPr>
              <a:xfrm>
                <a:off x="10913813" y="3278815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07F20C8B-2420-40D4-BE86-6CAA058B91C7}"/>
                  </a:ext>
                </a:extLst>
              </p:cNvPr>
              <p:cNvSpPr/>
              <p:nvPr/>
            </p:nvSpPr>
            <p:spPr>
              <a:xfrm>
                <a:off x="10913813" y="3363190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53F7F45C-0967-4FA4-AD1D-7231A2DD0B09}"/>
                  </a:ext>
                </a:extLst>
              </p:cNvPr>
              <p:cNvSpPr/>
              <p:nvPr/>
            </p:nvSpPr>
            <p:spPr>
              <a:xfrm>
                <a:off x="10913813" y="3447565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883F39DD-B305-4457-BC02-65DB51815FB5}"/>
                  </a:ext>
                </a:extLst>
              </p:cNvPr>
              <p:cNvSpPr/>
              <p:nvPr/>
            </p:nvSpPr>
            <p:spPr>
              <a:xfrm>
                <a:off x="10941938" y="3672565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DDF3C923-E908-44D8-869A-6A34B97E6CB0}"/>
                  </a:ext>
                </a:extLst>
              </p:cNvPr>
              <p:cNvSpPr/>
              <p:nvPr/>
            </p:nvSpPr>
            <p:spPr>
              <a:xfrm>
                <a:off x="10596001" y="3025690"/>
                <a:ext cx="720000" cy="675000"/>
              </a:xfrm>
              <a:custGeom>
                <a:avLst/>
                <a:gdLst>
                  <a:gd name="connsiteX0" fmla="*/ 705938 w 720000"/>
                  <a:gd name="connsiteY0" fmla="*/ 590625 h 675000"/>
                  <a:gd name="connsiteX1" fmla="*/ 663750 w 720000"/>
                  <a:gd name="connsiteY1" fmla="*/ 590625 h 675000"/>
                  <a:gd name="connsiteX2" fmla="*/ 663750 w 720000"/>
                  <a:gd name="connsiteY2" fmla="*/ 295313 h 675000"/>
                  <a:gd name="connsiteX3" fmla="*/ 621563 w 720000"/>
                  <a:gd name="connsiteY3" fmla="*/ 253125 h 675000"/>
                  <a:gd name="connsiteX4" fmla="*/ 570938 w 720000"/>
                  <a:gd name="connsiteY4" fmla="*/ 253125 h 675000"/>
                  <a:gd name="connsiteX5" fmla="*/ 570938 w 720000"/>
                  <a:gd name="connsiteY5" fmla="*/ 126563 h 675000"/>
                  <a:gd name="connsiteX6" fmla="*/ 566819 w 720000"/>
                  <a:gd name="connsiteY6" fmla="*/ 116619 h 675000"/>
                  <a:gd name="connsiteX7" fmla="*/ 454319 w 720000"/>
                  <a:gd name="connsiteY7" fmla="*/ 4119 h 675000"/>
                  <a:gd name="connsiteX8" fmla="*/ 444375 w 720000"/>
                  <a:gd name="connsiteY8" fmla="*/ 0 h 675000"/>
                  <a:gd name="connsiteX9" fmla="*/ 163125 w 720000"/>
                  <a:gd name="connsiteY9" fmla="*/ 0 h 675000"/>
                  <a:gd name="connsiteX10" fmla="*/ 149063 w 720000"/>
                  <a:gd name="connsiteY10" fmla="*/ 14063 h 675000"/>
                  <a:gd name="connsiteX11" fmla="*/ 149063 w 720000"/>
                  <a:gd name="connsiteY11" fmla="*/ 253125 h 675000"/>
                  <a:gd name="connsiteX12" fmla="*/ 98438 w 720000"/>
                  <a:gd name="connsiteY12" fmla="*/ 253125 h 675000"/>
                  <a:gd name="connsiteX13" fmla="*/ 56250 w 720000"/>
                  <a:gd name="connsiteY13" fmla="*/ 295313 h 675000"/>
                  <a:gd name="connsiteX14" fmla="*/ 56250 w 720000"/>
                  <a:gd name="connsiteY14" fmla="*/ 590625 h 675000"/>
                  <a:gd name="connsiteX15" fmla="*/ 14063 w 720000"/>
                  <a:gd name="connsiteY15" fmla="*/ 590625 h 675000"/>
                  <a:gd name="connsiteX16" fmla="*/ 0 w 720000"/>
                  <a:gd name="connsiteY16" fmla="*/ 604688 h 675000"/>
                  <a:gd name="connsiteX17" fmla="*/ 70313 w 720000"/>
                  <a:gd name="connsiteY17" fmla="*/ 675000 h 675000"/>
                  <a:gd name="connsiteX18" fmla="*/ 296719 w 720000"/>
                  <a:gd name="connsiteY18" fmla="*/ 675000 h 675000"/>
                  <a:gd name="connsiteX19" fmla="*/ 310781 w 720000"/>
                  <a:gd name="connsiteY19" fmla="*/ 660938 h 675000"/>
                  <a:gd name="connsiteX20" fmla="*/ 296719 w 720000"/>
                  <a:gd name="connsiteY20" fmla="*/ 646875 h 675000"/>
                  <a:gd name="connsiteX21" fmla="*/ 70313 w 720000"/>
                  <a:gd name="connsiteY21" fmla="*/ 646875 h 675000"/>
                  <a:gd name="connsiteX22" fmla="*/ 30535 w 720000"/>
                  <a:gd name="connsiteY22" fmla="*/ 618736 h 675000"/>
                  <a:gd name="connsiteX23" fmla="*/ 689465 w 720000"/>
                  <a:gd name="connsiteY23" fmla="*/ 618736 h 675000"/>
                  <a:gd name="connsiteX24" fmla="*/ 649688 w 720000"/>
                  <a:gd name="connsiteY24" fmla="*/ 646875 h 675000"/>
                  <a:gd name="connsiteX25" fmla="*/ 423281 w 720000"/>
                  <a:gd name="connsiteY25" fmla="*/ 646875 h 675000"/>
                  <a:gd name="connsiteX26" fmla="*/ 409219 w 720000"/>
                  <a:gd name="connsiteY26" fmla="*/ 660938 h 675000"/>
                  <a:gd name="connsiteX27" fmla="*/ 423281 w 720000"/>
                  <a:gd name="connsiteY27" fmla="*/ 675000 h 675000"/>
                  <a:gd name="connsiteX28" fmla="*/ 649688 w 720000"/>
                  <a:gd name="connsiteY28" fmla="*/ 675000 h 675000"/>
                  <a:gd name="connsiteX29" fmla="*/ 720000 w 720000"/>
                  <a:gd name="connsiteY29" fmla="*/ 604688 h 675000"/>
                  <a:gd name="connsiteX30" fmla="*/ 705938 w 720000"/>
                  <a:gd name="connsiteY30" fmla="*/ 590625 h 675000"/>
                  <a:gd name="connsiteX31" fmla="*/ 458438 w 720000"/>
                  <a:gd name="connsiteY31" fmla="*/ 48012 h 675000"/>
                  <a:gd name="connsiteX32" fmla="*/ 522925 w 720000"/>
                  <a:gd name="connsiteY32" fmla="*/ 112500 h 675000"/>
                  <a:gd name="connsiteX33" fmla="*/ 458438 w 720000"/>
                  <a:gd name="connsiteY33" fmla="*/ 112500 h 675000"/>
                  <a:gd name="connsiteX34" fmla="*/ 177188 w 720000"/>
                  <a:gd name="connsiteY34" fmla="*/ 28125 h 675000"/>
                  <a:gd name="connsiteX35" fmla="*/ 430313 w 720000"/>
                  <a:gd name="connsiteY35" fmla="*/ 28125 h 675000"/>
                  <a:gd name="connsiteX36" fmla="*/ 430313 w 720000"/>
                  <a:gd name="connsiteY36" fmla="*/ 126563 h 675000"/>
                  <a:gd name="connsiteX37" fmla="*/ 444375 w 720000"/>
                  <a:gd name="connsiteY37" fmla="*/ 140625 h 675000"/>
                  <a:gd name="connsiteX38" fmla="*/ 542813 w 720000"/>
                  <a:gd name="connsiteY38" fmla="*/ 140625 h 675000"/>
                  <a:gd name="connsiteX39" fmla="*/ 542813 w 720000"/>
                  <a:gd name="connsiteY39" fmla="*/ 534375 h 675000"/>
                  <a:gd name="connsiteX40" fmla="*/ 177188 w 720000"/>
                  <a:gd name="connsiteY40" fmla="*/ 534375 h 675000"/>
                  <a:gd name="connsiteX41" fmla="*/ 84375 w 720000"/>
                  <a:gd name="connsiteY41" fmla="*/ 295313 h 675000"/>
                  <a:gd name="connsiteX42" fmla="*/ 98438 w 720000"/>
                  <a:gd name="connsiteY42" fmla="*/ 281250 h 675000"/>
                  <a:gd name="connsiteX43" fmla="*/ 149063 w 720000"/>
                  <a:gd name="connsiteY43" fmla="*/ 281250 h 675000"/>
                  <a:gd name="connsiteX44" fmla="*/ 149063 w 720000"/>
                  <a:gd name="connsiteY44" fmla="*/ 548438 h 675000"/>
                  <a:gd name="connsiteX45" fmla="*/ 163125 w 720000"/>
                  <a:gd name="connsiteY45" fmla="*/ 562500 h 675000"/>
                  <a:gd name="connsiteX46" fmla="*/ 556875 w 720000"/>
                  <a:gd name="connsiteY46" fmla="*/ 562500 h 675000"/>
                  <a:gd name="connsiteX47" fmla="*/ 570938 w 720000"/>
                  <a:gd name="connsiteY47" fmla="*/ 548438 h 675000"/>
                  <a:gd name="connsiteX48" fmla="*/ 570938 w 720000"/>
                  <a:gd name="connsiteY48" fmla="*/ 281250 h 675000"/>
                  <a:gd name="connsiteX49" fmla="*/ 621563 w 720000"/>
                  <a:gd name="connsiteY49" fmla="*/ 281250 h 675000"/>
                  <a:gd name="connsiteX50" fmla="*/ 635625 w 720000"/>
                  <a:gd name="connsiteY50" fmla="*/ 295313 h 675000"/>
                  <a:gd name="connsiteX51" fmla="*/ 635625 w 720000"/>
                  <a:gd name="connsiteY51" fmla="*/ 590625 h 675000"/>
                  <a:gd name="connsiteX52" fmla="*/ 84375 w 720000"/>
                  <a:gd name="connsiteY52" fmla="*/ 590625 h 67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20000" h="675000">
                    <a:moveTo>
                      <a:pt x="705938" y="590625"/>
                    </a:moveTo>
                    <a:lnTo>
                      <a:pt x="663750" y="590625"/>
                    </a:lnTo>
                    <a:lnTo>
                      <a:pt x="663750" y="295313"/>
                    </a:lnTo>
                    <a:cubicBezTo>
                      <a:pt x="663750" y="272050"/>
                      <a:pt x="644825" y="253125"/>
                      <a:pt x="621563" y="253125"/>
                    </a:cubicBezTo>
                    <a:lnTo>
                      <a:pt x="570938" y="253125"/>
                    </a:lnTo>
                    <a:lnTo>
                      <a:pt x="570938" y="126563"/>
                    </a:lnTo>
                    <a:cubicBezTo>
                      <a:pt x="570938" y="122712"/>
                      <a:pt x="569348" y="119149"/>
                      <a:pt x="566819" y="116619"/>
                    </a:cubicBezTo>
                    <a:lnTo>
                      <a:pt x="454319" y="4119"/>
                    </a:lnTo>
                    <a:cubicBezTo>
                      <a:pt x="451845" y="1644"/>
                      <a:pt x="448232" y="0"/>
                      <a:pt x="444375" y="0"/>
                    </a:cubicBezTo>
                    <a:lnTo>
                      <a:pt x="163125" y="0"/>
                    </a:lnTo>
                    <a:cubicBezTo>
                      <a:pt x="155360" y="0"/>
                      <a:pt x="149063" y="6296"/>
                      <a:pt x="149063" y="14063"/>
                    </a:cubicBezTo>
                    <a:lnTo>
                      <a:pt x="149063" y="253125"/>
                    </a:lnTo>
                    <a:lnTo>
                      <a:pt x="98438" y="253125"/>
                    </a:lnTo>
                    <a:cubicBezTo>
                      <a:pt x="75175" y="253125"/>
                      <a:pt x="56250" y="272050"/>
                      <a:pt x="56250" y="295313"/>
                    </a:cubicBezTo>
                    <a:lnTo>
                      <a:pt x="56250" y="590625"/>
                    </a:lnTo>
                    <a:lnTo>
                      <a:pt x="14063" y="590625"/>
                    </a:lnTo>
                    <a:cubicBezTo>
                      <a:pt x="6297" y="590625"/>
                      <a:pt x="0" y="596921"/>
                      <a:pt x="0" y="604688"/>
                    </a:cubicBezTo>
                    <a:cubicBezTo>
                      <a:pt x="0" y="643458"/>
                      <a:pt x="31542" y="675000"/>
                      <a:pt x="70313" y="675000"/>
                    </a:cubicBezTo>
                    <a:lnTo>
                      <a:pt x="296719" y="675000"/>
                    </a:lnTo>
                    <a:cubicBezTo>
                      <a:pt x="304484" y="675000"/>
                      <a:pt x="310781" y="668704"/>
                      <a:pt x="310781" y="660938"/>
                    </a:cubicBezTo>
                    <a:cubicBezTo>
                      <a:pt x="310781" y="653171"/>
                      <a:pt x="304484" y="646875"/>
                      <a:pt x="296719" y="646875"/>
                    </a:cubicBezTo>
                    <a:lnTo>
                      <a:pt x="70313" y="646875"/>
                    </a:lnTo>
                    <a:cubicBezTo>
                      <a:pt x="51978" y="646875"/>
                      <a:pt x="36339" y="635120"/>
                      <a:pt x="30535" y="618736"/>
                    </a:cubicBezTo>
                    <a:lnTo>
                      <a:pt x="689465" y="618736"/>
                    </a:lnTo>
                    <a:cubicBezTo>
                      <a:pt x="683661" y="635120"/>
                      <a:pt x="668022" y="646875"/>
                      <a:pt x="649688" y="646875"/>
                    </a:cubicBezTo>
                    <a:lnTo>
                      <a:pt x="423281" y="646875"/>
                    </a:lnTo>
                    <a:cubicBezTo>
                      <a:pt x="415516" y="646875"/>
                      <a:pt x="409219" y="653171"/>
                      <a:pt x="409219" y="660938"/>
                    </a:cubicBezTo>
                    <a:cubicBezTo>
                      <a:pt x="409219" y="668704"/>
                      <a:pt x="415516" y="675000"/>
                      <a:pt x="423281" y="675000"/>
                    </a:cubicBezTo>
                    <a:lnTo>
                      <a:pt x="649688" y="675000"/>
                    </a:lnTo>
                    <a:cubicBezTo>
                      <a:pt x="688458" y="675000"/>
                      <a:pt x="720000" y="643458"/>
                      <a:pt x="720000" y="604688"/>
                    </a:cubicBezTo>
                    <a:cubicBezTo>
                      <a:pt x="720000" y="596921"/>
                      <a:pt x="713703" y="590625"/>
                      <a:pt x="705938" y="590625"/>
                    </a:cubicBezTo>
                    <a:close/>
                    <a:moveTo>
                      <a:pt x="458438" y="48012"/>
                    </a:moveTo>
                    <a:lnTo>
                      <a:pt x="522925" y="112500"/>
                    </a:lnTo>
                    <a:lnTo>
                      <a:pt x="458438" y="112500"/>
                    </a:lnTo>
                    <a:close/>
                    <a:moveTo>
                      <a:pt x="177188" y="28125"/>
                    </a:moveTo>
                    <a:lnTo>
                      <a:pt x="430313" y="28125"/>
                    </a:lnTo>
                    <a:lnTo>
                      <a:pt x="430313" y="126563"/>
                    </a:lnTo>
                    <a:cubicBezTo>
                      <a:pt x="430313" y="134329"/>
                      <a:pt x="436610" y="140625"/>
                      <a:pt x="444375" y="140625"/>
                    </a:cubicBezTo>
                    <a:lnTo>
                      <a:pt x="542813" y="140625"/>
                    </a:lnTo>
                    <a:lnTo>
                      <a:pt x="542813" y="534375"/>
                    </a:lnTo>
                    <a:lnTo>
                      <a:pt x="177188" y="534375"/>
                    </a:lnTo>
                    <a:close/>
                    <a:moveTo>
                      <a:pt x="84375" y="295313"/>
                    </a:moveTo>
                    <a:cubicBezTo>
                      <a:pt x="84375" y="287558"/>
                      <a:pt x="90683" y="281250"/>
                      <a:pt x="98438" y="281250"/>
                    </a:cubicBezTo>
                    <a:lnTo>
                      <a:pt x="149063" y="281250"/>
                    </a:lnTo>
                    <a:lnTo>
                      <a:pt x="149063" y="548438"/>
                    </a:lnTo>
                    <a:cubicBezTo>
                      <a:pt x="149063" y="556204"/>
                      <a:pt x="155360" y="562500"/>
                      <a:pt x="163125" y="562500"/>
                    </a:cubicBezTo>
                    <a:lnTo>
                      <a:pt x="556875" y="562500"/>
                    </a:lnTo>
                    <a:cubicBezTo>
                      <a:pt x="564640" y="562500"/>
                      <a:pt x="570938" y="556204"/>
                      <a:pt x="570938" y="548438"/>
                    </a:cubicBezTo>
                    <a:lnTo>
                      <a:pt x="570938" y="281250"/>
                    </a:lnTo>
                    <a:lnTo>
                      <a:pt x="621563" y="281250"/>
                    </a:lnTo>
                    <a:cubicBezTo>
                      <a:pt x="629317" y="281250"/>
                      <a:pt x="635625" y="287558"/>
                      <a:pt x="635625" y="295313"/>
                    </a:cubicBezTo>
                    <a:lnTo>
                      <a:pt x="635625" y="590625"/>
                    </a:lnTo>
                    <a:lnTo>
                      <a:pt x="84375" y="590625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58" name="组合 757">
            <a:extLst>
              <a:ext uri="{FF2B5EF4-FFF2-40B4-BE49-F238E27FC236}">
                <a16:creationId xmlns:a16="http://schemas.microsoft.com/office/drawing/2014/main" id="{47F839D4-1209-4E6A-A59F-730304B8B3D4}"/>
              </a:ext>
            </a:extLst>
          </p:cNvPr>
          <p:cNvGrpSpPr/>
          <p:nvPr/>
        </p:nvGrpSpPr>
        <p:grpSpPr>
          <a:xfrm>
            <a:off x="1280199" y="1745414"/>
            <a:ext cx="2709992" cy="943897"/>
            <a:chOff x="1191371" y="1759380"/>
            <a:chExt cx="2709992" cy="943897"/>
          </a:xfrm>
        </p:grpSpPr>
        <p:sp>
          <p:nvSpPr>
            <p:cNvPr id="754" name="文本框 753">
              <a:extLst>
                <a:ext uri="{FF2B5EF4-FFF2-40B4-BE49-F238E27FC236}">
                  <a16:creationId xmlns:a16="http://schemas.microsoft.com/office/drawing/2014/main" id="{9A5B1F19-DD32-48CA-AA6B-D3CB90B8465F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55" name="矩形 754">
              <a:extLst>
                <a:ext uri="{FF2B5EF4-FFF2-40B4-BE49-F238E27FC236}">
                  <a16:creationId xmlns:a16="http://schemas.microsoft.com/office/drawing/2014/main" id="{F816E6DE-1D20-4840-A007-A43D4CB78A06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59" name="组合 758">
            <a:extLst>
              <a:ext uri="{FF2B5EF4-FFF2-40B4-BE49-F238E27FC236}">
                <a16:creationId xmlns:a16="http://schemas.microsoft.com/office/drawing/2014/main" id="{3890131F-31C6-4B52-A3E6-F2FFE740307B}"/>
              </a:ext>
            </a:extLst>
          </p:cNvPr>
          <p:cNvGrpSpPr/>
          <p:nvPr/>
        </p:nvGrpSpPr>
        <p:grpSpPr>
          <a:xfrm>
            <a:off x="1280199" y="3196952"/>
            <a:ext cx="2709992" cy="943897"/>
            <a:chOff x="1191371" y="1759380"/>
            <a:chExt cx="2709992" cy="943897"/>
          </a:xfrm>
        </p:grpSpPr>
        <p:sp>
          <p:nvSpPr>
            <p:cNvPr id="760" name="文本框 759">
              <a:extLst>
                <a:ext uri="{FF2B5EF4-FFF2-40B4-BE49-F238E27FC236}">
                  <a16:creationId xmlns:a16="http://schemas.microsoft.com/office/drawing/2014/main" id="{EFC4349A-E127-415B-9A5D-C7E39B81A529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61" name="矩形 760">
              <a:extLst>
                <a:ext uri="{FF2B5EF4-FFF2-40B4-BE49-F238E27FC236}">
                  <a16:creationId xmlns:a16="http://schemas.microsoft.com/office/drawing/2014/main" id="{5BDB4187-ABFF-40E6-9ECC-98E61B97AC78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69" name="组合 768">
            <a:extLst>
              <a:ext uri="{FF2B5EF4-FFF2-40B4-BE49-F238E27FC236}">
                <a16:creationId xmlns:a16="http://schemas.microsoft.com/office/drawing/2014/main" id="{D858FA73-B1FD-4424-B7AF-C124E5DDD7BA}"/>
              </a:ext>
            </a:extLst>
          </p:cNvPr>
          <p:cNvGrpSpPr/>
          <p:nvPr/>
        </p:nvGrpSpPr>
        <p:grpSpPr>
          <a:xfrm>
            <a:off x="8201810" y="1745414"/>
            <a:ext cx="2709991" cy="943897"/>
            <a:chOff x="8451195" y="1745414"/>
            <a:chExt cx="2709991" cy="943897"/>
          </a:xfrm>
        </p:grpSpPr>
        <p:sp>
          <p:nvSpPr>
            <p:cNvPr id="763" name="文本框 762">
              <a:extLst>
                <a:ext uri="{FF2B5EF4-FFF2-40B4-BE49-F238E27FC236}">
                  <a16:creationId xmlns:a16="http://schemas.microsoft.com/office/drawing/2014/main" id="{12FFCB92-706A-44A3-9BA6-F94E35142560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64" name="矩形 763">
              <a:extLst>
                <a:ext uri="{FF2B5EF4-FFF2-40B4-BE49-F238E27FC236}">
                  <a16:creationId xmlns:a16="http://schemas.microsoft.com/office/drawing/2014/main" id="{2F39B376-A6F8-42FB-ABFF-60207F71EFBA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68" name="组合 767">
            <a:extLst>
              <a:ext uri="{FF2B5EF4-FFF2-40B4-BE49-F238E27FC236}">
                <a16:creationId xmlns:a16="http://schemas.microsoft.com/office/drawing/2014/main" id="{B329D5B4-089F-44C3-B10A-A2DB8135E4C4}"/>
              </a:ext>
            </a:extLst>
          </p:cNvPr>
          <p:cNvGrpSpPr/>
          <p:nvPr/>
        </p:nvGrpSpPr>
        <p:grpSpPr>
          <a:xfrm>
            <a:off x="8201810" y="3196952"/>
            <a:ext cx="2709991" cy="943897"/>
            <a:chOff x="8451195" y="3196952"/>
            <a:chExt cx="2709991" cy="943897"/>
          </a:xfrm>
        </p:grpSpPr>
        <p:sp>
          <p:nvSpPr>
            <p:cNvPr id="766" name="文本框 765">
              <a:extLst>
                <a:ext uri="{FF2B5EF4-FFF2-40B4-BE49-F238E27FC236}">
                  <a16:creationId xmlns:a16="http://schemas.microsoft.com/office/drawing/2014/main" id="{9D0D790A-E649-4209-8048-FBF8F9507971}"/>
                </a:ext>
              </a:extLst>
            </p:cNvPr>
            <p:cNvSpPr txBox="1"/>
            <p:nvPr/>
          </p:nvSpPr>
          <p:spPr>
            <a:xfrm>
              <a:off x="8451195" y="3196952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67" name="矩形 766">
              <a:extLst>
                <a:ext uri="{FF2B5EF4-FFF2-40B4-BE49-F238E27FC236}">
                  <a16:creationId xmlns:a16="http://schemas.microsoft.com/office/drawing/2014/main" id="{B44110F1-1BEB-4FDD-AEF5-5A86A049615A}"/>
                </a:ext>
              </a:extLst>
            </p:cNvPr>
            <p:cNvSpPr/>
            <p:nvPr/>
          </p:nvSpPr>
          <p:spPr>
            <a:xfrm>
              <a:off x="8451195" y="3570565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75" name="组合 774">
            <a:extLst>
              <a:ext uri="{FF2B5EF4-FFF2-40B4-BE49-F238E27FC236}">
                <a16:creationId xmlns:a16="http://schemas.microsoft.com/office/drawing/2014/main" id="{63161F68-B7FD-4046-9A0C-26B679CC77E5}"/>
              </a:ext>
            </a:extLst>
          </p:cNvPr>
          <p:cNvGrpSpPr/>
          <p:nvPr/>
        </p:nvGrpSpPr>
        <p:grpSpPr>
          <a:xfrm>
            <a:off x="4185555" y="5211829"/>
            <a:ext cx="3820892" cy="943897"/>
            <a:chOff x="3593085" y="4687374"/>
            <a:chExt cx="3820892" cy="943897"/>
          </a:xfrm>
        </p:grpSpPr>
        <p:sp>
          <p:nvSpPr>
            <p:cNvPr id="773" name="文本框 772">
              <a:extLst>
                <a:ext uri="{FF2B5EF4-FFF2-40B4-BE49-F238E27FC236}">
                  <a16:creationId xmlns:a16="http://schemas.microsoft.com/office/drawing/2014/main" id="{C2611927-CE10-447A-B615-A4FEF93E09BD}"/>
                </a:ext>
              </a:extLst>
            </p:cNvPr>
            <p:cNvSpPr txBox="1"/>
            <p:nvPr/>
          </p:nvSpPr>
          <p:spPr>
            <a:xfrm>
              <a:off x="4641756" y="468737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74" name="矩形 773">
              <a:extLst>
                <a:ext uri="{FF2B5EF4-FFF2-40B4-BE49-F238E27FC236}">
                  <a16:creationId xmlns:a16="http://schemas.microsoft.com/office/drawing/2014/main" id="{1AB30861-E619-4868-B4B9-942DBDF66CBE}"/>
                </a:ext>
              </a:extLst>
            </p:cNvPr>
            <p:cNvSpPr/>
            <p:nvPr/>
          </p:nvSpPr>
          <p:spPr>
            <a:xfrm>
              <a:off x="3593085" y="5060987"/>
              <a:ext cx="3820892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8266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C2FAEB51-C570-4011-98BD-65A51D344A16}"/>
              </a:ext>
            </a:extLst>
          </p:cNvPr>
          <p:cNvSpPr/>
          <p:nvPr/>
        </p:nvSpPr>
        <p:spPr>
          <a:xfrm flipV="1">
            <a:off x="1422400" y="-2155135"/>
            <a:ext cx="9347200" cy="12315056"/>
          </a:xfrm>
          <a:prstGeom prst="triangle">
            <a:avLst/>
          </a:prstGeom>
          <a:solidFill>
            <a:schemeClr val="accent1">
              <a:alpha val="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2285B2DF-30F0-4E63-BC78-77985143DF4E}"/>
              </a:ext>
            </a:extLst>
          </p:cNvPr>
          <p:cNvSpPr/>
          <p:nvPr/>
        </p:nvSpPr>
        <p:spPr>
          <a:xfrm flipV="1">
            <a:off x="3058160" y="0"/>
            <a:ext cx="6075680" cy="8004786"/>
          </a:xfrm>
          <a:prstGeom prst="triangle">
            <a:avLst/>
          </a:prstGeom>
          <a:solidFill>
            <a:schemeClr val="accent1">
              <a:alpha val="1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等腰三角形 98">
            <a:extLst>
              <a:ext uri="{FF2B5EF4-FFF2-40B4-BE49-F238E27FC236}">
                <a16:creationId xmlns:a16="http://schemas.microsoft.com/office/drawing/2014/main" id="{43C56F71-3B61-4D34-A0A1-4FBB96520940}"/>
              </a:ext>
            </a:extLst>
          </p:cNvPr>
          <p:cNvSpPr/>
          <p:nvPr/>
        </p:nvSpPr>
        <p:spPr>
          <a:xfrm flipV="1">
            <a:off x="5076864" y="4485233"/>
            <a:ext cx="2038272" cy="2685450"/>
          </a:xfrm>
          <a:prstGeom prst="triangle">
            <a:avLst/>
          </a:prstGeom>
          <a:gradFill>
            <a:gsLst>
              <a:gs pos="0">
                <a:schemeClr val="accent1">
                  <a:alpha val="54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F3AC2E4-55CA-4725-AE99-EE169E0F6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C7B499-79DF-4AF8-AA2F-1F409951DE01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四段式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247D185-03EE-4E55-80D9-BEBA38AB03FD}"/>
              </a:ext>
            </a:extLst>
          </p:cNvPr>
          <p:cNvSpPr/>
          <p:nvPr/>
        </p:nvSpPr>
        <p:spPr>
          <a:xfrm>
            <a:off x="4464784" y="3224469"/>
            <a:ext cx="3262432" cy="431810"/>
          </a:xfrm>
          <a:custGeom>
            <a:avLst/>
            <a:gdLst>
              <a:gd name="connsiteX0" fmla="*/ 2042160 w 13487400"/>
              <a:gd name="connsiteY0" fmla="*/ 0 h 1158240"/>
              <a:gd name="connsiteX1" fmla="*/ 0 w 13487400"/>
              <a:gd name="connsiteY1" fmla="*/ 868680 h 1158240"/>
              <a:gd name="connsiteX2" fmla="*/ 3444240 w 13487400"/>
              <a:gd name="connsiteY2" fmla="*/ 868680 h 1158240"/>
              <a:gd name="connsiteX3" fmla="*/ 3200400 w 13487400"/>
              <a:gd name="connsiteY3" fmla="*/ 1158240 h 1158240"/>
              <a:gd name="connsiteX4" fmla="*/ 10317480 w 13487400"/>
              <a:gd name="connsiteY4" fmla="*/ 1158240 h 1158240"/>
              <a:gd name="connsiteX5" fmla="*/ 10012680 w 13487400"/>
              <a:gd name="connsiteY5" fmla="*/ 883920 h 1158240"/>
              <a:gd name="connsiteX6" fmla="*/ 13487400 w 13487400"/>
              <a:gd name="connsiteY6" fmla="*/ 883920 h 1158240"/>
              <a:gd name="connsiteX7" fmla="*/ 11292840 w 13487400"/>
              <a:gd name="connsiteY7" fmla="*/ 91440 h 11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87400" h="1158240">
                <a:moveTo>
                  <a:pt x="2042160" y="0"/>
                </a:moveTo>
                <a:lnTo>
                  <a:pt x="0" y="868680"/>
                </a:lnTo>
                <a:lnTo>
                  <a:pt x="3444240" y="868680"/>
                </a:lnTo>
                <a:lnTo>
                  <a:pt x="3200400" y="1158240"/>
                </a:lnTo>
                <a:lnTo>
                  <a:pt x="10317480" y="1158240"/>
                </a:lnTo>
                <a:lnTo>
                  <a:pt x="10012680" y="883920"/>
                </a:lnTo>
                <a:lnTo>
                  <a:pt x="13487400" y="883920"/>
                </a:lnTo>
                <a:lnTo>
                  <a:pt x="11292840" y="91440"/>
                </a:lnTo>
              </a:path>
            </a:pathLst>
          </a:custGeom>
          <a:gradFill>
            <a:gsLst>
              <a:gs pos="8000">
                <a:schemeClr val="accent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54000"/>
                  </a:schemeClr>
                </a:gs>
              </a:gsLst>
              <a:lin ang="5400000" scaled="1"/>
            </a:gradFill>
          </a:ln>
        </p:spPr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54B91E6-3EB3-464F-8771-AE75017C5AB1}"/>
              </a:ext>
            </a:extLst>
          </p:cNvPr>
          <p:cNvGrpSpPr/>
          <p:nvPr/>
        </p:nvGrpSpPr>
        <p:grpSpPr>
          <a:xfrm>
            <a:off x="5481684" y="1179173"/>
            <a:ext cx="1228632" cy="1240167"/>
            <a:chOff x="5513442" y="1179173"/>
            <a:chExt cx="1228632" cy="1240167"/>
          </a:xfrm>
        </p:grpSpPr>
        <p:sp>
          <p:nvSpPr>
            <p:cNvPr id="25" name="箭头: 下 24">
              <a:extLst>
                <a:ext uri="{FF2B5EF4-FFF2-40B4-BE49-F238E27FC236}">
                  <a16:creationId xmlns:a16="http://schemas.microsoft.com/office/drawing/2014/main" id="{946EB93C-726F-4EC5-B539-64D858B08DD6}"/>
                </a:ext>
              </a:extLst>
            </p:cNvPr>
            <p:cNvSpPr/>
            <p:nvPr/>
          </p:nvSpPr>
          <p:spPr>
            <a:xfrm rot="10800000" flipH="1">
              <a:off x="5814827" y="1179173"/>
              <a:ext cx="534222" cy="1078520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29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箭头: 下 25">
              <a:extLst>
                <a:ext uri="{FF2B5EF4-FFF2-40B4-BE49-F238E27FC236}">
                  <a16:creationId xmlns:a16="http://schemas.microsoft.com/office/drawing/2014/main" id="{36A3C01A-057B-4D7A-806E-8F7AAB068D32}"/>
                </a:ext>
              </a:extLst>
            </p:cNvPr>
            <p:cNvSpPr/>
            <p:nvPr/>
          </p:nvSpPr>
          <p:spPr>
            <a:xfrm rot="10800000" flipH="1">
              <a:off x="5513442" y="1609922"/>
              <a:ext cx="369198" cy="745360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17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箭头: 下 26">
              <a:extLst>
                <a:ext uri="{FF2B5EF4-FFF2-40B4-BE49-F238E27FC236}">
                  <a16:creationId xmlns:a16="http://schemas.microsoft.com/office/drawing/2014/main" id="{92D21C26-A49C-41DB-867E-478617C8553F}"/>
                </a:ext>
              </a:extLst>
            </p:cNvPr>
            <p:cNvSpPr/>
            <p:nvPr/>
          </p:nvSpPr>
          <p:spPr>
            <a:xfrm rot="10800000" flipH="1">
              <a:off x="6299651" y="1832610"/>
              <a:ext cx="290624" cy="586730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13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箭头: 下 27">
              <a:extLst>
                <a:ext uri="{FF2B5EF4-FFF2-40B4-BE49-F238E27FC236}">
                  <a16:creationId xmlns:a16="http://schemas.microsoft.com/office/drawing/2014/main" id="{FF572123-E2C8-4E5C-AB2D-5EE9CE3E55F7}"/>
                </a:ext>
              </a:extLst>
            </p:cNvPr>
            <p:cNvSpPr/>
            <p:nvPr/>
          </p:nvSpPr>
          <p:spPr>
            <a:xfrm rot="10800000" flipH="1">
              <a:off x="6559133" y="1479064"/>
              <a:ext cx="182941" cy="369332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7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478D98C-C9E8-4BFB-BC47-D61D98C6FFFD}"/>
              </a:ext>
            </a:extLst>
          </p:cNvPr>
          <p:cNvGrpSpPr/>
          <p:nvPr/>
        </p:nvGrpSpPr>
        <p:grpSpPr>
          <a:xfrm>
            <a:off x="4604611" y="2148286"/>
            <a:ext cx="2954655" cy="1010661"/>
            <a:chOff x="4604611" y="2148286"/>
            <a:chExt cx="2954655" cy="10106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C997D5A-5D1E-44CD-8930-CE1BA8FE6A12}"/>
                </a:ext>
              </a:extLst>
            </p:cNvPr>
            <p:cNvSpPr txBox="1"/>
            <p:nvPr/>
          </p:nvSpPr>
          <p:spPr>
            <a:xfrm>
              <a:off x="4604611" y="2148286"/>
              <a:ext cx="2954655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accent1"/>
                  </a:solidFill>
                </a:rPr>
                <a:t>输入你的标题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EEA4AE1-0711-45E1-861B-7DB7F0A1C09E}"/>
                </a:ext>
              </a:extLst>
            </p:cNvPr>
            <p:cNvSpPr/>
            <p:nvPr/>
          </p:nvSpPr>
          <p:spPr>
            <a:xfrm>
              <a:off x="5181691" y="2789615"/>
              <a:ext cx="1800494" cy="369332"/>
            </a:xfrm>
            <a:prstGeom prst="rect">
              <a:avLst/>
            </a:prstGeom>
          </p:spPr>
          <p:txBody>
            <a:bodyPr wrap="none" anchor="b">
              <a:spAutoFit/>
            </a:bodyPr>
            <a:lstStyle/>
            <a:p>
              <a:pPr algn="ctr"/>
              <a:r>
                <a:rPr lang="zh-CN" altLang="en-US" kern="100" dirty="0">
                  <a:ea typeface="微软雅黑" panose="020B0503020204020204" pitchFamily="34" charset="-122"/>
                </a:rPr>
                <a:t>输入你的副标题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671291E-EC86-49C4-B0E4-51614ADD026C}"/>
              </a:ext>
            </a:extLst>
          </p:cNvPr>
          <p:cNvGrpSpPr/>
          <p:nvPr/>
        </p:nvGrpSpPr>
        <p:grpSpPr>
          <a:xfrm>
            <a:off x="339516" y="1703657"/>
            <a:ext cx="3873789" cy="1303250"/>
            <a:chOff x="339516" y="1703657"/>
            <a:chExt cx="3873789" cy="1303250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47C6F381-E53A-454F-8E08-C79A9AEBD255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6E4A3AA-B302-4288-90FA-638473BFDEBD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FD679D1-34DE-4B64-9A43-CC0B124E3A09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C5451B8-ED1A-44AC-9FD4-DF55C67533DF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2F017D5-C920-4FD4-A62C-1C704B7BD56D}"/>
              </a:ext>
            </a:extLst>
          </p:cNvPr>
          <p:cNvGrpSpPr/>
          <p:nvPr/>
        </p:nvGrpSpPr>
        <p:grpSpPr>
          <a:xfrm>
            <a:off x="1203077" y="4002393"/>
            <a:ext cx="3873789" cy="1303250"/>
            <a:chOff x="339516" y="1703657"/>
            <a:chExt cx="3873789" cy="1303250"/>
          </a:xfrm>
        </p:grpSpPr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422BDC44-57DB-4D4B-9735-E915B370DAB2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002B6F5-8ED3-4AF9-AF77-357C350928A2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EDCC2BC-F3F2-4D73-B016-909389E0D85C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6643CDE-40C5-48F3-A8E8-0CFD7BB60333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38DC89C-8835-4A21-99CE-3C9AAC957CB4}"/>
              </a:ext>
            </a:extLst>
          </p:cNvPr>
          <p:cNvGrpSpPr/>
          <p:nvPr/>
        </p:nvGrpSpPr>
        <p:grpSpPr>
          <a:xfrm flipH="1">
            <a:off x="7115136" y="4002393"/>
            <a:ext cx="3873789" cy="1303250"/>
            <a:chOff x="339516" y="1703657"/>
            <a:chExt cx="3873789" cy="1303250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240CAAA5-C1C5-4A88-A222-887F101F6390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E1280D5-2FAB-475D-86C5-88922E9F916E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539D427-F4D1-4ED0-A133-C488AFBC0C49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6B45A8E6-F1F4-4E1A-9CB6-41BB764D57DC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9B36434-0142-45E9-A6C8-3C97820B9AC6}"/>
              </a:ext>
            </a:extLst>
          </p:cNvPr>
          <p:cNvGrpSpPr/>
          <p:nvPr/>
        </p:nvGrpSpPr>
        <p:grpSpPr>
          <a:xfrm flipH="1">
            <a:off x="7983323" y="1703657"/>
            <a:ext cx="3873789" cy="1303250"/>
            <a:chOff x="339516" y="1703657"/>
            <a:chExt cx="3873789" cy="1303250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EA980B66-0526-4455-B328-467458B0CB07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049C9CE-FDF4-4397-8066-BDD6E0588960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72FE071E-A3CE-4FF4-A566-BEA21C5E2D91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D1AA1676-41B5-453F-8C26-9ECEC63A1979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0730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>
            <a:extLst>
              <a:ext uri="{FF2B5EF4-FFF2-40B4-BE49-F238E27FC236}">
                <a16:creationId xmlns:a16="http://schemas.microsoft.com/office/drawing/2014/main" id="{22FF0CC8-D837-4146-B48F-BDD54B76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圆: 空心 225">
            <a:extLst>
              <a:ext uri="{FF2B5EF4-FFF2-40B4-BE49-F238E27FC236}">
                <a16:creationId xmlns:a16="http://schemas.microsoft.com/office/drawing/2014/main" id="{B601B340-9CC1-4C68-B9B3-590981306816}"/>
              </a:ext>
            </a:extLst>
          </p:cNvPr>
          <p:cNvSpPr/>
          <p:nvPr/>
        </p:nvSpPr>
        <p:spPr>
          <a:xfrm>
            <a:off x="625184" y="-2041816"/>
            <a:ext cx="10941632" cy="10941632"/>
          </a:xfrm>
          <a:prstGeom prst="donut">
            <a:avLst>
              <a:gd name="adj" fmla="val 442"/>
            </a:avLst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9ACAF83-8609-44CA-A9C1-973DB8E8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4645B0E6-8974-4300-8D38-D06E7F0C2B2B}"/>
              </a:ext>
            </a:extLst>
          </p:cNvPr>
          <p:cNvSpPr txBox="1"/>
          <p:nvPr/>
        </p:nvSpPr>
        <p:spPr>
          <a:xfrm>
            <a:off x="4618671" y="1488384"/>
            <a:ext cx="295465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</a:t>
            </a:r>
            <a:r>
              <a:rPr lang="zh-CN" altLang="en-US" sz="5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二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部分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EBF5AA10-1277-4B2C-BC1E-4184EB01010C}"/>
              </a:ext>
            </a:extLst>
          </p:cNvPr>
          <p:cNvSpPr txBox="1"/>
          <p:nvPr/>
        </p:nvSpPr>
        <p:spPr>
          <a:xfrm>
            <a:off x="1899982" y="2451779"/>
            <a:ext cx="8392041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研究方法以及过程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0FF4570E-C38C-4824-BDA9-F67C9DC3D96C}"/>
              </a:ext>
            </a:extLst>
          </p:cNvPr>
          <p:cNvSpPr txBox="1"/>
          <p:nvPr/>
        </p:nvSpPr>
        <p:spPr>
          <a:xfrm>
            <a:off x="3576318" y="3815283"/>
            <a:ext cx="503936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研究理论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方法实践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过程梳理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CFB08AD0-BF2C-4356-AEB8-E3857D78469F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厚德尚能 博学创新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E7A434D9-3428-4FA1-BEE0-288EBB670794}"/>
              </a:ext>
            </a:extLst>
          </p:cNvPr>
          <p:cNvSpPr/>
          <p:nvPr/>
        </p:nvSpPr>
        <p:spPr>
          <a:xfrm>
            <a:off x="0" y="6778753"/>
            <a:ext cx="12192000" cy="79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90BDFBDA-F534-445A-8512-DCBA9AD3A62A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00D84E05-1A37-43AD-B517-8175421AA684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AC81FFAA-DAFB-4034-9E6B-8D78D19A9684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A1CBA741-DD79-4D42-8011-0D3D63D52792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0C22A00-AD5E-4B8B-85E7-9343B201806B}"/>
              </a:ext>
            </a:extLst>
          </p:cNvPr>
          <p:cNvGrpSpPr/>
          <p:nvPr/>
        </p:nvGrpSpPr>
        <p:grpSpPr>
          <a:xfrm>
            <a:off x="4994473" y="4740296"/>
            <a:ext cx="2203054" cy="559195"/>
            <a:chOff x="3584802" y="-687072"/>
            <a:chExt cx="2444523" cy="620486"/>
          </a:xfrm>
        </p:grpSpPr>
        <p:pic>
          <p:nvPicPr>
            <p:cNvPr id="228" name="图片 227" descr="图片包含 应用程序&#10;&#10;描述已自动生成">
              <a:extLst>
                <a:ext uri="{FF2B5EF4-FFF2-40B4-BE49-F238E27FC236}">
                  <a16:creationId xmlns:a16="http://schemas.microsoft.com/office/drawing/2014/main" id="{97D161D0-E971-4EAB-BDE2-27667518089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229" name="图片 228" descr="图形用户界面&#10;&#10;描述已自动生成">
              <a:extLst>
                <a:ext uri="{FF2B5EF4-FFF2-40B4-BE49-F238E27FC236}">
                  <a16:creationId xmlns:a16="http://schemas.microsoft.com/office/drawing/2014/main" id="{BC311722-7B23-4B7D-96B2-390E7F95D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761643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6DFD794D-ED5A-405B-B981-2F052B509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2C4F1E4-D8B1-487F-BD37-6E86AECB6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F65FE4-0EF4-4E18-9E12-6B54CE673B5E}"/>
              </a:ext>
            </a:extLst>
          </p:cNvPr>
          <p:cNvSpPr txBox="1"/>
          <p:nvPr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厚德尚能 博学创新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4225B1D-477F-4012-8F83-40AAF5250B25}"/>
              </a:ext>
            </a:extLst>
          </p:cNvPr>
          <p:cNvGrpSpPr/>
          <p:nvPr/>
        </p:nvGrpSpPr>
        <p:grpSpPr>
          <a:xfrm>
            <a:off x="9797415" y="296392"/>
            <a:ext cx="1699260" cy="431318"/>
            <a:chOff x="3584802" y="-687072"/>
            <a:chExt cx="2444523" cy="620486"/>
          </a:xfrm>
        </p:grpSpPr>
        <p:pic>
          <p:nvPicPr>
            <p:cNvPr id="14" name="图片 13" descr="图片包含 应用程序&#10;&#10;描述已自动生成">
              <a:extLst>
                <a:ext uri="{FF2B5EF4-FFF2-40B4-BE49-F238E27FC236}">
                  <a16:creationId xmlns:a16="http://schemas.microsoft.com/office/drawing/2014/main" id="{F2D376EF-95AF-4D4E-A8FF-8BA75C5037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5" name="图片 14" descr="图形用户界面&#10;&#10;描述已自动生成">
              <a:extLst>
                <a:ext uri="{FF2B5EF4-FFF2-40B4-BE49-F238E27FC236}">
                  <a16:creationId xmlns:a16="http://schemas.microsoft.com/office/drawing/2014/main" id="{7A3D1E81-3BBF-4A95-BBDB-F1A9CAD62C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E59448C5-634E-4A4C-95BA-232BC461EC38}"/>
              </a:ext>
            </a:extLst>
          </p:cNvPr>
          <p:cNvSpPr/>
          <p:nvPr/>
        </p:nvSpPr>
        <p:spPr>
          <a:xfrm>
            <a:off x="0" y="926720"/>
            <a:ext cx="12192000" cy="50419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876F5F-C39E-45CC-BA86-37E70C7C11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28" t="18959" r="24587" b="39122"/>
          <a:stretch/>
        </p:blipFill>
        <p:spPr>
          <a:xfrm>
            <a:off x="0" y="843662"/>
            <a:ext cx="12192000" cy="5124958"/>
          </a:xfrm>
          <a:custGeom>
            <a:avLst/>
            <a:gdLst>
              <a:gd name="connsiteX0" fmla="*/ 0 w 12192000"/>
              <a:gd name="connsiteY0" fmla="*/ 0 h 5124958"/>
              <a:gd name="connsiteX1" fmla="*/ 12192000 w 12192000"/>
              <a:gd name="connsiteY1" fmla="*/ 0 h 5124958"/>
              <a:gd name="connsiteX2" fmla="*/ 12192000 w 12192000"/>
              <a:gd name="connsiteY2" fmla="*/ 5124958 h 5124958"/>
              <a:gd name="connsiteX3" fmla="*/ 0 w 12192000"/>
              <a:gd name="connsiteY3" fmla="*/ 5124958 h 512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24958">
                <a:moveTo>
                  <a:pt x="0" y="0"/>
                </a:moveTo>
                <a:lnTo>
                  <a:pt x="12192000" y="0"/>
                </a:lnTo>
                <a:lnTo>
                  <a:pt x="12192000" y="5124958"/>
                </a:lnTo>
                <a:lnTo>
                  <a:pt x="0" y="5124958"/>
                </a:lnTo>
                <a:close/>
              </a:path>
            </a:pathLst>
          </a:cu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069695-3EB1-4AF5-B028-61139F02C149}"/>
              </a:ext>
            </a:extLst>
          </p:cNvPr>
          <p:cNvGrpSpPr/>
          <p:nvPr/>
        </p:nvGrpSpPr>
        <p:grpSpPr>
          <a:xfrm>
            <a:off x="1489611" y="1854948"/>
            <a:ext cx="9212778" cy="2928855"/>
            <a:chOff x="1489611" y="1773614"/>
            <a:chExt cx="9212778" cy="29288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456226-79D1-4E5B-AB99-3B5A26BAC1F3}"/>
                </a:ext>
              </a:extLst>
            </p:cNvPr>
            <p:cNvSpPr txBox="1"/>
            <p:nvPr/>
          </p:nvSpPr>
          <p:spPr>
            <a:xfrm>
              <a:off x="4618671" y="1773614"/>
              <a:ext cx="2954655" cy="92333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第二部分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E646B3E-7EF5-443F-A1E7-E90BF7726FF6}"/>
                </a:ext>
              </a:extLst>
            </p:cNvPr>
            <p:cNvSpPr txBox="1"/>
            <p:nvPr/>
          </p:nvSpPr>
          <p:spPr>
            <a:xfrm>
              <a:off x="1489611" y="2714960"/>
              <a:ext cx="9212778" cy="144655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研究方法以及过程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185FE7-A131-4AD8-94C0-AD569CEEA349}"/>
                </a:ext>
              </a:extLst>
            </p:cNvPr>
            <p:cNvSpPr txBox="1"/>
            <p:nvPr/>
          </p:nvSpPr>
          <p:spPr>
            <a:xfrm>
              <a:off x="3576318" y="4333137"/>
              <a:ext cx="50393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研究理论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|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方法实践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|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过程梳理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6981469F-F659-45E9-AFFB-3E00AE0616FC}"/>
              </a:ext>
            </a:extLst>
          </p:cNvPr>
          <p:cNvSpPr/>
          <p:nvPr/>
        </p:nvSpPr>
        <p:spPr>
          <a:xfrm>
            <a:off x="0" y="5968620"/>
            <a:ext cx="12192000" cy="45719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512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D27DFED-0CAE-4E73-AA93-C4B48017C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73016B-7EB1-4397-8301-F2A63A5E197B}"/>
              </a:ext>
            </a:extLst>
          </p:cNvPr>
          <p:cNvSpPr txBox="1"/>
          <p:nvPr/>
        </p:nvSpPr>
        <p:spPr>
          <a:xfrm>
            <a:off x="587375" y="328552"/>
            <a:ext cx="2367956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特殊式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扇形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6956A65-5C16-4DEA-A1E8-3C50C2E9512D}"/>
              </a:ext>
            </a:extLst>
          </p:cNvPr>
          <p:cNvGrpSpPr/>
          <p:nvPr/>
        </p:nvGrpSpPr>
        <p:grpSpPr>
          <a:xfrm>
            <a:off x="1340138" y="2353150"/>
            <a:ext cx="9541222" cy="4821114"/>
            <a:chOff x="703874" y="1800159"/>
            <a:chExt cx="10813750" cy="546411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85EB271-1D92-4F00-9CF1-1B161C7614E9}"/>
                </a:ext>
              </a:extLst>
            </p:cNvPr>
            <p:cNvGrpSpPr/>
            <p:nvPr/>
          </p:nvGrpSpPr>
          <p:grpSpPr>
            <a:xfrm>
              <a:off x="703874" y="1800159"/>
              <a:ext cx="10813750" cy="5464116"/>
              <a:chOff x="4517390" y="2551526"/>
              <a:chExt cx="3068375" cy="1550432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1BE84F3F-4CAB-43B9-925B-A2FFB9ED1FB0}"/>
                  </a:ext>
                </a:extLst>
              </p:cNvPr>
              <p:cNvSpPr/>
              <p:nvPr/>
            </p:nvSpPr>
            <p:spPr>
              <a:xfrm rot="10800000">
                <a:off x="4517390" y="2551526"/>
                <a:ext cx="3068375" cy="1217851"/>
              </a:xfrm>
              <a:custGeom>
                <a:avLst/>
                <a:gdLst>
                  <a:gd name="connsiteX0" fmla="*/ 2667734 w 2667734"/>
                  <a:gd name="connsiteY0" fmla="*/ 1189467 h 1189467"/>
                  <a:gd name="connsiteX1" fmla="*/ 0 w 2667734"/>
                  <a:gd name="connsiteY1" fmla="*/ 1189467 h 1189467"/>
                  <a:gd name="connsiteX2" fmla="*/ 246990 w 2667734"/>
                  <a:gd name="connsiteY2" fmla="*/ 201508 h 1189467"/>
                  <a:gd name="connsiteX3" fmla="*/ 254875 w 2667734"/>
                  <a:gd name="connsiteY3" fmla="*/ 201508 h 1189467"/>
                  <a:gd name="connsiteX4" fmla="*/ 254085 w 2667734"/>
                  <a:gd name="connsiteY4" fmla="*/ 200056 h 1189467"/>
                  <a:gd name="connsiteX5" fmla="*/ 1333868 w 2667734"/>
                  <a:gd name="connsiteY5" fmla="*/ 0 h 1189467"/>
                  <a:gd name="connsiteX6" fmla="*/ 2413651 w 2667734"/>
                  <a:gd name="connsiteY6" fmla="*/ 200056 h 1189467"/>
                  <a:gd name="connsiteX7" fmla="*/ 2412861 w 2667734"/>
                  <a:gd name="connsiteY7" fmla="*/ 201508 h 1189467"/>
                  <a:gd name="connsiteX8" fmla="*/ 2420744 w 2667734"/>
                  <a:gd name="connsiteY8" fmla="*/ 201508 h 1189467"/>
                  <a:gd name="connsiteX0" fmla="*/ 3180356 w 3180356"/>
                  <a:gd name="connsiteY0" fmla="*/ 1469768 h 1469768"/>
                  <a:gd name="connsiteX1" fmla="*/ 0 w 3180356"/>
                  <a:gd name="connsiteY1" fmla="*/ 1189467 h 1469768"/>
                  <a:gd name="connsiteX2" fmla="*/ 246990 w 3180356"/>
                  <a:gd name="connsiteY2" fmla="*/ 201508 h 1469768"/>
                  <a:gd name="connsiteX3" fmla="*/ 254875 w 3180356"/>
                  <a:gd name="connsiteY3" fmla="*/ 201508 h 1469768"/>
                  <a:gd name="connsiteX4" fmla="*/ 254085 w 3180356"/>
                  <a:gd name="connsiteY4" fmla="*/ 200056 h 1469768"/>
                  <a:gd name="connsiteX5" fmla="*/ 1333868 w 3180356"/>
                  <a:gd name="connsiteY5" fmla="*/ 0 h 1469768"/>
                  <a:gd name="connsiteX6" fmla="*/ 2413651 w 3180356"/>
                  <a:gd name="connsiteY6" fmla="*/ 200056 h 1469768"/>
                  <a:gd name="connsiteX7" fmla="*/ 2412861 w 3180356"/>
                  <a:gd name="connsiteY7" fmla="*/ 201508 h 1469768"/>
                  <a:gd name="connsiteX8" fmla="*/ 2420744 w 3180356"/>
                  <a:gd name="connsiteY8" fmla="*/ 201508 h 1469768"/>
                  <a:gd name="connsiteX9" fmla="*/ 3180356 w 3180356"/>
                  <a:gd name="connsiteY9" fmla="*/ 1469768 h 1469768"/>
                  <a:gd name="connsiteX0" fmla="*/ 3703079 w 3703079"/>
                  <a:gd name="connsiteY0" fmla="*/ 1469768 h 1469768"/>
                  <a:gd name="connsiteX1" fmla="*/ 0 w 3703079"/>
                  <a:gd name="connsiteY1" fmla="*/ 1467243 h 1469768"/>
                  <a:gd name="connsiteX2" fmla="*/ 769713 w 3703079"/>
                  <a:gd name="connsiteY2" fmla="*/ 201508 h 1469768"/>
                  <a:gd name="connsiteX3" fmla="*/ 777598 w 3703079"/>
                  <a:gd name="connsiteY3" fmla="*/ 201508 h 1469768"/>
                  <a:gd name="connsiteX4" fmla="*/ 776808 w 3703079"/>
                  <a:gd name="connsiteY4" fmla="*/ 200056 h 1469768"/>
                  <a:gd name="connsiteX5" fmla="*/ 1856591 w 3703079"/>
                  <a:gd name="connsiteY5" fmla="*/ 0 h 1469768"/>
                  <a:gd name="connsiteX6" fmla="*/ 2936374 w 3703079"/>
                  <a:gd name="connsiteY6" fmla="*/ 200056 h 1469768"/>
                  <a:gd name="connsiteX7" fmla="*/ 2935584 w 3703079"/>
                  <a:gd name="connsiteY7" fmla="*/ 201508 h 1469768"/>
                  <a:gd name="connsiteX8" fmla="*/ 2943467 w 3703079"/>
                  <a:gd name="connsiteY8" fmla="*/ 201508 h 1469768"/>
                  <a:gd name="connsiteX9" fmla="*/ 3703079 w 3703079"/>
                  <a:gd name="connsiteY9" fmla="*/ 1469768 h 1469768"/>
                  <a:gd name="connsiteX0" fmla="*/ 3703079 w 3703079"/>
                  <a:gd name="connsiteY0" fmla="*/ 1469768 h 1469768"/>
                  <a:gd name="connsiteX1" fmla="*/ 0 w 3703079"/>
                  <a:gd name="connsiteY1" fmla="*/ 1467243 h 1469768"/>
                  <a:gd name="connsiteX2" fmla="*/ 769713 w 3703079"/>
                  <a:gd name="connsiteY2" fmla="*/ 201508 h 1469768"/>
                  <a:gd name="connsiteX3" fmla="*/ 777598 w 3703079"/>
                  <a:gd name="connsiteY3" fmla="*/ 201508 h 1469768"/>
                  <a:gd name="connsiteX4" fmla="*/ 776808 w 3703079"/>
                  <a:gd name="connsiteY4" fmla="*/ 200056 h 1469768"/>
                  <a:gd name="connsiteX5" fmla="*/ 1856591 w 3703079"/>
                  <a:gd name="connsiteY5" fmla="*/ 0 h 1469768"/>
                  <a:gd name="connsiteX6" fmla="*/ 2936374 w 3703079"/>
                  <a:gd name="connsiteY6" fmla="*/ 200056 h 1469768"/>
                  <a:gd name="connsiteX7" fmla="*/ 2935584 w 3703079"/>
                  <a:gd name="connsiteY7" fmla="*/ 201508 h 1469768"/>
                  <a:gd name="connsiteX8" fmla="*/ 2943467 w 3703079"/>
                  <a:gd name="connsiteY8" fmla="*/ 201508 h 1469768"/>
                  <a:gd name="connsiteX9" fmla="*/ 3703079 w 3703079"/>
                  <a:gd name="connsiteY9" fmla="*/ 1469768 h 1469768"/>
                  <a:gd name="connsiteX0" fmla="*/ 3703079 w 3703079"/>
                  <a:gd name="connsiteY0" fmla="*/ 1469768 h 1469768"/>
                  <a:gd name="connsiteX1" fmla="*/ 0 w 3703079"/>
                  <a:gd name="connsiteY1" fmla="*/ 1467243 h 1469768"/>
                  <a:gd name="connsiteX2" fmla="*/ 769713 w 3703079"/>
                  <a:gd name="connsiteY2" fmla="*/ 201508 h 1469768"/>
                  <a:gd name="connsiteX3" fmla="*/ 777598 w 3703079"/>
                  <a:gd name="connsiteY3" fmla="*/ 201508 h 1469768"/>
                  <a:gd name="connsiteX4" fmla="*/ 776808 w 3703079"/>
                  <a:gd name="connsiteY4" fmla="*/ 200056 h 1469768"/>
                  <a:gd name="connsiteX5" fmla="*/ 1856591 w 3703079"/>
                  <a:gd name="connsiteY5" fmla="*/ 0 h 1469768"/>
                  <a:gd name="connsiteX6" fmla="*/ 2936374 w 3703079"/>
                  <a:gd name="connsiteY6" fmla="*/ 200056 h 1469768"/>
                  <a:gd name="connsiteX7" fmla="*/ 2935584 w 3703079"/>
                  <a:gd name="connsiteY7" fmla="*/ 201508 h 1469768"/>
                  <a:gd name="connsiteX8" fmla="*/ 2943467 w 3703079"/>
                  <a:gd name="connsiteY8" fmla="*/ 201508 h 1469768"/>
                  <a:gd name="connsiteX9" fmla="*/ 3703079 w 3703079"/>
                  <a:gd name="connsiteY9" fmla="*/ 1469768 h 1469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3079" h="1469768">
                    <a:moveTo>
                      <a:pt x="3703079" y="1469768"/>
                    </a:moveTo>
                    <a:lnTo>
                      <a:pt x="0" y="1467243"/>
                    </a:lnTo>
                    <a:lnTo>
                      <a:pt x="769713" y="201508"/>
                    </a:lnTo>
                    <a:lnTo>
                      <a:pt x="777598" y="201508"/>
                    </a:lnTo>
                    <a:lnTo>
                      <a:pt x="776808" y="200056"/>
                    </a:lnTo>
                    <a:cubicBezTo>
                      <a:pt x="776808" y="89568"/>
                      <a:pt x="1260243" y="0"/>
                      <a:pt x="1856591" y="0"/>
                    </a:cubicBezTo>
                    <a:cubicBezTo>
                      <a:pt x="2452939" y="0"/>
                      <a:pt x="2936374" y="89568"/>
                      <a:pt x="2936374" y="200056"/>
                    </a:cubicBezTo>
                    <a:lnTo>
                      <a:pt x="2935584" y="201508"/>
                    </a:lnTo>
                    <a:lnTo>
                      <a:pt x="2943467" y="201508"/>
                    </a:lnTo>
                    <a:cubicBezTo>
                      <a:pt x="3194988" y="601534"/>
                      <a:pt x="3411155" y="910652"/>
                      <a:pt x="3703079" y="146976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9100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8A149C2-E185-42AD-84A7-CFF4DEBC2F1A}"/>
                  </a:ext>
                </a:extLst>
              </p:cNvPr>
              <p:cNvSpPr/>
              <p:nvPr/>
            </p:nvSpPr>
            <p:spPr>
              <a:xfrm>
                <a:off x="4973053" y="3439822"/>
                <a:ext cx="2171738" cy="441450"/>
              </a:xfrm>
              <a:prstGeom prst="ellipse">
                <a:avLst/>
              </a:prstGeom>
              <a:noFill/>
              <a:ln>
                <a:gradFill>
                  <a:gsLst>
                    <a:gs pos="2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456EB458-91D1-4ED8-AB20-418E2B7209B6}"/>
                  </a:ext>
                </a:extLst>
              </p:cNvPr>
              <p:cNvSpPr/>
              <p:nvPr/>
            </p:nvSpPr>
            <p:spPr>
              <a:xfrm>
                <a:off x="4973053" y="3467286"/>
                <a:ext cx="2171738" cy="447361"/>
              </a:xfrm>
              <a:prstGeom prst="ellipse">
                <a:avLst/>
              </a:prstGeom>
              <a:noFill/>
              <a:ln>
                <a:gradFill>
                  <a:gsLst>
                    <a:gs pos="2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2481AFFD-4CB1-42C1-8DCB-39A28E0C8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5031604" y="3555250"/>
                <a:ext cx="2054635" cy="546708"/>
              </a:xfrm>
              <a:prstGeom prst="rect">
                <a:avLst/>
              </a:prstGeom>
            </p:spPr>
          </p:pic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8A1BEEE-F997-49DD-B521-F5C2AD040AB3}"/>
                </a:ext>
              </a:extLst>
            </p:cNvPr>
            <p:cNvGrpSpPr/>
            <p:nvPr/>
          </p:nvGrpSpPr>
          <p:grpSpPr>
            <a:xfrm>
              <a:off x="2900247" y="3429000"/>
              <a:ext cx="6391506" cy="2809836"/>
              <a:chOff x="1155322" y="876300"/>
              <a:chExt cx="3382026" cy="1486808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434CE563-4C9F-4FE1-878D-F4DDD9034324}"/>
                  </a:ext>
                </a:extLst>
              </p:cNvPr>
              <p:cNvSpPr/>
              <p:nvPr/>
            </p:nvSpPr>
            <p:spPr>
              <a:xfrm>
                <a:off x="1155322" y="1468650"/>
                <a:ext cx="3382026" cy="78934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" name="图片 7" descr="图片包含 户外, 放飞, 男士, 人员&#10;&#10;描述已自动生成">
                <a:extLst>
                  <a:ext uri="{FF2B5EF4-FFF2-40B4-BE49-F238E27FC236}">
                    <a16:creationId xmlns:a16="http://schemas.microsoft.com/office/drawing/2014/main" id="{FF86B36A-A545-4B29-AFB2-4B868011AC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00B0F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55841" y="876300"/>
                <a:ext cx="1848593" cy="1232395"/>
              </a:xfrm>
              <a:prstGeom prst="rect">
                <a:avLst/>
              </a:prstGeom>
            </p:spPr>
          </p:pic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03DF234-2212-47A4-B863-F072678FAD6A}"/>
                  </a:ext>
                </a:extLst>
              </p:cNvPr>
              <p:cNvSpPr/>
              <p:nvPr/>
            </p:nvSpPr>
            <p:spPr>
              <a:xfrm>
                <a:off x="1526523" y="1256569"/>
                <a:ext cx="2639623" cy="725955"/>
              </a:xfrm>
              <a:custGeom>
                <a:avLst/>
                <a:gdLst>
                  <a:gd name="connsiteX0" fmla="*/ 0 w 3667124"/>
                  <a:gd name="connsiteY0" fmla="*/ 0 h 1008539"/>
                  <a:gd name="connsiteX1" fmla="*/ 3667124 w 3667124"/>
                  <a:gd name="connsiteY1" fmla="*/ 0 h 1008539"/>
                  <a:gd name="connsiteX2" fmla="*/ 3376015 w 3667124"/>
                  <a:gd name="connsiteY2" fmla="*/ 754853 h 1008539"/>
                  <a:gd name="connsiteX3" fmla="*/ 3368254 w 3667124"/>
                  <a:gd name="connsiteY3" fmla="*/ 754853 h 1008539"/>
                  <a:gd name="connsiteX4" fmla="*/ 3354594 w 3667124"/>
                  <a:gd name="connsiteY4" fmla="*/ 779849 h 1008539"/>
                  <a:gd name="connsiteX5" fmla="*/ 1833562 w 3667124"/>
                  <a:gd name="connsiteY5" fmla="*/ 1008539 h 1008539"/>
                  <a:gd name="connsiteX6" fmla="*/ 312530 w 3667124"/>
                  <a:gd name="connsiteY6" fmla="*/ 779849 h 1008539"/>
                  <a:gd name="connsiteX7" fmla="*/ 298871 w 3667124"/>
                  <a:gd name="connsiteY7" fmla="*/ 754853 h 1008539"/>
                  <a:gd name="connsiteX8" fmla="*/ 291109 w 3667124"/>
                  <a:gd name="connsiteY8" fmla="*/ 754853 h 1008539"/>
                  <a:gd name="connsiteX0-1" fmla="*/ 0 w 3667124"/>
                  <a:gd name="connsiteY0-2" fmla="*/ 0 h 1008539"/>
                  <a:gd name="connsiteX1-3" fmla="*/ 3667124 w 3667124"/>
                  <a:gd name="connsiteY1-4" fmla="*/ 0 h 1008539"/>
                  <a:gd name="connsiteX2-5" fmla="*/ 3376015 w 3667124"/>
                  <a:gd name="connsiteY2-6" fmla="*/ 754853 h 1008539"/>
                  <a:gd name="connsiteX3-7" fmla="*/ 3368254 w 3667124"/>
                  <a:gd name="connsiteY3-8" fmla="*/ 754853 h 1008539"/>
                  <a:gd name="connsiteX4-9" fmla="*/ 3354594 w 3667124"/>
                  <a:gd name="connsiteY4-10" fmla="*/ 779849 h 1008539"/>
                  <a:gd name="connsiteX5-11" fmla="*/ 1833562 w 3667124"/>
                  <a:gd name="connsiteY5-12" fmla="*/ 1008539 h 1008539"/>
                  <a:gd name="connsiteX6-13" fmla="*/ 312530 w 3667124"/>
                  <a:gd name="connsiteY6-14" fmla="*/ 779849 h 1008539"/>
                  <a:gd name="connsiteX7-15" fmla="*/ 298871 w 3667124"/>
                  <a:gd name="connsiteY7-16" fmla="*/ 754853 h 1008539"/>
                  <a:gd name="connsiteX8-17" fmla="*/ 0 w 3667124"/>
                  <a:gd name="connsiteY8-18" fmla="*/ 0 h 1008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667124" h="1008539">
                    <a:moveTo>
                      <a:pt x="0" y="0"/>
                    </a:moveTo>
                    <a:lnTo>
                      <a:pt x="3667124" y="0"/>
                    </a:lnTo>
                    <a:lnTo>
                      <a:pt x="3376015" y="754853"/>
                    </a:lnTo>
                    <a:lnTo>
                      <a:pt x="3368254" y="754853"/>
                    </a:lnTo>
                    <a:lnTo>
                      <a:pt x="3354594" y="779849"/>
                    </a:lnTo>
                    <a:cubicBezTo>
                      <a:pt x="3209823" y="910362"/>
                      <a:pt x="2583842" y="1008539"/>
                      <a:pt x="1833562" y="1008539"/>
                    </a:cubicBezTo>
                    <a:cubicBezTo>
                      <a:pt x="1083282" y="1008539"/>
                      <a:pt x="457302" y="910362"/>
                      <a:pt x="312530" y="779849"/>
                    </a:cubicBezTo>
                    <a:lnTo>
                      <a:pt x="298871" y="75485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alpha val="51000"/>
                    </a:schemeClr>
                  </a:gs>
                  <a:gs pos="59000">
                    <a:schemeClr val="accent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2D5946E-4316-4E52-8971-D54F3FBC34FB}"/>
                  </a:ext>
                </a:extLst>
              </p:cNvPr>
              <p:cNvSpPr/>
              <p:nvPr/>
            </p:nvSpPr>
            <p:spPr>
              <a:xfrm>
                <a:off x="1155322" y="1861191"/>
                <a:ext cx="3382026" cy="501917"/>
              </a:xfrm>
              <a:custGeom>
                <a:avLst/>
                <a:gdLst>
                  <a:gd name="connsiteX0" fmla="*/ 0 w 5086352"/>
                  <a:gd name="connsiteY0" fmla="*/ 0 h 754852"/>
                  <a:gd name="connsiteX1" fmla="*/ 2742 w 5086352"/>
                  <a:gd name="connsiteY1" fmla="*/ 0 h 754852"/>
                  <a:gd name="connsiteX2" fmla="*/ 51669 w 5086352"/>
                  <a:gd name="connsiteY2" fmla="*/ 113276 h 754852"/>
                  <a:gd name="connsiteX3" fmla="*/ 2543176 w 5086352"/>
                  <a:gd name="connsiteY3" fmla="*/ 587213 h 754852"/>
                  <a:gd name="connsiteX4" fmla="*/ 5034684 w 5086352"/>
                  <a:gd name="connsiteY4" fmla="*/ 113276 h 754852"/>
                  <a:gd name="connsiteX5" fmla="*/ 5083611 w 5086352"/>
                  <a:gd name="connsiteY5" fmla="*/ 0 h 754852"/>
                  <a:gd name="connsiteX6" fmla="*/ 5086352 w 5086352"/>
                  <a:gd name="connsiteY6" fmla="*/ 0 h 754852"/>
                  <a:gd name="connsiteX7" fmla="*/ 5086352 w 5086352"/>
                  <a:gd name="connsiteY7" fmla="*/ 172922 h 754852"/>
                  <a:gd name="connsiteX8" fmla="*/ 5083836 w 5086352"/>
                  <a:gd name="connsiteY8" fmla="*/ 172922 h 754852"/>
                  <a:gd name="connsiteX9" fmla="*/ 5073222 w 5086352"/>
                  <a:gd name="connsiteY9" fmla="*/ 221980 h 754852"/>
                  <a:gd name="connsiteX10" fmla="*/ 2543176 w 5086352"/>
                  <a:gd name="connsiteY10" fmla="*/ 754852 h 754852"/>
                  <a:gd name="connsiteX11" fmla="*/ 13130 w 5086352"/>
                  <a:gd name="connsiteY11" fmla="*/ 221980 h 754852"/>
                  <a:gd name="connsiteX12" fmla="*/ 2517 w 5086352"/>
                  <a:gd name="connsiteY12" fmla="*/ 172922 h 754852"/>
                  <a:gd name="connsiteX13" fmla="*/ 0 w 5086352"/>
                  <a:gd name="connsiteY13" fmla="*/ 172922 h 75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2" h="754852">
                    <a:moveTo>
                      <a:pt x="0" y="0"/>
                    </a:moveTo>
                    <a:lnTo>
                      <a:pt x="2742" y="0"/>
                    </a:lnTo>
                    <a:lnTo>
                      <a:pt x="51669" y="113276"/>
                    </a:lnTo>
                    <a:cubicBezTo>
                      <a:pt x="288810" y="383751"/>
                      <a:pt x="1314189" y="587213"/>
                      <a:pt x="2543176" y="587213"/>
                    </a:cubicBezTo>
                    <a:cubicBezTo>
                      <a:pt x="3772163" y="587213"/>
                      <a:pt x="4797542" y="383751"/>
                      <a:pt x="5034684" y="113276"/>
                    </a:cubicBezTo>
                    <a:lnTo>
                      <a:pt x="5083611" y="0"/>
                    </a:lnTo>
                    <a:lnTo>
                      <a:pt x="5086352" y="0"/>
                    </a:lnTo>
                    <a:lnTo>
                      <a:pt x="5086352" y="172922"/>
                    </a:lnTo>
                    <a:lnTo>
                      <a:pt x="5083836" y="172922"/>
                    </a:lnTo>
                    <a:lnTo>
                      <a:pt x="5073222" y="221980"/>
                    </a:lnTo>
                    <a:cubicBezTo>
                      <a:pt x="4942986" y="521286"/>
                      <a:pt x="3859948" y="754852"/>
                      <a:pt x="2543176" y="754852"/>
                    </a:cubicBezTo>
                    <a:cubicBezTo>
                      <a:pt x="1226404" y="754852"/>
                      <a:pt x="143367" y="521286"/>
                      <a:pt x="13130" y="221980"/>
                    </a:cubicBezTo>
                    <a:lnTo>
                      <a:pt x="2517" y="172922"/>
                    </a:lnTo>
                    <a:lnTo>
                      <a:pt x="0" y="172922"/>
                    </a:lnTo>
                    <a:close/>
                  </a:path>
                </a:pathLst>
              </a:custGeom>
              <a:gradFill>
                <a:gsLst>
                  <a:gs pos="10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38000">
                    <a:schemeClr val="accent1"/>
                  </a:gs>
                  <a:gs pos="83000">
                    <a:schemeClr val="accent1"/>
                  </a:gs>
                  <a:gs pos="64000">
                    <a:schemeClr val="accent1">
                      <a:lumMod val="20000"/>
                      <a:lumOff val="80000"/>
                    </a:schemeClr>
                  </a:gs>
                  <a:gs pos="25000">
                    <a:schemeClr val="accent1">
                      <a:lumMod val="20000"/>
                      <a:lumOff val="80000"/>
                    </a:schemeClr>
                  </a:gs>
                </a:gsLst>
                <a:lin ang="150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562398A-77E0-48D8-A6AF-DFF1EDCE62E3}"/>
                  </a:ext>
                </a:extLst>
              </p:cNvPr>
              <p:cNvSpPr/>
              <p:nvPr/>
            </p:nvSpPr>
            <p:spPr>
              <a:xfrm>
                <a:off x="1480349" y="1600440"/>
                <a:ext cx="2731969" cy="525760"/>
              </a:xfrm>
              <a:prstGeom prst="ellipse">
                <a:avLst/>
              </a:prstGeom>
              <a:noFill/>
              <a:ln w="12700">
                <a:gradFill>
                  <a:gsLst>
                    <a:gs pos="14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lgDashDot"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8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044E362-E652-4D84-A00D-5CFD95703EEA}"/>
                  </a:ext>
                </a:extLst>
              </p:cNvPr>
              <p:cNvSpPr/>
              <p:nvPr/>
            </p:nvSpPr>
            <p:spPr>
              <a:xfrm>
                <a:off x="1627159" y="1234855"/>
                <a:ext cx="2438351" cy="670599"/>
              </a:xfrm>
              <a:custGeom>
                <a:avLst/>
                <a:gdLst>
                  <a:gd name="connsiteX0" fmla="*/ 0 w 3667124"/>
                  <a:gd name="connsiteY0" fmla="*/ 0 h 1008539"/>
                  <a:gd name="connsiteX1" fmla="*/ 3667124 w 3667124"/>
                  <a:gd name="connsiteY1" fmla="*/ 0 h 1008539"/>
                  <a:gd name="connsiteX2" fmla="*/ 3376015 w 3667124"/>
                  <a:gd name="connsiteY2" fmla="*/ 754853 h 1008539"/>
                  <a:gd name="connsiteX3" fmla="*/ 3368254 w 3667124"/>
                  <a:gd name="connsiteY3" fmla="*/ 754853 h 1008539"/>
                  <a:gd name="connsiteX4" fmla="*/ 3354594 w 3667124"/>
                  <a:gd name="connsiteY4" fmla="*/ 779849 h 1008539"/>
                  <a:gd name="connsiteX5" fmla="*/ 1833562 w 3667124"/>
                  <a:gd name="connsiteY5" fmla="*/ 1008539 h 1008539"/>
                  <a:gd name="connsiteX6" fmla="*/ 312530 w 3667124"/>
                  <a:gd name="connsiteY6" fmla="*/ 779849 h 1008539"/>
                  <a:gd name="connsiteX7" fmla="*/ 298871 w 3667124"/>
                  <a:gd name="connsiteY7" fmla="*/ 754853 h 1008539"/>
                  <a:gd name="connsiteX8" fmla="*/ 291109 w 3667124"/>
                  <a:gd name="connsiteY8" fmla="*/ 754853 h 1008539"/>
                  <a:gd name="connsiteX0-1" fmla="*/ 0 w 3667124"/>
                  <a:gd name="connsiteY0-2" fmla="*/ 0 h 1008539"/>
                  <a:gd name="connsiteX1-3" fmla="*/ 3667124 w 3667124"/>
                  <a:gd name="connsiteY1-4" fmla="*/ 0 h 1008539"/>
                  <a:gd name="connsiteX2-5" fmla="*/ 3376015 w 3667124"/>
                  <a:gd name="connsiteY2-6" fmla="*/ 754853 h 1008539"/>
                  <a:gd name="connsiteX3-7" fmla="*/ 3368254 w 3667124"/>
                  <a:gd name="connsiteY3-8" fmla="*/ 754853 h 1008539"/>
                  <a:gd name="connsiteX4-9" fmla="*/ 3354594 w 3667124"/>
                  <a:gd name="connsiteY4-10" fmla="*/ 779849 h 1008539"/>
                  <a:gd name="connsiteX5-11" fmla="*/ 1833562 w 3667124"/>
                  <a:gd name="connsiteY5-12" fmla="*/ 1008539 h 1008539"/>
                  <a:gd name="connsiteX6-13" fmla="*/ 312530 w 3667124"/>
                  <a:gd name="connsiteY6-14" fmla="*/ 779849 h 1008539"/>
                  <a:gd name="connsiteX7-15" fmla="*/ 298871 w 3667124"/>
                  <a:gd name="connsiteY7-16" fmla="*/ 754853 h 1008539"/>
                  <a:gd name="connsiteX8-17" fmla="*/ 0 w 3667124"/>
                  <a:gd name="connsiteY8-18" fmla="*/ 0 h 1008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667124" h="1008539">
                    <a:moveTo>
                      <a:pt x="0" y="0"/>
                    </a:moveTo>
                    <a:lnTo>
                      <a:pt x="3667124" y="0"/>
                    </a:lnTo>
                    <a:lnTo>
                      <a:pt x="3376015" y="754853"/>
                    </a:lnTo>
                    <a:lnTo>
                      <a:pt x="3368254" y="754853"/>
                    </a:lnTo>
                    <a:lnTo>
                      <a:pt x="3354594" y="779849"/>
                    </a:lnTo>
                    <a:cubicBezTo>
                      <a:pt x="3209823" y="910362"/>
                      <a:pt x="2583842" y="1008539"/>
                      <a:pt x="1833562" y="1008539"/>
                    </a:cubicBezTo>
                    <a:cubicBezTo>
                      <a:pt x="1083282" y="1008539"/>
                      <a:pt x="457302" y="910362"/>
                      <a:pt x="312530" y="779849"/>
                    </a:cubicBezTo>
                    <a:lnTo>
                      <a:pt x="298871" y="75485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alpha val="51000"/>
                    </a:schemeClr>
                  </a:gs>
                  <a:gs pos="10000">
                    <a:schemeClr val="accent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8E9C8EF-DB50-4895-BC8C-A995E7F2FE01}"/>
                  </a:ext>
                </a:extLst>
              </p:cNvPr>
              <p:cNvSpPr/>
              <p:nvPr/>
            </p:nvSpPr>
            <p:spPr>
              <a:xfrm>
                <a:off x="1627159" y="1234855"/>
                <a:ext cx="2438351" cy="670599"/>
              </a:xfrm>
              <a:custGeom>
                <a:avLst/>
                <a:gdLst>
                  <a:gd name="connsiteX0" fmla="*/ 0 w 3667124"/>
                  <a:gd name="connsiteY0" fmla="*/ 0 h 1008539"/>
                  <a:gd name="connsiteX1" fmla="*/ 3667124 w 3667124"/>
                  <a:gd name="connsiteY1" fmla="*/ 0 h 1008539"/>
                  <a:gd name="connsiteX2" fmla="*/ 3376015 w 3667124"/>
                  <a:gd name="connsiteY2" fmla="*/ 754853 h 1008539"/>
                  <a:gd name="connsiteX3" fmla="*/ 3368254 w 3667124"/>
                  <a:gd name="connsiteY3" fmla="*/ 754853 h 1008539"/>
                  <a:gd name="connsiteX4" fmla="*/ 3354594 w 3667124"/>
                  <a:gd name="connsiteY4" fmla="*/ 779849 h 1008539"/>
                  <a:gd name="connsiteX5" fmla="*/ 1833562 w 3667124"/>
                  <a:gd name="connsiteY5" fmla="*/ 1008539 h 1008539"/>
                  <a:gd name="connsiteX6" fmla="*/ 312530 w 3667124"/>
                  <a:gd name="connsiteY6" fmla="*/ 779849 h 1008539"/>
                  <a:gd name="connsiteX7" fmla="*/ 298871 w 3667124"/>
                  <a:gd name="connsiteY7" fmla="*/ 754853 h 1008539"/>
                  <a:gd name="connsiteX8" fmla="*/ 291109 w 3667124"/>
                  <a:gd name="connsiteY8" fmla="*/ 754853 h 1008539"/>
                  <a:gd name="connsiteX0-1" fmla="*/ 0 w 3667124"/>
                  <a:gd name="connsiteY0-2" fmla="*/ 0 h 1008539"/>
                  <a:gd name="connsiteX1-3" fmla="*/ 3667124 w 3667124"/>
                  <a:gd name="connsiteY1-4" fmla="*/ 0 h 1008539"/>
                  <a:gd name="connsiteX2-5" fmla="*/ 3376015 w 3667124"/>
                  <a:gd name="connsiteY2-6" fmla="*/ 754853 h 1008539"/>
                  <a:gd name="connsiteX3-7" fmla="*/ 3368254 w 3667124"/>
                  <a:gd name="connsiteY3-8" fmla="*/ 754853 h 1008539"/>
                  <a:gd name="connsiteX4-9" fmla="*/ 3354594 w 3667124"/>
                  <a:gd name="connsiteY4-10" fmla="*/ 779849 h 1008539"/>
                  <a:gd name="connsiteX5-11" fmla="*/ 1833562 w 3667124"/>
                  <a:gd name="connsiteY5-12" fmla="*/ 1008539 h 1008539"/>
                  <a:gd name="connsiteX6-13" fmla="*/ 312530 w 3667124"/>
                  <a:gd name="connsiteY6-14" fmla="*/ 779849 h 1008539"/>
                  <a:gd name="connsiteX7-15" fmla="*/ 298871 w 3667124"/>
                  <a:gd name="connsiteY7-16" fmla="*/ 754853 h 1008539"/>
                  <a:gd name="connsiteX8-17" fmla="*/ 0 w 3667124"/>
                  <a:gd name="connsiteY8-18" fmla="*/ 0 h 1008539"/>
                  <a:gd name="connsiteX0-19" fmla="*/ 0 w 3667124"/>
                  <a:gd name="connsiteY0-20" fmla="*/ 0 h 1008539"/>
                  <a:gd name="connsiteX1-21" fmla="*/ 3667124 w 3667124"/>
                  <a:gd name="connsiteY1-22" fmla="*/ 0 h 1008539"/>
                  <a:gd name="connsiteX2-23" fmla="*/ 3376015 w 3667124"/>
                  <a:gd name="connsiteY2-24" fmla="*/ 754853 h 1008539"/>
                  <a:gd name="connsiteX3-25" fmla="*/ 3354594 w 3667124"/>
                  <a:gd name="connsiteY3-26" fmla="*/ 779849 h 1008539"/>
                  <a:gd name="connsiteX4-27" fmla="*/ 1833562 w 3667124"/>
                  <a:gd name="connsiteY4-28" fmla="*/ 1008539 h 1008539"/>
                  <a:gd name="connsiteX5-29" fmla="*/ 312530 w 3667124"/>
                  <a:gd name="connsiteY5-30" fmla="*/ 779849 h 1008539"/>
                  <a:gd name="connsiteX6-31" fmla="*/ 298871 w 3667124"/>
                  <a:gd name="connsiteY6-32" fmla="*/ 754853 h 1008539"/>
                  <a:gd name="connsiteX7-33" fmla="*/ 0 w 3667124"/>
                  <a:gd name="connsiteY7-34" fmla="*/ 0 h 1008539"/>
                  <a:gd name="connsiteX0-35" fmla="*/ 0 w 3667124"/>
                  <a:gd name="connsiteY0-36" fmla="*/ 0 h 1008539"/>
                  <a:gd name="connsiteX1-37" fmla="*/ 3667124 w 3667124"/>
                  <a:gd name="connsiteY1-38" fmla="*/ 0 h 1008539"/>
                  <a:gd name="connsiteX2-39" fmla="*/ 3354594 w 3667124"/>
                  <a:gd name="connsiteY2-40" fmla="*/ 779849 h 1008539"/>
                  <a:gd name="connsiteX3-41" fmla="*/ 1833562 w 3667124"/>
                  <a:gd name="connsiteY3-42" fmla="*/ 1008539 h 1008539"/>
                  <a:gd name="connsiteX4-43" fmla="*/ 312530 w 3667124"/>
                  <a:gd name="connsiteY4-44" fmla="*/ 779849 h 1008539"/>
                  <a:gd name="connsiteX5-45" fmla="*/ 298871 w 3667124"/>
                  <a:gd name="connsiteY5-46" fmla="*/ 754853 h 1008539"/>
                  <a:gd name="connsiteX6-47" fmla="*/ 0 w 3667124"/>
                  <a:gd name="connsiteY6-48" fmla="*/ 0 h 1008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3667124" h="1008539">
                    <a:moveTo>
                      <a:pt x="0" y="0"/>
                    </a:moveTo>
                    <a:lnTo>
                      <a:pt x="3667124" y="0"/>
                    </a:lnTo>
                    <a:lnTo>
                      <a:pt x="3354594" y="779849"/>
                    </a:lnTo>
                    <a:cubicBezTo>
                      <a:pt x="3209823" y="910362"/>
                      <a:pt x="2583842" y="1008539"/>
                      <a:pt x="1833562" y="1008539"/>
                    </a:cubicBezTo>
                    <a:cubicBezTo>
                      <a:pt x="1083282" y="1008539"/>
                      <a:pt x="457302" y="910362"/>
                      <a:pt x="312530" y="779849"/>
                    </a:cubicBezTo>
                    <a:lnTo>
                      <a:pt x="298871" y="7548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76000">
                      <a:schemeClr val="accent1">
                        <a:alpha val="0"/>
                      </a:schemeClr>
                    </a:gs>
                    <a:gs pos="89000">
                      <a:schemeClr val="accent1">
                        <a:alpha val="0"/>
                      </a:schemeClr>
                    </a:gs>
                    <a:gs pos="51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550" name="组合 549">
            <a:extLst>
              <a:ext uri="{FF2B5EF4-FFF2-40B4-BE49-F238E27FC236}">
                <a16:creationId xmlns:a16="http://schemas.microsoft.com/office/drawing/2014/main" id="{2D51AA8E-8AEC-4452-A030-F72A97C541E3}"/>
              </a:ext>
            </a:extLst>
          </p:cNvPr>
          <p:cNvGrpSpPr/>
          <p:nvPr/>
        </p:nvGrpSpPr>
        <p:grpSpPr>
          <a:xfrm flipH="1">
            <a:off x="7870587" y="1394298"/>
            <a:ext cx="1237896" cy="1237902"/>
            <a:chOff x="2955331" y="2224466"/>
            <a:chExt cx="1577756" cy="1577764"/>
          </a:xfrm>
        </p:grpSpPr>
        <p:grpSp>
          <p:nvGrpSpPr>
            <p:cNvPr id="761" name="组合 760">
              <a:extLst>
                <a:ext uri="{FF2B5EF4-FFF2-40B4-BE49-F238E27FC236}">
                  <a16:creationId xmlns:a16="http://schemas.microsoft.com/office/drawing/2014/main" id="{F16292C4-CC2E-49C4-A8CA-D2E701B29437}"/>
                </a:ext>
              </a:extLst>
            </p:cNvPr>
            <p:cNvGrpSpPr/>
            <p:nvPr/>
          </p:nvGrpSpPr>
          <p:grpSpPr>
            <a:xfrm>
              <a:off x="2955331" y="2224466"/>
              <a:ext cx="1577756" cy="1577764"/>
              <a:chOff x="2646364" y="1663284"/>
              <a:chExt cx="1577756" cy="1577764"/>
            </a:xfrm>
          </p:grpSpPr>
          <p:sp>
            <p:nvSpPr>
              <p:cNvPr id="763" name="椭圆 762">
                <a:extLst>
                  <a:ext uri="{FF2B5EF4-FFF2-40B4-BE49-F238E27FC236}">
                    <a16:creationId xmlns:a16="http://schemas.microsoft.com/office/drawing/2014/main" id="{3E482823-393E-4B9B-9944-02722CBD9FF0}"/>
                  </a:ext>
                </a:extLst>
              </p:cNvPr>
              <p:cNvSpPr/>
              <p:nvPr/>
            </p:nvSpPr>
            <p:spPr>
              <a:xfrm>
                <a:off x="2652444" y="1669369"/>
                <a:ext cx="1565596" cy="1565595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grpSp>
            <p:nvGrpSpPr>
              <p:cNvPr id="764" name="组合 763">
                <a:extLst>
                  <a:ext uri="{FF2B5EF4-FFF2-40B4-BE49-F238E27FC236}">
                    <a16:creationId xmlns:a16="http://schemas.microsoft.com/office/drawing/2014/main" id="{122C9F7F-C360-4B2E-BD5B-7209A3DCF52F}"/>
                  </a:ext>
                </a:extLst>
              </p:cNvPr>
              <p:cNvGrpSpPr/>
              <p:nvPr/>
            </p:nvGrpSpPr>
            <p:grpSpPr>
              <a:xfrm>
                <a:off x="2646364" y="1663284"/>
                <a:ext cx="1577756" cy="1577764"/>
                <a:chOff x="2842276" y="-419100"/>
                <a:chExt cx="5577822" cy="5577840"/>
              </a:xfrm>
            </p:grpSpPr>
            <p:sp>
              <p:nvSpPr>
                <p:cNvPr id="765" name="弧形 764">
                  <a:extLst>
                    <a:ext uri="{FF2B5EF4-FFF2-40B4-BE49-F238E27FC236}">
                      <a16:creationId xmlns:a16="http://schemas.microsoft.com/office/drawing/2014/main" id="{967875A2-E7EC-4DCB-8EB0-EB4596E5E36F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6" name="弧形 765">
                  <a:extLst>
                    <a:ext uri="{FF2B5EF4-FFF2-40B4-BE49-F238E27FC236}">
                      <a16:creationId xmlns:a16="http://schemas.microsoft.com/office/drawing/2014/main" id="{C6853322-951A-4833-A1F2-7BCE6D031B49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7" name="弧形 766">
                  <a:extLst>
                    <a:ext uri="{FF2B5EF4-FFF2-40B4-BE49-F238E27FC236}">
                      <a16:creationId xmlns:a16="http://schemas.microsoft.com/office/drawing/2014/main" id="{A55EB1B9-311F-4B80-9280-4D3977BEF381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8" name="弧形 767">
                  <a:extLst>
                    <a:ext uri="{FF2B5EF4-FFF2-40B4-BE49-F238E27FC236}">
                      <a16:creationId xmlns:a16="http://schemas.microsoft.com/office/drawing/2014/main" id="{1FA69A2C-6D17-4DF8-910A-5F0BBC900E8F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9" name="弧形 768">
                  <a:extLst>
                    <a:ext uri="{FF2B5EF4-FFF2-40B4-BE49-F238E27FC236}">
                      <a16:creationId xmlns:a16="http://schemas.microsoft.com/office/drawing/2014/main" id="{3E9843FB-141F-41F6-835E-3827FA8B9667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0" name="弧形 769">
                  <a:extLst>
                    <a:ext uri="{FF2B5EF4-FFF2-40B4-BE49-F238E27FC236}">
                      <a16:creationId xmlns:a16="http://schemas.microsoft.com/office/drawing/2014/main" id="{F6DEFAC2-D184-4E48-B72B-50EE85095DD4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1" name="弧形 770">
                  <a:extLst>
                    <a:ext uri="{FF2B5EF4-FFF2-40B4-BE49-F238E27FC236}">
                      <a16:creationId xmlns:a16="http://schemas.microsoft.com/office/drawing/2014/main" id="{917409B0-B355-4346-8A28-A5B5522C5DA3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2" name="弧形 771">
                  <a:extLst>
                    <a:ext uri="{FF2B5EF4-FFF2-40B4-BE49-F238E27FC236}">
                      <a16:creationId xmlns:a16="http://schemas.microsoft.com/office/drawing/2014/main" id="{0E86FBC8-E34A-4CC8-B5FC-BF0B3DAE06E3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3" name="弧形 772">
                  <a:extLst>
                    <a:ext uri="{FF2B5EF4-FFF2-40B4-BE49-F238E27FC236}">
                      <a16:creationId xmlns:a16="http://schemas.microsoft.com/office/drawing/2014/main" id="{CC3C0306-7116-43D4-937B-4FFE7BF272DF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4" name="弧形 773">
                  <a:extLst>
                    <a:ext uri="{FF2B5EF4-FFF2-40B4-BE49-F238E27FC236}">
                      <a16:creationId xmlns:a16="http://schemas.microsoft.com/office/drawing/2014/main" id="{B19A22A6-9037-4448-B90B-8F7B59603FB8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5" name="弧形 774">
                  <a:extLst>
                    <a:ext uri="{FF2B5EF4-FFF2-40B4-BE49-F238E27FC236}">
                      <a16:creationId xmlns:a16="http://schemas.microsoft.com/office/drawing/2014/main" id="{A9ACD471-F2E0-43CB-9D80-E33FFDCF3ED2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6" name="弧形 775">
                  <a:extLst>
                    <a:ext uri="{FF2B5EF4-FFF2-40B4-BE49-F238E27FC236}">
                      <a16:creationId xmlns:a16="http://schemas.microsoft.com/office/drawing/2014/main" id="{E7CF0991-CCA1-49EF-9C06-E536D5E18D41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7" name="弧形 776">
                  <a:extLst>
                    <a:ext uri="{FF2B5EF4-FFF2-40B4-BE49-F238E27FC236}">
                      <a16:creationId xmlns:a16="http://schemas.microsoft.com/office/drawing/2014/main" id="{A609E4B1-555D-4336-B77D-6AB93C883D29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8" name="弧形 777">
                  <a:extLst>
                    <a:ext uri="{FF2B5EF4-FFF2-40B4-BE49-F238E27FC236}">
                      <a16:creationId xmlns:a16="http://schemas.microsoft.com/office/drawing/2014/main" id="{D3F865A8-70DC-48C7-BA73-1E87B4E58746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9" name="弧形 778">
                  <a:extLst>
                    <a:ext uri="{FF2B5EF4-FFF2-40B4-BE49-F238E27FC236}">
                      <a16:creationId xmlns:a16="http://schemas.microsoft.com/office/drawing/2014/main" id="{8E93EA0A-1D36-4E88-9A38-6E22497F116C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0" name="弧形 779">
                  <a:extLst>
                    <a:ext uri="{FF2B5EF4-FFF2-40B4-BE49-F238E27FC236}">
                      <a16:creationId xmlns:a16="http://schemas.microsoft.com/office/drawing/2014/main" id="{AF5F09C7-42FD-4588-BEF5-F9A9C9727B2C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1" name="弧形 780">
                  <a:extLst>
                    <a:ext uri="{FF2B5EF4-FFF2-40B4-BE49-F238E27FC236}">
                      <a16:creationId xmlns:a16="http://schemas.microsoft.com/office/drawing/2014/main" id="{BFAFFF85-102F-4311-8A78-29E919BCFDDB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2" name="弧形 781">
                  <a:extLst>
                    <a:ext uri="{FF2B5EF4-FFF2-40B4-BE49-F238E27FC236}">
                      <a16:creationId xmlns:a16="http://schemas.microsoft.com/office/drawing/2014/main" id="{9AAA0B9E-CF56-4C49-AB09-047F60B12A7C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3" name="弧形 782">
                  <a:extLst>
                    <a:ext uri="{FF2B5EF4-FFF2-40B4-BE49-F238E27FC236}">
                      <a16:creationId xmlns:a16="http://schemas.microsoft.com/office/drawing/2014/main" id="{6B28151F-3578-406A-B49A-5607AE7A08B8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4" name="弧形 783">
                  <a:extLst>
                    <a:ext uri="{FF2B5EF4-FFF2-40B4-BE49-F238E27FC236}">
                      <a16:creationId xmlns:a16="http://schemas.microsoft.com/office/drawing/2014/main" id="{DAD50A90-8AE0-496A-9818-D05F0393B7CD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5" name="弧形 784">
                  <a:extLst>
                    <a:ext uri="{FF2B5EF4-FFF2-40B4-BE49-F238E27FC236}">
                      <a16:creationId xmlns:a16="http://schemas.microsoft.com/office/drawing/2014/main" id="{72F50334-7676-4B50-98E9-40FEEE192D0D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6" name="弧形 785">
                  <a:extLst>
                    <a:ext uri="{FF2B5EF4-FFF2-40B4-BE49-F238E27FC236}">
                      <a16:creationId xmlns:a16="http://schemas.microsoft.com/office/drawing/2014/main" id="{C4C9842B-25E8-4459-B5DB-D31311BDA8E0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7" name="弧形 786">
                  <a:extLst>
                    <a:ext uri="{FF2B5EF4-FFF2-40B4-BE49-F238E27FC236}">
                      <a16:creationId xmlns:a16="http://schemas.microsoft.com/office/drawing/2014/main" id="{3391C5E0-7009-45A3-8B59-9CA7128FDE4D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8" name="弧形 787">
                  <a:extLst>
                    <a:ext uri="{FF2B5EF4-FFF2-40B4-BE49-F238E27FC236}">
                      <a16:creationId xmlns:a16="http://schemas.microsoft.com/office/drawing/2014/main" id="{098D048D-D015-457E-8136-672302AF5532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9" name="弧形 788">
                  <a:extLst>
                    <a:ext uri="{FF2B5EF4-FFF2-40B4-BE49-F238E27FC236}">
                      <a16:creationId xmlns:a16="http://schemas.microsoft.com/office/drawing/2014/main" id="{3E294860-2A84-4571-BAEE-0CA2436EA901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0" name="弧形 789">
                  <a:extLst>
                    <a:ext uri="{FF2B5EF4-FFF2-40B4-BE49-F238E27FC236}">
                      <a16:creationId xmlns:a16="http://schemas.microsoft.com/office/drawing/2014/main" id="{1E1079D2-2CB0-4348-A53D-31DB2C7DB66A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1" name="弧形 790">
                  <a:extLst>
                    <a:ext uri="{FF2B5EF4-FFF2-40B4-BE49-F238E27FC236}">
                      <a16:creationId xmlns:a16="http://schemas.microsoft.com/office/drawing/2014/main" id="{B0B89476-B02E-4762-B9F2-AD7C76AA806F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2" name="弧形 791">
                  <a:extLst>
                    <a:ext uri="{FF2B5EF4-FFF2-40B4-BE49-F238E27FC236}">
                      <a16:creationId xmlns:a16="http://schemas.microsoft.com/office/drawing/2014/main" id="{F626093A-F531-4858-9DE1-09F6F2B74116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3" name="弧形 792">
                  <a:extLst>
                    <a:ext uri="{FF2B5EF4-FFF2-40B4-BE49-F238E27FC236}">
                      <a16:creationId xmlns:a16="http://schemas.microsoft.com/office/drawing/2014/main" id="{C6F189C2-DB9F-411A-AC97-BA1AEE8F8384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4" name="弧形 793">
                  <a:extLst>
                    <a:ext uri="{FF2B5EF4-FFF2-40B4-BE49-F238E27FC236}">
                      <a16:creationId xmlns:a16="http://schemas.microsoft.com/office/drawing/2014/main" id="{536BEB36-953D-4241-9C15-0EF62CFEBF3C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5" name="弧形 794">
                  <a:extLst>
                    <a:ext uri="{FF2B5EF4-FFF2-40B4-BE49-F238E27FC236}">
                      <a16:creationId xmlns:a16="http://schemas.microsoft.com/office/drawing/2014/main" id="{DCE13FBE-A10F-4EAE-8276-DBE156357D3A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6" name="弧形 795">
                  <a:extLst>
                    <a:ext uri="{FF2B5EF4-FFF2-40B4-BE49-F238E27FC236}">
                      <a16:creationId xmlns:a16="http://schemas.microsoft.com/office/drawing/2014/main" id="{9553B48E-5BB8-4DDB-8919-0773D6DE17F7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7" name="弧形 796">
                  <a:extLst>
                    <a:ext uri="{FF2B5EF4-FFF2-40B4-BE49-F238E27FC236}">
                      <a16:creationId xmlns:a16="http://schemas.microsoft.com/office/drawing/2014/main" id="{7282B342-263D-4848-9EC3-AE90E94B80A0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8" name="弧形 797">
                  <a:extLst>
                    <a:ext uri="{FF2B5EF4-FFF2-40B4-BE49-F238E27FC236}">
                      <a16:creationId xmlns:a16="http://schemas.microsoft.com/office/drawing/2014/main" id="{ED8C4900-2003-4D99-884B-554B3EA4BA92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9" name="弧形 798">
                  <a:extLst>
                    <a:ext uri="{FF2B5EF4-FFF2-40B4-BE49-F238E27FC236}">
                      <a16:creationId xmlns:a16="http://schemas.microsoft.com/office/drawing/2014/main" id="{CE6A003B-6E2C-47D2-8266-1CF0B55D9A82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0" name="弧形 799">
                  <a:extLst>
                    <a:ext uri="{FF2B5EF4-FFF2-40B4-BE49-F238E27FC236}">
                      <a16:creationId xmlns:a16="http://schemas.microsoft.com/office/drawing/2014/main" id="{9E693C91-2FB3-41F9-B455-D2A72B1C08EC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1" name="弧形 800">
                  <a:extLst>
                    <a:ext uri="{FF2B5EF4-FFF2-40B4-BE49-F238E27FC236}">
                      <a16:creationId xmlns:a16="http://schemas.microsoft.com/office/drawing/2014/main" id="{92B66610-960E-4325-92C2-D3B5632E5F32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2" name="弧形 801">
                  <a:extLst>
                    <a:ext uri="{FF2B5EF4-FFF2-40B4-BE49-F238E27FC236}">
                      <a16:creationId xmlns:a16="http://schemas.microsoft.com/office/drawing/2014/main" id="{A59A03A3-0C5C-4F2E-B92B-13225BBCF0E1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3" name="弧形 802">
                  <a:extLst>
                    <a:ext uri="{FF2B5EF4-FFF2-40B4-BE49-F238E27FC236}">
                      <a16:creationId xmlns:a16="http://schemas.microsoft.com/office/drawing/2014/main" id="{F34718F5-54CD-456E-8A5E-D5C245463CB0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4" name="弧形 803">
                  <a:extLst>
                    <a:ext uri="{FF2B5EF4-FFF2-40B4-BE49-F238E27FC236}">
                      <a16:creationId xmlns:a16="http://schemas.microsoft.com/office/drawing/2014/main" id="{11CE2C0E-C3D5-43E8-BB0D-CBE8B33B26B5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5" name="弧形 804">
                  <a:extLst>
                    <a:ext uri="{FF2B5EF4-FFF2-40B4-BE49-F238E27FC236}">
                      <a16:creationId xmlns:a16="http://schemas.microsoft.com/office/drawing/2014/main" id="{DF0B90D5-ABCA-481D-9162-8375F45E37A6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6" name="弧形 805">
                  <a:extLst>
                    <a:ext uri="{FF2B5EF4-FFF2-40B4-BE49-F238E27FC236}">
                      <a16:creationId xmlns:a16="http://schemas.microsoft.com/office/drawing/2014/main" id="{32BFD281-8F89-4F8F-9687-0E38778CA392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7" name="弧形 806">
                  <a:extLst>
                    <a:ext uri="{FF2B5EF4-FFF2-40B4-BE49-F238E27FC236}">
                      <a16:creationId xmlns:a16="http://schemas.microsoft.com/office/drawing/2014/main" id="{2854EDFC-ED9B-4B16-B917-97F723E9165B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8" name="弧形 807">
                  <a:extLst>
                    <a:ext uri="{FF2B5EF4-FFF2-40B4-BE49-F238E27FC236}">
                      <a16:creationId xmlns:a16="http://schemas.microsoft.com/office/drawing/2014/main" id="{DCA94790-4E56-4DC8-ACA5-2642F6DF0CAF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9" name="弧形 808">
                  <a:extLst>
                    <a:ext uri="{FF2B5EF4-FFF2-40B4-BE49-F238E27FC236}">
                      <a16:creationId xmlns:a16="http://schemas.microsoft.com/office/drawing/2014/main" id="{95D8409E-9532-4D46-9858-6ABD9208223E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0" name="弧形 809">
                  <a:extLst>
                    <a:ext uri="{FF2B5EF4-FFF2-40B4-BE49-F238E27FC236}">
                      <a16:creationId xmlns:a16="http://schemas.microsoft.com/office/drawing/2014/main" id="{8020ABDD-6E00-4E20-8D98-E279FC736B51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1" name="弧形 810">
                  <a:extLst>
                    <a:ext uri="{FF2B5EF4-FFF2-40B4-BE49-F238E27FC236}">
                      <a16:creationId xmlns:a16="http://schemas.microsoft.com/office/drawing/2014/main" id="{C68C8348-37A1-44FF-904B-482383D25F93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2" name="弧形 811">
                  <a:extLst>
                    <a:ext uri="{FF2B5EF4-FFF2-40B4-BE49-F238E27FC236}">
                      <a16:creationId xmlns:a16="http://schemas.microsoft.com/office/drawing/2014/main" id="{E9874F02-9038-405A-B617-8F14665CD796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3" name="弧形 812">
                  <a:extLst>
                    <a:ext uri="{FF2B5EF4-FFF2-40B4-BE49-F238E27FC236}">
                      <a16:creationId xmlns:a16="http://schemas.microsoft.com/office/drawing/2014/main" id="{3B8D3927-60B6-4A32-A176-F8E64AE20286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4" name="弧形 813">
                  <a:extLst>
                    <a:ext uri="{FF2B5EF4-FFF2-40B4-BE49-F238E27FC236}">
                      <a16:creationId xmlns:a16="http://schemas.microsoft.com/office/drawing/2014/main" id="{B9ECB411-34FC-472B-BD23-B11FCCCBAAF1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5" name="弧形 814">
                  <a:extLst>
                    <a:ext uri="{FF2B5EF4-FFF2-40B4-BE49-F238E27FC236}">
                      <a16:creationId xmlns:a16="http://schemas.microsoft.com/office/drawing/2014/main" id="{96C972C7-618F-49CD-AB64-6CC1E07FA76C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6" name="弧形 815">
                  <a:extLst>
                    <a:ext uri="{FF2B5EF4-FFF2-40B4-BE49-F238E27FC236}">
                      <a16:creationId xmlns:a16="http://schemas.microsoft.com/office/drawing/2014/main" id="{BA33BEFE-D744-4CE6-947A-30F4D6A031F4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7" name="弧形 816">
                  <a:extLst>
                    <a:ext uri="{FF2B5EF4-FFF2-40B4-BE49-F238E27FC236}">
                      <a16:creationId xmlns:a16="http://schemas.microsoft.com/office/drawing/2014/main" id="{10D35D72-48FA-43BE-ABEA-980DD08FD856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8" name="弧形 817">
                  <a:extLst>
                    <a:ext uri="{FF2B5EF4-FFF2-40B4-BE49-F238E27FC236}">
                      <a16:creationId xmlns:a16="http://schemas.microsoft.com/office/drawing/2014/main" id="{AF76791F-5248-42E6-AC7A-682C121EA259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9" name="弧形 818">
                  <a:extLst>
                    <a:ext uri="{FF2B5EF4-FFF2-40B4-BE49-F238E27FC236}">
                      <a16:creationId xmlns:a16="http://schemas.microsoft.com/office/drawing/2014/main" id="{855E0645-C005-4525-A3CA-984355493964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0" name="弧形 819">
                  <a:extLst>
                    <a:ext uri="{FF2B5EF4-FFF2-40B4-BE49-F238E27FC236}">
                      <a16:creationId xmlns:a16="http://schemas.microsoft.com/office/drawing/2014/main" id="{3DD8B0D6-3D15-40AD-A8C2-33540AC89067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1" name="弧形 820">
                  <a:extLst>
                    <a:ext uri="{FF2B5EF4-FFF2-40B4-BE49-F238E27FC236}">
                      <a16:creationId xmlns:a16="http://schemas.microsoft.com/office/drawing/2014/main" id="{2306CE51-0425-4CAE-876A-CDC7346E7F90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2" name="弧形 821">
                  <a:extLst>
                    <a:ext uri="{FF2B5EF4-FFF2-40B4-BE49-F238E27FC236}">
                      <a16:creationId xmlns:a16="http://schemas.microsoft.com/office/drawing/2014/main" id="{DD1C6CC3-2268-4F5C-B8B7-5048F8047320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3" name="弧形 822">
                  <a:extLst>
                    <a:ext uri="{FF2B5EF4-FFF2-40B4-BE49-F238E27FC236}">
                      <a16:creationId xmlns:a16="http://schemas.microsoft.com/office/drawing/2014/main" id="{1EF36949-B5FB-4EA6-8858-6072F2928609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4" name="弧形 823">
                  <a:extLst>
                    <a:ext uri="{FF2B5EF4-FFF2-40B4-BE49-F238E27FC236}">
                      <a16:creationId xmlns:a16="http://schemas.microsoft.com/office/drawing/2014/main" id="{90D3D1E9-8107-428B-91E8-8A73B01B4F03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5" name="弧形 824">
                  <a:extLst>
                    <a:ext uri="{FF2B5EF4-FFF2-40B4-BE49-F238E27FC236}">
                      <a16:creationId xmlns:a16="http://schemas.microsoft.com/office/drawing/2014/main" id="{9EC27090-A97E-4C16-9E8E-2C82AF2FE31E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6" name="弧形 825">
                  <a:extLst>
                    <a:ext uri="{FF2B5EF4-FFF2-40B4-BE49-F238E27FC236}">
                      <a16:creationId xmlns:a16="http://schemas.microsoft.com/office/drawing/2014/main" id="{54A872FE-7CF6-40AE-A1B4-54D43EA8B0B4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7" name="弧形 826">
                  <a:extLst>
                    <a:ext uri="{FF2B5EF4-FFF2-40B4-BE49-F238E27FC236}">
                      <a16:creationId xmlns:a16="http://schemas.microsoft.com/office/drawing/2014/main" id="{EE6A246B-8FEB-44AF-96F3-8F861157E73A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8" name="弧形 827">
                  <a:extLst>
                    <a:ext uri="{FF2B5EF4-FFF2-40B4-BE49-F238E27FC236}">
                      <a16:creationId xmlns:a16="http://schemas.microsoft.com/office/drawing/2014/main" id="{979D2CAB-6E3F-4C11-A116-88C280F27B63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9" name="弧形 828">
                  <a:extLst>
                    <a:ext uri="{FF2B5EF4-FFF2-40B4-BE49-F238E27FC236}">
                      <a16:creationId xmlns:a16="http://schemas.microsoft.com/office/drawing/2014/main" id="{BE5482B3-38F6-40BE-BD9A-F61C5DF8656D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0" name="弧形 829">
                  <a:extLst>
                    <a:ext uri="{FF2B5EF4-FFF2-40B4-BE49-F238E27FC236}">
                      <a16:creationId xmlns:a16="http://schemas.microsoft.com/office/drawing/2014/main" id="{95496A52-EE20-445A-9D9F-F750E7E685BA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1" name="弧形 830">
                  <a:extLst>
                    <a:ext uri="{FF2B5EF4-FFF2-40B4-BE49-F238E27FC236}">
                      <a16:creationId xmlns:a16="http://schemas.microsoft.com/office/drawing/2014/main" id="{3D575423-6518-4261-9E87-0A8BDAD0258C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2" name="弧形 831">
                  <a:extLst>
                    <a:ext uri="{FF2B5EF4-FFF2-40B4-BE49-F238E27FC236}">
                      <a16:creationId xmlns:a16="http://schemas.microsoft.com/office/drawing/2014/main" id="{AE1DDB59-4E51-4F8B-9D0E-2EEBFF219A30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3" name="弧形 832">
                  <a:extLst>
                    <a:ext uri="{FF2B5EF4-FFF2-40B4-BE49-F238E27FC236}">
                      <a16:creationId xmlns:a16="http://schemas.microsoft.com/office/drawing/2014/main" id="{5057196F-CB2D-4D51-856E-2D05B6CEB786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4" name="弧形 833">
                  <a:extLst>
                    <a:ext uri="{FF2B5EF4-FFF2-40B4-BE49-F238E27FC236}">
                      <a16:creationId xmlns:a16="http://schemas.microsoft.com/office/drawing/2014/main" id="{50004635-3583-40C3-8CCC-206113B20203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5" name="弧形 834">
                  <a:extLst>
                    <a:ext uri="{FF2B5EF4-FFF2-40B4-BE49-F238E27FC236}">
                      <a16:creationId xmlns:a16="http://schemas.microsoft.com/office/drawing/2014/main" id="{0AC69F88-FC96-404E-8DBC-5C9B12648B27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6" name="弧形 835">
                  <a:extLst>
                    <a:ext uri="{FF2B5EF4-FFF2-40B4-BE49-F238E27FC236}">
                      <a16:creationId xmlns:a16="http://schemas.microsoft.com/office/drawing/2014/main" id="{C538E05F-A8D7-4EF0-8EC3-F44FC8F3730A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7" name="弧形 836">
                  <a:extLst>
                    <a:ext uri="{FF2B5EF4-FFF2-40B4-BE49-F238E27FC236}">
                      <a16:creationId xmlns:a16="http://schemas.microsoft.com/office/drawing/2014/main" id="{E1ED7F6F-4514-45F7-9159-D5C66A36B10D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8" name="弧形 837">
                  <a:extLst>
                    <a:ext uri="{FF2B5EF4-FFF2-40B4-BE49-F238E27FC236}">
                      <a16:creationId xmlns:a16="http://schemas.microsoft.com/office/drawing/2014/main" id="{EB2354F0-C6B8-47EA-BA26-56FFDCDCA28F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9" name="弧形 838">
                  <a:extLst>
                    <a:ext uri="{FF2B5EF4-FFF2-40B4-BE49-F238E27FC236}">
                      <a16:creationId xmlns:a16="http://schemas.microsoft.com/office/drawing/2014/main" id="{758837B8-0BE1-4B7E-A48A-091BEEAC64F3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0" name="弧形 839">
                  <a:extLst>
                    <a:ext uri="{FF2B5EF4-FFF2-40B4-BE49-F238E27FC236}">
                      <a16:creationId xmlns:a16="http://schemas.microsoft.com/office/drawing/2014/main" id="{4D4FED3A-DFB4-447C-965C-C8061AFB3350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1" name="弧形 840">
                  <a:extLst>
                    <a:ext uri="{FF2B5EF4-FFF2-40B4-BE49-F238E27FC236}">
                      <a16:creationId xmlns:a16="http://schemas.microsoft.com/office/drawing/2014/main" id="{AE772086-9E3F-4D19-9757-48E3D74DEECE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2" name="弧形 841">
                  <a:extLst>
                    <a:ext uri="{FF2B5EF4-FFF2-40B4-BE49-F238E27FC236}">
                      <a16:creationId xmlns:a16="http://schemas.microsoft.com/office/drawing/2014/main" id="{CB1D8EEC-2764-42FF-8BCA-A1D873F5D969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3" name="弧形 842">
                  <a:extLst>
                    <a:ext uri="{FF2B5EF4-FFF2-40B4-BE49-F238E27FC236}">
                      <a16:creationId xmlns:a16="http://schemas.microsoft.com/office/drawing/2014/main" id="{E0DAB08A-0170-4525-BED4-7F0C5DF3F3D0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4" name="弧形 843">
                  <a:extLst>
                    <a:ext uri="{FF2B5EF4-FFF2-40B4-BE49-F238E27FC236}">
                      <a16:creationId xmlns:a16="http://schemas.microsoft.com/office/drawing/2014/main" id="{7A022CBB-04B0-4414-B485-730B9C32F110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5" name="弧形 844">
                  <a:extLst>
                    <a:ext uri="{FF2B5EF4-FFF2-40B4-BE49-F238E27FC236}">
                      <a16:creationId xmlns:a16="http://schemas.microsoft.com/office/drawing/2014/main" id="{465DC14A-98FD-41BD-8F11-347F1A97700E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6" name="弧形 845">
                  <a:extLst>
                    <a:ext uri="{FF2B5EF4-FFF2-40B4-BE49-F238E27FC236}">
                      <a16:creationId xmlns:a16="http://schemas.microsoft.com/office/drawing/2014/main" id="{FFB23B53-21DB-44B3-BE20-653463F754D6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7" name="弧形 846">
                  <a:extLst>
                    <a:ext uri="{FF2B5EF4-FFF2-40B4-BE49-F238E27FC236}">
                      <a16:creationId xmlns:a16="http://schemas.microsoft.com/office/drawing/2014/main" id="{419EC00F-8454-45E1-BEC6-EA70818B4A4D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8" name="弧形 847">
                  <a:extLst>
                    <a:ext uri="{FF2B5EF4-FFF2-40B4-BE49-F238E27FC236}">
                      <a16:creationId xmlns:a16="http://schemas.microsoft.com/office/drawing/2014/main" id="{43FC327F-2AE7-4325-B6F8-E21E09EDDE25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9" name="弧形 848">
                  <a:extLst>
                    <a:ext uri="{FF2B5EF4-FFF2-40B4-BE49-F238E27FC236}">
                      <a16:creationId xmlns:a16="http://schemas.microsoft.com/office/drawing/2014/main" id="{A1D72932-3955-40C9-82D0-AFDC1919C17B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0" name="弧形 849">
                  <a:extLst>
                    <a:ext uri="{FF2B5EF4-FFF2-40B4-BE49-F238E27FC236}">
                      <a16:creationId xmlns:a16="http://schemas.microsoft.com/office/drawing/2014/main" id="{9C8263E5-8296-496D-B540-E38A5AD4BA35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1" name="弧形 850">
                  <a:extLst>
                    <a:ext uri="{FF2B5EF4-FFF2-40B4-BE49-F238E27FC236}">
                      <a16:creationId xmlns:a16="http://schemas.microsoft.com/office/drawing/2014/main" id="{E21C2E90-5F62-469D-87C3-6F5CF63D98D5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2" name="弧形 851">
                  <a:extLst>
                    <a:ext uri="{FF2B5EF4-FFF2-40B4-BE49-F238E27FC236}">
                      <a16:creationId xmlns:a16="http://schemas.microsoft.com/office/drawing/2014/main" id="{5F3471B8-429F-42A9-90B2-63975DF08592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3" name="弧形 852">
                  <a:extLst>
                    <a:ext uri="{FF2B5EF4-FFF2-40B4-BE49-F238E27FC236}">
                      <a16:creationId xmlns:a16="http://schemas.microsoft.com/office/drawing/2014/main" id="{7AF126E0-EFD1-4DA1-80A5-E7974D1BCD57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4" name="弧形 853">
                  <a:extLst>
                    <a:ext uri="{FF2B5EF4-FFF2-40B4-BE49-F238E27FC236}">
                      <a16:creationId xmlns:a16="http://schemas.microsoft.com/office/drawing/2014/main" id="{5DCE195F-E13D-41C8-B07F-D63A85C7548B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5" name="弧形 854">
                  <a:extLst>
                    <a:ext uri="{FF2B5EF4-FFF2-40B4-BE49-F238E27FC236}">
                      <a16:creationId xmlns:a16="http://schemas.microsoft.com/office/drawing/2014/main" id="{CBB238AA-FE75-4EC0-991B-4183EFF4A932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6" name="弧形 855">
                  <a:extLst>
                    <a:ext uri="{FF2B5EF4-FFF2-40B4-BE49-F238E27FC236}">
                      <a16:creationId xmlns:a16="http://schemas.microsoft.com/office/drawing/2014/main" id="{3C155952-C315-42D0-991C-194DF6B45E71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7" name="弧形 856">
                  <a:extLst>
                    <a:ext uri="{FF2B5EF4-FFF2-40B4-BE49-F238E27FC236}">
                      <a16:creationId xmlns:a16="http://schemas.microsoft.com/office/drawing/2014/main" id="{94EF8D7A-5923-4DEF-95A0-6EC84149C2FB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8" name="弧形 857">
                  <a:extLst>
                    <a:ext uri="{FF2B5EF4-FFF2-40B4-BE49-F238E27FC236}">
                      <a16:creationId xmlns:a16="http://schemas.microsoft.com/office/drawing/2014/main" id="{90504633-C179-4108-902E-E8CDC8EB962D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9" name="弧形 858">
                  <a:extLst>
                    <a:ext uri="{FF2B5EF4-FFF2-40B4-BE49-F238E27FC236}">
                      <a16:creationId xmlns:a16="http://schemas.microsoft.com/office/drawing/2014/main" id="{00EED8AD-F5E7-473A-A60B-B3DA2B5072E4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0" name="弧形 859">
                  <a:extLst>
                    <a:ext uri="{FF2B5EF4-FFF2-40B4-BE49-F238E27FC236}">
                      <a16:creationId xmlns:a16="http://schemas.microsoft.com/office/drawing/2014/main" id="{A6B25CAE-0B05-46D6-A8D4-9C6E60CFAB53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1" name="弧形 860">
                  <a:extLst>
                    <a:ext uri="{FF2B5EF4-FFF2-40B4-BE49-F238E27FC236}">
                      <a16:creationId xmlns:a16="http://schemas.microsoft.com/office/drawing/2014/main" id="{8F6640BD-232D-4153-B58F-57BD8CCBAFBF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2" name="弧形 861">
                  <a:extLst>
                    <a:ext uri="{FF2B5EF4-FFF2-40B4-BE49-F238E27FC236}">
                      <a16:creationId xmlns:a16="http://schemas.microsoft.com/office/drawing/2014/main" id="{670CDE40-FCD9-4996-84EF-B891F27B64BB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3" name="弧形 862">
                  <a:extLst>
                    <a:ext uri="{FF2B5EF4-FFF2-40B4-BE49-F238E27FC236}">
                      <a16:creationId xmlns:a16="http://schemas.microsoft.com/office/drawing/2014/main" id="{6FCF377E-8205-42AF-B4DB-7164A8A08C68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4" name="弧形 863">
                  <a:extLst>
                    <a:ext uri="{FF2B5EF4-FFF2-40B4-BE49-F238E27FC236}">
                      <a16:creationId xmlns:a16="http://schemas.microsoft.com/office/drawing/2014/main" id="{03FBC7FE-1D11-46FF-B08C-4B51EFFD522F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762" name="文本框 761">
              <a:extLst>
                <a:ext uri="{FF2B5EF4-FFF2-40B4-BE49-F238E27FC236}">
                  <a16:creationId xmlns:a16="http://schemas.microsoft.com/office/drawing/2014/main" id="{2AD06EB8-D9AD-4184-BEDA-D2CCB7C109AD}"/>
                </a:ext>
              </a:extLst>
            </p:cNvPr>
            <p:cNvSpPr txBox="1"/>
            <p:nvPr/>
          </p:nvSpPr>
          <p:spPr>
            <a:xfrm>
              <a:off x="3119832" y="2679914"/>
              <a:ext cx="1248743" cy="666868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</a:rPr>
                <a:t>作业</a:t>
              </a:r>
              <a:endParaRPr lang="en-US" sz="28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1" name="组合 550">
            <a:extLst>
              <a:ext uri="{FF2B5EF4-FFF2-40B4-BE49-F238E27FC236}">
                <a16:creationId xmlns:a16="http://schemas.microsoft.com/office/drawing/2014/main" id="{8A818439-30B3-4D7A-A9CB-981FF4EDE8F0}"/>
              </a:ext>
            </a:extLst>
          </p:cNvPr>
          <p:cNvGrpSpPr/>
          <p:nvPr/>
        </p:nvGrpSpPr>
        <p:grpSpPr>
          <a:xfrm flipH="1">
            <a:off x="6792168" y="2897594"/>
            <a:ext cx="1050924" cy="1050926"/>
            <a:chOff x="2955332" y="2224471"/>
            <a:chExt cx="1577757" cy="1577761"/>
          </a:xfrm>
        </p:grpSpPr>
        <p:grpSp>
          <p:nvGrpSpPr>
            <p:cNvPr id="657" name="组合 656">
              <a:extLst>
                <a:ext uri="{FF2B5EF4-FFF2-40B4-BE49-F238E27FC236}">
                  <a16:creationId xmlns:a16="http://schemas.microsoft.com/office/drawing/2014/main" id="{DC92BFC3-F797-4719-87B9-B27AA16BF6FB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659" name="椭圆 658">
                <a:extLst>
                  <a:ext uri="{FF2B5EF4-FFF2-40B4-BE49-F238E27FC236}">
                    <a16:creationId xmlns:a16="http://schemas.microsoft.com/office/drawing/2014/main" id="{1A13E976-B5DE-41F6-80C8-CED6E70AD15D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660" name="组合 659">
                <a:extLst>
                  <a:ext uri="{FF2B5EF4-FFF2-40B4-BE49-F238E27FC236}">
                    <a16:creationId xmlns:a16="http://schemas.microsoft.com/office/drawing/2014/main" id="{13325702-6B37-425A-8FBE-B1D7C9778BA7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661" name="弧形 660">
                  <a:extLst>
                    <a:ext uri="{FF2B5EF4-FFF2-40B4-BE49-F238E27FC236}">
                      <a16:creationId xmlns:a16="http://schemas.microsoft.com/office/drawing/2014/main" id="{901C1A0F-7FC4-4628-98A7-F4319211180C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2" name="弧形 661">
                  <a:extLst>
                    <a:ext uri="{FF2B5EF4-FFF2-40B4-BE49-F238E27FC236}">
                      <a16:creationId xmlns:a16="http://schemas.microsoft.com/office/drawing/2014/main" id="{A4E5A694-5F0E-4FBD-A9EC-A64E41409244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3" name="弧形 662">
                  <a:extLst>
                    <a:ext uri="{FF2B5EF4-FFF2-40B4-BE49-F238E27FC236}">
                      <a16:creationId xmlns:a16="http://schemas.microsoft.com/office/drawing/2014/main" id="{09F48864-13C8-4594-A2B2-F12571D9D554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4" name="弧形 663">
                  <a:extLst>
                    <a:ext uri="{FF2B5EF4-FFF2-40B4-BE49-F238E27FC236}">
                      <a16:creationId xmlns:a16="http://schemas.microsoft.com/office/drawing/2014/main" id="{009448CA-7BBC-4C35-852A-EDD33BBFBEDB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5" name="弧形 664">
                  <a:extLst>
                    <a:ext uri="{FF2B5EF4-FFF2-40B4-BE49-F238E27FC236}">
                      <a16:creationId xmlns:a16="http://schemas.microsoft.com/office/drawing/2014/main" id="{96B56260-0176-412F-AFA3-72D56322F148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6" name="弧形 665">
                  <a:extLst>
                    <a:ext uri="{FF2B5EF4-FFF2-40B4-BE49-F238E27FC236}">
                      <a16:creationId xmlns:a16="http://schemas.microsoft.com/office/drawing/2014/main" id="{7FBD0E6F-425A-4119-ACB2-F88AFE3EF1EA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7" name="弧形 666">
                  <a:extLst>
                    <a:ext uri="{FF2B5EF4-FFF2-40B4-BE49-F238E27FC236}">
                      <a16:creationId xmlns:a16="http://schemas.microsoft.com/office/drawing/2014/main" id="{4934236E-D214-42B0-98A5-05C300FFE49B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8" name="弧形 667">
                  <a:extLst>
                    <a:ext uri="{FF2B5EF4-FFF2-40B4-BE49-F238E27FC236}">
                      <a16:creationId xmlns:a16="http://schemas.microsoft.com/office/drawing/2014/main" id="{45ACBCA4-BF48-494E-B76D-F7373D08C345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9" name="弧形 668">
                  <a:extLst>
                    <a:ext uri="{FF2B5EF4-FFF2-40B4-BE49-F238E27FC236}">
                      <a16:creationId xmlns:a16="http://schemas.microsoft.com/office/drawing/2014/main" id="{304555C5-FE8A-43C3-86FA-2010459EED5B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0" name="弧形 669">
                  <a:extLst>
                    <a:ext uri="{FF2B5EF4-FFF2-40B4-BE49-F238E27FC236}">
                      <a16:creationId xmlns:a16="http://schemas.microsoft.com/office/drawing/2014/main" id="{666D6C4E-4BC6-4E46-A805-A658D86B2B4F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1" name="弧形 670">
                  <a:extLst>
                    <a:ext uri="{FF2B5EF4-FFF2-40B4-BE49-F238E27FC236}">
                      <a16:creationId xmlns:a16="http://schemas.microsoft.com/office/drawing/2014/main" id="{4DEC7780-58CA-49F9-817E-69C332CE90AD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2" name="弧形 671">
                  <a:extLst>
                    <a:ext uri="{FF2B5EF4-FFF2-40B4-BE49-F238E27FC236}">
                      <a16:creationId xmlns:a16="http://schemas.microsoft.com/office/drawing/2014/main" id="{C39CA85F-B8BF-43EC-A8AB-E1FAF6A3ECB6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3" name="弧形 672">
                  <a:extLst>
                    <a:ext uri="{FF2B5EF4-FFF2-40B4-BE49-F238E27FC236}">
                      <a16:creationId xmlns:a16="http://schemas.microsoft.com/office/drawing/2014/main" id="{07EDA727-1310-4D4D-9C20-3BBA7DF1AB3C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4" name="弧形 673">
                  <a:extLst>
                    <a:ext uri="{FF2B5EF4-FFF2-40B4-BE49-F238E27FC236}">
                      <a16:creationId xmlns:a16="http://schemas.microsoft.com/office/drawing/2014/main" id="{3DD4CD35-E342-4286-9E40-7DAA5713BE25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5" name="弧形 674">
                  <a:extLst>
                    <a:ext uri="{FF2B5EF4-FFF2-40B4-BE49-F238E27FC236}">
                      <a16:creationId xmlns:a16="http://schemas.microsoft.com/office/drawing/2014/main" id="{1809B36A-44EB-4B31-90D1-2CD6E2171621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6" name="弧形 675">
                  <a:extLst>
                    <a:ext uri="{FF2B5EF4-FFF2-40B4-BE49-F238E27FC236}">
                      <a16:creationId xmlns:a16="http://schemas.microsoft.com/office/drawing/2014/main" id="{BAE5B0BF-3298-4E1C-8214-48D3845C6FDE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7" name="弧形 676">
                  <a:extLst>
                    <a:ext uri="{FF2B5EF4-FFF2-40B4-BE49-F238E27FC236}">
                      <a16:creationId xmlns:a16="http://schemas.microsoft.com/office/drawing/2014/main" id="{B54AAED7-3B04-417E-81EF-E5457C2900B6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8" name="弧形 677">
                  <a:extLst>
                    <a:ext uri="{FF2B5EF4-FFF2-40B4-BE49-F238E27FC236}">
                      <a16:creationId xmlns:a16="http://schemas.microsoft.com/office/drawing/2014/main" id="{7BEA6931-D268-4EAF-9538-E313228A8B4D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9" name="弧形 678">
                  <a:extLst>
                    <a:ext uri="{FF2B5EF4-FFF2-40B4-BE49-F238E27FC236}">
                      <a16:creationId xmlns:a16="http://schemas.microsoft.com/office/drawing/2014/main" id="{7ED66098-FE25-4445-A9CB-73C1F7E42237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0" name="弧形 679">
                  <a:extLst>
                    <a:ext uri="{FF2B5EF4-FFF2-40B4-BE49-F238E27FC236}">
                      <a16:creationId xmlns:a16="http://schemas.microsoft.com/office/drawing/2014/main" id="{09C2F989-C860-4D0D-A71D-72476783C002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1" name="弧形 680">
                  <a:extLst>
                    <a:ext uri="{FF2B5EF4-FFF2-40B4-BE49-F238E27FC236}">
                      <a16:creationId xmlns:a16="http://schemas.microsoft.com/office/drawing/2014/main" id="{F49C1D67-F77A-48EC-9CE6-1C582C584801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2" name="弧形 681">
                  <a:extLst>
                    <a:ext uri="{FF2B5EF4-FFF2-40B4-BE49-F238E27FC236}">
                      <a16:creationId xmlns:a16="http://schemas.microsoft.com/office/drawing/2014/main" id="{712E91B4-F778-40B7-A572-1DD1646EA4FF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3" name="弧形 682">
                  <a:extLst>
                    <a:ext uri="{FF2B5EF4-FFF2-40B4-BE49-F238E27FC236}">
                      <a16:creationId xmlns:a16="http://schemas.microsoft.com/office/drawing/2014/main" id="{970DE178-D0EF-4B71-B3DB-B98121EBA973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4" name="弧形 683">
                  <a:extLst>
                    <a:ext uri="{FF2B5EF4-FFF2-40B4-BE49-F238E27FC236}">
                      <a16:creationId xmlns:a16="http://schemas.microsoft.com/office/drawing/2014/main" id="{1BA3C067-47B9-49DD-AFE2-C640A6CF0D80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5" name="弧形 684">
                  <a:extLst>
                    <a:ext uri="{FF2B5EF4-FFF2-40B4-BE49-F238E27FC236}">
                      <a16:creationId xmlns:a16="http://schemas.microsoft.com/office/drawing/2014/main" id="{08B2E5CC-F139-4FA8-B1D1-5D6415C5523F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6" name="弧形 685">
                  <a:extLst>
                    <a:ext uri="{FF2B5EF4-FFF2-40B4-BE49-F238E27FC236}">
                      <a16:creationId xmlns:a16="http://schemas.microsoft.com/office/drawing/2014/main" id="{87C11492-7F55-4509-9DE8-BF45164C0049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7" name="弧形 686">
                  <a:extLst>
                    <a:ext uri="{FF2B5EF4-FFF2-40B4-BE49-F238E27FC236}">
                      <a16:creationId xmlns:a16="http://schemas.microsoft.com/office/drawing/2014/main" id="{21414522-34F9-4DB0-99C1-C4C6061D449A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8" name="弧形 687">
                  <a:extLst>
                    <a:ext uri="{FF2B5EF4-FFF2-40B4-BE49-F238E27FC236}">
                      <a16:creationId xmlns:a16="http://schemas.microsoft.com/office/drawing/2014/main" id="{7BB91D9C-2342-4732-A914-DC1270F80279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9" name="弧形 688">
                  <a:extLst>
                    <a:ext uri="{FF2B5EF4-FFF2-40B4-BE49-F238E27FC236}">
                      <a16:creationId xmlns:a16="http://schemas.microsoft.com/office/drawing/2014/main" id="{E1960C20-9CFE-4A96-A472-47A42A63E14D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0" name="弧形 689">
                  <a:extLst>
                    <a:ext uri="{FF2B5EF4-FFF2-40B4-BE49-F238E27FC236}">
                      <a16:creationId xmlns:a16="http://schemas.microsoft.com/office/drawing/2014/main" id="{36370C59-2C3F-4180-9AA9-96D46E6E3065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1" name="弧形 690">
                  <a:extLst>
                    <a:ext uri="{FF2B5EF4-FFF2-40B4-BE49-F238E27FC236}">
                      <a16:creationId xmlns:a16="http://schemas.microsoft.com/office/drawing/2014/main" id="{9D12FCBB-F918-4A9D-B8BC-FF0639E21B20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2" name="弧形 691">
                  <a:extLst>
                    <a:ext uri="{FF2B5EF4-FFF2-40B4-BE49-F238E27FC236}">
                      <a16:creationId xmlns:a16="http://schemas.microsoft.com/office/drawing/2014/main" id="{7E57BE94-7E17-4DDB-BEC4-194064E9A942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3" name="弧形 692">
                  <a:extLst>
                    <a:ext uri="{FF2B5EF4-FFF2-40B4-BE49-F238E27FC236}">
                      <a16:creationId xmlns:a16="http://schemas.microsoft.com/office/drawing/2014/main" id="{02631FEF-656B-457B-9ABC-FD7D14C3CBB9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4" name="弧形 693">
                  <a:extLst>
                    <a:ext uri="{FF2B5EF4-FFF2-40B4-BE49-F238E27FC236}">
                      <a16:creationId xmlns:a16="http://schemas.microsoft.com/office/drawing/2014/main" id="{24BB928F-4036-4DB7-AE88-78047CE5A67C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5" name="弧形 694">
                  <a:extLst>
                    <a:ext uri="{FF2B5EF4-FFF2-40B4-BE49-F238E27FC236}">
                      <a16:creationId xmlns:a16="http://schemas.microsoft.com/office/drawing/2014/main" id="{30AA5820-BA33-464D-AB86-643EB8978F72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6" name="弧形 695">
                  <a:extLst>
                    <a:ext uri="{FF2B5EF4-FFF2-40B4-BE49-F238E27FC236}">
                      <a16:creationId xmlns:a16="http://schemas.microsoft.com/office/drawing/2014/main" id="{D0FCBD44-7A33-4B6E-863C-B330CB49B890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7" name="弧形 696">
                  <a:extLst>
                    <a:ext uri="{FF2B5EF4-FFF2-40B4-BE49-F238E27FC236}">
                      <a16:creationId xmlns:a16="http://schemas.microsoft.com/office/drawing/2014/main" id="{C00E87E3-6344-4FCB-98AC-679E8611C438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8" name="弧形 697">
                  <a:extLst>
                    <a:ext uri="{FF2B5EF4-FFF2-40B4-BE49-F238E27FC236}">
                      <a16:creationId xmlns:a16="http://schemas.microsoft.com/office/drawing/2014/main" id="{02F681CA-47EE-425C-907E-AF8165E62B7A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9" name="弧形 698">
                  <a:extLst>
                    <a:ext uri="{FF2B5EF4-FFF2-40B4-BE49-F238E27FC236}">
                      <a16:creationId xmlns:a16="http://schemas.microsoft.com/office/drawing/2014/main" id="{3F4848BA-8B67-4CFD-8EFB-8B730D4A8793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0" name="弧形 699">
                  <a:extLst>
                    <a:ext uri="{FF2B5EF4-FFF2-40B4-BE49-F238E27FC236}">
                      <a16:creationId xmlns:a16="http://schemas.microsoft.com/office/drawing/2014/main" id="{F6D66999-99F5-44D8-8B65-77D0BE500F87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1" name="弧形 700">
                  <a:extLst>
                    <a:ext uri="{FF2B5EF4-FFF2-40B4-BE49-F238E27FC236}">
                      <a16:creationId xmlns:a16="http://schemas.microsoft.com/office/drawing/2014/main" id="{7FB457DD-D92D-4F85-86ED-F97D173C751F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2" name="弧形 701">
                  <a:extLst>
                    <a:ext uri="{FF2B5EF4-FFF2-40B4-BE49-F238E27FC236}">
                      <a16:creationId xmlns:a16="http://schemas.microsoft.com/office/drawing/2014/main" id="{D9FC96F2-1764-4D2D-97CB-3E77A4718462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3" name="弧形 702">
                  <a:extLst>
                    <a:ext uri="{FF2B5EF4-FFF2-40B4-BE49-F238E27FC236}">
                      <a16:creationId xmlns:a16="http://schemas.microsoft.com/office/drawing/2014/main" id="{36298E8C-77F5-4485-8774-1D2B389EA33F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4" name="弧形 703">
                  <a:extLst>
                    <a:ext uri="{FF2B5EF4-FFF2-40B4-BE49-F238E27FC236}">
                      <a16:creationId xmlns:a16="http://schemas.microsoft.com/office/drawing/2014/main" id="{3FA206E4-C0CF-4471-9D00-2039BF36A88E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5" name="弧形 704">
                  <a:extLst>
                    <a:ext uri="{FF2B5EF4-FFF2-40B4-BE49-F238E27FC236}">
                      <a16:creationId xmlns:a16="http://schemas.microsoft.com/office/drawing/2014/main" id="{59A12337-E1EA-4DBF-B9FF-D53E979792DB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6" name="弧形 705">
                  <a:extLst>
                    <a:ext uri="{FF2B5EF4-FFF2-40B4-BE49-F238E27FC236}">
                      <a16:creationId xmlns:a16="http://schemas.microsoft.com/office/drawing/2014/main" id="{96D3541D-090A-4492-BEAE-1C1BA1140EB7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7" name="弧形 706">
                  <a:extLst>
                    <a:ext uri="{FF2B5EF4-FFF2-40B4-BE49-F238E27FC236}">
                      <a16:creationId xmlns:a16="http://schemas.microsoft.com/office/drawing/2014/main" id="{F9888B2A-7552-4531-9DE0-D784182407C3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8" name="弧形 707">
                  <a:extLst>
                    <a:ext uri="{FF2B5EF4-FFF2-40B4-BE49-F238E27FC236}">
                      <a16:creationId xmlns:a16="http://schemas.microsoft.com/office/drawing/2014/main" id="{1645934B-168B-4359-B603-D59B1128894D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9" name="弧形 708">
                  <a:extLst>
                    <a:ext uri="{FF2B5EF4-FFF2-40B4-BE49-F238E27FC236}">
                      <a16:creationId xmlns:a16="http://schemas.microsoft.com/office/drawing/2014/main" id="{9D0CA48D-442D-478B-9084-523C33F05523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0" name="弧形 709">
                  <a:extLst>
                    <a:ext uri="{FF2B5EF4-FFF2-40B4-BE49-F238E27FC236}">
                      <a16:creationId xmlns:a16="http://schemas.microsoft.com/office/drawing/2014/main" id="{25B70BC1-3D51-432B-9ED5-76B081615ED2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1" name="弧形 710">
                  <a:extLst>
                    <a:ext uri="{FF2B5EF4-FFF2-40B4-BE49-F238E27FC236}">
                      <a16:creationId xmlns:a16="http://schemas.microsoft.com/office/drawing/2014/main" id="{DA16FF5D-187C-435C-9D2F-B333695A391A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2" name="弧形 711">
                  <a:extLst>
                    <a:ext uri="{FF2B5EF4-FFF2-40B4-BE49-F238E27FC236}">
                      <a16:creationId xmlns:a16="http://schemas.microsoft.com/office/drawing/2014/main" id="{E81592D0-507E-427E-965A-4E863500B93B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3" name="弧形 712">
                  <a:extLst>
                    <a:ext uri="{FF2B5EF4-FFF2-40B4-BE49-F238E27FC236}">
                      <a16:creationId xmlns:a16="http://schemas.microsoft.com/office/drawing/2014/main" id="{2D05B696-0C6A-47B9-B500-E08E85456682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4" name="弧形 713">
                  <a:extLst>
                    <a:ext uri="{FF2B5EF4-FFF2-40B4-BE49-F238E27FC236}">
                      <a16:creationId xmlns:a16="http://schemas.microsoft.com/office/drawing/2014/main" id="{8F96B567-784B-4807-ACC5-E136227A48C7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5" name="弧形 714">
                  <a:extLst>
                    <a:ext uri="{FF2B5EF4-FFF2-40B4-BE49-F238E27FC236}">
                      <a16:creationId xmlns:a16="http://schemas.microsoft.com/office/drawing/2014/main" id="{4A1247A8-4492-4282-8AFE-F069CCCABD20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6" name="弧形 715">
                  <a:extLst>
                    <a:ext uri="{FF2B5EF4-FFF2-40B4-BE49-F238E27FC236}">
                      <a16:creationId xmlns:a16="http://schemas.microsoft.com/office/drawing/2014/main" id="{A441FE0F-F7F4-4D72-86DE-C3FE80836054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7" name="弧形 716">
                  <a:extLst>
                    <a:ext uri="{FF2B5EF4-FFF2-40B4-BE49-F238E27FC236}">
                      <a16:creationId xmlns:a16="http://schemas.microsoft.com/office/drawing/2014/main" id="{C75B1937-E41C-42DE-935D-D981CA2517AD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8" name="弧形 717">
                  <a:extLst>
                    <a:ext uri="{FF2B5EF4-FFF2-40B4-BE49-F238E27FC236}">
                      <a16:creationId xmlns:a16="http://schemas.microsoft.com/office/drawing/2014/main" id="{3B4571CE-B08A-4EA3-A49D-F7333223EDAF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9" name="弧形 718">
                  <a:extLst>
                    <a:ext uri="{FF2B5EF4-FFF2-40B4-BE49-F238E27FC236}">
                      <a16:creationId xmlns:a16="http://schemas.microsoft.com/office/drawing/2014/main" id="{DA8D9EA2-6E8E-43F1-9BB0-0E157ED40416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0" name="弧形 719">
                  <a:extLst>
                    <a:ext uri="{FF2B5EF4-FFF2-40B4-BE49-F238E27FC236}">
                      <a16:creationId xmlns:a16="http://schemas.microsoft.com/office/drawing/2014/main" id="{B88AF3BB-7CBB-43B8-A772-7F1026254EF1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1" name="弧形 720">
                  <a:extLst>
                    <a:ext uri="{FF2B5EF4-FFF2-40B4-BE49-F238E27FC236}">
                      <a16:creationId xmlns:a16="http://schemas.microsoft.com/office/drawing/2014/main" id="{74E40CD5-DF5F-4EB6-B5FC-7246D33ADD1A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2" name="弧形 721">
                  <a:extLst>
                    <a:ext uri="{FF2B5EF4-FFF2-40B4-BE49-F238E27FC236}">
                      <a16:creationId xmlns:a16="http://schemas.microsoft.com/office/drawing/2014/main" id="{AFA21148-D6AD-4936-B740-9137EC751B97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3" name="弧形 722">
                  <a:extLst>
                    <a:ext uri="{FF2B5EF4-FFF2-40B4-BE49-F238E27FC236}">
                      <a16:creationId xmlns:a16="http://schemas.microsoft.com/office/drawing/2014/main" id="{E682DF91-3169-48F6-8042-655B9ACBD587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4" name="弧形 723">
                  <a:extLst>
                    <a:ext uri="{FF2B5EF4-FFF2-40B4-BE49-F238E27FC236}">
                      <a16:creationId xmlns:a16="http://schemas.microsoft.com/office/drawing/2014/main" id="{72EB0889-D219-4FC6-A2C9-5DB5A670C7B1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5" name="弧形 724">
                  <a:extLst>
                    <a:ext uri="{FF2B5EF4-FFF2-40B4-BE49-F238E27FC236}">
                      <a16:creationId xmlns:a16="http://schemas.microsoft.com/office/drawing/2014/main" id="{41556960-4974-45EC-9356-1902B706BA96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6" name="弧形 725">
                  <a:extLst>
                    <a:ext uri="{FF2B5EF4-FFF2-40B4-BE49-F238E27FC236}">
                      <a16:creationId xmlns:a16="http://schemas.microsoft.com/office/drawing/2014/main" id="{B1EBB54A-4A11-4C1B-9571-9FF3AFD65F17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7" name="弧形 726">
                  <a:extLst>
                    <a:ext uri="{FF2B5EF4-FFF2-40B4-BE49-F238E27FC236}">
                      <a16:creationId xmlns:a16="http://schemas.microsoft.com/office/drawing/2014/main" id="{98DC0825-ABD1-43D3-992B-92106D40123F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8" name="弧形 727">
                  <a:extLst>
                    <a:ext uri="{FF2B5EF4-FFF2-40B4-BE49-F238E27FC236}">
                      <a16:creationId xmlns:a16="http://schemas.microsoft.com/office/drawing/2014/main" id="{C3084022-AEDB-4269-BB9A-97628CAF89D4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9" name="弧形 728">
                  <a:extLst>
                    <a:ext uri="{FF2B5EF4-FFF2-40B4-BE49-F238E27FC236}">
                      <a16:creationId xmlns:a16="http://schemas.microsoft.com/office/drawing/2014/main" id="{F6C33944-E6BE-4A4A-8DA0-FDCAF3878FB7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0" name="弧形 729">
                  <a:extLst>
                    <a:ext uri="{FF2B5EF4-FFF2-40B4-BE49-F238E27FC236}">
                      <a16:creationId xmlns:a16="http://schemas.microsoft.com/office/drawing/2014/main" id="{9EFCD1AA-9BAD-474E-A783-C4ABAD7B614B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1" name="弧形 730">
                  <a:extLst>
                    <a:ext uri="{FF2B5EF4-FFF2-40B4-BE49-F238E27FC236}">
                      <a16:creationId xmlns:a16="http://schemas.microsoft.com/office/drawing/2014/main" id="{18501723-B5F6-49C4-901D-17CEE6B4CD43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2" name="弧形 731">
                  <a:extLst>
                    <a:ext uri="{FF2B5EF4-FFF2-40B4-BE49-F238E27FC236}">
                      <a16:creationId xmlns:a16="http://schemas.microsoft.com/office/drawing/2014/main" id="{04A6C31F-F455-4953-8E1C-41455A6A58DA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3" name="弧形 732">
                  <a:extLst>
                    <a:ext uri="{FF2B5EF4-FFF2-40B4-BE49-F238E27FC236}">
                      <a16:creationId xmlns:a16="http://schemas.microsoft.com/office/drawing/2014/main" id="{35B1C01B-3AC4-418A-91E3-618A088F4A82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4" name="弧形 733">
                  <a:extLst>
                    <a:ext uri="{FF2B5EF4-FFF2-40B4-BE49-F238E27FC236}">
                      <a16:creationId xmlns:a16="http://schemas.microsoft.com/office/drawing/2014/main" id="{7FFD472F-8C00-4D49-B721-08FAF8946A05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5" name="弧形 734">
                  <a:extLst>
                    <a:ext uri="{FF2B5EF4-FFF2-40B4-BE49-F238E27FC236}">
                      <a16:creationId xmlns:a16="http://schemas.microsoft.com/office/drawing/2014/main" id="{E5889A82-B14B-4160-8D7C-13830B76FA15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6" name="弧形 735">
                  <a:extLst>
                    <a:ext uri="{FF2B5EF4-FFF2-40B4-BE49-F238E27FC236}">
                      <a16:creationId xmlns:a16="http://schemas.microsoft.com/office/drawing/2014/main" id="{40C42F92-1650-442B-8A49-489187BCE69E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7" name="弧形 736">
                  <a:extLst>
                    <a:ext uri="{FF2B5EF4-FFF2-40B4-BE49-F238E27FC236}">
                      <a16:creationId xmlns:a16="http://schemas.microsoft.com/office/drawing/2014/main" id="{F853EF73-ACEC-418E-A39D-FDB7B1986B14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8" name="弧形 737">
                  <a:extLst>
                    <a:ext uri="{FF2B5EF4-FFF2-40B4-BE49-F238E27FC236}">
                      <a16:creationId xmlns:a16="http://schemas.microsoft.com/office/drawing/2014/main" id="{E217BB7D-B8AF-4915-A47B-5C7CFDC61316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9" name="弧形 738">
                  <a:extLst>
                    <a:ext uri="{FF2B5EF4-FFF2-40B4-BE49-F238E27FC236}">
                      <a16:creationId xmlns:a16="http://schemas.microsoft.com/office/drawing/2014/main" id="{E8E47EB1-FE8F-4AAD-90A2-46C57097CDE9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0" name="弧形 739">
                  <a:extLst>
                    <a:ext uri="{FF2B5EF4-FFF2-40B4-BE49-F238E27FC236}">
                      <a16:creationId xmlns:a16="http://schemas.microsoft.com/office/drawing/2014/main" id="{6409F874-5CC4-4550-B9BC-26802FDFD530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1" name="弧形 740">
                  <a:extLst>
                    <a:ext uri="{FF2B5EF4-FFF2-40B4-BE49-F238E27FC236}">
                      <a16:creationId xmlns:a16="http://schemas.microsoft.com/office/drawing/2014/main" id="{971BA473-D467-45FC-B5D4-DDD4FF8EFCF5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2" name="弧形 741">
                  <a:extLst>
                    <a:ext uri="{FF2B5EF4-FFF2-40B4-BE49-F238E27FC236}">
                      <a16:creationId xmlns:a16="http://schemas.microsoft.com/office/drawing/2014/main" id="{2CDDA236-0B18-4B02-BC75-C0B172BE238C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3" name="弧形 742">
                  <a:extLst>
                    <a:ext uri="{FF2B5EF4-FFF2-40B4-BE49-F238E27FC236}">
                      <a16:creationId xmlns:a16="http://schemas.microsoft.com/office/drawing/2014/main" id="{996C908D-0643-4AAD-A971-9E88AA1B0B27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4" name="弧形 743">
                  <a:extLst>
                    <a:ext uri="{FF2B5EF4-FFF2-40B4-BE49-F238E27FC236}">
                      <a16:creationId xmlns:a16="http://schemas.microsoft.com/office/drawing/2014/main" id="{55978091-9D27-4063-8694-C9B7C5846D9C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5" name="弧形 744">
                  <a:extLst>
                    <a:ext uri="{FF2B5EF4-FFF2-40B4-BE49-F238E27FC236}">
                      <a16:creationId xmlns:a16="http://schemas.microsoft.com/office/drawing/2014/main" id="{4D5D3698-208C-4FE1-8095-593F40F59783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6" name="弧形 745">
                  <a:extLst>
                    <a:ext uri="{FF2B5EF4-FFF2-40B4-BE49-F238E27FC236}">
                      <a16:creationId xmlns:a16="http://schemas.microsoft.com/office/drawing/2014/main" id="{4F3ED6EC-EFCD-4132-BE79-068228B133CD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7" name="弧形 746">
                  <a:extLst>
                    <a:ext uri="{FF2B5EF4-FFF2-40B4-BE49-F238E27FC236}">
                      <a16:creationId xmlns:a16="http://schemas.microsoft.com/office/drawing/2014/main" id="{BCBD833C-0725-439A-B614-B2347EA0BD5D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8" name="弧形 747">
                  <a:extLst>
                    <a:ext uri="{FF2B5EF4-FFF2-40B4-BE49-F238E27FC236}">
                      <a16:creationId xmlns:a16="http://schemas.microsoft.com/office/drawing/2014/main" id="{7ECBBD47-479A-4062-AFF5-DEA12858F3C0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9" name="弧形 748">
                  <a:extLst>
                    <a:ext uri="{FF2B5EF4-FFF2-40B4-BE49-F238E27FC236}">
                      <a16:creationId xmlns:a16="http://schemas.microsoft.com/office/drawing/2014/main" id="{F677F95A-26D5-43D2-9C41-6D46EFEC7A92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0" name="弧形 749">
                  <a:extLst>
                    <a:ext uri="{FF2B5EF4-FFF2-40B4-BE49-F238E27FC236}">
                      <a16:creationId xmlns:a16="http://schemas.microsoft.com/office/drawing/2014/main" id="{07F9422E-F9AC-45DC-8DDA-503E8C6FC63A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1" name="弧形 750">
                  <a:extLst>
                    <a:ext uri="{FF2B5EF4-FFF2-40B4-BE49-F238E27FC236}">
                      <a16:creationId xmlns:a16="http://schemas.microsoft.com/office/drawing/2014/main" id="{7064E573-6843-477A-833B-74E3364A4CD7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2" name="弧形 751">
                  <a:extLst>
                    <a:ext uri="{FF2B5EF4-FFF2-40B4-BE49-F238E27FC236}">
                      <a16:creationId xmlns:a16="http://schemas.microsoft.com/office/drawing/2014/main" id="{5501C85F-1571-4DE8-992F-B0463BDB4459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3" name="弧形 752">
                  <a:extLst>
                    <a:ext uri="{FF2B5EF4-FFF2-40B4-BE49-F238E27FC236}">
                      <a16:creationId xmlns:a16="http://schemas.microsoft.com/office/drawing/2014/main" id="{FD316CF1-F063-4F94-8F54-451B68FF827B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4" name="弧形 753">
                  <a:extLst>
                    <a:ext uri="{FF2B5EF4-FFF2-40B4-BE49-F238E27FC236}">
                      <a16:creationId xmlns:a16="http://schemas.microsoft.com/office/drawing/2014/main" id="{4D118F06-E9E7-4D45-B990-87F51598314E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5" name="弧形 754">
                  <a:extLst>
                    <a:ext uri="{FF2B5EF4-FFF2-40B4-BE49-F238E27FC236}">
                      <a16:creationId xmlns:a16="http://schemas.microsoft.com/office/drawing/2014/main" id="{091DB318-8CF6-43A6-8AEE-D6767A34A1D2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6" name="弧形 755">
                  <a:extLst>
                    <a:ext uri="{FF2B5EF4-FFF2-40B4-BE49-F238E27FC236}">
                      <a16:creationId xmlns:a16="http://schemas.microsoft.com/office/drawing/2014/main" id="{0054DFA2-F1E9-46A4-8B66-0FB3C1872FE5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7" name="弧形 756">
                  <a:extLst>
                    <a:ext uri="{FF2B5EF4-FFF2-40B4-BE49-F238E27FC236}">
                      <a16:creationId xmlns:a16="http://schemas.microsoft.com/office/drawing/2014/main" id="{F790C471-F8D5-4FDB-A1A3-EB9AC32E63AB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8" name="弧形 757">
                  <a:extLst>
                    <a:ext uri="{FF2B5EF4-FFF2-40B4-BE49-F238E27FC236}">
                      <a16:creationId xmlns:a16="http://schemas.microsoft.com/office/drawing/2014/main" id="{04E3D4C2-8690-49E9-B90F-1EDEDB1C9BE3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9" name="弧形 758">
                  <a:extLst>
                    <a:ext uri="{FF2B5EF4-FFF2-40B4-BE49-F238E27FC236}">
                      <a16:creationId xmlns:a16="http://schemas.microsoft.com/office/drawing/2014/main" id="{4AD21763-5709-47AD-B4D5-9B53DE65C3DD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0" name="弧形 759">
                  <a:extLst>
                    <a:ext uri="{FF2B5EF4-FFF2-40B4-BE49-F238E27FC236}">
                      <a16:creationId xmlns:a16="http://schemas.microsoft.com/office/drawing/2014/main" id="{3E44F870-4FBC-402D-8B3F-482420FD9562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658" name="文本框 657">
              <a:extLst>
                <a:ext uri="{FF2B5EF4-FFF2-40B4-BE49-F238E27FC236}">
                  <a16:creationId xmlns:a16="http://schemas.microsoft.com/office/drawing/2014/main" id="{A8E6EAFE-1813-4054-BD1F-AF96315AED24}"/>
                </a:ext>
              </a:extLst>
            </p:cNvPr>
            <p:cNvSpPr txBox="1"/>
            <p:nvPr/>
          </p:nvSpPr>
          <p:spPr>
            <a:xfrm>
              <a:off x="3098319" y="2668422"/>
              <a:ext cx="1291777" cy="68985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</a:rPr>
                <a:t>商业</a:t>
              </a:r>
              <a:endParaRPr lang="en-US" sz="28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2" name="组合 551">
            <a:extLst>
              <a:ext uri="{FF2B5EF4-FFF2-40B4-BE49-F238E27FC236}">
                <a16:creationId xmlns:a16="http://schemas.microsoft.com/office/drawing/2014/main" id="{61FECCE0-4922-4DFE-9D5A-F0FE936D3176}"/>
              </a:ext>
            </a:extLst>
          </p:cNvPr>
          <p:cNvGrpSpPr/>
          <p:nvPr/>
        </p:nvGrpSpPr>
        <p:grpSpPr>
          <a:xfrm flipH="1">
            <a:off x="6401067" y="1491207"/>
            <a:ext cx="885004" cy="885006"/>
            <a:chOff x="2955332" y="2224471"/>
            <a:chExt cx="1577757" cy="1577761"/>
          </a:xfrm>
        </p:grpSpPr>
        <p:grpSp>
          <p:nvGrpSpPr>
            <p:cNvPr id="553" name="组合 552">
              <a:extLst>
                <a:ext uri="{FF2B5EF4-FFF2-40B4-BE49-F238E27FC236}">
                  <a16:creationId xmlns:a16="http://schemas.microsoft.com/office/drawing/2014/main" id="{C54A49F2-311C-4962-B283-65DC0BD263B5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555" name="椭圆 554">
                <a:extLst>
                  <a:ext uri="{FF2B5EF4-FFF2-40B4-BE49-F238E27FC236}">
                    <a16:creationId xmlns:a16="http://schemas.microsoft.com/office/drawing/2014/main" id="{8624F7B6-8BDD-4762-9859-11B940CCB294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556" name="组合 555">
                <a:extLst>
                  <a:ext uri="{FF2B5EF4-FFF2-40B4-BE49-F238E27FC236}">
                    <a16:creationId xmlns:a16="http://schemas.microsoft.com/office/drawing/2014/main" id="{6359B7A1-3EFD-4257-A0C8-FDE943F969D1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557" name="弧形 556">
                  <a:extLst>
                    <a:ext uri="{FF2B5EF4-FFF2-40B4-BE49-F238E27FC236}">
                      <a16:creationId xmlns:a16="http://schemas.microsoft.com/office/drawing/2014/main" id="{A4604E98-1D4D-4AEA-AE2F-99C990E0195A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8" name="弧形 557">
                  <a:extLst>
                    <a:ext uri="{FF2B5EF4-FFF2-40B4-BE49-F238E27FC236}">
                      <a16:creationId xmlns:a16="http://schemas.microsoft.com/office/drawing/2014/main" id="{C8BF552A-F674-42B5-ACFF-57836939A1D1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9" name="弧形 558">
                  <a:extLst>
                    <a:ext uri="{FF2B5EF4-FFF2-40B4-BE49-F238E27FC236}">
                      <a16:creationId xmlns:a16="http://schemas.microsoft.com/office/drawing/2014/main" id="{A5FA9BCF-37E0-40F8-8763-17F063EE7729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0" name="弧形 559">
                  <a:extLst>
                    <a:ext uri="{FF2B5EF4-FFF2-40B4-BE49-F238E27FC236}">
                      <a16:creationId xmlns:a16="http://schemas.microsoft.com/office/drawing/2014/main" id="{703D4349-6F34-403F-8630-7FDA1C161E96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1" name="弧形 560">
                  <a:extLst>
                    <a:ext uri="{FF2B5EF4-FFF2-40B4-BE49-F238E27FC236}">
                      <a16:creationId xmlns:a16="http://schemas.microsoft.com/office/drawing/2014/main" id="{7136D515-CB6B-4A72-BBB3-DA89F16AF08B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2" name="弧形 561">
                  <a:extLst>
                    <a:ext uri="{FF2B5EF4-FFF2-40B4-BE49-F238E27FC236}">
                      <a16:creationId xmlns:a16="http://schemas.microsoft.com/office/drawing/2014/main" id="{0FEB62A7-660A-41D0-9651-30578B9373DB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3" name="弧形 562">
                  <a:extLst>
                    <a:ext uri="{FF2B5EF4-FFF2-40B4-BE49-F238E27FC236}">
                      <a16:creationId xmlns:a16="http://schemas.microsoft.com/office/drawing/2014/main" id="{678D56A8-8BF2-4DEC-89FF-F2F7B98B5B4E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4" name="弧形 563">
                  <a:extLst>
                    <a:ext uri="{FF2B5EF4-FFF2-40B4-BE49-F238E27FC236}">
                      <a16:creationId xmlns:a16="http://schemas.microsoft.com/office/drawing/2014/main" id="{C7E73403-2987-4A36-99ED-893E6DF2510C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5" name="弧形 564">
                  <a:extLst>
                    <a:ext uri="{FF2B5EF4-FFF2-40B4-BE49-F238E27FC236}">
                      <a16:creationId xmlns:a16="http://schemas.microsoft.com/office/drawing/2014/main" id="{FAC28AFC-3E8A-4238-9D0B-16CAA9439FDE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6" name="弧形 565">
                  <a:extLst>
                    <a:ext uri="{FF2B5EF4-FFF2-40B4-BE49-F238E27FC236}">
                      <a16:creationId xmlns:a16="http://schemas.microsoft.com/office/drawing/2014/main" id="{0EB39832-5DEC-4AE1-96F0-93242BF1DE2F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7" name="弧形 566">
                  <a:extLst>
                    <a:ext uri="{FF2B5EF4-FFF2-40B4-BE49-F238E27FC236}">
                      <a16:creationId xmlns:a16="http://schemas.microsoft.com/office/drawing/2014/main" id="{AFE6CA4D-15CB-4E92-9B3F-73415FC4F097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8" name="弧形 567">
                  <a:extLst>
                    <a:ext uri="{FF2B5EF4-FFF2-40B4-BE49-F238E27FC236}">
                      <a16:creationId xmlns:a16="http://schemas.microsoft.com/office/drawing/2014/main" id="{2A8B2730-726E-4340-BF3E-1F063D3FEADE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9" name="弧形 568">
                  <a:extLst>
                    <a:ext uri="{FF2B5EF4-FFF2-40B4-BE49-F238E27FC236}">
                      <a16:creationId xmlns:a16="http://schemas.microsoft.com/office/drawing/2014/main" id="{E9DA83BF-6E65-4808-ADAD-B171298EB7DD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0" name="弧形 569">
                  <a:extLst>
                    <a:ext uri="{FF2B5EF4-FFF2-40B4-BE49-F238E27FC236}">
                      <a16:creationId xmlns:a16="http://schemas.microsoft.com/office/drawing/2014/main" id="{541B72C5-934E-4687-8EC9-FC6301FDA28C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1" name="弧形 570">
                  <a:extLst>
                    <a:ext uri="{FF2B5EF4-FFF2-40B4-BE49-F238E27FC236}">
                      <a16:creationId xmlns:a16="http://schemas.microsoft.com/office/drawing/2014/main" id="{E55BA9DF-F1E7-40A1-87DA-3CE07DA7B00F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2" name="弧形 571">
                  <a:extLst>
                    <a:ext uri="{FF2B5EF4-FFF2-40B4-BE49-F238E27FC236}">
                      <a16:creationId xmlns:a16="http://schemas.microsoft.com/office/drawing/2014/main" id="{D73D367E-7F82-4FE2-8BCB-478B1D997E30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3" name="弧形 572">
                  <a:extLst>
                    <a:ext uri="{FF2B5EF4-FFF2-40B4-BE49-F238E27FC236}">
                      <a16:creationId xmlns:a16="http://schemas.microsoft.com/office/drawing/2014/main" id="{D766ECD8-02FD-4C7D-9069-9A7F02A160DD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4" name="弧形 573">
                  <a:extLst>
                    <a:ext uri="{FF2B5EF4-FFF2-40B4-BE49-F238E27FC236}">
                      <a16:creationId xmlns:a16="http://schemas.microsoft.com/office/drawing/2014/main" id="{319797C1-6869-4AA2-B178-239A48833FDB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5" name="弧形 574">
                  <a:extLst>
                    <a:ext uri="{FF2B5EF4-FFF2-40B4-BE49-F238E27FC236}">
                      <a16:creationId xmlns:a16="http://schemas.microsoft.com/office/drawing/2014/main" id="{2FE571EC-5955-4F41-8246-90CA508EA8CD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6" name="弧形 575">
                  <a:extLst>
                    <a:ext uri="{FF2B5EF4-FFF2-40B4-BE49-F238E27FC236}">
                      <a16:creationId xmlns:a16="http://schemas.microsoft.com/office/drawing/2014/main" id="{66C9C3CD-5403-43C1-B515-063AA0B56B01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7" name="弧形 576">
                  <a:extLst>
                    <a:ext uri="{FF2B5EF4-FFF2-40B4-BE49-F238E27FC236}">
                      <a16:creationId xmlns:a16="http://schemas.microsoft.com/office/drawing/2014/main" id="{B72ED03B-0408-45D5-99C2-1F3ABB6D1386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8" name="弧形 577">
                  <a:extLst>
                    <a:ext uri="{FF2B5EF4-FFF2-40B4-BE49-F238E27FC236}">
                      <a16:creationId xmlns:a16="http://schemas.microsoft.com/office/drawing/2014/main" id="{3E033BAA-A3B5-4597-935C-9A0AAD093AA5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9" name="弧形 578">
                  <a:extLst>
                    <a:ext uri="{FF2B5EF4-FFF2-40B4-BE49-F238E27FC236}">
                      <a16:creationId xmlns:a16="http://schemas.microsoft.com/office/drawing/2014/main" id="{5F0EA9CA-AA47-4E10-B6DB-4D146F0FC242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0" name="弧形 579">
                  <a:extLst>
                    <a:ext uri="{FF2B5EF4-FFF2-40B4-BE49-F238E27FC236}">
                      <a16:creationId xmlns:a16="http://schemas.microsoft.com/office/drawing/2014/main" id="{09E764F8-95C3-43C1-BF31-E1958517892F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1" name="弧形 580">
                  <a:extLst>
                    <a:ext uri="{FF2B5EF4-FFF2-40B4-BE49-F238E27FC236}">
                      <a16:creationId xmlns:a16="http://schemas.microsoft.com/office/drawing/2014/main" id="{FE9E0C4E-4F4D-46E2-8C9C-909B7747C10F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2" name="弧形 581">
                  <a:extLst>
                    <a:ext uri="{FF2B5EF4-FFF2-40B4-BE49-F238E27FC236}">
                      <a16:creationId xmlns:a16="http://schemas.microsoft.com/office/drawing/2014/main" id="{D9173C16-9971-42DC-A0B4-77C113ABC13A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3" name="弧形 582">
                  <a:extLst>
                    <a:ext uri="{FF2B5EF4-FFF2-40B4-BE49-F238E27FC236}">
                      <a16:creationId xmlns:a16="http://schemas.microsoft.com/office/drawing/2014/main" id="{32A96314-DFAF-4BCE-8447-4391747586DE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4" name="弧形 583">
                  <a:extLst>
                    <a:ext uri="{FF2B5EF4-FFF2-40B4-BE49-F238E27FC236}">
                      <a16:creationId xmlns:a16="http://schemas.microsoft.com/office/drawing/2014/main" id="{5D0F8B06-BCF8-4478-8BCA-64D62C171296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5" name="弧形 584">
                  <a:extLst>
                    <a:ext uri="{FF2B5EF4-FFF2-40B4-BE49-F238E27FC236}">
                      <a16:creationId xmlns:a16="http://schemas.microsoft.com/office/drawing/2014/main" id="{6E79210F-B76E-4890-ACBD-2CE22D35D559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6" name="弧形 585">
                  <a:extLst>
                    <a:ext uri="{FF2B5EF4-FFF2-40B4-BE49-F238E27FC236}">
                      <a16:creationId xmlns:a16="http://schemas.microsoft.com/office/drawing/2014/main" id="{4E9E0044-22D2-4B33-A249-F7E916FF64BF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7" name="弧形 586">
                  <a:extLst>
                    <a:ext uri="{FF2B5EF4-FFF2-40B4-BE49-F238E27FC236}">
                      <a16:creationId xmlns:a16="http://schemas.microsoft.com/office/drawing/2014/main" id="{B9367DAD-39B6-478E-B51D-50151BB4FBAA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8" name="弧形 587">
                  <a:extLst>
                    <a:ext uri="{FF2B5EF4-FFF2-40B4-BE49-F238E27FC236}">
                      <a16:creationId xmlns:a16="http://schemas.microsoft.com/office/drawing/2014/main" id="{76E4E05A-6BF5-497D-A9D4-031275E1E8E7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9" name="弧形 588">
                  <a:extLst>
                    <a:ext uri="{FF2B5EF4-FFF2-40B4-BE49-F238E27FC236}">
                      <a16:creationId xmlns:a16="http://schemas.microsoft.com/office/drawing/2014/main" id="{E736A5D8-1130-4A42-A0A0-DAA8296F5823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0" name="弧形 589">
                  <a:extLst>
                    <a:ext uri="{FF2B5EF4-FFF2-40B4-BE49-F238E27FC236}">
                      <a16:creationId xmlns:a16="http://schemas.microsoft.com/office/drawing/2014/main" id="{8D6C7926-83A2-4618-B583-724C49C63CB9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1" name="弧形 590">
                  <a:extLst>
                    <a:ext uri="{FF2B5EF4-FFF2-40B4-BE49-F238E27FC236}">
                      <a16:creationId xmlns:a16="http://schemas.microsoft.com/office/drawing/2014/main" id="{FE86C828-943B-4B82-91FB-F60D39746A9C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2" name="弧形 591">
                  <a:extLst>
                    <a:ext uri="{FF2B5EF4-FFF2-40B4-BE49-F238E27FC236}">
                      <a16:creationId xmlns:a16="http://schemas.microsoft.com/office/drawing/2014/main" id="{92BD187C-BF44-41C2-B230-6B80FE2DB740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3" name="弧形 592">
                  <a:extLst>
                    <a:ext uri="{FF2B5EF4-FFF2-40B4-BE49-F238E27FC236}">
                      <a16:creationId xmlns:a16="http://schemas.microsoft.com/office/drawing/2014/main" id="{D77C1B9F-19FF-46DF-8F72-3296FB979B86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4" name="弧形 593">
                  <a:extLst>
                    <a:ext uri="{FF2B5EF4-FFF2-40B4-BE49-F238E27FC236}">
                      <a16:creationId xmlns:a16="http://schemas.microsoft.com/office/drawing/2014/main" id="{EEBAFA35-AE75-4833-95EC-23B4AE440A78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5" name="弧形 594">
                  <a:extLst>
                    <a:ext uri="{FF2B5EF4-FFF2-40B4-BE49-F238E27FC236}">
                      <a16:creationId xmlns:a16="http://schemas.microsoft.com/office/drawing/2014/main" id="{102EE833-0EB5-4E1B-992D-1D0A817D2555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6" name="弧形 595">
                  <a:extLst>
                    <a:ext uri="{FF2B5EF4-FFF2-40B4-BE49-F238E27FC236}">
                      <a16:creationId xmlns:a16="http://schemas.microsoft.com/office/drawing/2014/main" id="{43528F81-AB76-4922-BB93-4C23203AD5C5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7" name="弧形 596">
                  <a:extLst>
                    <a:ext uri="{FF2B5EF4-FFF2-40B4-BE49-F238E27FC236}">
                      <a16:creationId xmlns:a16="http://schemas.microsoft.com/office/drawing/2014/main" id="{48639F5E-102C-44B1-9E03-A242F8A0DD15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8" name="弧形 597">
                  <a:extLst>
                    <a:ext uri="{FF2B5EF4-FFF2-40B4-BE49-F238E27FC236}">
                      <a16:creationId xmlns:a16="http://schemas.microsoft.com/office/drawing/2014/main" id="{C4958141-53EF-4934-A950-5A7C90518862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9" name="弧形 598">
                  <a:extLst>
                    <a:ext uri="{FF2B5EF4-FFF2-40B4-BE49-F238E27FC236}">
                      <a16:creationId xmlns:a16="http://schemas.microsoft.com/office/drawing/2014/main" id="{305984FC-7062-4746-B500-0C418C31D133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0" name="弧形 599">
                  <a:extLst>
                    <a:ext uri="{FF2B5EF4-FFF2-40B4-BE49-F238E27FC236}">
                      <a16:creationId xmlns:a16="http://schemas.microsoft.com/office/drawing/2014/main" id="{D0DF6E89-608D-4413-9AE5-68FCCCBAEC72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1" name="弧形 600">
                  <a:extLst>
                    <a:ext uri="{FF2B5EF4-FFF2-40B4-BE49-F238E27FC236}">
                      <a16:creationId xmlns:a16="http://schemas.microsoft.com/office/drawing/2014/main" id="{9246EE5C-A0E5-4A43-B8FB-880C3BFA2C06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2" name="弧形 601">
                  <a:extLst>
                    <a:ext uri="{FF2B5EF4-FFF2-40B4-BE49-F238E27FC236}">
                      <a16:creationId xmlns:a16="http://schemas.microsoft.com/office/drawing/2014/main" id="{39F13E69-2753-441C-8ECD-C691B7DE7656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3" name="弧形 602">
                  <a:extLst>
                    <a:ext uri="{FF2B5EF4-FFF2-40B4-BE49-F238E27FC236}">
                      <a16:creationId xmlns:a16="http://schemas.microsoft.com/office/drawing/2014/main" id="{57FB5989-DE9A-4320-ACFA-851D86757D98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4" name="弧形 603">
                  <a:extLst>
                    <a:ext uri="{FF2B5EF4-FFF2-40B4-BE49-F238E27FC236}">
                      <a16:creationId xmlns:a16="http://schemas.microsoft.com/office/drawing/2014/main" id="{F4BA3F81-5C0D-4B21-8E59-E4DEC96CC448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5" name="弧形 604">
                  <a:extLst>
                    <a:ext uri="{FF2B5EF4-FFF2-40B4-BE49-F238E27FC236}">
                      <a16:creationId xmlns:a16="http://schemas.microsoft.com/office/drawing/2014/main" id="{8665F72D-6A69-4B9F-8DBD-4688C0DC9416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6" name="弧形 605">
                  <a:extLst>
                    <a:ext uri="{FF2B5EF4-FFF2-40B4-BE49-F238E27FC236}">
                      <a16:creationId xmlns:a16="http://schemas.microsoft.com/office/drawing/2014/main" id="{A969CCAC-D36F-4F1D-ADB7-431822D68A89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7" name="弧形 606">
                  <a:extLst>
                    <a:ext uri="{FF2B5EF4-FFF2-40B4-BE49-F238E27FC236}">
                      <a16:creationId xmlns:a16="http://schemas.microsoft.com/office/drawing/2014/main" id="{E8EDCDAB-5EA2-4771-B335-41623FD3A78E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8" name="弧形 607">
                  <a:extLst>
                    <a:ext uri="{FF2B5EF4-FFF2-40B4-BE49-F238E27FC236}">
                      <a16:creationId xmlns:a16="http://schemas.microsoft.com/office/drawing/2014/main" id="{C56C1648-F4C1-48F6-8974-8DB1086A3445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9" name="弧形 608">
                  <a:extLst>
                    <a:ext uri="{FF2B5EF4-FFF2-40B4-BE49-F238E27FC236}">
                      <a16:creationId xmlns:a16="http://schemas.microsoft.com/office/drawing/2014/main" id="{A32FC52E-49A5-4B7E-A44C-B38CBE0A015B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0" name="弧形 609">
                  <a:extLst>
                    <a:ext uri="{FF2B5EF4-FFF2-40B4-BE49-F238E27FC236}">
                      <a16:creationId xmlns:a16="http://schemas.microsoft.com/office/drawing/2014/main" id="{176A7DE5-9B38-432F-8CE3-E1FE8256B597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1" name="弧形 610">
                  <a:extLst>
                    <a:ext uri="{FF2B5EF4-FFF2-40B4-BE49-F238E27FC236}">
                      <a16:creationId xmlns:a16="http://schemas.microsoft.com/office/drawing/2014/main" id="{A57E5CDC-E903-4C9C-A3FA-AC961AB25FEC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2" name="弧形 611">
                  <a:extLst>
                    <a:ext uri="{FF2B5EF4-FFF2-40B4-BE49-F238E27FC236}">
                      <a16:creationId xmlns:a16="http://schemas.microsoft.com/office/drawing/2014/main" id="{2F528543-86AA-43D8-B44E-574D52510D38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3" name="弧形 612">
                  <a:extLst>
                    <a:ext uri="{FF2B5EF4-FFF2-40B4-BE49-F238E27FC236}">
                      <a16:creationId xmlns:a16="http://schemas.microsoft.com/office/drawing/2014/main" id="{D2EFD410-5437-4E34-84BE-A733280938C3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4" name="弧形 613">
                  <a:extLst>
                    <a:ext uri="{FF2B5EF4-FFF2-40B4-BE49-F238E27FC236}">
                      <a16:creationId xmlns:a16="http://schemas.microsoft.com/office/drawing/2014/main" id="{F7D761FA-0158-436B-8EFC-860BCCD00EEE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5" name="弧形 614">
                  <a:extLst>
                    <a:ext uri="{FF2B5EF4-FFF2-40B4-BE49-F238E27FC236}">
                      <a16:creationId xmlns:a16="http://schemas.microsoft.com/office/drawing/2014/main" id="{D2CCEBB8-83AD-4DAB-8F84-B2721541257B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6" name="弧形 615">
                  <a:extLst>
                    <a:ext uri="{FF2B5EF4-FFF2-40B4-BE49-F238E27FC236}">
                      <a16:creationId xmlns:a16="http://schemas.microsoft.com/office/drawing/2014/main" id="{D6D019BB-7F68-402A-A7A9-6471FC19ADEC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7" name="弧形 616">
                  <a:extLst>
                    <a:ext uri="{FF2B5EF4-FFF2-40B4-BE49-F238E27FC236}">
                      <a16:creationId xmlns:a16="http://schemas.microsoft.com/office/drawing/2014/main" id="{99211A44-5013-4D31-B7E9-549002414699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8" name="弧形 617">
                  <a:extLst>
                    <a:ext uri="{FF2B5EF4-FFF2-40B4-BE49-F238E27FC236}">
                      <a16:creationId xmlns:a16="http://schemas.microsoft.com/office/drawing/2014/main" id="{03A8F0C2-C019-4B9F-B181-15EEAE8F6699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9" name="弧形 618">
                  <a:extLst>
                    <a:ext uri="{FF2B5EF4-FFF2-40B4-BE49-F238E27FC236}">
                      <a16:creationId xmlns:a16="http://schemas.microsoft.com/office/drawing/2014/main" id="{5F91263E-B703-4D02-B55C-65D5C07B54B2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0" name="弧形 619">
                  <a:extLst>
                    <a:ext uri="{FF2B5EF4-FFF2-40B4-BE49-F238E27FC236}">
                      <a16:creationId xmlns:a16="http://schemas.microsoft.com/office/drawing/2014/main" id="{C1A5B1D8-4E2A-4DD4-BF85-927ABBC79A54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1" name="弧形 620">
                  <a:extLst>
                    <a:ext uri="{FF2B5EF4-FFF2-40B4-BE49-F238E27FC236}">
                      <a16:creationId xmlns:a16="http://schemas.microsoft.com/office/drawing/2014/main" id="{FBDE0215-049D-45E6-95AF-C688B3256D4B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2" name="弧形 621">
                  <a:extLst>
                    <a:ext uri="{FF2B5EF4-FFF2-40B4-BE49-F238E27FC236}">
                      <a16:creationId xmlns:a16="http://schemas.microsoft.com/office/drawing/2014/main" id="{AF24D965-FA6B-4B00-9668-0D0F14966694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3" name="弧形 622">
                  <a:extLst>
                    <a:ext uri="{FF2B5EF4-FFF2-40B4-BE49-F238E27FC236}">
                      <a16:creationId xmlns:a16="http://schemas.microsoft.com/office/drawing/2014/main" id="{4EE95F6A-5BC0-48FF-9205-1F72DC98A32D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4" name="弧形 623">
                  <a:extLst>
                    <a:ext uri="{FF2B5EF4-FFF2-40B4-BE49-F238E27FC236}">
                      <a16:creationId xmlns:a16="http://schemas.microsoft.com/office/drawing/2014/main" id="{08CEC034-A164-4920-9CE3-CC37344B2758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5" name="弧形 624">
                  <a:extLst>
                    <a:ext uri="{FF2B5EF4-FFF2-40B4-BE49-F238E27FC236}">
                      <a16:creationId xmlns:a16="http://schemas.microsoft.com/office/drawing/2014/main" id="{154119B8-2FE1-4088-A53A-836EC9E02D1F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6" name="弧形 625">
                  <a:extLst>
                    <a:ext uri="{FF2B5EF4-FFF2-40B4-BE49-F238E27FC236}">
                      <a16:creationId xmlns:a16="http://schemas.microsoft.com/office/drawing/2014/main" id="{E472E947-1DFF-4C3B-BE08-2042EE9C0E0D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7" name="弧形 626">
                  <a:extLst>
                    <a:ext uri="{FF2B5EF4-FFF2-40B4-BE49-F238E27FC236}">
                      <a16:creationId xmlns:a16="http://schemas.microsoft.com/office/drawing/2014/main" id="{EAF5A248-C1FE-4EE5-BDD3-DF4A6C14A4FC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8" name="弧形 627">
                  <a:extLst>
                    <a:ext uri="{FF2B5EF4-FFF2-40B4-BE49-F238E27FC236}">
                      <a16:creationId xmlns:a16="http://schemas.microsoft.com/office/drawing/2014/main" id="{DE876467-CC6E-4772-9E6C-8034D8F0B917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9" name="弧形 628">
                  <a:extLst>
                    <a:ext uri="{FF2B5EF4-FFF2-40B4-BE49-F238E27FC236}">
                      <a16:creationId xmlns:a16="http://schemas.microsoft.com/office/drawing/2014/main" id="{2B86F427-8A9A-4233-B014-0A96A84BF388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0" name="弧形 629">
                  <a:extLst>
                    <a:ext uri="{FF2B5EF4-FFF2-40B4-BE49-F238E27FC236}">
                      <a16:creationId xmlns:a16="http://schemas.microsoft.com/office/drawing/2014/main" id="{F7C30580-5657-4244-93CD-937FB5BA97A3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1" name="弧形 630">
                  <a:extLst>
                    <a:ext uri="{FF2B5EF4-FFF2-40B4-BE49-F238E27FC236}">
                      <a16:creationId xmlns:a16="http://schemas.microsoft.com/office/drawing/2014/main" id="{0B7A02BC-159D-453C-8298-811913332F3D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2" name="弧形 631">
                  <a:extLst>
                    <a:ext uri="{FF2B5EF4-FFF2-40B4-BE49-F238E27FC236}">
                      <a16:creationId xmlns:a16="http://schemas.microsoft.com/office/drawing/2014/main" id="{62690BAC-8E9C-4926-8408-AA2BA0C67F38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3" name="弧形 632">
                  <a:extLst>
                    <a:ext uri="{FF2B5EF4-FFF2-40B4-BE49-F238E27FC236}">
                      <a16:creationId xmlns:a16="http://schemas.microsoft.com/office/drawing/2014/main" id="{0C25D50A-60B4-4ECA-9C03-DBCDBC046293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4" name="弧形 633">
                  <a:extLst>
                    <a:ext uri="{FF2B5EF4-FFF2-40B4-BE49-F238E27FC236}">
                      <a16:creationId xmlns:a16="http://schemas.microsoft.com/office/drawing/2014/main" id="{6804D8C4-E083-4043-B720-618D04207FD7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5" name="弧形 634">
                  <a:extLst>
                    <a:ext uri="{FF2B5EF4-FFF2-40B4-BE49-F238E27FC236}">
                      <a16:creationId xmlns:a16="http://schemas.microsoft.com/office/drawing/2014/main" id="{AD714758-B513-4258-99FB-7574F329ADEE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6" name="弧形 635">
                  <a:extLst>
                    <a:ext uri="{FF2B5EF4-FFF2-40B4-BE49-F238E27FC236}">
                      <a16:creationId xmlns:a16="http://schemas.microsoft.com/office/drawing/2014/main" id="{6FAD28F2-B127-4C24-BFCD-61BF1F25E987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7" name="弧形 636">
                  <a:extLst>
                    <a:ext uri="{FF2B5EF4-FFF2-40B4-BE49-F238E27FC236}">
                      <a16:creationId xmlns:a16="http://schemas.microsoft.com/office/drawing/2014/main" id="{1A018932-28AA-448D-A2A9-B081BE8B4EB3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8" name="弧形 637">
                  <a:extLst>
                    <a:ext uri="{FF2B5EF4-FFF2-40B4-BE49-F238E27FC236}">
                      <a16:creationId xmlns:a16="http://schemas.microsoft.com/office/drawing/2014/main" id="{0447E1DC-715A-4712-AF33-A1C71F1C8EB0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9" name="弧形 638">
                  <a:extLst>
                    <a:ext uri="{FF2B5EF4-FFF2-40B4-BE49-F238E27FC236}">
                      <a16:creationId xmlns:a16="http://schemas.microsoft.com/office/drawing/2014/main" id="{C5393571-ED29-4A97-B431-DB9D860FFB88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0" name="弧形 639">
                  <a:extLst>
                    <a:ext uri="{FF2B5EF4-FFF2-40B4-BE49-F238E27FC236}">
                      <a16:creationId xmlns:a16="http://schemas.microsoft.com/office/drawing/2014/main" id="{9B1A00B0-ADE8-4269-B152-D7449ECEAAD8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1" name="弧形 640">
                  <a:extLst>
                    <a:ext uri="{FF2B5EF4-FFF2-40B4-BE49-F238E27FC236}">
                      <a16:creationId xmlns:a16="http://schemas.microsoft.com/office/drawing/2014/main" id="{F65E89A5-DDA3-4514-8379-8B3173378663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2" name="弧形 641">
                  <a:extLst>
                    <a:ext uri="{FF2B5EF4-FFF2-40B4-BE49-F238E27FC236}">
                      <a16:creationId xmlns:a16="http://schemas.microsoft.com/office/drawing/2014/main" id="{A2B82DC9-67BC-45B2-AA47-A091D082FD6D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3" name="弧形 642">
                  <a:extLst>
                    <a:ext uri="{FF2B5EF4-FFF2-40B4-BE49-F238E27FC236}">
                      <a16:creationId xmlns:a16="http://schemas.microsoft.com/office/drawing/2014/main" id="{FA8955A9-8F98-4537-91B9-1528BC92E10E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4" name="弧形 643">
                  <a:extLst>
                    <a:ext uri="{FF2B5EF4-FFF2-40B4-BE49-F238E27FC236}">
                      <a16:creationId xmlns:a16="http://schemas.microsoft.com/office/drawing/2014/main" id="{63BA5C3E-9BEC-4FA1-B99C-8F32C688D1DC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5" name="弧形 644">
                  <a:extLst>
                    <a:ext uri="{FF2B5EF4-FFF2-40B4-BE49-F238E27FC236}">
                      <a16:creationId xmlns:a16="http://schemas.microsoft.com/office/drawing/2014/main" id="{59D0E7BD-65D9-430D-A8C6-C3CE49220D52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6" name="弧形 645">
                  <a:extLst>
                    <a:ext uri="{FF2B5EF4-FFF2-40B4-BE49-F238E27FC236}">
                      <a16:creationId xmlns:a16="http://schemas.microsoft.com/office/drawing/2014/main" id="{A8C943B1-DED1-4CCE-8A4F-55E01632E4B8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7" name="弧形 646">
                  <a:extLst>
                    <a:ext uri="{FF2B5EF4-FFF2-40B4-BE49-F238E27FC236}">
                      <a16:creationId xmlns:a16="http://schemas.microsoft.com/office/drawing/2014/main" id="{5C245AC2-5528-4110-9AD5-AD807716D147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8" name="弧形 647">
                  <a:extLst>
                    <a:ext uri="{FF2B5EF4-FFF2-40B4-BE49-F238E27FC236}">
                      <a16:creationId xmlns:a16="http://schemas.microsoft.com/office/drawing/2014/main" id="{BCE19338-A79C-47C4-8FDE-70BBB6AA9A73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9" name="弧形 648">
                  <a:extLst>
                    <a:ext uri="{FF2B5EF4-FFF2-40B4-BE49-F238E27FC236}">
                      <a16:creationId xmlns:a16="http://schemas.microsoft.com/office/drawing/2014/main" id="{96F4BE97-B32F-4509-8912-449014C7DE8C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0" name="弧形 649">
                  <a:extLst>
                    <a:ext uri="{FF2B5EF4-FFF2-40B4-BE49-F238E27FC236}">
                      <a16:creationId xmlns:a16="http://schemas.microsoft.com/office/drawing/2014/main" id="{52B9EF2C-476E-4645-9FEF-4A9AC5956055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1" name="弧形 650">
                  <a:extLst>
                    <a:ext uri="{FF2B5EF4-FFF2-40B4-BE49-F238E27FC236}">
                      <a16:creationId xmlns:a16="http://schemas.microsoft.com/office/drawing/2014/main" id="{53D5EDDF-AC04-40B1-87B4-94C6B126979D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2" name="弧形 651">
                  <a:extLst>
                    <a:ext uri="{FF2B5EF4-FFF2-40B4-BE49-F238E27FC236}">
                      <a16:creationId xmlns:a16="http://schemas.microsoft.com/office/drawing/2014/main" id="{06CC0205-140B-4F42-B4C6-2C7FAB0AB02A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3" name="弧形 652">
                  <a:extLst>
                    <a:ext uri="{FF2B5EF4-FFF2-40B4-BE49-F238E27FC236}">
                      <a16:creationId xmlns:a16="http://schemas.microsoft.com/office/drawing/2014/main" id="{9780A557-C2E6-45D9-993A-FB11949E4559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4" name="弧形 653">
                  <a:extLst>
                    <a:ext uri="{FF2B5EF4-FFF2-40B4-BE49-F238E27FC236}">
                      <a16:creationId xmlns:a16="http://schemas.microsoft.com/office/drawing/2014/main" id="{0437CB4A-267F-44DD-BD29-EE61CC322765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5" name="弧形 654">
                  <a:extLst>
                    <a:ext uri="{FF2B5EF4-FFF2-40B4-BE49-F238E27FC236}">
                      <a16:creationId xmlns:a16="http://schemas.microsoft.com/office/drawing/2014/main" id="{3FBEDDD8-750E-4BDF-91FD-603C037D7D62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6" name="弧形 655">
                  <a:extLst>
                    <a:ext uri="{FF2B5EF4-FFF2-40B4-BE49-F238E27FC236}">
                      <a16:creationId xmlns:a16="http://schemas.microsoft.com/office/drawing/2014/main" id="{80DA2EB6-E57A-4A99-B220-B58BF96EC9C8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54" name="文本框 553">
              <a:extLst>
                <a:ext uri="{FF2B5EF4-FFF2-40B4-BE49-F238E27FC236}">
                  <a16:creationId xmlns:a16="http://schemas.microsoft.com/office/drawing/2014/main" id="{97C9B6FB-FFAB-47CC-A5AC-89E98AA64F97}"/>
                </a:ext>
              </a:extLst>
            </p:cNvPr>
            <p:cNvSpPr txBox="1"/>
            <p:nvPr/>
          </p:nvSpPr>
          <p:spPr>
            <a:xfrm>
              <a:off x="3053770" y="2656696"/>
              <a:ext cx="1380881" cy="713304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</a:rPr>
                <a:t>物业</a:t>
              </a:r>
              <a:endParaRPr lang="en-US" sz="20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560CBE60-61E5-4556-9562-4CCDBA42308A}"/>
              </a:ext>
            </a:extLst>
          </p:cNvPr>
          <p:cNvGrpSpPr/>
          <p:nvPr/>
        </p:nvGrpSpPr>
        <p:grpSpPr>
          <a:xfrm>
            <a:off x="2319254" y="1294673"/>
            <a:ext cx="1577756" cy="1577764"/>
            <a:chOff x="2955331" y="2224466"/>
            <a:chExt cx="1577756" cy="157776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50C1B16-A451-4289-A21D-51B78484D1F1}"/>
                </a:ext>
              </a:extLst>
            </p:cNvPr>
            <p:cNvGrpSpPr/>
            <p:nvPr/>
          </p:nvGrpSpPr>
          <p:grpSpPr>
            <a:xfrm>
              <a:off x="2955331" y="2224466"/>
              <a:ext cx="1577756" cy="1577764"/>
              <a:chOff x="2646364" y="1663284"/>
              <a:chExt cx="1577756" cy="157776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549C7D0F-9B53-4E7D-AC26-0F475C86FF81}"/>
                  </a:ext>
                </a:extLst>
              </p:cNvPr>
              <p:cNvSpPr/>
              <p:nvPr/>
            </p:nvSpPr>
            <p:spPr>
              <a:xfrm>
                <a:off x="2652444" y="1669369"/>
                <a:ext cx="1565596" cy="1565595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FF631B2A-02A9-4DFC-8FD7-7EA16261B6B8}"/>
                  </a:ext>
                </a:extLst>
              </p:cNvPr>
              <p:cNvGrpSpPr/>
              <p:nvPr/>
            </p:nvGrpSpPr>
            <p:grpSpPr>
              <a:xfrm>
                <a:off x="2646364" y="1663284"/>
                <a:ext cx="1577756" cy="1577764"/>
                <a:chOff x="2842276" y="-419100"/>
                <a:chExt cx="5577822" cy="5577840"/>
              </a:xfrm>
            </p:grpSpPr>
            <p:sp>
              <p:nvSpPr>
                <p:cNvPr id="24" name="弧形 23">
                  <a:extLst>
                    <a:ext uri="{FF2B5EF4-FFF2-40B4-BE49-F238E27FC236}">
                      <a16:creationId xmlns:a16="http://schemas.microsoft.com/office/drawing/2014/main" id="{EEA251BF-06F2-4452-9475-FA0A33E5B4DB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弧形 24">
                  <a:extLst>
                    <a:ext uri="{FF2B5EF4-FFF2-40B4-BE49-F238E27FC236}">
                      <a16:creationId xmlns:a16="http://schemas.microsoft.com/office/drawing/2014/main" id="{F36B2380-6CE7-4C34-8774-B5762943376B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弧形 25">
                  <a:extLst>
                    <a:ext uri="{FF2B5EF4-FFF2-40B4-BE49-F238E27FC236}">
                      <a16:creationId xmlns:a16="http://schemas.microsoft.com/office/drawing/2014/main" id="{2CBB4AEA-C732-450C-9263-75B4BD2C800B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弧形 26">
                  <a:extLst>
                    <a:ext uri="{FF2B5EF4-FFF2-40B4-BE49-F238E27FC236}">
                      <a16:creationId xmlns:a16="http://schemas.microsoft.com/office/drawing/2014/main" id="{12F1608E-B4CD-4977-94FE-80FEB6E218C1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弧形 27">
                  <a:extLst>
                    <a:ext uri="{FF2B5EF4-FFF2-40B4-BE49-F238E27FC236}">
                      <a16:creationId xmlns:a16="http://schemas.microsoft.com/office/drawing/2014/main" id="{925F9708-8CE7-4D1C-AAC0-0A5DC05B3C2A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弧形 28">
                  <a:extLst>
                    <a:ext uri="{FF2B5EF4-FFF2-40B4-BE49-F238E27FC236}">
                      <a16:creationId xmlns:a16="http://schemas.microsoft.com/office/drawing/2014/main" id="{AF257B49-F7B3-4B1F-87D1-6B131D2F743E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弧形 29">
                  <a:extLst>
                    <a:ext uri="{FF2B5EF4-FFF2-40B4-BE49-F238E27FC236}">
                      <a16:creationId xmlns:a16="http://schemas.microsoft.com/office/drawing/2014/main" id="{23A7060C-3F7C-4695-9806-381CDD026851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弧形 30">
                  <a:extLst>
                    <a:ext uri="{FF2B5EF4-FFF2-40B4-BE49-F238E27FC236}">
                      <a16:creationId xmlns:a16="http://schemas.microsoft.com/office/drawing/2014/main" id="{2836D500-470F-428B-847B-4FA973DB1AF9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弧形 31">
                  <a:extLst>
                    <a:ext uri="{FF2B5EF4-FFF2-40B4-BE49-F238E27FC236}">
                      <a16:creationId xmlns:a16="http://schemas.microsoft.com/office/drawing/2014/main" id="{F0CC754B-556A-474D-B287-E30EAC0CA45C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弧形 32">
                  <a:extLst>
                    <a:ext uri="{FF2B5EF4-FFF2-40B4-BE49-F238E27FC236}">
                      <a16:creationId xmlns:a16="http://schemas.microsoft.com/office/drawing/2014/main" id="{E9C6E8C0-84F7-4894-A592-9EFD5EB50068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弧形 33">
                  <a:extLst>
                    <a:ext uri="{FF2B5EF4-FFF2-40B4-BE49-F238E27FC236}">
                      <a16:creationId xmlns:a16="http://schemas.microsoft.com/office/drawing/2014/main" id="{9AE0C906-C025-433C-BCBF-9C8F42DC34F8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弧形 34">
                  <a:extLst>
                    <a:ext uri="{FF2B5EF4-FFF2-40B4-BE49-F238E27FC236}">
                      <a16:creationId xmlns:a16="http://schemas.microsoft.com/office/drawing/2014/main" id="{AC195798-246C-468F-BF2E-1A61D4A08BF5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E061CC80-B8F7-4CD7-AA4C-606CB16430A1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弧形 36">
                  <a:extLst>
                    <a:ext uri="{FF2B5EF4-FFF2-40B4-BE49-F238E27FC236}">
                      <a16:creationId xmlns:a16="http://schemas.microsoft.com/office/drawing/2014/main" id="{7E30B163-8688-4AC8-8BF2-EAD2C8823396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弧形 37">
                  <a:extLst>
                    <a:ext uri="{FF2B5EF4-FFF2-40B4-BE49-F238E27FC236}">
                      <a16:creationId xmlns:a16="http://schemas.microsoft.com/office/drawing/2014/main" id="{39C78260-79B1-473A-9634-84C2B35E7C01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弧形 38">
                  <a:extLst>
                    <a:ext uri="{FF2B5EF4-FFF2-40B4-BE49-F238E27FC236}">
                      <a16:creationId xmlns:a16="http://schemas.microsoft.com/office/drawing/2014/main" id="{540576AC-8713-4BE3-A9EB-3F0A06E93881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弧形 39">
                  <a:extLst>
                    <a:ext uri="{FF2B5EF4-FFF2-40B4-BE49-F238E27FC236}">
                      <a16:creationId xmlns:a16="http://schemas.microsoft.com/office/drawing/2014/main" id="{06B6E30C-0118-4AAC-AE6A-EB7BA72BF57E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弧形 40">
                  <a:extLst>
                    <a:ext uri="{FF2B5EF4-FFF2-40B4-BE49-F238E27FC236}">
                      <a16:creationId xmlns:a16="http://schemas.microsoft.com/office/drawing/2014/main" id="{BAC76A1E-FD25-4269-B2CE-AC477CFA1580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弧形 41">
                  <a:extLst>
                    <a:ext uri="{FF2B5EF4-FFF2-40B4-BE49-F238E27FC236}">
                      <a16:creationId xmlns:a16="http://schemas.microsoft.com/office/drawing/2014/main" id="{37BF29BB-435E-4DD5-A725-9A2B7BE93887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弧形 42">
                  <a:extLst>
                    <a:ext uri="{FF2B5EF4-FFF2-40B4-BE49-F238E27FC236}">
                      <a16:creationId xmlns:a16="http://schemas.microsoft.com/office/drawing/2014/main" id="{1F594B2F-B606-464D-94AC-F326AAEF83E7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弧形 43">
                  <a:extLst>
                    <a:ext uri="{FF2B5EF4-FFF2-40B4-BE49-F238E27FC236}">
                      <a16:creationId xmlns:a16="http://schemas.microsoft.com/office/drawing/2014/main" id="{6C1E1127-8A1A-44BC-A3B5-922541B758E5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弧形 44">
                  <a:extLst>
                    <a:ext uri="{FF2B5EF4-FFF2-40B4-BE49-F238E27FC236}">
                      <a16:creationId xmlns:a16="http://schemas.microsoft.com/office/drawing/2014/main" id="{FC761DE7-BBF4-49B6-9CDF-5ED155BDA32E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弧形 45">
                  <a:extLst>
                    <a:ext uri="{FF2B5EF4-FFF2-40B4-BE49-F238E27FC236}">
                      <a16:creationId xmlns:a16="http://schemas.microsoft.com/office/drawing/2014/main" id="{FD44E3F6-767D-4A10-A576-EE73125A5FCA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弧形 46">
                  <a:extLst>
                    <a:ext uri="{FF2B5EF4-FFF2-40B4-BE49-F238E27FC236}">
                      <a16:creationId xmlns:a16="http://schemas.microsoft.com/office/drawing/2014/main" id="{4476BF73-49A2-4147-8855-6ABCA68E80A4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弧形 47">
                  <a:extLst>
                    <a:ext uri="{FF2B5EF4-FFF2-40B4-BE49-F238E27FC236}">
                      <a16:creationId xmlns:a16="http://schemas.microsoft.com/office/drawing/2014/main" id="{B6DEB64D-C979-42C0-A63E-A8FCE8ECA3AF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弧形 48">
                  <a:extLst>
                    <a:ext uri="{FF2B5EF4-FFF2-40B4-BE49-F238E27FC236}">
                      <a16:creationId xmlns:a16="http://schemas.microsoft.com/office/drawing/2014/main" id="{3235644E-1D03-4BB1-81A9-6D0FC913DD25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弧形 49">
                  <a:extLst>
                    <a:ext uri="{FF2B5EF4-FFF2-40B4-BE49-F238E27FC236}">
                      <a16:creationId xmlns:a16="http://schemas.microsoft.com/office/drawing/2014/main" id="{2B701413-AC41-43A3-AD1C-B61920A2BB02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弧形 50">
                  <a:extLst>
                    <a:ext uri="{FF2B5EF4-FFF2-40B4-BE49-F238E27FC236}">
                      <a16:creationId xmlns:a16="http://schemas.microsoft.com/office/drawing/2014/main" id="{91286A99-352D-4D3C-B417-7133120AB694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弧形 51">
                  <a:extLst>
                    <a:ext uri="{FF2B5EF4-FFF2-40B4-BE49-F238E27FC236}">
                      <a16:creationId xmlns:a16="http://schemas.microsoft.com/office/drawing/2014/main" id="{C43ED124-F23A-498F-B2B8-2AD78CF06C5D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弧形 52">
                  <a:extLst>
                    <a:ext uri="{FF2B5EF4-FFF2-40B4-BE49-F238E27FC236}">
                      <a16:creationId xmlns:a16="http://schemas.microsoft.com/office/drawing/2014/main" id="{F53071FA-F2E8-4497-A7DF-8BBCF5AD0FE0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弧形 53">
                  <a:extLst>
                    <a:ext uri="{FF2B5EF4-FFF2-40B4-BE49-F238E27FC236}">
                      <a16:creationId xmlns:a16="http://schemas.microsoft.com/office/drawing/2014/main" id="{5A83B988-7898-49A8-AD76-4F6E327BD8B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449B6B8A-D387-4985-9F65-003D31B358A5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弧形 55">
                  <a:extLst>
                    <a:ext uri="{FF2B5EF4-FFF2-40B4-BE49-F238E27FC236}">
                      <a16:creationId xmlns:a16="http://schemas.microsoft.com/office/drawing/2014/main" id="{790EAF7E-CA13-4DBD-B4A2-DC8C8A19FD3C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弧形 56">
                  <a:extLst>
                    <a:ext uri="{FF2B5EF4-FFF2-40B4-BE49-F238E27FC236}">
                      <a16:creationId xmlns:a16="http://schemas.microsoft.com/office/drawing/2014/main" id="{A4EE5D7C-E3FA-4861-B8B0-6CB168A99525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弧形 57">
                  <a:extLst>
                    <a:ext uri="{FF2B5EF4-FFF2-40B4-BE49-F238E27FC236}">
                      <a16:creationId xmlns:a16="http://schemas.microsoft.com/office/drawing/2014/main" id="{8443D136-E1EF-4B4B-A3AE-2249F8572AAC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弧形 58">
                  <a:extLst>
                    <a:ext uri="{FF2B5EF4-FFF2-40B4-BE49-F238E27FC236}">
                      <a16:creationId xmlns:a16="http://schemas.microsoft.com/office/drawing/2014/main" id="{37F0DAA6-DBEB-4D13-84A9-A5EAEA80732A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弧形 59">
                  <a:extLst>
                    <a:ext uri="{FF2B5EF4-FFF2-40B4-BE49-F238E27FC236}">
                      <a16:creationId xmlns:a16="http://schemas.microsoft.com/office/drawing/2014/main" id="{4560C992-66B8-4F42-A5B2-994108D71FBF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弧形 60">
                  <a:extLst>
                    <a:ext uri="{FF2B5EF4-FFF2-40B4-BE49-F238E27FC236}">
                      <a16:creationId xmlns:a16="http://schemas.microsoft.com/office/drawing/2014/main" id="{F5C811F4-EE8B-4376-BE5B-88684B32264B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弧形 61">
                  <a:extLst>
                    <a:ext uri="{FF2B5EF4-FFF2-40B4-BE49-F238E27FC236}">
                      <a16:creationId xmlns:a16="http://schemas.microsoft.com/office/drawing/2014/main" id="{227C46F8-DF57-4A35-AB48-034C88A149EB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弧形 62">
                  <a:extLst>
                    <a:ext uri="{FF2B5EF4-FFF2-40B4-BE49-F238E27FC236}">
                      <a16:creationId xmlns:a16="http://schemas.microsoft.com/office/drawing/2014/main" id="{F5A07396-7A19-4DFF-AF87-25792E977FEC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弧形 63">
                  <a:extLst>
                    <a:ext uri="{FF2B5EF4-FFF2-40B4-BE49-F238E27FC236}">
                      <a16:creationId xmlns:a16="http://schemas.microsoft.com/office/drawing/2014/main" id="{23D458D1-6A3C-42DB-8C51-9B56BA04A405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弧形 64">
                  <a:extLst>
                    <a:ext uri="{FF2B5EF4-FFF2-40B4-BE49-F238E27FC236}">
                      <a16:creationId xmlns:a16="http://schemas.microsoft.com/office/drawing/2014/main" id="{4F4D890B-D410-4A26-A477-DF1AD0EBE6D6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弧形 65">
                  <a:extLst>
                    <a:ext uri="{FF2B5EF4-FFF2-40B4-BE49-F238E27FC236}">
                      <a16:creationId xmlns:a16="http://schemas.microsoft.com/office/drawing/2014/main" id="{919C6CFF-495C-466A-AFAE-466DAAE3F4CA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弧形 66">
                  <a:extLst>
                    <a:ext uri="{FF2B5EF4-FFF2-40B4-BE49-F238E27FC236}">
                      <a16:creationId xmlns:a16="http://schemas.microsoft.com/office/drawing/2014/main" id="{88286E98-D719-4134-8246-7350068F1DA7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弧形 67">
                  <a:extLst>
                    <a:ext uri="{FF2B5EF4-FFF2-40B4-BE49-F238E27FC236}">
                      <a16:creationId xmlns:a16="http://schemas.microsoft.com/office/drawing/2014/main" id="{C5BD947C-0CFC-4EF3-A3F7-D650C19A8572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弧形 68">
                  <a:extLst>
                    <a:ext uri="{FF2B5EF4-FFF2-40B4-BE49-F238E27FC236}">
                      <a16:creationId xmlns:a16="http://schemas.microsoft.com/office/drawing/2014/main" id="{C603AA71-C6D4-4188-B11F-43D0FC41B20F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弧形 69">
                  <a:extLst>
                    <a:ext uri="{FF2B5EF4-FFF2-40B4-BE49-F238E27FC236}">
                      <a16:creationId xmlns:a16="http://schemas.microsoft.com/office/drawing/2014/main" id="{F9DC0678-BE02-4331-93F8-0996A17D085F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弧形 70">
                  <a:extLst>
                    <a:ext uri="{FF2B5EF4-FFF2-40B4-BE49-F238E27FC236}">
                      <a16:creationId xmlns:a16="http://schemas.microsoft.com/office/drawing/2014/main" id="{B0C279EF-E98A-4BA6-986A-79BDE08EADAB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弧形 71">
                  <a:extLst>
                    <a:ext uri="{FF2B5EF4-FFF2-40B4-BE49-F238E27FC236}">
                      <a16:creationId xmlns:a16="http://schemas.microsoft.com/office/drawing/2014/main" id="{BA1CEB02-372B-4D12-8B81-A06441FB4A5E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弧形 72">
                  <a:extLst>
                    <a:ext uri="{FF2B5EF4-FFF2-40B4-BE49-F238E27FC236}">
                      <a16:creationId xmlns:a16="http://schemas.microsoft.com/office/drawing/2014/main" id="{DECA6277-6006-4E39-89BF-02253F96C286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弧形 73">
                  <a:extLst>
                    <a:ext uri="{FF2B5EF4-FFF2-40B4-BE49-F238E27FC236}">
                      <a16:creationId xmlns:a16="http://schemas.microsoft.com/office/drawing/2014/main" id="{49BFE052-A3CF-476A-8816-FAF1179E1871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弧形 74">
                  <a:extLst>
                    <a:ext uri="{FF2B5EF4-FFF2-40B4-BE49-F238E27FC236}">
                      <a16:creationId xmlns:a16="http://schemas.microsoft.com/office/drawing/2014/main" id="{38051901-D646-4196-9BC6-126410925B7F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弧形 75">
                  <a:extLst>
                    <a:ext uri="{FF2B5EF4-FFF2-40B4-BE49-F238E27FC236}">
                      <a16:creationId xmlns:a16="http://schemas.microsoft.com/office/drawing/2014/main" id="{20197537-3536-4A3E-8EF2-FFE02A04BA60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弧形 76">
                  <a:extLst>
                    <a:ext uri="{FF2B5EF4-FFF2-40B4-BE49-F238E27FC236}">
                      <a16:creationId xmlns:a16="http://schemas.microsoft.com/office/drawing/2014/main" id="{8D6163CE-AD88-4BCE-89E6-171FD966451E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弧形 77">
                  <a:extLst>
                    <a:ext uri="{FF2B5EF4-FFF2-40B4-BE49-F238E27FC236}">
                      <a16:creationId xmlns:a16="http://schemas.microsoft.com/office/drawing/2014/main" id="{CC748B33-C621-473F-8885-057905B55BD8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弧形 78">
                  <a:extLst>
                    <a:ext uri="{FF2B5EF4-FFF2-40B4-BE49-F238E27FC236}">
                      <a16:creationId xmlns:a16="http://schemas.microsoft.com/office/drawing/2014/main" id="{D15CBFB0-B180-4BF3-855D-E99C1FCB0920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" name="弧形 79">
                  <a:extLst>
                    <a:ext uri="{FF2B5EF4-FFF2-40B4-BE49-F238E27FC236}">
                      <a16:creationId xmlns:a16="http://schemas.microsoft.com/office/drawing/2014/main" id="{C6C58474-6A31-476A-8484-A7283026D22B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" name="弧形 80">
                  <a:extLst>
                    <a:ext uri="{FF2B5EF4-FFF2-40B4-BE49-F238E27FC236}">
                      <a16:creationId xmlns:a16="http://schemas.microsoft.com/office/drawing/2014/main" id="{A10B58F1-0FE2-43E6-A03C-6553B3F939E6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" name="弧形 81">
                  <a:extLst>
                    <a:ext uri="{FF2B5EF4-FFF2-40B4-BE49-F238E27FC236}">
                      <a16:creationId xmlns:a16="http://schemas.microsoft.com/office/drawing/2014/main" id="{731680A9-D0D7-40B3-AFE0-C3A4E689350A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弧形 82">
                  <a:extLst>
                    <a:ext uri="{FF2B5EF4-FFF2-40B4-BE49-F238E27FC236}">
                      <a16:creationId xmlns:a16="http://schemas.microsoft.com/office/drawing/2014/main" id="{6537476F-0BD1-4BF9-9508-5F3AAD98C82F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弧形 83">
                  <a:extLst>
                    <a:ext uri="{FF2B5EF4-FFF2-40B4-BE49-F238E27FC236}">
                      <a16:creationId xmlns:a16="http://schemas.microsoft.com/office/drawing/2014/main" id="{B07F81DC-19E5-4A56-9029-79B18237C428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弧形 84">
                  <a:extLst>
                    <a:ext uri="{FF2B5EF4-FFF2-40B4-BE49-F238E27FC236}">
                      <a16:creationId xmlns:a16="http://schemas.microsoft.com/office/drawing/2014/main" id="{A29A315D-055D-444F-BCB4-EB847202886E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" name="弧形 85">
                  <a:extLst>
                    <a:ext uri="{FF2B5EF4-FFF2-40B4-BE49-F238E27FC236}">
                      <a16:creationId xmlns:a16="http://schemas.microsoft.com/office/drawing/2014/main" id="{C63D1F3D-2736-4B0E-9528-9733F90E8BEC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7" name="弧形 86">
                  <a:extLst>
                    <a:ext uri="{FF2B5EF4-FFF2-40B4-BE49-F238E27FC236}">
                      <a16:creationId xmlns:a16="http://schemas.microsoft.com/office/drawing/2014/main" id="{BC204655-B546-406A-BFBC-27778FDE9A58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弧形 87">
                  <a:extLst>
                    <a:ext uri="{FF2B5EF4-FFF2-40B4-BE49-F238E27FC236}">
                      <a16:creationId xmlns:a16="http://schemas.microsoft.com/office/drawing/2014/main" id="{DC46CDEA-8C54-41D7-8BBA-D19632DCB538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弧形 88">
                  <a:extLst>
                    <a:ext uri="{FF2B5EF4-FFF2-40B4-BE49-F238E27FC236}">
                      <a16:creationId xmlns:a16="http://schemas.microsoft.com/office/drawing/2014/main" id="{DF615C23-CCF9-4D87-B793-14EB361DEAD0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弧形 89">
                  <a:extLst>
                    <a:ext uri="{FF2B5EF4-FFF2-40B4-BE49-F238E27FC236}">
                      <a16:creationId xmlns:a16="http://schemas.microsoft.com/office/drawing/2014/main" id="{8D1BFF39-F482-4E27-8B54-46F893CCB80C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弧形 90">
                  <a:extLst>
                    <a:ext uri="{FF2B5EF4-FFF2-40B4-BE49-F238E27FC236}">
                      <a16:creationId xmlns:a16="http://schemas.microsoft.com/office/drawing/2014/main" id="{4ADEAF1D-9C89-4710-9852-85AA35EA3E87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弧形 91">
                  <a:extLst>
                    <a:ext uri="{FF2B5EF4-FFF2-40B4-BE49-F238E27FC236}">
                      <a16:creationId xmlns:a16="http://schemas.microsoft.com/office/drawing/2014/main" id="{22B416D0-2364-47E8-8B32-C97B522AE7F8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弧形 92">
                  <a:extLst>
                    <a:ext uri="{FF2B5EF4-FFF2-40B4-BE49-F238E27FC236}">
                      <a16:creationId xmlns:a16="http://schemas.microsoft.com/office/drawing/2014/main" id="{68B520D6-0BD1-4275-9F1C-C8F6F84107D9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弧形 93">
                  <a:extLst>
                    <a:ext uri="{FF2B5EF4-FFF2-40B4-BE49-F238E27FC236}">
                      <a16:creationId xmlns:a16="http://schemas.microsoft.com/office/drawing/2014/main" id="{E8292806-D7B7-4585-AD6C-4AAF9D0D3062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弧形 94">
                  <a:extLst>
                    <a:ext uri="{FF2B5EF4-FFF2-40B4-BE49-F238E27FC236}">
                      <a16:creationId xmlns:a16="http://schemas.microsoft.com/office/drawing/2014/main" id="{87E3F8DB-74EA-4AB2-B647-A3608067EA69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弧形 95">
                  <a:extLst>
                    <a:ext uri="{FF2B5EF4-FFF2-40B4-BE49-F238E27FC236}">
                      <a16:creationId xmlns:a16="http://schemas.microsoft.com/office/drawing/2014/main" id="{96983060-69D8-47DE-BCF7-BA17F6177FBB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弧形 96">
                  <a:extLst>
                    <a:ext uri="{FF2B5EF4-FFF2-40B4-BE49-F238E27FC236}">
                      <a16:creationId xmlns:a16="http://schemas.microsoft.com/office/drawing/2014/main" id="{BC39990D-9A7D-4C5D-B2D0-CA1ACD798FDB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8" name="弧形 97">
                  <a:extLst>
                    <a:ext uri="{FF2B5EF4-FFF2-40B4-BE49-F238E27FC236}">
                      <a16:creationId xmlns:a16="http://schemas.microsoft.com/office/drawing/2014/main" id="{3094E980-877A-4D54-8C03-EF4B658DE900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9" name="弧形 98">
                  <a:extLst>
                    <a:ext uri="{FF2B5EF4-FFF2-40B4-BE49-F238E27FC236}">
                      <a16:creationId xmlns:a16="http://schemas.microsoft.com/office/drawing/2014/main" id="{3370E0A6-6C27-4E5A-B62F-2E45255B782C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弧形 99">
                  <a:extLst>
                    <a:ext uri="{FF2B5EF4-FFF2-40B4-BE49-F238E27FC236}">
                      <a16:creationId xmlns:a16="http://schemas.microsoft.com/office/drawing/2014/main" id="{1F7B68C8-4BDC-4DDA-9197-3F558A676D0E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弧形 100">
                  <a:extLst>
                    <a:ext uri="{FF2B5EF4-FFF2-40B4-BE49-F238E27FC236}">
                      <a16:creationId xmlns:a16="http://schemas.microsoft.com/office/drawing/2014/main" id="{93454B95-09AA-4A34-9272-E8752C3D0D28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" name="弧形 101">
                  <a:extLst>
                    <a:ext uri="{FF2B5EF4-FFF2-40B4-BE49-F238E27FC236}">
                      <a16:creationId xmlns:a16="http://schemas.microsoft.com/office/drawing/2014/main" id="{C2093CEE-DCA6-407A-B14B-F7422FD53BB3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弧形 102">
                  <a:extLst>
                    <a:ext uri="{FF2B5EF4-FFF2-40B4-BE49-F238E27FC236}">
                      <a16:creationId xmlns:a16="http://schemas.microsoft.com/office/drawing/2014/main" id="{D46CE259-1131-4A40-A539-1245F37D5AB9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弧形 103">
                  <a:extLst>
                    <a:ext uri="{FF2B5EF4-FFF2-40B4-BE49-F238E27FC236}">
                      <a16:creationId xmlns:a16="http://schemas.microsoft.com/office/drawing/2014/main" id="{46EE27E8-8B92-47B2-B066-A106B521A9F1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弧形 104">
                  <a:extLst>
                    <a:ext uri="{FF2B5EF4-FFF2-40B4-BE49-F238E27FC236}">
                      <a16:creationId xmlns:a16="http://schemas.microsoft.com/office/drawing/2014/main" id="{D4788616-6E9B-4EA0-86C2-98FFCAF11CB1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弧形 105">
                  <a:extLst>
                    <a:ext uri="{FF2B5EF4-FFF2-40B4-BE49-F238E27FC236}">
                      <a16:creationId xmlns:a16="http://schemas.microsoft.com/office/drawing/2014/main" id="{18CFE55A-91A0-47F6-A511-8E7CFF245EF5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弧形 106">
                  <a:extLst>
                    <a:ext uri="{FF2B5EF4-FFF2-40B4-BE49-F238E27FC236}">
                      <a16:creationId xmlns:a16="http://schemas.microsoft.com/office/drawing/2014/main" id="{32E7ACD5-1D14-4F6A-9783-C1D05E8E99FC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弧形 107">
                  <a:extLst>
                    <a:ext uri="{FF2B5EF4-FFF2-40B4-BE49-F238E27FC236}">
                      <a16:creationId xmlns:a16="http://schemas.microsoft.com/office/drawing/2014/main" id="{54BE579B-ED42-4F00-960B-5B0A57B06820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弧形 108">
                  <a:extLst>
                    <a:ext uri="{FF2B5EF4-FFF2-40B4-BE49-F238E27FC236}">
                      <a16:creationId xmlns:a16="http://schemas.microsoft.com/office/drawing/2014/main" id="{46564044-8FC1-42A3-B805-477EFED28D3B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弧形 109">
                  <a:extLst>
                    <a:ext uri="{FF2B5EF4-FFF2-40B4-BE49-F238E27FC236}">
                      <a16:creationId xmlns:a16="http://schemas.microsoft.com/office/drawing/2014/main" id="{D221F3D9-FCD3-4C9A-AC79-F15C34C903C5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弧形 110">
                  <a:extLst>
                    <a:ext uri="{FF2B5EF4-FFF2-40B4-BE49-F238E27FC236}">
                      <a16:creationId xmlns:a16="http://schemas.microsoft.com/office/drawing/2014/main" id="{E002374E-F722-4B48-B3CC-4D41A1010EFE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弧形 111">
                  <a:extLst>
                    <a:ext uri="{FF2B5EF4-FFF2-40B4-BE49-F238E27FC236}">
                      <a16:creationId xmlns:a16="http://schemas.microsoft.com/office/drawing/2014/main" id="{1217D762-835F-4260-B90E-BB493DAF66BF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弧形 112">
                  <a:extLst>
                    <a:ext uri="{FF2B5EF4-FFF2-40B4-BE49-F238E27FC236}">
                      <a16:creationId xmlns:a16="http://schemas.microsoft.com/office/drawing/2014/main" id="{DAFAF1EC-92B5-4071-AB73-8EE0E2624816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弧形 113">
                  <a:extLst>
                    <a:ext uri="{FF2B5EF4-FFF2-40B4-BE49-F238E27FC236}">
                      <a16:creationId xmlns:a16="http://schemas.microsoft.com/office/drawing/2014/main" id="{5F190E5B-6969-401D-BAFD-AFCE48FA7559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弧形 114">
                  <a:extLst>
                    <a:ext uri="{FF2B5EF4-FFF2-40B4-BE49-F238E27FC236}">
                      <a16:creationId xmlns:a16="http://schemas.microsoft.com/office/drawing/2014/main" id="{12DB96FF-3FB3-4B4B-8D94-C66481FEC0F9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弧形 115">
                  <a:extLst>
                    <a:ext uri="{FF2B5EF4-FFF2-40B4-BE49-F238E27FC236}">
                      <a16:creationId xmlns:a16="http://schemas.microsoft.com/office/drawing/2014/main" id="{0403E532-F1B5-4140-BB9E-D4C82CBA26EB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弧形 116">
                  <a:extLst>
                    <a:ext uri="{FF2B5EF4-FFF2-40B4-BE49-F238E27FC236}">
                      <a16:creationId xmlns:a16="http://schemas.microsoft.com/office/drawing/2014/main" id="{BAE123EC-8508-46BE-BB14-96C3551A8633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弧形 117">
                  <a:extLst>
                    <a:ext uri="{FF2B5EF4-FFF2-40B4-BE49-F238E27FC236}">
                      <a16:creationId xmlns:a16="http://schemas.microsoft.com/office/drawing/2014/main" id="{7837D125-F3FF-4F4C-88F8-2D224538D940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弧形 118">
                  <a:extLst>
                    <a:ext uri="{FF2B5EF4-FFF2-40B4-BE49-F238E27FC236}">
                      <a16:creationId xmlns:a16="http://schemas.microsoft.com/office/drawing/2014/main" id="{0EE7BCA3-F3C0-4A56-AA57-E26D876C9722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弧形 119">
                  <a:extLst>
                    <a:ext uri="{FF2B5EF4-FFF2-40B4-BE49-F238E27FC236}">
                      <a16:creationId xmlns:a16="http://schemas.microsoft.com/office/drawing/2014/main" id="{C1F8F82B-181C-4137-B8AD-F9DB500F31A1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弧形 120">
                  <a:extLst>
                    <a:ext uri="{FF2B5EF4-FFF2-40B4-BE49-F238E27FC236}">
                      <a16:creationId xmlns:a16="http://schemas.microsoft.com/office/drawing/2014/main" id="{F852C037-79D1-4BD5-B4D3-75D643C288BE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弧形 121">
                  <a:extLst>
                    <a:ext uri="{FF2B5EF4-FFF2-40B4-BE49-F238E27FC236}">
                      <a16:creationId xmlns:a16="http://schemas.microsoft.com/office/drawing/2014/main" id="{F639E0E9-D252-4498-B899-4CDD39D8B97D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弧形 122">
                  <a:extLst>
                    <a:ext uri="{FF2B5EF4-FFF2-40B4-BE49-F238E27FC236}">
                      <a16:creationId xmlns:a16="http://schemas.microsoft.com/office/drawing/2014/main" id="{00D1433A-ABF1-4651-BA8F-A2C96E53B4A6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4BEF2598-5B08-464A-B722-E0016345F62A}"/>
                </a:ext>
              </a:extLst>
            </p:cNvPr>
            <p:cNvSpPr txBox="1"/>
            <p:nvPr/>
          </p:nvSpPr>
          <p:spPr>
            <a:xfrm>
              <a:off x="3151739" y="2690183"/>
              <a:ext cx="1184940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chemeClr val="bg1"/>
                  </a:solidFill>
                </a:rPr>
                <a:t>工业</a:t>
              </a:r>
              <a:endParaRPr lang="en-US" sz="36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01D29EE-047B-4E03-AD83-459620801521}"/>
              </a:ext>
            </a:extLst>
          </p:cNvPr>
          <p:cNvGrpSpPr/>
          <p:nvPr/>
        </p:nvGrpSpPr>
        <p:grpSpPr>
          <a:xfrm>
            <a:off x="3949608" y="2479409"/>
            <a:ext cx="1196658" cy="1196660"/>
            <a:chOff x="2955332" y="2224471"/>
            <a:chExt cx="1577757" cy="1577761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309BDD87-8A5E-442C-BEC7-4B245EFECE5B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DA81F1B-AA20-49F0-B19F-EA00B66E7135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66BBBAD0-87BF-4F4F-9C92-3EAD0777F3C3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133" name="弧形 132">
                  <a:extLst>
                    <a:ext uri="{FF2B5EF4-FFF2-40B4-BE49-F238E27FC236}">
                      <a16:creationId xmlns:a16="http://schemas.microsoft.com/office/drawing/2014/main" id="{A01B812A-5842-4645-815C-62AE1019EFB9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4" name="弧形 133">
                  <a:extLst>
                    <a:ext uri="{FF2B5EF4-FFF2-40B4-BE49-F238E27FC236}">
                      <a16:creationId xmlns:a16="http://schemas.microsoft.com/office/drawing/2014/main" id="{5C669404-BF7C-4A8F-BA1D-9F694523083D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" name="弧形 134">
                  <a:extLst>
                    <a:ext uri="{FF2B5EF4-FFF2-40B4-BE49-F238E27FC236}">
                      <a16:creationId xmlns:a16="http://schemas.microsoft.com/office/drawing/2014/main" id="{A2F34982-F0DF-4ABB-A766-3582B8162CE6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" name="弧形 135">
                  <a:extLst>
                    <a:ext uri="{FF2B5EF4-FFF2-40B4-BE49-F238E27FC236}">
                      <a16:creationId xmlns:a16="http://schemas.microsoft.com/office/drawing/2014/main" id="{99D77D31-CBA1-4E5A-AA9A-6CDBA6974956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7" name="弧形 136">
                  <a:extLst>
                    <a:ext uri="{FF2B5EF4-FFF2-40B4-BE49-F238E27FC236}">
                      <a16:creationId xmlns:a16="http://schemas.microsoft.com/office/drawing/2014/main" id="{413B14BD-F55C-4412-8720-DDBABAE9A351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" name="弧形 137">
                  <a:extLst>
                    <a:ext uri="{FF2B5EF4-FFF2-40B4-BE49-F238E27FC236}">
                      <a16:creationId xmlns:a16="http://schemas.microsoft.com/office/drawing/2014/main" id="{12B1BF86-B394-4990-A085-CFD101A58029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弧形 138">
                  <a:extLst>
                    <a:ext uri="{FF2B5EF4-FFF2-40B4-BE49-F238E27FC236}">
                      <a16:creationId xmlns:a16="http://schemas.microsoft.com/office/drawing/2014/main" id="{D435A1A0-85BC-49FD-981E-1B6D2D5A8F74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0" name="弧形 139">
                  <a:extLst>
                    <a:ext uri="{FF2B5EF4-FFF2-40B4-BE49-F238E27FC236}">
                      <a16:creationId xmlns:a16="http://schemas.microsoft.com/office/drawing/2014/main" id="{C314A4B1-469C-4234-B4DC-41B19F57E562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1" name="弧形 140">
                  <a:extLst>
                    <a:ext uri="{FF2B5EF4-FFF2-40B4-BE49-F238E27FC236}">
                      <a16:creationId xmlns:a16="http://schemas.microsoft.com/office/drawing/2014/main" id="{B04F1B42-DDA2-4C78-A1AD-95FEC600BD8E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弧形 141">
                  <a:extLst>
                    <a:ext uri="{FF2B5EF4-FFF2-40B4-BE49-F238E27FC236}">
                      <a16:creationId xmlns:a16="http://schemas.microsoft.com/office/drawing/2014/main" id="{2665B01B-CCD2-4E8F-BE22-8B38FAF1EC70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3" name="弧形 142">
                  <a:extLst>
                    <a:ext uri="{FF2B5EF4-FFF2-40B4-BE49-F238E27FC236}">
                      <a16:creationId xmlns:a16="http://schemas.microsoft.com/office/drawing/2014/main" id="{92339959-7484-4D81-AFC7-9786219B901F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" name="弧形 143">
                  <a:extLst>
                    <a:ext uri="{FF2B5EF4-FFF2-40B4-BE49-F238E27FC236}">
                      <a16:creationId xmlns:a16="http://schemas.microsoft.com/office/drawing/2014/main" id="{4AD63C11-340A-45A9-84E0-777D50904F92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" name="弧形 144">
                  <a:extLst>
                    <a:ext uri="{FF2B5EF4-FFF2-40B4-BE49-F238E27FC236}">
                      <a16:creationId xmlns:a16="http://schemas.microsoft.com/office/drawing/2014/main" id="{CA5311B1-628A-4275-A2BC-CEFEFC29FAB6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弧形 145">
                  <a:extLst>
                    <a:ext uri="{FF2B5EF4-FFF2-40B4-BE49-F238E27FC236}">
                      <a16:creationId xmlns:a16="http://schemas.microsoft.com/office/drawing/2014/main" id="{AEFDAD12-317E-4510-9550-62411F220938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" name="弧形 146">
                  <a:extLst>
                    <a:ext uri="{FF2B5EF4-FFF2-40B4-BE49-F238E27FC236}">
                      <a16:creationId xmlns:a16="http://schemas.microsoft.com/office/drawing/2014/main" id="{BC4835D9-2988-4597-9CD0-AB1564EA3813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" name="弧形 147">
                  <a:extLst>
                    <a:ext uri="{FF2B5EF4-FFF2-40B4-BE49-F238E27FC236}">
                      <a16:creationId xmlns:a16="http://schemas.microsoft.com/office/drawing/2014/main" id="{0466BA36-7B37-4DBA-8509-F6AC75DAB6F7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9" name="弧形 148">
                  <a:extLst>
                    <a:ext uri="{FF2B5EF4-FFF2-40B4-BE49-F238E27FC236}">
                      <a16:creationId xmlns:a16="http://schemas.microsoft.com/office/drawing/2014/main" id="{A259F064-D6EA-407C-A8EC-00C0A5A64A54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" name="弧形 149">
                  <a:extLst>
                    <a:ext uri="{FF2B5EF4-FFF2-40B4-BE49-F238E27FC236}">
                      <a16:creationId xmlns:a16="http://schemas.microsoft.com/office/drawing/2014/main" id="{805A72B8-F846-4E53-9955-172C806FCF96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" name="弧形 150">
                  <a:extLst>
                    <a:ext uri="{FF2B5EF4-FFF2-40B4-BE49-F238E27FC236}">
                      <a16:creationId xmlns:a16="http://schemas.microsoft.com/office/drawing/2014/main" id="{258DDC96-B06E-4923-87B3-441F3574D8E0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2" name="弧形 151">
                  <a:extLst>
                    <a:ext uri="{FF2B5EF4-FFF2-40B4-BE49-F238E27FC236}">
                      <a16:creationId xmlns:a16="http://schemas.microsoft.com/office/drawing/2014/main" id="{A0804E06-21D4-4E43-9C21-0525BBBED478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弧形 152">
                  <a:extLst>
                    <a:ext uri="{FF2B5EF4-FFF2-40B4-BE49-F238E27FC236}">
                      <a16:creationId xmlns:a16="http://schemas.microsoft.com/office/drawing/2014/main" id="{1BF1A515-32F3-4835-9E34-66FA798BCC34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4" name="弧形 153">
                  <a:extLst>
                    <a:ext uri="{FF2B5EF4-FFF2-40B4-BE49-F238E27FC236}">
                      <a16:creationId xmlns:a16="http://schemas.microsoft.com/office/drawing/2014/main" id="{101522FA-1257-4F75-9685-5253D72E2DD8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5" name="弧形 154">
                  <a:extLst>
                    <a:ext uri="{FF2B5EF4-FFF2-40B4-BE49-F238E27FC236}">
                      <a16:creationId xmlns:a16="http://schemas.microsoft.com/office/drawing/2014/main" id="{1AFD5E54-1688-4FAF-9DEC-953990A96ED8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6" name="弧形 155">
                  <a:extLst>
                    <a:ext uri="{FF2B5EF4-FFF2-40B4-BE49-F238E27FC236}">
                      <a16:creationId xmlns:a16="http://schemas.microsoft.com/office/drawing/2014/main" id="{7F758F53-F44D-42C9-B543-9E5C81A5649A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弧形 156">
                  <a:extLst>
                    <a:ext uri="{FF2B5EF4-FFF2-40B4-BE49-F238E27FC236}">
                      <a16:creationId xmlns:a16="http://schemas.microsoft.com/office/drawing/2014/main" id="{1E839519-F2DB-4464-BB5F-6A784705BB0E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弧形 157">
                  <a:extLst>
                    <a:ext uri="{FF2B5EF4-FFF2-40B4-BE49-F238E27FC236}">
                      <a16:creationId xmlns:a16="http://schemas.microsoft.com/office/drawing/2014/main" id="{1A387E18-A9D9-4764-9E9A-24D39C54085C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9" name="弧形 158">
                  <a:extLst>
                    <a:ext uri="{FF2B5EF4-FFF2-40B4-BE49-F238E27FC236}">
                      <a16:creationId xmlns:a16="http://schemas.microsoft.com/office/drawing/2014/main" id="{678B31D2-FE69-48BB-8AEE-AAA89603A487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0" name="弧形 159">
                  <a:extLst>
                    <a:ext uri="{FF2B5EF4-FFF2-40B4-BE49-F238E27FC236}">
                      <a16:creationId xmlns:a16="http://schemas.microsoft.com/office/drawing/2014/main" id="{6E4B565B-B165-45A3-B41E-A3925DCF6ED2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1" name="弧形 160">
                  <a:extLst>
                    <a:ext uri="{FF2B5EF4-FFF2-40B4-BE49-F238E27FC236}">
                      <a16:creationId xmlns:a16="http://schemas.microsoft.com/office/drawing/2014/main" id="{BD575833-251E-44E7-A839-446E2BCC34F2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2" name="弧形 161">
                  <a:extLst>
                    <a:ext uri="{FF2B5EF4-FFF2-40B4-BE49-F238E27FC236}">
                      <a16:creationId xmlns:a16="http://schemas.microsoft.com/office/drawing/2014/main" id="{5A9CDB41-5B81-44C4-A025-D3ADFDD72C3F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3" name="弧形 162">
                  <a:extLst>
                    <a:ext uri="{FF2B5EF4-FFF2-40B4-BE49-F238E27FC236}">
                      <a16:creationId xmlns:a16="http://schemas.microsoft.com/office/drawing/2014/main" id="{6FED1E36-35AE-42A5-9CD5-AC690F959403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4" name="弧形 163">
                  <a:extLst>
                    <a:ext uri="{FF2B5EF4-FFF2-40B4-BE49-F238E27FC236}">
                      <a16:creationId xmlns:a16="http://schemas.microsoft.com/office/drawing/2014/main" id="{F31DC2A8-7141-4C75-9D37-160D13F09802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5" name="弧形 164">
                  <a:extLst>
                    <a:ext uri="{FF2B5EF4-FFF2-40B4-BE49-F238E27FC236}">
                      <a16:creationId xmlns:a16="http://schemas.microsoft.com/office/drawing/2014/main" id="{061800E0-3580-4A1A-9E39-8AD81DFAEF84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6" name="弧形 165">
                  <a:extLst>
                    <a:ext uri="{FF2B5EF4-FFF2-40B4-BE49-F238E27FC236}">
                      <a16:creationId xmlns:a16="http://schemas.microsoft.com/office/drawing/2014/main" id="{5B18FF29-2103-465C-82A9-28D6C0E76688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" name="弧形 166">
                  <a:extLst>
                    <a:ext uri="{FF2B5EF4-FFF2-40B4-BE49-F238E27FC236}">
                      <a16:creationId xmlns:a16="http://schemas.microsoft.com/office/drawing/2014/main" id="{98689AB9-F07E-44FF-9F90-E70900C081DE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8" name="弧形 167">
                  <a:extLst>
                    <a:ext uri="{FF2B5EF4-FFF2-40B4-BE49-F238E27FC236}">
                      <a16:creationId xmlns:a16="http://schemas.microsoft.com/office/drawing/2014/main" id="{52DC968E-E94E-4DE1-96EE-C94BE29F7442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" name="弧形 168">
                  <a:extLst>
                    <a:ext uri="{FF2B5EF4-FFF2-40B4-BE49-F238E27FC236}">
                      <a16:creationId xmlns:a16="http://schemas.microsoft.com/office/drawing/2014/main" id="{E1BAF6EF-93E4-448F-92A4-EC621EEEE83B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0" name="弧形 169">
                  <a:extLst>
                    <a:ext uri="{FF2B5EF4-FFF2-40B4-BE49-F238E27FC236}">
                      <a16:creationId xmlns:a16="http://schemas.microsoft.com/office/drawing/2014/main" id="{F9DDF167-5600-404D-8F36-C2090C2FEC13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1" name="弧形 170">
                  <a:extLst>
                    <a:ext uri="{FF2B5EF4-FFF2-40B4-BE49-F238E27FC236}">
                      <a16:creationId xmlns:a16="http://schemas.microsoft.com/office/drawing/2014/main" id="{A80846E2-5541-4C90-B3DA-1DC2DEAF2188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2" name="弧形 171">
                  <a:extLst>
                    <a:ext uri="{FF2B5EF4-FFF2-40B4-BE49-F238E27FC236}">
                      <a16:creationId xmlns:a16="http://schemas.microsoft.com/office/drawing/2014/main" id="{9B2CBD81-BCA3-455C-9CA0-22F1BDCC9E92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3" name="弧形 172">
                  <a:extLst>
                    <a:ext uri="{FF2B5EF4-FFF2-40B4-BE49-F238E27FC236}">
                      <a16:creationId xmlns:a16="http://schemas.microsoft.com/office/drawing/2014/main" id="{2E596C55-3ECB-4979-B8BE-B21899BAC360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4" name="弧形 173">
                  <a:extLst>
                    <a:ext uri="{FF2B5EF4-FFF2-40B4-BE49-F238E27FC236}">
                      <a16:creationId xmlns:a16="http://schemas.microsoft.com/office/drawing/2014/main" id="{0FA68EF7-888D-468B-9B4F-8D68B3D241F4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5" name="弧形 174">
                  <a:extLst>
                    <a:ext uri="{FF2B5EF4-FFF2-40B4-BE49-F238E27FC236}">
                      <a16:creationId xmlns:a16="http://schemas.microsoft.com/office/drawing/2014/main" id="{B7411564-F216-43BB-A746-62FFDAE8D779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6" name="弧形 175">
                  <a:extLst>
                    <a:ext uri="{FF2B5EF4-FFF2-40B4-BE49-F238E27FC236}">
                      <a16:creationId xmlns:a16="http://schemas.microsoft.com/office/drawing/2014/main" id="{EDCCC48B-B130-4109-9872-E224897E4D3E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7" name="弧形 176">
                  <a:extLst>
                    <a:ext uri="{FF2B5EF4-FFF2-40B4-BE49-F238E27FC236}">
                      <a16:creationId xmlns:a16="http://schemas.microsoft.com/office/drawing/2014/main" id="{0781E2AF-AA03-4299-8F1A-9329F393848B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8" name="弧形 177">
                  <a:extLst>
                    <a:ext uri="{FF2B5EF4-FFF2-40B4-BE49-F238E27FC236}">
                      <a16:creationId xmlns:a16="http://schemas.microsoft.com/office/drawing/2014/main" id="{4A902081-A57E-4C82-921A-053CA3B71ADB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9" name="弧形 178">
                  <a:extLst>
                    <a:ext uri="{FF2B5EF4-FFF2-40B4-BE49-F238E27FC236}">
                      <a16:creationId xmlns:a16="http://schemas.microsoft.com/office/drawing/2014/main" id="{2796482B-1117-49CA-98E0-B155ECD258B4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0" name="弧形 179">
                  <a:extLst>
                    <a:ext uri="{FF2B5EF4-FFF2-40B4-BE49-F238E27FC236}">
                      <a16:creationId xmlns:a16="http://schemas.microsoft.com/office/drawing/2014/main" id="{05BD64DD-1306-4403-A978-0C2188924EC6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1" name="弧形 180">
                  <a:extLst>
                    <a:ext uri="{FF2B5EF4-FFF2-40B4-BE49-F238E27FC236}">
                      <a16:creationId xmlns:a16="http://schemas.microsoft.com/office/drawing/2014/main" id="{4B10DFE6-0E01-4342-B24A-95ABE4177E06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2" name="弧形 181">
                  <a:extLst>
                    <a:ext uri="{FF2B5EF4-FFF2-40B4-BE49-F238E27FC236}">
                      <a16:creationId xmlns:a16="http://schemas.microsoft.com/office/drawing/2014/main" id="{58D0151B-5489-4F72-819A-7173D45B12F5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3" name="弧形 182">
                  <a:extLst>
                    <a:ext uri="{FF2B5EF4-FFF2-40B4-BE49-F238E27FC236}">
                      <a16:creationId xmlns:a16="http://schemas.microsoft.com/office/drawing/2014/main" id="{D477AE50-67E7-4FA8-B935-CB847EA9686B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4" name="弧形 183">
                  <a:extLst>
                    <a:ext uri="{FF2B5EF4-FFF2-40B4-BE49-F238E27FC236}">
                      <a16:creationId xmlns:a16="http://schemas.microsoft.com/office/drawing/2014/main" id="{071843ED-BE5F-46FF-869D-D931AAB79C58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5" name="弧形 184">
                  <a:extLst>
                    <a:ext uri="{FF2B5EF4-FFF2-40B4-BE49-F238E27FC236}">
                      <a16:creationId xmlns:a16="http://schemas.microsoft.com/office/drawing/2014/main" id="{B7099B3F-34C1-40C3-881C-5DE407470D35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6" name="弧形 185">
                  <a:extLst>
                    <a:ext uri="{FF2B5EF4-FFF2-40B4-BE49-F238E27FC236}">
                      <a16:creationId xmlns:a16="http://schemas.microsoft.com/office/drawing/2014/main" id="{B752BCB5-9759-41D4-8D0F-1895E81DA24C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7" name="弧形 186">
                  <a:extLst>
                    <a:ext uri="{FF2B5EF4-FFF2-40B4-BE49-F238E27FC236}">
                      <a16:creationId xmlns:a16="http://schemas.microsoft.com/office/drawing/2014/main" id="{4B1E452E-13C8-49D3-B36F-801F3BC8CA57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8" name="弧形 187">
                  <a:extLst>
                    <a:ext uri="{FF2B5EF4-FFF2-40B4-BE49-F238E27FC236}">
                      <a16:creationId xmlns:a16="http://schemas.microsoft.com/office/drawing/2014/main" id="{B15164E5-D9AF-4D18-8C40-AB4162AEF512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9" name="弧形 188">
                  <a:extLst>
                    <a:ext uri="{FF2B5EF4-FFF2-40B4-BE49-F238E27FC236}">
                      <a16:creationId xmlns:a16="http://schemas.microsoft.com/office/drawing/2014/main" id="{98AFA613-187F-4B7E-87D8-CDAEC489450B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0" name="弧形 189">
                  <a:extLst>
                    <a:ext uri="{FF2B5EF4-FFF2-40B4-BE49-F238E27FC236}">
                      <a16:creationId xmlns:a16="http://schemas.microsoft.com/office/drawing/2014/main" id="{B3AF705E-418A-46CA-8AE1-31529688B20A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1" name="弧形 190">
                  <a:extLst>
                    <a:ext uri="{FF2B5EF4-FFF2-40B4-BE49-F238E27FC236}">
                      <a16:creationId xmlns:a16="http://schemas.microsoft.com/office/drawing/2014/main" id="{78F0E512-E30B-41B2-8A20-9A5AE1C0F647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2" name="弧形 191">
                  <a:extLst>
                    <a:ext uri="{FF2B5EF4-FFF2-40B4-BE49-F238E27FC236}">
                      <a16:creationId xmlns:a16="http://schemas.microsoft.com/office/drawing/2014/main" id="{71594B87-86EB-43CD-9C59-D4BBDA279CBD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3" name="弧形 192">
                  <a:extLst>
                    <a:ext uri="{FF2B5EF4-FFF2-40B4-BE49-F238E27FC236}">
                      <a16:creationId xmlns:a16="http://schemas.microsoft.com/office/drawing/2014/main" id="{153354D4-8232-41B9-8C24-DED80E525D03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4" name="弧形 193">
                  <a:extLst>
                    <a:ext uri="{FF2B5EF4-FFF2-40B4-BE49-F238E27FC236}">
                      <a16:creationId xmlns:a16="http://schemas.microsoft.com/office/drawing/2014/main" id="{7630EE64-0595-490A-8ED4-621EE5231F18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" name="弧形 194">
                  <a:extLst>
                    <a:ext uri="{FF2B5EF4-FFF2-40B4-BE49-F238E27FC236}">
                      <a16:creationId xmlns:a16="http://schemas.microsoft.com/office/drawing/2014/main" id="{E2AFA9A6-E044-4877-9F0E-B047CB27016F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" name="弧形 195">
                  <a:extLst>
                    <a:ext uri="{FF2B5EF4-FFF2-40B4-BE49-F238E27FC236}">
                      <a16:creationId xmlns:a16="http://schemas.microsoft.com/office/drawing/2014/main" id="{44D31135-9600-4201-9CE3-54BE4DF901C0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7" name="弧形 196">
                  <a:extLst>
                    <a:ext uri="{FF2B5EF4-FFF2-40B4-BE49-F238E27FC236}">
                      <a16:creationId xmlns:a16="http://schemas.microsoft.com/office/drawing/2014/main" id="{09F57626-F1E9-48C8-8B88-658DA884DD61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" name="弧形 197">
                  <a:extLst>
                    <a:ext uri="{FF2B5EF4-FFF2-40B4-BE49-F238E27FC236}">
                      <a16:creationId xmlns:a16="http://schemas.microsoft.com/office/drawing/2014/main" id="{7AED2ED2-2B3C-4014-B1CD-012B5156DFFC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9" name="弧形 198">
                  <a:extLst>
                    <a:ext uri="{FF2B5EF4-FFF2-40B4-BE49-F238E27FC236}">
                      <a16:creationId xmlns:a16="http://schemas.microsoft.com/office/drawing/2014/main" id="{8EFF37DF-0CBE-40AC-8679-1912E427A77F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" name="弧形 199">
                  <a:extLst>
                    <a:ext uri="{FF2B5EF4-FFF2-40B4-BE49-F238E27FC236}">
                      <a16:creationId xmlns:a16="http://schemas.microsoft.com/office/drawing/2014/main" id="{9AEA84BA-BD5B-4B9A-8035-4BC02049A245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1" name="弧形 200">
                  <a:extLst>
                    <a:ext uri="{FF2B5EF4-FFF2-40B4-BE49-F238E27FC236}">
                      <a16:creationId xmlns:a16="http://schemas.microsoft.com/office/drawing/2014/main" id="{28438BCA-4D72-4C81-A9C2-D482015B5862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2" name="弧形 201">
                  <a:extLst>
                    <a:ext uri="{FF2B5EF4-FFF2-40B4-BE49-F238E27FC236}">
                      <a16:creationId xmlns:a16="http://schemas.microsoft.com/office/drawing/2014/main" id="{4CEEED19-7C00-4825-8D6E-0F7ACA15444A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3" name="弧形 202">
                  <a:extLst>
                    <a:ext uri="{FF2B5EF4-FFF2-40B4-BE49-F238E27FC236}">
                      <a16:creationId xmlns:a16="http://schemas.microsoft.com/office/drawing/2014/main" id="{60737540-BA62-4403-9A76-77E3D08301DE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4" name="弧形 203">
                  <a:extLst>
                    <a:ext uri="{FF2B5EF4-FFF2-40B4-BE49-F238E27FC236}">
                      <a16:creationId xmlns:a16="http://schemas.microsoft.com/office/drawing/2014/main" id="{2E4C6E9E-663B-4542-8889-211E2FCB6223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" name="弧形 204">
                  <a:extLst>
                    <a:ext uri="{FF2B5EF4-FFF2-40B4-BE49-F238E27FC236}">
                      <a16:creationId xmlns:a16="http://schemas.microsoft.com/office/drawing/2014/main" id="{7C6462A0-809A-40BE-AA40-A3B50148B6F2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6" name="弧形 205">
                  <a:extLst>
                    <a:ext uri="{FF2B5EF4-FFF2-40B4-BE49-F238E27FC236}">
                      <a16:creationId xmlns:a16="http://schemas.microsoft.com/office/drawing/2014/main" id="{377CE505-5DED-4E2F-A92B-9F7D62AF40FF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" name="弧形 206">
                  <a:extLst>
                    <a:ext uri="{FF2B5EF4-FFF2-40B4-BE49-F238E27FC236}">
                      <a16:creationId xmlns:a16="http://schemas.microsoft.com/office/drawing/2014/main" id="{AA979DA8-8E11-49BD-A29B-927407AE5621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8" name="弧形 207">
                  <a:extLst>
                    <a:ext uri="{FF2B5EF4-FFF2-40B4-BE49-F238E27FC236}">
                      <a16:creationId xmlns:a16="http://schemas.microsoft.com/office/drawing/2014/main" id="{5A2D346C-6AF3-4B39-ADFF-016F00EA9CFF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9" name="弧形 208">
                  <a:extLst>
                    <a:ext uri="{FF2B5EF4-FFF2-40B4-BE49-F238E27FC236}">
                      <a16:creationId xmlns:a16="http://schemas.microsoft.com/office/drawing/2014/main" id="{2C602118-5DAB-41B5-A65E-73B28AABC921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" name="弧形 209">
                  <a:extLst>
                    <a:ext uri="{FF2B5EF4-FFF2-40B4-BE49-F238E27FC236}">
                      <a16:creationId xmlns:a16="http://schemas.microsoft.com/office/drawing/2014/main" id="{B5E79E3D-280F-4897-999E-EF695B9A7925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1" name="弧形 210">
                  <a:extLst>
                    <a:ext uri="{FF2B5EF4-FFF2-40B4-BE49-F238E27FC236}">
                      <a16:creationId xmlns:a16="http://schemas.microsoft.com/office/drawing/2014/main" id="{F35D497F-833E-4A4D-8012-80C4ACF100A4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" name="弧形 211">
                  <a:extLst>
                    <a:ext uri="{FF2B5EF4-FFF2-40B4-BE49-F238E27FC236}">
                      <a16:creationId xmlns:a16="http://schemas.microsoft.com/office/drawing/2014/main" id="{42064EBF-B7D2-49C8-A569-E4F404240FF5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3" name="弧形 212">
                  <a:extLst>
                    <a:ext uri="{FF2B5EF4-FFF2-40B4-BE49-F238E27FC236}">
                      <a16:creationId xmlns:a16="http://schemas.microsoft.com/office/drawing/2014/main" id="{5F0B6B14-0EFA-48BB-8F23-9C289EB0A865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4" name="弧形 213">
                  <a:extLst>
                    <a:ext uri="{FF2B5EF4-FFF2-40B4-BE49-F238E27FC236}">
                      <a16:creationId xmlns:a16="http://schemas.microsoft.com/office/drawing/2014/main" id="{93734FC6-C804-4448-A012-EF7BB2DD00B5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5" name="弧形 214">
                  <a:extLst>
                    <a:ext uri="{FF2B5EF4-FFF2-40B4-BE49-F238E27FC236}">
                      <a16:creationId xmlns:a16="http://schemas.microsoft.com/office/drawing/2014/main" id="{59B784F6-3B04-49CD-AE1A-F935B94D5554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弧形 215">
                  <a:extLst>
                    <a:ext uri="{FF2B5EF4-FFF2-40B4-BE49-F238E27FC236}">
                      <a16:creationId xmlns:a16="http://schemas.microsoft.com/office/drawing/2014/main" id="{C05D0E05-C5CA-46DA-A6B4-517C335A30C5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弧形 216">
                  <a:extLst>
                    <a:ext uri="{FF2B5EF4-FFF2-40B4-BE49-F238E27FC236}">
                      <a16:creationId xmlns:a16="http://schemas.microsoft.com/office/drawing/2014/main" id="{2BDA824A-2855-4BBB-878B-20B7FB2809D2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弧形 217">
                  <a:extLst>
                    <a:ext uri="{FF2B5EF4-FFF2-40B4-BE49-F238E27FC236}">
                      <a16:creationId xmlns:a16="http://schemas.microsoft.com/office/drawing/2014/main" id="{F3617327-2689-4DEC-A72D-A96AF68D98A1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9" name="弧形 218">
                  <a:extLst>
                    <a:ext uri="{FF2B5EF4-FFF2-40B4-BE49-F238E27FC236}">
                      <a16:creationId xmlns:a16="http://schemas.microsoft.com/office/drawing/2014/main" id="{068325A4-4F42-48A7-8D61-3DDA11ED62E5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0" name="弧形 219">
                  <a:extLst>
                    <a:ext uri="{FF2B5EF4-FFF2-40B4-BE49-F238E27FC236}">
                      <a16:creationId xmlns:a16="http://schemas.microsoft.com/office/drawing/2014/main" id="{34A9599D-9550-4896-9816-B64F8050AA9E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1" name="弧形 220">
                  <a:extLst>
                    <a:ext uri="{FF2B5EF4-FFF2-40B4-BE49-F238E27FC236}">
                      <a16:creationId xmlns:a16="http://schemas.microsoft.com/office/drawing/2014/main" id="{CA7A5CBF-32AC-4614-B532-5C9C1839F9B1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2" name="弧形 221">
                  <a:extLst>
                    <a:ext uri="{FF2B5EF4-FFF2-40B4-BE49-F238E27FC236}">
                      <a16:creationId xmlns:a16="http://schemas.microsoft.com/office/drawing/2014/main" id="{28F6CDEC-AEB0-4B1F-A123-8C945C232439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3" name="弧形 222">
                  <a:extLst>
                    <a:ext uri="{FF2B5EF4-FFF2-40B4-BE49-F238E27FC236}">
                      <a16:creationId xmlns:a16="http://schemas.microsoft.com/office/drawing/2014/main" id="{3791B7E5-DE20-4856-A89E-471BA065C33D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4" name="弧形 223">
                  <a:extLst>
                    <a:ext uri="{FF2B5EF4-FFF2-40B4-BE49-F238E27FC236}">
                      <a16:creationId xmlns:a16="http://schemas.microsoft.com/office/drawing/2014/main" id="{5F184359-6B78-4E99-AE8E-7D2B1FD010C4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5" name="弧形 224">
                  <a:extLst>
                    <a:ext uri="{FF2B5EF4-FFF2-40B4-BE49-F238E27FC236}">
                      <a16:creationId xmlns:a16="http://schemas.microsoft.com/office/drawing/2014/main" id="{2695CADB-5ADA-4E8D-A093-8D5B7D476467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6" name="弧形 225">
                  <a:extLst>
                    <a:ext uri="{FF2B5EF4-FFF2-40B4-BE49-F238E27FC236}">
                      <a16:creationId xmlns:a16="http://schemas.microsoft.com/office/drawing/2014/main" id="{127395A7-9BB4-4C0D-8C0A-99738FA97BEC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7" name="弧形 226">
                  <a:extLst>
                    <a:ext uri="{FF2B5EF4-FFF2-40B4-BE49-F238E27FC236}">
                      <a16:creationId xmlns:a16="http://schemas.microsoft.com/office/drawing/2014/main" id="{BCF5FBBE-1437-41A5-B773-AD9B0214A0C1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8" name="弧形 227">
                  <a:extLst>
                    <a:ext uri="{FF2B5EF4-FFF2-40B4-BE49-F238E27FC236}">
                      <a16:creationId xmlns:a16="http://schemas.microsoft.com/office/drawing/2014/main" id="{A542130C-91A8-4A6F-9919-E7A06799B1C2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9" name="弧形 228">
                  <a:extLst>
                    <a:ext uri="{FF2B5EF4-FFF2-40B4-BE49-F238E27FC236}">
                      <a16:creationId xmlns:a16="http://schemas.microsoft.com/office/drawing/2014/main" id="{3B74F690-32A7-4887-92F1-DFCBD1F12667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0" name="弧形 229">
                  <a:extLst>
                    <a:ext uri="{FF2B5EF4-FFF2-40B4-BE49-F238E27FC236}">
                      <a16:creationId xmlns:a16="http://schemas.microsoft.com/office/drawing/2014/main" id="{6C364D6A-B0AB-45A4-BC32-ED5B30E867F3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1" name="弧形 230">
                  <a:extLst>
                    <a:ext uri="{FF2B5EF4-FFF2-40B4-BE49-F238E27FC236}">
                      <a16:creationId xmlns:a16="http://schemas.microsoft.com/office/drawing/2014/main" id="{21EB9F10-7678-4D93-8914-E3A4CA7D5440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2" name="弧形 231">
                  <a:extLst>
                    <a:ext uri="{FF2B5EF4-FFF2-40B4-BE49-F238E27FC236}">
                      <a16:creationId xmlns:a16="http://schemas.microsoft.com/office/drawing/2014/main" id="{9C9E8C8C-8DF0-4879-B559-24136A36105E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18BB8F69-EA6E-4804-A5EE-1CECCDC0FE83}"/>
                </a:ext>
              </a:extLst>
            </p:cNvPr>
            <p:cNvSpPr txBox="1"/>
            <p:nvPr/>
          </p:nvSpPr>
          <p:spPr>
            <a:xfrm>
              <a:off x="3098321" y="2668422"/>
              <a:ext cx="1291777" cy="68985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</a:rPr>
                <a:t>农业</a:t>
              </a:r>
              <a:endParaRPr lang="en-US" sz="28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B98945E9-E018-4DC4-8FD9-9FB87EA36394}"/>
              </a:ext>
            </a:extLst>
          </p:cNvPr>
          <p:cNvGrpSpPr/>
          <p:nvPr/>
        </p:nvGrpSpPr>
        <p:grpSpPr>
          <a:xfrm>
            <a:off x="4623075" y="1175879"/>
            <a:ext cx="1223413" cy="1188876"/>
            <a:chOff x="2932413" y="2224471"/>
            <a:chExt cx="1623594" cy="1577761"/>
          </a:xfrm>
        </p:grpSpPr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93320E57-A6FD-40C6-8ABD-310172611212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236" name="椭圆 235">
                <a:extLst>
                  <a:ext uri="{FF2B5EF4-FFF2-40B4-BE49-F238E27FC236}">
                    <a16:creationId xmlns:a16="http://schemas.microsoft.com/office/drawing/2014/main" id="{A75D1836-97A9-4492-96E9-94093059D73D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237" name="组合 236">
                <a:extLst>
                  <a:ext uri="{FF2B5EF4-FFF2-40B4-BE49-F238E27FC236}">
                    <a16:creationId xmlns:a16="http://schemas.microsoft.com/office/drawing/2014/main" id="{58120E45-8D83-4C24-AE15-B0D1FD58A03D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238" name="弧形 237">
                  <a:extLst>
                    <a:ext uri="{FF2B5EF4-FFF2-40B4-BE49-F238E27FC236}">
                      <a16:creationId xmlns:a16="http://schemas.microsoft.com/office/drawing/2014/main" id="{391F54D5-C013-4F66-918D-2E3252C67E7E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9" name="弧形 238">
                  <a:extLst>
                    <a:ext uri="{FF2B5EF4-FFF2-40B4-BE49-F238E27FC236}">
                      <a16:creationId xmlns:a16="http://schemas.microsoft.com/office/drawing/2014/main" id="{5299A0A7-941C-41B8-9D71-67BDE8C22BDD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" name="弧形 239">
                  <a:extLst>
                    <a:ext uri="{FF2B5EF4-FFF2-40B4-BE49-F238E27FC236}">
                      <a16:creationId xmlns:a16="http://schemas.microsoft.com/office/drawing/2014/main" id="{E4C75D7C-B38C-4837-A534-B9A9B362704E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" name="弧形 240">
                  <a:extLst>
                    <a:ext uri="{FF2B5EF4-FFF2-40B4-BE49-F238E27FC236}">
                      <a16:creationId xmlns:a16="http://schemas.microsoft.com/office/drawing/2014/main" id="{451594F0-3A18-437F-8A11-C6A83DDC4D43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" name="弧形 241">
                  <a:extLst>
                    <a:ext uri="{FF2B5EF4-FFF2-40B4-BE49-F238E27FC236}">
                      <a16:creationId xmlns:a16="http://schemas.microsoft.com/office/drawing/2014/main" id="{873A4697-E287-4976-A400-1E2A2D549BE8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3" name="弧形 242">
                  <a:extLst>
                    <a:ext uri="{FF2B5EF4-FFF2-40B4-BE49-F238E27FC236}">
                      <a16:creationId xmlns:a16="http://schemas.microsoft.com/office/drawing/2014/main" id="{36BE0F7F-9888-4259-A257-A5F80ADAE670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4" name="弧形 243">
                  <a:extLst>
                    <a:ext uri="{FF2B5EF4-FFF2-40B4-BE49-F238E27FC236}">
                      <a16:creationId xmlns:a16="http://schemas.microsoft.com/office/drawing/2014/main" id="{7BA1AE4D-3450-4785-AF70-6F2E3E91B7EA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5" name="弧形 244">
                  <a:extLst>
                    <a:ext uri="{FF2B5EF4-FFF2-40B4-BE49-F238E27FC236}">
                      <a16:creationId xmlns:a16="http://schemas.microsoft.com/office/drawing/2014/main" id="{6FCE0E44-9AC7-4639-86F7-6987B1E8E068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" name="弧形 245">
                  <a:extLst>
                    <a:ext uri="{FF2B5EF4-FFF2-40B4-BE49-F238E27FC236}">
                      <a16:creationId xmlns:a16="http://schemas.microsoft.com/office/drawing/2014/main" id="{4BA0FDC9-FE01-4FF7-8118-E0E7295F0079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7" name="弧形 246">
                  <a:extLst>
                    <a:ext uri="{FF2B5EF4-FFF2-40B4-BE49-F238E27FC236}">
                      <a16:creationId xmlns:a16="http://schemas.microsoft.com/office/drawing/2014/main" id="{EA2B69B6-315E-423E-BB1D-7E7CA1040B5C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8" name="弧形 247">
                  <a:extLst>
                    <a:ext uri="{FF2B5EF4-FFF2-40B4-BE49-F238E27FC236}">
                      <a16:creationId xmlns:a16="http://schemas.microsoft.com/office/drawing/2014/main" id="{CD920A73-2F05-4F39-ACB6-C38237FDEFE3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9" name="弧形 248">
                  <a:extLst>
                    <a:ext uri="{FF2B5EF4-FFF2-40B4-BE49-F238E27FC236}">
                      <a16:creationId xmlns:a16="http://schemas.microsoft.com/office/drawing/2014/main" id="{692C77AF-5520-47CA-A235-76A8CD087229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0" name="弧形 249">
                  <a:extLst>
                    <a:ext uri="{FF2B5EF4-FFF2-40B4-BE49-F238E27FC236}">
                      <a16:creationId xmlns:a16="http://schemas.microsoft.com/office/drawing/2014/main" id="{576BC0BC-4B5C-4ED9-8787-59F4560984D1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1" name="弧形 250">
                  <a:extLst>
                    <a:ext uri="{FF2B5EF4-FFF2-40B4-BE49-F238E27FC236}">
                      <a16:creationId xmlns:a16="http://schemas.microsoft.com/office/drawing/2014/main" id="{96759975-0021-45CD-8E83-43BF5519C792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2" name="弧形 251">
                  <a:extLst>
                    <a:ext uri="{FF2B5EF4-FFF2-40B4-BE49-F238E27FC236}">
                      <a16:creationId xmlns:a16="http://schemas.microsoft.com/office/drawing/2014/main" id="{32EB0CE1-740A-458A-8A09-17C936D0F749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3" name="弧形 252">
                  <a:extLst>
                    <a:ext uri="{FF2B5EF4-FFF2-40B4-BE49-F238E27FC236}">
                      <a16:creationId xmlns:a16="http://schemas.microsoft.com/office/drawing/2014/main" id="{A42D0B9F-95F6-42AC-AC71-49CC61615CA5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4" name="弧形 253">
                  <a:extLst>
                    <a:ext uri="{FF2B5EF4-FFF2-40B4-BE49-F238E27FC236}">
                      <a16:creationId xmlns:a16="http://schemas.microsoft.com/office/drawing/2014/main" id="{2E31AD41-7208-40C2-96AA-0D444E0719A6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5" name="弧形 254">
                  <a:extLst>
                    <a:ext uri="{FF2B5EF4-FFF2-40B4-BE49-F238E27FC236}">
                      <a16:creationId xmlns:a16="http://schemas.microsoft.com/office/drawing/2014/main" id="{D6E0552F-24B2-4723-A364-B9D82497348D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6" name="弧形 255">
                  <a:extLst>
                    <a:ext uri="{FF2B5EF4-FFF2-40B4-BE49-F238E27FC236}">
                      <a16:creationId xmlns:a16="http://schemas.microsoft.com/office/drawing/2014/main" id="{D65715A9-B5B0-47B0-90B1-1479A85B623E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7" name="弧形 256">
                  <a:extLst>
                    <a:ext uri="{FF2B5EF4-FFF2-40B4-BE49-F238E27FC236}">
                      <a16:creationId xmlns:a16="http://schemas.microsoft.com/office/drawing/2014/main" id="{45D0B995-4131-4038-9864-74440A0861E3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8" name="弧形 257">
                  <a:extLst>
                    <a:ext uri="{FF2B5EF4-FFF2-40B4-BE49-F238E27FC236}">
                      <a16:creationId xmlns:a16="http://schemas.microsoft.com/office/drawing/2014/main" id="{3580BC6F-0D7B-458B-8D1C-929BF37526E0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9" name="弧形 258">
                  <a:extLst>
                    <a:ext uri="{FF2B5EF4-FFF2-40B4-BE49-F238E27FC236}">
                      <a16:creationId xmlns:a16="http://schemas.microsoft.com/office/drawing/2014/main" id="{347B5C01-42CF-4B66-871E-DD135176A372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0" name="弧形 259">
                  <a:extLst>
                    <a:ext uri="{FF2B5EF4-FFF2-40B4-BE49-F238E27FC236}">
                      <a16:creationId xmlns:a16="http://schemas.microsoft.com/office/drawing/2014/main" id="{F1C46C11-9A83-4183-B4E0-61139B2747F9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1" name="弧形 260">
                  <a:extLst>
                    <a:ext uri="{FF2B5EF4-FFF2-40B4-BE49-F238E27FC236}">
                      <a16:creationId xmlns:a16="http://schemas.microsoft.com/office/drawing/2014/main" id="{0C234560-160D-4B55-816D-506B211EC92D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2" name="弧形 261">
                  <a:extLst>
                    <a:ext uri="{FF2B5EF4-FFF2-40B4-BE49-F238E27FC236}">
                      <a16:creationId xmlns:a16="http://schemas.microsoft.com/office/drawing/2014/main" id="{22455B36-1957-428A-85EE-3906074AC75E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3" name="弧形 262">
                  <a:extLst>
                    <a:ext uri="{FF2B5EF4-FFF2-40B4-BE49-F238E27FC236}">
                      <a16:creationId xmlns:a16="http://schemas.microsoft.com/office/drawing/2014/main" id="{B0A62D8C-95FE-4D9A-ADCF-DCD11E0BBF47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4" name="弧形 263">
                  <a:extLst>
                    <a:ext uri="{FF2B5EF4-FFF2-40B4-BE49-F238E27FC236}">
                      <a16:creationId xmlns:a16="http://schemas.microsoft.com/office/drawing/2014/main" id="{593C1519-7D70-4D57-AF0F-D4BC978E0E57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5" name="弧形 264">
                  <a:extLst>
                    <a:ext uri="{FF2B5EF4-FFF2-40B4-BE49-F238E27FC236}">
                      <a16:creationId xmlns:a16="http://schemas.microsoft.com/office/drawing/2014/main" id="{BFBF8965-2E2B-4A55-9C1D-19136D0C38DB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6" name="弧形 265">
                  <a:extLst>
                    <a:ext uri="{FF2B5EF4-FFF2-40B4-BE49-F238E27FC236}">
                      <a16:creationId xmlns:a16="http://schemas.microsoft.com/office/drawing/2014/main" id="{62E48DC8-9644-4AE1-B94C-88D8756FA550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7" name="弧形 266">
                  <a:extLst>
                    <a:ext uri="{FF2B5EF4-FFF2-40B4-BE49-F238E27FC236}">
                      <a16:creationId xmlns:a16="http://schemas.microsoft.com/office/drawing/2014/main" id="{15FF1450-3ABF-4FB1-A702-293BC6D665CC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8" name="弧形 267">
                  <a:extLst>
                    <a:ext uri="{FF2B5EF4-FFF2-40B4-BE49-F238E27FC236}">
                      <a16:creationId xmlns:a16="http://schemas.microsoft.com/office/drawing/2014/main" id="{8B52FCDA-98CD-462E-8A2B-8B8EB5B3BA31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9" name="弧形 268">
                  <a:extLst>
                    <a:ext uri="{FF2B5EF4-FFF2-40B4-BE49-F238E27FC236}">
                      <a16:creationId xmlns:a16="http://schemas.microsoft.com/office/drawing/2014/main" id="{E59B6049-E66C-4D3F-BCE8-9315A5434D74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0" name="弧形 269">
                  <a:extLst>
                    <a:ext uri="{FF2B5EF4-FFF2-40B4-BE49-F238E27FC236}">
                      <a16:creationId xmlns:a16="http://schemas.microsoft.com/office/drawing/2014/main" id="{A22BDDCE-FC2C-46D5-B28A-6B24D1BCCD47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1" name="弧形 270">
                  <a:extLst>
                    <a:ext uri="{FF2B5EF4-FFF2-40B4-BE49-F238E27FC236}">
                      <a16:creationId xmlns:a16="http://schemas.microsoft.com/office/drawing/2014/main" id="{C2821418-4105-4392-847B-8C34B5465A73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2" name="弧形 271">
                  <a:extLst>
                    <a:ext uri="{FF2B5EF4-FFF2-40B4-BE49-F238E27FC236}">
                      <a16:creationId xmlns:a16="http://schemas.microsoft.com/office/drawing/2014/main" id="{60DE06DA-5ABE-4155-B2B5-04D29ED9548A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3" name="弧形 272">
                  <a:extLst>
                    <a:ext uri="{FF2B5EF4-FFF2-40B4-BE49-F238E27FC236}">
                      <a16:creationId xmlns:a16="http://schemas.microsoft.com/office/drawing/2014/main" id="{2B06CBA0-32EC-47E6-8306-152EA3C53496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4" name="弧形 273">
                  <a:extLst>
                    <a:ext uri="{FF2B5EF4-FFF2-40B4-BE49-F238E27FC236}">
                      <a16:creationId xmlns:a16="http://schemas.microsoft.com/office/drawing/2014/main" id="{2C1AADC8-25CF-45ED-B5F1-2FFEB027C834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5" name="弧形 274">
                  <a:extLst>
                    <a:ext uri="{FF2B5EF4-FFF2-40B4-BE49-F238E27FC236}">
                      <a16:creationId xmlns:a16="http://schemas.microsoft.com/office/drawing/2014/main" id="{0DFCA267-0FDA-465C-9E49-4E6518D2C072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6" name="弧形 275">
                  <a:extLst>
                    <a:ext uri="{FF2B5EF4-FFF2-40B4-BE49-F238E27FC236}">
                      <a16:creationId xmlns:a16="http://schemas.microsoft.com/office/drawing/2014/main" id="{13ED2816-9E52-4972-952B-76D9AD107A7F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7" name="弧形 276">
                  <a:extLst>
                    <a:ext uri="{FF2B5EF4-FFF2-40B4-BE49-F238E27FC236}">
                      <a16:creationId xmlns:a16="http://schemas.microsoft.com/office/drawing/2014/main" id="{0FEF7B54-2763-4953-A34F-EF3039389DF0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8" name="弧形 277">
                  <a:extLst>
                    <a:ext uri="{FF2B5EF4-FFF2-40B4-BE49-F238E27FC236}">
                      <a16:creationId xmlns:a16="http://schemas.microsoft.com/office/drawing/2014/main" id="{58F8035D-5853-4BF6-B354-6F4DF00369A5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82392A23-A9D9-4539-B441-83CB526BF229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4A3D5A0A-CB6B-4D9D-BBB5-50CC567C8361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1EE99D3E-44A7-4413-9660-EEA58A943397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81B1CD4F-BB78-4B9B-B5A0-069AB5D7A381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AB22CAB5-4682-42A4-968F-570F3338767A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934C4196-7AAF-4DAC-8A9F-F7813E19DE08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46AECAD1-9A55-4A61-891C-94005AEF2F45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6825E78A-FF8C-4FB2-943E-CAD68D9199F1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9B4D535A-58EF-4DEA-9CF9-810182A2B2FD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C180A03F-2EBE-4689-A440-D95FB2EE6B11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229CF926-B7C6-44BF-B661-7EF30FBAF3DE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874AA974-F924-4865-929D-959CD93A6E9C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0973C3A4-E542-46DF-B183-B6B732E93FB7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E9967DD5-D046-4551-A831-A9A2E2AE38A7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50A4BE8F-6421-478B-AA74-EFF5BCE7A350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47589263-5BBC-4C6B-BC5C-87FF6192A8CA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80F2509B-1184-4885-8240-4297FAC598BB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B2E2B6F0-AE6B-41A5-9951-95A0AC873087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AEAC4748-2124-4A76-A6FA-779A64555F27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D049E489-ADAD-43D0-8589-1C40ADDD707B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849DD090-74F9-4636-94CD-6ABF25D6FE5F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17A503D5-E9C7-47B4-BAC2-F6D6BCAA2329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F793F2DE-D9BE-495C-97CC-63F2C2E4F6C4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4ACBBB09-503F-4B8A-A220-FAD4B53610D1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C2F8CDE1-3542-4B7E-BFE1-225CDC83DA59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E9455AA1-921D-4A02-9833-C2450B2D6A7E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178C5C48-69DA-414C-B9CE-A525D490E6BD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4BEFD404-44FC-4140-A90B-222BD8252790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7F41EF07-4B2F-438F-BAC6-ED08006117AB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CB5334CB-FBD9-4D74-83D7-D71063963B11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31B15CD9-8274-4B3C-A462-D19E48EF2772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3273F739-BE3E-4091-A06A-D2BCEA57EA38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31A7F7C8-2C33-444A-8FF2-EEC76DFEF50B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F3753A3B-6867-4BC7-84ED-700A30FA2F79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BA95BFE7-E26B-4DE3-A43D-AB4270675DED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4" name="弧形 313">
                  <a:extLst>
                    <a:ext uri="{FF2B5EF4-FFF2-40B4-BE49-F238E27FC236}">
                      <a16:creationId xmlns:a16="http://schemas.microsoft.com/office/drawing/2014/main" id="{B13342A1-6EF5-415F-8620-7AF952D16A03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5" name="弧形 314">
                  <a:extLst>
                    <a:ext uri="{FF2B5EF4-FFF2-40B4-BE49-F238E27FC236}">
                      <a16:creationId xmlns:a16="http://schemas.microsoft.com/office/drawing/2014/main" id="{31F73907-39BE-497F-AA16-3C84B7E41CC1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6" name="弧形 315">
                  <a:extLst>
                    <a:ext uri="{FF2B5EF4-FFF2-40B4-BE49-F238E27FC236}">
                      <a16:creationId xmlns:a16="http://schemas.microsoft.com/office/drawing/2014/main" id="{2087F043-3163-462A-AC15-D2E2AD14C510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7" name="弧形 316">
                  <a:extLst>
                    <a:ext uri="{FF2B5EF4-FFF2-40B4-BE49-F238E27FC236}">
                      <a16:creationId xmlns:a16="http://schemas.microsoft.com/office/drawing/2014/main" id="{F904762A-C897-46A3-83CA-9A97A8E945DA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8" name="弧形 317">
                  <a:extLst>
                    <a:ext uri="{FF2B5EF4-FFF2-40B4-BE49-F238E27FC236}">
                      <a16:creationId xmlns:a16="http://schemas.microsoft.com/office/drawing/2014/main" id="{426351B0-8F56-4E09-9906-EC99615FC0C5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9" name="弧形 318">
                  <a:extLst>
                    <a:ext uri="{FF2B5EF4-FFF2-40B4-BE49-F238E27FC236}">
                      <a16:creationId xmlns:a16="http://schemas.microsoft.com/office/drawing/2014/main" id="{6ABF0111-4A30-43C6-88B5-84D541FC105A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0" name="弧形 319">
                  <a:extLst>
                    <a:ext uri="{FF2B5EF4-FFF2-40B4-BE49-F238E27FC236}">
                      <a16:creationId xmlns:a16="http://schemas.microsoft.com/office/drawing/2014/main" id="{370CF3B2-B5ED-4B0E-AFC7-8C88BAD64057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1" name="弧形 320">
                  <a:extLst>
                    <a:ext uri="{FF2B5EF4-FFF2-40B4-BE49-F238E27FC236}">
                      <a16:creationId xmlns:a16="http://schemas.microsoft.com/office/drawing/2014/main" id="{711B65F3-39BC-4922-AD73-ADDD6032F4E3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2" name="弧形 321">
                  <a:extLst>
                    <a:ext uri="{FF2B5EF4-FFF2-40B4-BE49-F238E27FC236}">
                      <a16:creationId xmlns:a16="http://schemas.microsoft.com/office/drawing/2014/main" id="{DBC0AF78-3E95-4C43-9A46-95AA1C55D6A8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3" name="弧形 322">
                  <a:extLst>
                    <a:ext uri="{FF2B5EF4-FFF2-40B4-BE49-F238E27FC236}">
                      <a16:creationId xmlns:a16="http://schemas.microsoft.com/office/drawing/2014/main" id="{6C037F63-5B5D-4062-9180-6AB1F16ACAC1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4" name="弧形 323">
                  <a:extLst>
                    <a:ext uri="{FF2B5EF4-FFF2-40B4-BE49-F238E27FC236}">
                      <a16:creationId xmlns:a16="http://schemas.microsoft.com/office/drawing/2014/main" id="{8864523E-A2E9-4B53-82FF-7DDF7D5D2EBE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5" name="弧形 324">
                  <a:extLst>
                    <a:ext uri="{FF2B5EF4-FFF2-40B4-BE49-F238E27FC236}">
                      <a16:creationId xmlns:a16="http://schemas.microsoft.com/office/drawing/2014/main" id="{0D52D5A5-7D49-41CF-9719-07B56AD7076E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6" name="弧形 325">
                  <a:extLst>
                    <a:ext uri="{FF2B5EF4-FFF2-40B4-BE49-F238E27FC236}">
                      <a16:creationId xmlns:a16="http://schemas.microsoft.com/office/drawing/2014/main" id="{B9ADC33D-5387-4A6D-A98B-C0BDD78459EA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7" name="弧形 326">
                  <a:extLst>
                    <a:ext uri="{FF2B5EF4-FFF2-40B4-BE49-F238E27FC236}">
                      <a16:creationId xmlns:a16="http://schemas.microsoft.com/office/drawing/2014/main" id="{7BF9A6C7-D68D-4D58-8FF9-7717679725C5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8" name="弧形 327">
                  <a:extLst>
                    <a:ext uri="{FF2B5EF4-FFF2-40B4-BE49-F238E27FC236}">
                      <a16:creationId xmlns:a16="http://schemas.microsoft.com/office/drawing/2014/main" id="{2337C008-9BDA-4992-B80B-8694B6654371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9" name="弧形 328">
                  <a:extLst>
                    <a:ext uri="{FF2B5EF4-FFF2-40B4-BE49-F238E27FC236}">
                      <a16:creationId xmlns:a16="http://schemas.microsoft.com/office/drawing/2014/main" id="{3A33CCB2-FF94-4709-B159-CD954779DB6E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0" name="弧形 329">
                  <a:extLst>
                    <a:ext uri="{FF2B5EF4-FFF2-40B4-BE49-F238E27FC236}">
                      <a16:creationId xmlns:a16="http://schemas.microsoft.com/office/drawing/2014/main" id="{0A0D9678-75EA-4CC4-B449-40D20AD65D47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1" name="弧形 330">
                  <a:extLst>
                    <a:ext uri="{FF2B5EF4-FFF2-40B4-BE49-F238E27FC236}">
                      <a16:creationId xmlns:a16="http://schemas.microsoft.com/office/drawing/2014/main" id="{7B002403-872A-4B70-8DC1-201C6A95C077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2" name="弧形 331">
                  <a:extLst>
                    <a:ext uri="{FF2B5EF4-FFF2-40B4-BE49-F238E27FC236}">
                      <a16:creationId xmlns:a16="http://schemas.microsoft.com/office/drawing/2014/main" id="{C53F83FA-ED6C-4840-AA51-86C53F7D4FC4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3" name="弧形 332">
                  <a:extLst>
                    <a:ext uri="{FF2B5EF4-FFF2-40B4-BE49-F238E27FC236}">
                      <a16:creationId xmlns:a16="http://schemas.microsoft.com/office/drawing/2014/main" id="{ACF85E5E-CD38-48AC-BC8A-E8F81B11B641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4" name="弧形 333">
                  <a:extLst>
                    <a:ext uri="{FF2B5EF4-FFF2-40B4-BE49-F238E27FC236}">
                      <a16:creationId xmlns:a16="http://schemas.microsoft.com/office/drawing/2014/main" id="{19E8DF6B-E260-41FD-8D8B-8FD904A8095A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5" name="弧形 334">
                  <a:extLst>
                    <a:ext uri="{FF2B5EF4-FFF2-40B4-BE49-F238E27FC236}">
                      <a16:creationId xmlns:a16="http://schemas.microsoft.com/office/drawing/2014/main" id="{5601E925-40AD-40E2-ABF7-E8EBC5F45759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6" name="弧形 335">
                  <a:extLst>
                    <a:ext uri="{FF2B5EF4-FFF2-40B4-BE49-F238E27FC236}">
                      <a16:creationId xmlns:a16="http://schemas.microsoft.com/office/drawing/2014/main" id="{E40EE129-8554-4E70-8547-3A5C4366B1FC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7" name="弧形 336">
                  <a:extLst>
                    <a:ext uri="{FF2B5EF4-FFF2-40B4-BE49-F238E27FC236}">
                      <a16:creationId xmlns:a16="http://schemas.microsoft.com/office/drawing/2014/main" id="{2F54C7F4-2628-46F9-987A-E6445E5A0779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A99C0163-D773-4624-ABB0-B5D08EE2C98C}"/>
                </a:ext>
              </a:extLst>
            </p:cNvPr>
            <p:cNvSpPr txBox="1"/>
            <p:nvPr/>
          </p:nvSpPr>
          <p:spPr>
            <a:xfrm>
              <a:off x="2932413" y="2707008"/>
              <a:ext cx="1623594" cy="61267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</a:rPr>
                <a:t>服务业</a:t>
              </a:r>
              <a:endParaRPr lang="en-US" sz="24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5D204DDC-81A8-43C7-8552-C25B01EF2E15}"/>
              </a:ext>
            </a:extLst>
          </p:cNvPr>
          <p:cNvGrpSpPr/>
          <p:nvPr/>
        </p:nvGrpSpPr>
        <p:grpSpPr>
          <a:xfrm>
            <a:off x="5527948" y="3209277"/>
            <a:ext cx="849292" cy="849294"/>
            <a:chOff x="2955332" y="2224471"/>
            <a:chExt cx="1577757" cy="1577761"/>
          </a:xfrm>
        </p:grpSpPr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27A421FD-D187-4D4E-BF8B-BA29F6B4496E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A145983E-E6EF-4FA8-B91B-0AD5CE0A337E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342" name="组合 341">
                <a:extLst>
                  <a:ext uri="{FF2B5EF4-FFF2-40B4-BE49-F238E27FC236}">
                    <a16:creationId xmlns:a16="http://schemas.microsoft.com/office/drawing/2014/main" id="{E736B2E4-C281-4F7B-9773-0CF28633F2B4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343" name="弧形 342">
                  <a:extLst>
                    <a:ext uri="{FF2B5EF4-FFF2-40B4-BE49-F238E27FC236}">
                      <a16:creationId xmlns:a16="http://schemas.microsoft.com/office/drawing/2014/main" id="{7959F811-3BBE-4A76-B41F-74AA84FE7314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4" name="弧形 343">
                  <a:extLst>
                    <a:ext uri="{FF2B5EF4-FFF2-40B4-BE49-F238E27FC236}">
                      <a16:creationId xmlns:a16="http://schemas.microsoft.com/office/drawing/2014/main" id="{1E14762A-5DEA-4463-B6CB-6C5F3CF04D9F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5" name="弧形 344">
                  <a:extLst>
                    <a:ext uri="{FF2B5EF4-FFF2-40B4-BE49-F238E27FC236}">
                      <a16:creationId xmlns:a16="http://schemas.microsoft.com/office/drawing/2014/main" id="{D3C11D9E-5B4C-4293-BB57-976FDAA06017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6" name="弧形 345">
                  <a:extLst>
                    <a:ext uri="{FF2B5EF4-FFF2-40B4-BE49-F238E27FC236}">
                      <a16:creationId xmlns:a16="http://schemas.microsoft.com/office/drawing/2014/main" id="{3449E781-1B05-431E-B693-5A8125D6F1CD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7" name="弧形 346">
                  <a:extLst>
                    <a:ext uri="{FF2B5EF4-FFF2-40B4-BE49-F238E27FC236}">
                      <a16:creationId xmlns:a16="http://schemas.microsoft.com/office/drawing/2014/main" id="{BEE2B4E4-6E2D-470D-882E-5FBED8027F79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8" name="弧形 347">
                  <a:extLst>
                    <a:ext uri="{FF2B5EF4-FFF2-40B4-BE49-F238E27FC236}">
                      <a16:creationId xmlns:a16="http://schemas.microsoft.com/office/drawing/2014/main" id="{B495F76A-4FEF-47BF-AAED-72DFC61803FF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9" name="弧形 348">
                  <a:extLst>
                    <a:ext uri="{FF2B5EF4-FFF2-40B4-BE49-F238E27FC236}">
                      <a16:creationId xmlns:a16="http://schemas.microsoft.com/office/drawing/2014/main" id="{3D502B15-900D-4D25-B090-7F1A0B97DE92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0" name="弧形 349">
                  <a:extLst>
                    <a:ext uri="{FF2B5EF4-FFF2-40B4-BE49-F238E27FC236}">
                      <a16:creationId xmlns:a16="http://schemas.microsoft.com/office/drawing/2014/main" id="{3FEDB73D-C35B-466E-8420-A789A50B4FDE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1" name="弧形 350">
                  <a:extLst>
                    <a:ext uri="{FF2B5EF4-FFF2-40B4-BE49-F238E27FC236}">
                      <a16:creationId xmlns:a16="http://schemas.microsoft.com/office/drawing/2014/main" id="{4C55D173-6345-44D4-BE4D-721028211A3B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弧形 351">
                  <a:extLst>
                    <a:ext uri="{FF2B5EF4-FFF2-40B4-BE49-F238E27FC236}">
                      <a16:creationId xmlns:a16="http://schemas.microsoft.com/office/drawing/2014/main" id="{BC4AF1AF-6F7B-45B1-8C3B-3F4D39A4085E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3" name="弧形 352">
                  <a:extLst>
                    <a:ext uri="{FF2B5EF4-FFF2-40B4-BE49-F238E27FC236}">
                      <a16:creationId xmlns:a16="http://schemas.microsoft.com/office/drawing/2014/main" id="{C9DB30DB-B029-45CC-A628-F1EA94B3C126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弧形 353">
                  <a:extLst>
                    <a:ext uri="{FF2B5EF4-FFF2-40B4-BE49-F238E27FC236}">
                      <a16:creationId xmlns:a16="http://schemas.microsoft.com/office/drawing/2014/main" id="{A681C9A3-1A13-472E-BF89-1D9C21AA06BF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5" name="弧形 354">
                  <a:extLst>
                    <a:ext uri="{FF2B5EF4-FFF2-40B4-BE49-F238E27FC236}">
                      <a16:creationId xmlns:a16="http://schemas.microsoft.com/office/drawing/2014/main" id="{1D30580A-E101-49E1-9C66-5B671F04072D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6" name="弧形 355">
                  <a:extLst>
                    <a:ext uri="{FF2B5EF4-FFF2-40B4-BE49-F238E27FC236}">
                      <a16:creationId xmlns:a16="http://schemas.microsoft.com/office/drawing/2014/main" id="{52D33962-1B61-4DBA-8444-72574A20C94B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7" name="弧形 356">
                  <a:extLst>
                    <a:ext uri="{FF2B5EF4-FFF2-40B4-BE49-F238E27FC236}">
                      <a16:creationId xmlns:a16="http://schemas.microsoft.com/office/drawing/2014/main" id="{3BC9EB4D-D0D1-45E6-ABE7-A2480FE3F8DA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8" name="弧形 357">
                  <a:extLst>
                    <a:ext uri="{FF2B5EF4-FFF2-40B4-BE49-F238E27FC236}">
                      <a16:creationId xmlns:a16="http://schemas.microsoft.com/office/drawing/2014/main" id="{DF50B2B7-3A89-4303-AD3A-91D11B80CB73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9" name="弧形 358">
                  <a:extLst>
                    <a:ext uri="{FF2B5EF4-FFF2-40B4-BE49-F238E27FC236}">
                      <a16:creationId xmlns:a16="http://schemas.microsoft.com/office/drawing/2014/main" id="{566CDE75-9030-42AF-9E19-BC6DACE29EAE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0" name="弧形 359">
                  <a:extLst>
                    <a:ext uri="{FF2B5EF4-FFF2-40B4-BE49-F238E27FC236}">
                      <a16:creationId xmlns:a16="http://schemas.microsoft.com/office/drawing/2014/main" id="{F1132490-B655-4F81-A965-CDDECD93484E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1" name="弧形 360">
                  <a:extLst>
                    <a:ext uri="{FF2B5EF4-FFF2-40B4-BE49-F238E27FC236}">
                      <a16:creationId xmlns:a16="http://schemas.microsoft.com/office/drawing/2014/main" id="{7C1F4BB1-E07F-488E-B0AA-FE77CD7B07DD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2" name="弧形 361">
                  <a:extLst>
                    <a:ext uri="{FF2B5EF4-FFF2-40B4-BE49-F238E27FC236}">
                      <a16:creationId xmlns:a16="http://schemas.microsoft.com/office/drawing/2014/main" id="{9EE55730-1FB8-4272-901F-B45EFF58846E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3" name="弧形 362">
                  <a:extLst>
                    <a:ext uri="{FF2B5EF4-FFF2-40B4-BE49-F238E27FC236}">
                      <a16:creationId xmlns:a16="http://schemas.microsoft.com/office/drawing/2014/main" id="{68AB4ECE-96FA-43CF-AA7C-BA98B25E571D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4" name="弧形 363">
                  <a:extLst>
                    <a:ext uri="{FF2B5EF4-FFF2-40B4-BE49-F238E27FC236}">
                      <a16:creationId xmlns:a16="http://schemas.microsoft.com/office/drawing/2014/main" id="{45B75978-4F8C-417D-965B-3F3EFF0D6592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5" name="弧形 364">
                  <a:extLst>
                    <a:ext uri="{FF2B5EF4-FFF2-40B4-BE49-F238E27FC236}">
                      <a16:creationId xmlns:a16="http://schemas.microsoft.com/office/drawing/2014/main" id="{647B6B9D-E80D-4E9A-A8CC-2E1DBB3FD09F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6" name="弧形 365">
                  <a:extLst>
                    <a:ext uri="{FF2B5EF4-FFF2-40B4-BE49-F238E27FC236}">
                      <a16:creationId xmlns:a16="http://schemas.microsoft.com/office/drawing/2014/main" id="{5D725175-605B-4C37-ABAC-468009C286B8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7" name="弧形 366">
                  <a:extLst>
                    <a:ext uri="{FF2B5EF4-FFF2-40B4-BE49-F238E27FC236}">
                      <a16:creationId xmlns:a16="http://schemas.microsoft.com/office/drawing/2014/main" id="{92591C81-952D-4C4E-AED0-DA8D4C2BBD92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8" name="弧形 367">
                  <a:extLst>
                    <a:ext uri="{FF2B5EF4-FFF2-40B4-BE49-F238E27FC236}">
                      <a16:creationId xmlns:a16="http://schemas.microsoft.com/office/drawing/2014/main" id="{CEE5CA16-BB22-4DB7-91B4-7ADF76205FA2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9" name="弧形 368">
                  <a:extLst>
                    <a:ext uri="{FF2B5EF4-FFF2-40B4-BE49-F238E27FC236}">
                      <a16:creationId xmlns:a16="http://schemas.microsoft.com/office/drawing/2014/main" id="{E4402FB3-D002-4D75-AF6F-BD816DBD70C9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0" name="弧形 369">
                  <a:extLst>
                    <a:ext uri="{FF2B5EF4-FFF2-40B4-BE49-F238E27FC236}">
                      <a16:creationId xmlns:a16="http://schemas.microsoft.com/office/drawing/2014/main" id="{F7B4D950-8B95-4D4A-9ECB-D3EC4991F70A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1" name="弧形 370">
                  <a:extLst>
                    <a:ext uri="{FF2B5EF4-FFF2-40B4-BE49-F238E27FC236}">
                      <a16:creationId xmlns:a16="http://schemas.microsoft.com/office/drawing/2014/main" id="{8E64BA70-7A2C-49F4-B5B5-89D19AFA7AD3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2" name="弧形 371">
                  <a:extLst>
                    <a:ext uri="{FF2B5EF4-FFF2-40B4-BE49-F238E27FC236}">
                      <a16:creationId xmlns:a16="http://schemas.microsoft.com/office/drawing/2014/main" id="{EB685E78-027B-4D41-A535-F57709115C0A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3" name="弧形 372">
                  <a:extLst>
                    <a:ext uri="{FF2B5EF4-FFF2-40B4-BE49-F238E27FC236}">
                      <a16:creationId xmlns:a16="http://schemas.microsoft.com/office/drawing/2014/main" id="{64AE1EEC-0D46-476B-9F87-785E4A7A46C8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4" name="弧形 373">
                  <a:extLst>
                    <a:ext uri="{FF2B5EF4-FFF2-40B4-BE49-F238E27FC236}">
                      <a16:creationId xmlns:a16="http://schemas.microsoft.com/office/drawing/2014/main" id="{BFE99D6B-773A-4394-8FAD-50B231D54D8B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5" name="弧形 374">
                  <a:extLst>
                    <a:ext uri="{FF2B5EF4-FFF2-40B4-BE49-F238E27FC236}">
                      <a16:creationId xmlns:a16="http://schemas.microsoft.com/office/drawing/2014/main" id="{67170FAF-F4CE-4CB3-9EA7-ABE5297287CA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6" name="弧形 375">
                  <a:extLst>
                    <a:ext uri="{FF2B5EF4-FFF2-40B4-BE49-F238E27FC236}">
                      <a16:creationId xmlns:a16="http://schemas.microsoft.com/office/drawing/2014/main" id="{BC813E0F-D549-4A58-B01F-D02A65AD2757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7" name="弧形 376">
                  <a:extLst>
                    <a:ext uri="{FF2B5EF4-FFF2-40B4-BE49-F238E27FC236}">
                      <a16:creationId xmlns:a16="http://schemas.microsoft.com/office/drawing/2014/main" id="{3FC4BE76-CDF8-4EDE-A18B-40FB5BAE8A19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8" name="弧形 377">
                  <a:extLst>
                    <a:ext uri="{FF2B5EF4-FFF2-40B4-BE49-F238E27FC236}">
                      <a16:creationId xmlns:a16="http://schemas.microsoft.com/office/drawing/2014/main" id="{F08596C1-1DC5-41DF-B189-32A5B025A459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9" name="弧形 378">
                  <a:extLst>
                    <a:ext uri="{FF2B5EF4-FFF2-40B4-BE49-F238E27FC236}">
                      <a16:creationId xmlns:a16="http://schemas.microsoft.com/office/drawing/2014/main" id="{F7AB5BC9-C728-4038-B807-71C5E1CA0580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0" name="弧形 379">
                  <a:extLst>
                    <a:ext uri="{FF2B5EF4-FFF2-40B4-BE49-F238E27FC236}">
                      <a16:creationId xmlns:a16="http://schemas.microsoft.com/office/drawing/2014/main" id="{ACD379E1-058A-4CFB-9045-7A59A51476B3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1" name="弧形 380">
                  <a:extLst>
                    <a:ext uri="{FF2B5EF4-FFF2-40B4-BE49-F238E27FC236}">
                      <a16:creationId xmlns:a16="http://schemas.microsoft.com/office/drawing/2014/main" id="{D52C1944-3C5E-4063-A629-301C4045A6B7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2" name="弧形 381">
                  <a:extLst>
                    <a:ext uri="{FF2B5EF4-FFF2-40B4-BE49-F238E27FC236}">
                      <a16:creationId xmlns:a16="http://schemas.microsoft.com/office/drawing/2014/main" id="{85341E0F-785E-4D96-8FC0-99415A0DD8E2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3" name="弧形 382">
                  <a:extLst>
                    <a:ext uri="{FF2B5EF4-FFF2-40B4-BE49-F238E27FC236}">
                      <a16:creationId xmlns:a16="http://schemas.microsoft.com/office/drawing/2014/main" id="{6D730B83-8944-4440-B106-5345A89E0E97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4" name="弧形 383">
                  <a:extLst>
                    <a:ext uri="{FF2B5EF4-FFF2-40B4-BE49-F238E27FC236}">
                      <a16:creationId xmlns:a16="http://schemas.microsoft.com/office/drawing/2014/main" id="{6ECD807F-DAA0-4163-B435-9838AAF36A31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5" name="弧形 384">
                  <a:extLst>
                    <a:ext uri="{FF2B5EF4-FFF2-40B4-BE49-F238E27FC236}">
                      <a16:creationId xmlns:a16="http://schemas.microsoft.com/office/drawing/2014/main" id="{5489DEDD-1A01-4CD5-A352-1A70C73F4C1F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6" name="弧形 385">
                  <a:extLst>
                    <a:ext uri="{FF2B5EF4-FFF2-40B4-BE49-F238E27FC236}">
                      <a16:creationId xmlns:a16="http://schemas.microsoft.com/office/drawing/2014/main" id="{47B4376F-B805-40E4-9BEE-073C689DE937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7" name="弧形 386">
                  <a:extLst>
                    <a:ext uri="{FF2B5EF4-FFF2-40B4-BE49-F238E27FC236}">
                      <a16:creationId xmlns:a16="http://schemas.microsoft.com/office/drawing/2014/main" id="{58974B91-17ED-4537-AE9C-62138E11E24D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8" name="弧形 387">
                  <a:extLst>
                    <a:ext uri="{FF2B5EF4-FFF2-40B4-BE49-F238E27FC236}">
                      <a16:creationId xmlns:a16="http://schemas.microsoft.com/office/drawing/2014/main" id="{24284FCD-BE9D-417A-BBCC-22216BE37414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9" name="弧形 388">
                  <a:extLst>
                    <a:ext uri="{FF2B5EF4-FFF2-40B4-BE49-F238E27FC236}">
                      <a16:creationId xmlns:a16="http://schemas.microsoft.com/office/drawing/2014/main" id="{DA19B270-6D06-4341-87DD-8401F4124BCE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0" name="弧形 389">
                  <a:extLst>
                    <a:ext uri="{FF2B5EF4-FFF2-40B4-BE49-F238E27FC236}">
                      <a16:creationId xmlns:a16="http://schemas.microsoft.com/office/drawing/2014/main" id="{301AEEBC-A86C-46D6-9DF0-84A477C63370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1" name="弧形 390">
                  <a:extLst>
                    <a:ext uri="{FF2B5EF4-FFF2-40B4-BE49-F238E27FC236}">
                      <a16:creationId xmlns:a16="http://schemas.microsoft.com/office/drawing/2014/main" id="{0649B115-A087-4CE3-B47D-B736950ACF42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2" name="弧形 391">
                  <a:extLst>
                    <a:ext uri="{FF2B5EF4-FFF2-40B4-BE49-F238E27FC236}">
                      <a16:creationId xmlns:a16="http://schemas.microsoft.com/office/drawing/2014/main" id="{D4F4C104-7ABD-42ED-B424-4124EAD6513A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3" name="弧形 392">
                  <a:extLst>
                    <a:ext uri="{FF2B5EF4-FFF2-40B4-BE49-F238E27FC236}">
                      <a16:creationId xmlns:a16="http://schemas.microsoft.com/office/drawing/2014/main" id="{3E2C9903-61A5-4E6F-BA09-F08E47FBDB14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4" name="弧形 393">
                  <a:extLst>
                    <a:ext uri="{FF2B5EF4-FFF2-40B4-BE49-F238E27FC236}">
                      <a16:creationId xmlns:a16="http://schemas.microsoft.com/office/drawing/2014/main" id="{6BC6A489-1DCC-4C22-9521-13C698565E71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5" name="弧形 394">
                  <a:extLst>
                    <a:ext uri="{FF2B5EF4-FFF2-40B4-BE49-F238E27FC236}">
                      <a16:creationId xmlns:a16="http://schemas.microsoft.com/office/drawing/2014/main" id="{236596F3-3D47-4272-B21D-85F129E18D19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6" name="弧形 395">
                  <a:extLst>
                    <a:ext uri="{FF2B5EF4-FFF2-40B4-BE49-F238E27FC236}">
                      <a16:creationId xmlns:a16="http://schemas.microsoft.com/office/drawing/2014/main" id="{A04CFE77-8557-472E-8073-F264E0BC5592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7" name="弧形 396">
                  <a:extLst>
                    <a:ext uri="{FF2B5EF4-FFF2-40B4-BE49-F238E27FC236}">
                      <a16:creationId xmlns:a16="http://schemas.microsoft.com/office/drawing/2014/main" id="{3F041C9E-ACF3-4445-AFAE-6E023471D004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8" name="弧形 397">
                  <a:extLst>
                    <a:ext uri="{FF2B5EF4-FFF2-40B4-BE49-F238E27FC236}">
                      <a16:creationId xmlns:a16="http://schemas.microsoft.com/office/drawing/2014/main" id="{08695AEE-88B5-47E2-BED1-5947757526BF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9" name="弧形 398">
                  <a:extLst>
                    <a:ext uri="{FF2B5EF4-FFF2-40B4-BE49-F238E27FC236}">
                      <a16:creationId xmlns:a16="http://schemas.microsoft.com/office/drawing/2014/main" id="{44AA69FF-B96C-40BF-80E1-827373A70284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0" name="弧形 399">
                  <a:extLst>
                    <a:ext uri="{FF2B5EF4-FFF2-40B4-BE49-F238E27FC236}">
                      <a16:creationId xmlns:a16="http://schemas.microsoft.com/office/drawing/2014/main" id="{E85CA049-B03F-4FDB-8B10-7771B366E138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1" name="弧形 400">
                  <a:extLst>
                    <a:ext uri="{FF2B5EF4-FFF2-40B4-BE49-F238E27FC236}">
                      <a16:creationId xmlns:a16="http://schemas.microsoft.com/office/drawing/2014/main" id="{DB4F2D72-BBAC-46D4-B5D1-5EF90F776EC5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2" name="弧形 401">
                  <a:extLst>
                    <a:ext uri="{FF2B5EF4-FFF2-40B4-BE49-F238E27FC236}">
                      <a16:creationId xmlns:a16="http://schemas.microsoft.com/office/drawing/2014/main" id="{A257961E-60E3-4C14-89D2-B5C1C6FDDA04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3" name="弧形 402">
                  <a:extLst>
                    <a:ext uri="{FF2B5EF4-FFF2-40B4-BE49-F238E27FC236}">
                      <a16:creationId xmlns:a16="http://schemas.microsoft.com/office/drawing/2014/main" id="{79EC6132-698A-465F-85FA-561673E1848D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4" name="弧形 403">
                  <a:extLst>
                    <a:ext uri="{FF2B5EF4-FFF2-40B4-BE49-F238E27FC236}">
                      <a16:creationId xmlns:a16="http://schemas.microsoft.com/office/drawing/2014/main" id="{D1D84511-AA17-4F81-8356-CBF492311E90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5" name="弧形 404">
                  <a:extLst>
                    <a:ext uri="{FF2B5EF4-FFF2-40B4-BE49-F238E27FC236}">
                      <a16:creationId xmlns:a16="http://schemas.microsoft.com/office/drawing/2014/main" id="{88FAD157-4EE3-4B9A-8E72-A37B047F1468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6" name="弧形 405">
                  <a:extLst>
                    <a:ext uri="{FF2B5EF4-FFF2-40B4-BE49-F238E27FC236}">
                      <a16:creationId xmlns:a16="http://schemas.microsoft.com/office/drawing/2014/main" id="{44E64DB1-A861-46D8-AEE9-3B225A98179D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7" name="弧形 406">
                  <a:extLst>
                    <a:ext uri="{FF2B5EF4-FFF2-40B4-BE49-F238E27FC236}">
                      <a16:creationId xmlns:a16="http://schemas.microsoft.com/office/drawing/2014/main" id="{B10A1080-F0C8-48D3-B780-DB273F7BEEC9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8" name="弧形 407">
                  <a:extLst>
                    <a:ext uri="{FF2B5EF4-FFF2-40B4-BE49-F238E27FC236}">
                      <a16:creationId xmlns:a16="http://schemas.microsoft.com/office/drawing/2014/main" id="{86619E1A-D82E-459E-9829-672996706324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9" name="弧形 408">
                  <a:extLst>
                    <a:ext uri="{FF2B5EF4-FFF2-40B4-BE49-F238E27FC236}">
                      <a16:creationId xmlns:a16="http://schemas.microsoft.com/office/drawing/2014/main" id="{75268DDE-1874-4C4F-9427-DFE90608124F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0" name="弧形 409">
                  <a:extLst>
                    <a:ext uri="{FF2B5EF4-FFF2-40B4-BE49-F238E27FC236}">
                      <a16:creationId xmlns:a16="http://schemas.microsoft.com/office/drawing/2014/main" id="{AC98F694-2CAF-44D4-A91E-0E9DE0F3FAB6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1" name="弧形 410">
                  <a:extLst>
                    <a:ext uri="{FF2B5EF4-FFF2-40B4-BE49-F238E27FC236}">
                      <a16:creationId xmlns:a16="http://schemas.microsoft.com/office/drawing/2014/main" id="{CF00AAD5-638F-45D9-8414-B5B724AD6DEE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2" name="弧形 411">
                  <a:extLst>
                    <a:ext uri="{FF2B5EF4-FFF2-40B4-BE49-F238E27FC236}">
                      <a16:creationId xmlns:a16="http://schemas.microsoft.com/office/drawing/2014/main" id="{477AE360-3C69-4C08-888F-ECEE2759960D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3" name="弧形 412">
                  <a:extLst>
                    <a:ext uri="{FF2B5EF4-FFF2-40B4-BE49-F238E27FC236}">
                      <a16:creationId xmlns:a16="http://schemas.microsoft.com/office/drawing/2014/main" id="{99EE4AE9-9FE3-4BC9-B3EB-EFFCD4CDCCF3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4" name="弧形 413">
                  <a:extLst>
                    <a:ext uri="{FF2B5EF4-FFF2-40B4-BE49-F238E27FC236}">
                      <a16:creationId xmlns:a16="http://schemas.microsoft.com/office/drawing/2014/main" id="{3E68328F-27DD-4547-824E-AE9FC679D7AE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5" name="弧形 414">
                  <a:extLst>
                    <a:ext uri="{FF2B5EF4-FFF2-40B4-BE49-F238E27FC236}">
                      <a16:creationId xmlns:a16="http://schemas.microsoft.com/office/drawing/2014/main" id="{8BB8ED59-3DD1-4753-96F9-A06753FDF822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6" name="弧形 415">
                  <a:extLst>
                    <a:ext uri="{FF2B5EF4-FFF2-40B4-BE49-F238E27FC236}">
                      <a16:creationId xmlns:a16="http://schemas.microsoft.com/office/drawing/2014/main" id="{7B95859E-A96E-478E-98A1-7DC4D0DDEA08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7" name="弧形 416">
                  <a:extLst>
                    <a:ext uri="{FF2B5EF4-FFF2-40B4-BE49-F238E27FC236}">
                      <a16:creationId xmlns:a16="http://schemas.microsoft.com/office/drawing/2014/main" id="{ECFBFF7C-67C6-4C3B-8A15-591CB1850EDB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8" name="弧形 417">
                  <a:extLst>
                    <a:ext uri="{FF2B5EF4-FFF2-40B4-BE49-F238E27FC236}">
                      <a16:creationId xmlns:a16="http://schemas.microsoft.com/office/drawing/2014/main" id="{23806E36-60A0-495B-935E-F32AFEF80DE6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9" name="弧形 418">
                  <a:extLst>
                    <a:ext uri="{FF2B5EF4-FFF2-40B4-BE49-F238E27FC236}">
                      <a16:creationId xmlns:a16="http://schemas.microsoft.com/office/drawing/2014/main" id="{E290A43C-E265-4381-BF82-AB0E487E27B7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0" name="弧形 419">
                  <a:extLst>
                    <a:ext uri="{FF2B5EF4-FFF2-40B4-BE49-F238E27FC236}">
                      <a16:creationId xmlns:a16="http://schemas.microsoft.com/office/drawing/2014/main" id="{08470616-0A11-4BFF-BCB6-2F9AB26E3EFC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1" name="弧形 420">
                  <a:extLst>
                    <a:ext uri="{FF2B5EF4-FFF2-40B4-BE49-F238E27FC236}">
                      <a16:creationId xmlns:a16="http://schemas.microsoft.com/office/drawing/2014/main" id="{BF07AF24-62B2-47FE-A247-232AC49BDC05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2" name="弧形 421">
                  <a:extLst>
                    <a:ext uri="{FF2B5EF4-FFF2-40B4-BE49-F238E27FC236}">
                      <a16:creationId xmlns:a16="http://schemas.microsoft.com/office/drawing/2014/main" id="{89CBF2F6-3074-48DF-9BD2-8BEF974E1476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3" name="弧形 422">
                  <a:extLst>
                    <a:ext uri="{FF2B5EF4-FFF2-40B4-BE49-F238E27FC236}">
                      <a16:creationId xmlns:a16="http://schemas.microsoft.com/office/drawing/2014/main" id="{4E03A11A-4651-4090-B1AF-C92A8E6ED8E8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4" name="弧形 423">
                  <a:extLst>
                    <a:ext uri="{FF2B5EF4-FFF2-40B4-BE49-F238E27FC236}">
                      <a16:creationId xmlns:a16="http://schemas.microsoft.com/office/drawing/2014/main" id="{9693EF01-E9C7-4EEA-9F84-D632AEB986AA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5" name="弧形 424">
                  <a:extLst>
                    <a:ext uri="{FF2B5EF4-FFF2-40B4-BE49-F238E27FC236}">
                      <a16:creationId xmlns:a16="http://schemas.microsoft.com/office/drawing/2014/main" id="{B904316E-FF63-4C03-9817-A7CC2A87146C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6" name="弧形 425">
                  <a:extLst>
                    <a:ext uri="{FF2B5EF4-FFF2-40B4-BE49-F238E27FC236}">
                      <a16:creationId xmlns:a16="http://schemas.microsoft.com/office/drawing/2014/main" id="{E4C292BB-46D2-481C-B9EA-D2F26BFCCD9F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7" name="弧形 426">
                  <a:extLst>
                    <a:ext uri="{FF2B5EF4-FFF2-40B4-BE49-F238E27FC236}">
                      <a16:creationId xmlns:a16="http://schemas.microsoft.com/office/drawing/2014/main" id="{B38E8440-3B45-46F2-96E2-EF3B18D4DAAF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8" name="弧形 427">
                  <a:extLst>
                    <a:ext uri="{FF2B5EF4-FFF2-40B4-BE49-F238E27FC236}">
                      <a16:creationId xmlns:a16="http://schemas.microsoft.com/office/drawing/2014/main" id="{7070795B-8DE5-44F4-B552-3A94354406CC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9" name="弧形 428">
                  <a:extLst>
                    <a:ext uri="{FF2B5EF4-FFF2-40B4-BE49-F238E27FC236}">
                      <a16:creationId xmlns:a16="http://schemas.microsoft.com/office/drawing/2014/main" id="{35315B8C-E7AC-4B0E-9860-654459BE1115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0" name="弧形 429">
                  <a:extLst>
                    <a:ext uri="{FF2B5EF4-FFF2-40B4-BE49-F238E27FC236}">
                      <a16:creationId xmlns:a16="http://schemas.microsoft.com/office/drawing/2014/main" id="{909F92A2-3637-4757-9A20-F1F05912A480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1" name="弧形 430">
                  <a:extLst>
                    <a:ext uri="{FF2B5EF4-FFF2-40B4-BE49-F238E27FC236}">
                      <a16:creationId xmlns:a16="http://schemas.microsoft.com/office/drawing/2014/main" id="{AE6BB094-A9C4-47AE-821C-3EBBF33CA409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2" name="弧形 431">
                  <a:extLst>
                    <a:ext uri="{FF2B5EF4-FFF2-40B4-BE49-F238E27FC236}">
                      <a16:creationId xmlns:a16="http://schemas.microsoft.com/office/drawing/2014/main" id="{82EC0E5D-28FF-4183-92D3-E16540A8EFA6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3" name="弧形 432">
                  <a:extLst>
                    <a:ext uri="{FF2B5EF4-FFF2-40B4-BE49-F238E27FC236}">
                      <a16:creationId xmlns:a16="http://schemas.microsoft.com/office/drawing/2014/main" id="{6FF4B04C-F1B2-4276-AACC-20FFE6B94E62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4" name="弧形 433">
                  <a:extLst>
                    <a:ext uri="{FF2B5EF4-FFF2-40B4-BE49-F238E27FC236}">
                      <a16:creationId xmlns:a16="http://schemas.microsoft.com/office/drawing/2014/main" id="{E86D600E-84A0-4ADF-B1C6-6168F31A721D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5" name="弧形 434">
                  <a:extLst>
                    <a:ext uri="{FF2B5EF4-FFF2-40B4-BE49-F238E27FC236}">
                      <a16:creationId xmlns:a16="http://schemas.microsoft.com/office/drawing/2014/main" id="{50A21641-2576-4C55-9E1B-944C71867F9E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6" name="弧形 435">
                  <a:extLst>
                    <a:ext uri="{FF2B5EF4-FFF2-40B4-BE49-F238E27FC236}">
                      <a16:creationId xmlns:a16="http://schemas.microsoft.com/office/drawing/2014/main" id="{0A0192C9-2BB3-4992-868D-485F2AF47E4B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7" name="弧形 436">
                  <a:extLst>
                    <a:ext uri="{FF2B5EF4-FFF2-40B4-BE49-F238E27FC236}">
                      <a16:creationId xmlns:a16="http://schemas.microsoft.com/office/drawing/2014/main" id="{883D81E6-9AE7-402B-82DC-24BCD7AA8972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8" name="弧形 437">
                  <a:extLst>
                    <a:ext uri="{FF2B5EF4-FFF2-40B4-BE49-F238E27FC236}">
                      <a16:creationId xmlns:a16="http://schemas.microsoft.com/office/drawing/2014/main" id="{275A7AC1-9B22-48F7-97E4-6776F8DEDF69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9" name="弧形 438">
                  <a:extLst>
                    <a:ext uri="{FF2B5EF4-FFF2-40B4-BE49-F238E27FC236}">
                      <a16:creationId xmlns:a16="http://schemas.microsoft.com/office/drawing/2014/main" id="{3FF64526-C57A-44AC-9E3D-E5C58ECF5336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0" name="弧形 439">
                  <a:extLst>
                    <a:ext uri="{FF2B5EF4-FFF2-40B4-BE49-F238E27FC236}">
                      <a16:creationId xmlns:a16="http://schemas.microsoft.com/office/drawing/2014/main" id="{2B16DBA6-9B01-4DBC-BE46-3E7923C4F5EB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1" name="弧形 440">
                  <a:extLst>
                    <a:ext uri="{FF2B5EF4-FFF2-40B4-BE49-F238E27FC236}">
                      <a16:creationId xmlns:a16="http://schemas.microsoft.com/office/drawing/2014/main" id="{24D0C05F-DF14-414E-9660-EEB278D7AC87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2" name="弧形 441">
                  <a:extLst>
                    <a:ext uri="{FF2B5EF4-FFF2-40B4-BE49-F238E27FC236}">
                      <a16:creationId xmlns:a16="http://schemas.microsoft.com/office/drawing/2014/main" id="{70EE77F4-73BF-4760-9EAA-BE6A2AD5EE1C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40" name="文本框 339">
              <a:extLst>
                <a:ext uri="{FF2B5EF4-FFF2-40B4-BE49-F238E27FC236}">
                  <a16:creationId xmlns:a16="http://schemas.microsoft.com/office/drawing/2014/main" id="{73980F4C-248E-4866-81DB-A85A55D75CF0}"/>
                </a:ext>
              </a:extLst>
            </p:cNvPr>
            <p:cNvSpPr txBox="1"/>
            <p:nvPr/>
          </p:nvSpPr>
          <p:spPr>
            <a:xfrm>
              <a:off x="3233587" y="2749580"/>
              <a:ext cx="1021248" cy="52753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</a:rPr>
                <a:t>工业</a:t>
              </a:r>
              <a:endParaRPr lang="en-US" sz="2000" b="1" spc="300" dirty="0">
                <a:solidFill>
                  <a:schemeClr val="bg1"/>
                </a:solidFill>
              </a:endParaRPr>
            </a:p>
          </p:txBody>
        </p:sp>
      </p:grpSp>
      <p:sp>
        <p:nvSpPr>
          <p:cNvPr id="868" name="椭圆 867">
            <a:extLst>
              <a:ext uri="{FF2B5EF4-FFF2-40B4-BE49-F238E27FC236}">
                <a16:creationId xmlns:a16="http://schemas.microsoft.com/office/drawing/2014/main" id="{E0048B33-B4BF-4C71-B9D9-0EF3CA95EED4}"/>
              </a:ext>
            </a:extLst>
          </p:cNvPr>
          <p:cNvSpPr/>
          <p:nvPr/>
        </p:nvSpPr>
        <p:spPr>
          <a:xfrm rot="17100000" flipH="1">
            <a:off x="4797225" y="4108152"/>
            <a:ext cx="509622" cy="509622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1" name="椭圆 970">
            <a:extLst>
              <a:ext uri="{FF2B5EF4-FFF2-40B4-BE49-F238E27FC236}">
                <a16:creationId xmlns:a16="http://schemas.microsoft.com/office/drawing/2014/main" id="{808DC36D-3F9B-4F6E-9FA7-0D024841DAF7}"/>
              </a:ext>
            </a:extLst>
          </p:cNvPr>
          <p:cNvSpPr/>
          <p:nvPr/>
        </p:nvSpPr>
        <p:spPr>
          <a:xfrm rot="15300000" flipH="1">
            <a:off x="6407167" y="4328191"/>
            <a:ext cx="285739" cy="285739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1800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2" name="椭圆 971">
            <a:extLst>
              <a:ext uri="{FF2B5EF4-FFF2-40B4-BE49-F238E27FC236}">
                <a16:creationId xmlns:a16="http://schemas.microsoft.com/office/drawing/2014/main" id="{3B759B62-D3AF-461E-8328-B291A1DA14D5}"/>
              </a:ext>
            </a:extLst>
          </p:cNvPr>
          <p:cNvSpPr/>
          <p:nvPr/>
        </p:nvSpPr>
        <p:spPr>
          <a:xfrm rot="15300000" flipH="1">
            <a:off x="2667702" y="3214610"/>
            <a:ext cx="1043311" cy="1043311"/>
          </a:xfrm>
          <a:prstGeom prst="ellipse">
            <a:avLst/>
          </a:prstGeom>
          <a:gradFill>
            <a:gsLst>
              <a:gs pos="100000">
                <a:schemeClr val="accent1">
                  <a:alpha val="57000"/>
                </a:schemeClr>
              </a:gs>
              <a:gs pos="17000">
                <a:schemeClr val="accent1">
                  <a:lumMod val="60000"/>
                  <a:lumOff val="40000"/>
                  <a:alpha val="100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9" name="椭圆 978">
            <a:extLst>
              <a:ext uri="{FF2B5EF4-FFF2-40B4-BE49-F238E27FC236}">
                <a16:creationId xmlns:a16="http://schemas.microsoft.com/office/drawing/2014/main" id="{8BBFD56D-4E14-4897-86EA-1D5FA56AEF16}"/>
              </a:ext>
            </a:extLst>
          </p:cNvPr>
          <p:cNvSpPr/>
          <p:nvPr/>
        </p:nvSpPr>
        <p:spPr>
          <a:xfrm rot="15300000" flipH="1">
            <a:off x="9844966" y="1430424"/>
            <a:ext cx="739970" cy="739970"/>
          </a:xfrm>
          <a:prstGeom prst="ellipse">
            <a:avLst/>
          </a:prstGeom>
          <a:gradFill>
            <a:gsLst>
              <a:gs pos="100000">
                <a:schemeClr val="accent1">
                  <a:alpha val="47000"/>
                </a:schemeClr>
              </a:gs>
              <a:gs pos="17000">
                <a:schemeClr val="accent1">
                  <a:lumMod val="60000"/>
                  <a:lumOff val="40000"/>
                  <a:alpha val="100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4" name="椭圆 973">
            <a:extLst>
              <a:ext uri="{FF2B5EF4-FFF2-40B4-BE49-F238E27FC236}">
                <a16:creationId xmlns:a16="http://schemas.microsoft.com/office/drawing/2014/main" id="{A42CC8A6-1DD6-44A6-9BF8-1A7EADAD225D}"/>
              </a:ext>
            </a:extLst>
          </p:cNvPr>
          <p:cNvSpPr/>
          <p:nvPr/>
        </p:nvSpPr>
        <p:spPr>
          <a:xfrm rot="17064535" flipH="1">
            <a:off x="8667272" y="3014438"/>
            <a:ext cx="975943" cy="975943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3" name="椭圆 972">
            <a:extLst>
              <a:ext uri="{FF2B5EF4-FFF2-40B4-BE49-F238E27FC236}">
                <a16:creationId xmlns:a16="http://schemas.microsoft.com/office/drawing/2014/main" id="{6D556F62-DC2B-4D02-8C7A-C285284ABE9C}"/>
              </a:ext>
            </a:extLst>
          </p:cNvPr>
          <p:cNvSpPr/>
          <p:nvPr/>
        </p:nvSpPr>
        <p:spPr>
          <a:xfrm rot="15300000" flipH="1">
            <a:off x="5661026" y="2415045"/>
            <a:ext cx="526729" cy="526729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5" name="箭头: 右 974">
            <a:extLst>
              <a:ext uri="{FF2B5EF4-FFF2-40B4-BE49-F238E27FC236}">
                <a16:creationId xmlns:a16="http://schemas.microsoft.com/office/drawing/2014/main" id="{28826FE5-5AAF-46DA-8A46-C85B9872963E}"/>
              </a:ext>
            </a:extLst>
          </p:cNvPr>
          <p:cNvSpPr/>
          <p:nvPr/>
        </p:nvSpPr>
        <p:spPr>
          <a:xfrm rot="16200000">
            <a:off x="-190973" y="3961121"/>
            <a:ext cx="2587313" cy="1281566"/>
          </a:xfrm>
          <a:prstGeom prst="rightArrow">
            <a:avLst>
              <a:gd name="adj1" fmla="val 50000"/>
              <a:gd name="adj2" fmla="val 54592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6" name="箭头: 右 975">
            <a:extLst>
              <a:ext uri="{FF2B5EF4-FFF2-40B4-BE49-F238E27FC236}">
                <a16:creationId xmlns:a16="http://schemas.microsoft.com/office/drawing/2014/main" id="{BB4F2032-5784-476E-99A7-FF6301881342}"/>
              </a:ext>
            </a:extLst>
          </p:cNvPr>
          <p:cNvSpPr/>
          <p:nvPr/>
        </p:nvSpPr>
        <p:spPr>
          <a:xfrm rot="16200000">
            <a:off x="1499453" y="5201404"/>
            <a:ext cx="1294515" cy="641208"/>
          </a:xfrm>
          <a:prstGeom prst="rightArrow">
            <a:avLst>
              <a:gd name="adj1" fmla="val 50000"/>
              <a:gd name="adj2" fmla="val 81169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7" name="箭头: 右 976">
            <a:extLst>
              <a:ext uri="{FF2B5EF4-FFF2-40B4-BE49-F238E27FC236}">
                <a16:creationId xmlns:a16="http://schemas.microsoft.com/office/drawing/2014/main" id="{4ADE7CC6-0B83-4A84-9EAB-89B3AACE6904}"/>
              </a:ext>
            </a:extLst>
          </p:cNvPr>
          <p:cNvSpPr/>
          <p:nvPr/>
        </p:nvSpPr>
        <p:spPr>
          <a:xfrm rot="16200000">
            <a:off x="9794544" y="3961122"/>
            <a:ext cx="2587313" cy="1281566"/>
          </a:xfrm>
          <a:prstGeom prst="rightArrow">
            <a:avLst>
              <a:gd name="adj1" fmla="val 50000"/>
              <a:gd name="adj2" fmla="val 54592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8" name="箭头: 右 977">
            <a:extLst>
              <a:ext uri="{FF2B5EF4-FFF2-40B4-BE49-F238E27FC236}">
                <a16:creationId xmlns:a16="http://schemas.microsoft.com/office/drawing/2014/main" id="{E58B0B44-DFED-425C-BBB0-ECD49FA05BCC}"/>
              </a:ext>
            </a:extLst>
          </p:cNvPr>
          <p:cNvSpPr/>
          <p:nvPr/>
        </p:nvSpPr>
        <p:spPr>
          <a:xfrm rot="16200000">
            <a:off x="9643567" y="5518343"/>
            <a:ext cx="1294515" cy="641208"/>
          </a:xfrm>
          <a:prstGeom prst="rightArrow">
            <a:avLst>
              <a:gd name="adj1" fmla="val 50000"/>
              <a:gd name="adj2" fmla="val 81169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21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8DBAF81-12BD-4F13-B45A-27D38BF15EFE}"/>
              </a:ext>
            </a:extLst>
          </p:cNvPr>
          <p:cNvSpPr txBox="1"/>
          <p:nvPr/>
        </p:nvSpPr>
        <p:spPr>
          <a:xfrm>
            <a:off x="523256" y="1398016"/>
            <a:ext cx="5827236" cy="280076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800" b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蓝色学术风</a:t>
            </a:r>
            <a:endParaRPr lang="en-US" altLang="zh-CN" sz="8800" b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毕业答辩</a:t>
            </a:r>
            <a:endParaRPr 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E55C96-B3B6-4C6D-8795-FBF0A95E924A}"/>
              </a:ext>
            </a:extLst>
          </p:cNvPr>
          <p:cNvSpPr txBox="1"/>
          <p:nvPr/>
        </p:nvSpPr>
        <p:spPr>
          <a:xfrm>
            <a:off x="588790" y="4243477"/>
            <a:ext cx="56291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PORTABLE TEMPERATURE MEASURING INSTRUMENT DESIGN AND IMPLEMENTATION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CAD1A77-3340-45D8-8B41-6B5B4877250E}"/>
              </a:ext>
            </a:extLst>
          </p:cNvPr>
          <p:cNvGrpSpPr/>
          <p:nvPr/>
        </p:nvGrpSpPr>
        <p:grpSpPr>
          <a:xfrm>
            <a:off x="3249293" y="5121430"/>
            <a:ext cx="2123608" cy="338554"/>
            <a:chOff x="6187124" y="5026036"/>
            <a:chExt cx="2056134" cy="33855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91E019C-E12B-45C0-8876-521009401E2F}"/>
                </a:ext>
              </a:extLst>
            </p:cNvPr>
            <p:cNvGrpSpPr/>
            <p:nvPr/>
          </p:nvGrpSpPr>
          <p:grpSpPr>
            <a:xfrm>
              <a:off x="6187124" y="5026036"/>
              <a:ext cx="2056134" cy="338554"/>
              <a:chOff x="6234167" y="4338567"/>
              <a:chExt cx="1898235" cy="234315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ECB2F1DB-0589-4BAA-8304-35706EB921BB}"/>
                  </a:ext>
                </a:extLst>
              </p:cNvPr>
              <p:cNvSpPr/>
              <p:nvPr/>
            </p:nvSpPr>
            <p:spPr>
              <a:xfrm>
                <a:off x="6234167" y="4338567"/>
                <a:ext cx="1898235" cy="234315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84F0CAEF-F719-4492-9502-41AEFBBCBF7F}"/>
                  </a:ext>
                </a:extLst>
              </p:cNvPr>
              <p:cNvSpPr/>
              <p:nvPr/>
            </p:nvSpPr>
            <p:spPr>
              <a:xfrm>
                <a:off x="6234200" y="4338567"/>
                <a:ext cx="45719" cy="234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640738E-D2B5-4543-A3CB-81AEEFD195A4}"/>
                </a:ext>
              </a:extLst>
            </p:cNvPr>
            <p:cNvSpPr txBox="1"/>
            <p:nvPr/>
          </p:nvSpPr>
          <p:spPr>
            <a:xfrm>
              <a:off x="6279919" y="502603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指导教师：不太黑</a:t>
              </a:r>
              <a:endParaRPr lang="en-US" sz="1600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526D850-7B33-4D96-A09C-541C9BB8E79C}"/>
              </a:ext>
            </a:extLst>
          </p:cNvPr>
          <p:cNvGrpSpPr/>
          <p:nvPr/>
        </p:nvGrpSpPr>
        <p:grpSpPr>
          <a:xfrm>
            <a:off x="695325" y="5121430"/>
            <a:ext cx="2123608" cy="338554"/>
            <a:chOff x="6187124" y="5026036"/>
            <a:chExt cx="2056134" cy="3385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4E37BBB-B1F1-4F89-84D5-E0E0285DBB24}"/>
                </a:ext>
              </a:extLst>
            </p:cNvPr>
            <p:cNvGrpSpPr/>
            <p:nvPr/>
          </p:nvGrpSpPr>
          <p:grpSpPr>
            <a:xfrm>
              <a:off x="6187124" y="5026036"/>
              <a:ext cx="2056134" cy="338554"/>
              <a:chOff x="6234167" y="4338567"/>
              <a:chExt cx="1898235" cy="234315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9208FC4E-AB68-4A81-ABCF-060086FA7551}"/>
                  </a:ext>
                </a:extLst>
              </p:cNvPr>
              <p:cNvSpPr/>
              <p:nvPr/>
            </p:nvSpPr>
            <p:spPr>
              <a:xfrm>
                <a:off x="6234167" y="4338567"/>
                <a:ext cx="1898235" cy="234315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728C05DD-E6C9-4F03-987F-A06EC30B6BBF}"/>
                  </a:ext>
                </a:extLst>
              </p:cNvPr>
              <p:cNvSpPr/>
              <p:nvPr/>
            </p:nvSpPr>
            <p:spPr>
              <a:xfrm>
                <a:off x="6234200" y="4338567"/>
                <a:ext cx="45719" cy="234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46554CD-6107-43E8-8DA4-71BDDBD470EA}"/>
                </a:ext>
              </a:extLst>
            </p:cNvPr>
            <p:cNvSpPr txBox="1"/>
            <p:nvPr/>
          </p:nvSpPr>
          <p:spPr>
            <a:xfrm>
              <a:off x="6279919" y="502603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答辩学生：不太黑</a:t>
              </a:r>
              <a:endParaRPr lang="en-US" sz="16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E3BB7B0-E4CA-4E04-A55D-8683F0239751}"/>
              </a:ext>
            </a:extLst>
          </p:cNvPr>
          <p:cNvGrpSpPr/>
          <p:nvPr/>
        </p:nvGrpSpPr>
        <p:grpSpPr>
          <a:xfrm>
            <a:off x="588791" y="457200"/>
            <a:ext cx="2203054" cy="559195"/>
            <a:chOff x="3584802" y="-687072"/>
            <a:chExt cx="2444523" cy="620486"/>
          </a:xfrm>
        </p:grpSpPr>
        <p:pic>
          <p:nvPicPr>
            <p:cNvPr id="25" name="图片 24" descr="图片包含 应用程序&#10;&#10;描述已自动生成">
              <a:extLst>
                <a:ext uri="{FF2B5EF4-FFF2-40B4-BE49-F238E27FC236}">
                  <a16:creationId xmlns:a16="http://schemas.microsoft.com/office/drawing/2014/main" id="{F9189820-111E-440B-8C08-AB4FCC1DC8F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26" name="图片 25" descr="图形用户界面&#10;&#10;描述已自动生成">
              <a:extLst>
                <a:ext uri="{FF2B5EF4-FFF2-40B4-BE49-F238E27FC236}">
                  <a16:creationId xmlns:a16="http://schemas.microsoft.com/office/drawing/2014/main" id="{EC9BEA7A-178D-4744-A54A-70A24D3A6C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A659EE15-4750-4922-B1BD-ECF44AD45EF2}"/>
              </a:ext>
            </a:extLst>
          </p:cNvPr>
          <p:cNvSpPr/>
          <p:nvPr/>
        </p:nvSpPr>
        <p:spPr>
          <a:xfrm>
            <a:off x="0" y="6778753"/>
            <a:ext cx="12192000" cy="79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C10A7759-0C76-491E-9C1A-092D988DD1BE}"/>
              </a:ext>
            </a:extLst>
          </p:cNvPr>
          <p:cNvSpPr/>
          <p:nvPr/>
        </p:nvSpPr>
        <p:spPr>
          <a:xfrm>
            <a:off x="8519111" y="-264482"/>
            <a:ext cx="7386964" cy="7386964"/>
          </a:xfrm>
          <a:prstGeom prst="ellipse">
            <a:avLst/>
          </a:prstGeom>
          <a:noFill/>
          <a:ln w="28575">
            <a:solidFill>
              <a:schemeClr val="accent1">
                <a:shade val="50000"/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A44654E1-C90B-4C11-B04C-3067B1C91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8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3942" y="-264482"/>
            <a:ext cx="7386964" cy="7386964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灯片编号占位符 41">
            <a:extLst>
              <a:ext uri="{FF2B5EF4-FFF2-40B4-BE49-F238E27FC236}">
                <a16:creationId xmlns:a16="http://schemas.microsoft.com/office/drawing/2014/main" id="{C187AD57-35C3-4A8D-B280-4D69A8A85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734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FA850DC-36F3-4434-87D6-B2E927058C38}"/>
              </a:ext>
            </a:extLst>
          </p:cNvPr>
          <p:cNvSpPr/>
          <p:nvPr/>
        </p:nvSpPr>
        <p:spPr>
          <a:xfrm>
            <a:off x="0" y="762000"/>
            <a:ext cx="12192000" cy="12192000"/>
          </a:xfrm>
          <a:custGeom>
            <a:avLst/>
            <a:gdLst>
              <a:gd name="connsiteX0" fmla="*/ 11001634 w 12192000"/>
              <a:gd name="connsiteY0" fmla="*/ 2477766 h 12192000"/>
              <a:gd name="connsiteX1" fmla="*/ 11150899 w 12192000"/>
              <a:gd name="connsiteY1" fmla="*/ 2687669 h 12192000"/>
              <a:gd name="connsiteX2" fmla="*/ 12192000 w 12192000"/>
              <a:gd name="connsiteY2" fmla="*/ 6096000 h 12192000"/>
              <a:gd name="connsiteX3" fmla="*/ 6096000 w 12192000"/>
              <a:gd name="connsiteY3" fmla="*/ 12192000 h 12192000"/>
              <a:gd name="connsiteX4" fmla="*/ 0 w 12192000"/>
              <a:gd name="connsiteY4" fmla="*/ 6096000 h 12192000"/>
              <a:gd name="connsiteX5" fmla="*/ 1041101 w 12192000"/>
              <a:gd name="connsiteY5" fmla="*/ 2687669 h 12192000"/>
              <a:gd name="connsiteX6" fmla="*/ 1190366 w 12192000"/>
              <a:gd name="connsiteY6" fmla="*/ 2477767 h 12192000"/>
              <a:gd name="connsiteX7" fmla="*/ 1218167 w 12192000"/>
              <a:gd name="connsiteY7" fmla="*/ 2494789 h 12192000"/>
              <a:gd name="connsiteX8" fmla="*/ 3102649 w 12192000"/>
              <a:gd name="connsiteY8" fmla="*/ 3958314 h 12192000"/>
              <a:gd name="connsiteX9" fmla="*/ 3873161 w 12192000"/>
              <a:gd name="connsiteY9" fmla="*/ 4861582 h 12192000"/>
              <a:gd name="connsiteX10" fmla="*/ 3929528 w 12192000"/>
              <a:gd name="connsiteY10" fmla="*/ 4946201 h 12192000"/>
              <a:gd name="connsiteX11" fmla="*/ 3835629 w 12192000"/>
              <a:gd name="connsiteY11" fmla="*/ 5141123 h 12192000"/>
              <a:gd name="connsiteX12" fmla="*/ 3642849 w 12192000"/>
              <a:gd name="connsiteY12" fmla="*/ 6096000 h 12192000"/>
              <a:gd name="connsiteX13" fmla="*/ 6096000 w 12192000"/>
              <a:gd name="connsiteY13" fmla="*/ 8549152 h 12192000"/>
              <a:gd name="connsiteX14" fmla="*/ 8549152 w 12192000"/>
              <a:gd name="connsiteY14" fmla="*/ 6096000 h 12192000"/>
              <a:gd name="connsiteX15" fmla="*/ 8356371 w 12192000"/>
              <a:gd name="connsiteY15" fmla="*/ 5141123 h 12192000"/>
              <a:gd name="connsiteX16" fmla="*/ 8262472 w 12192000"/>
              <a:gd name="connsiteY16" fmla="*/ 4946201 h 12192000"/>
              <a:gd name="connsiteX17" fmla="*/ 8318840 w 12192000"/>
              <a:gd name="connsiteY17" fmla="*/ 4861582 h 12192000"/>
              <a:gd name="connsiteX18" fmla="*/ 9089352 w 12192000"/>
              <a:gd name="connsiteY18" fmla="*/ 3958313 h 12192000"/>
              <a:gd name="connsiteX19" fmla="*/ 10973833 w 12192000"/>
              <a:gd name="connsiteY19" fmla="*/ 2494789 h 12192000"/>
              <a:gd name="connsiteX20" fmla="*/ 6096000 w 12192000"/>
              <a:gd name="connsiteY20" fmla="*/ 0 h 12192000"/>
              <a:gd name="connsiteX21" fmla="*/ 10799970 w 12192000"/>
              <a:gd name="connsiteY21" fmla="*/ 2218378 h 12192000"/>
              <a:gd name="connsiteX22" fmla="*/ 10901193 w 12192000"/>
              <a:gd name="connsiteY22" fmla="*/ 2347186 h 12192000"/>
              <a:gd name="connsiteX23" fmla="*/ 10823182 w 12192000"/>
              <a:gd name="connsiteY23" fmla="*/ 2394432 h 12192000"/>
              <a:gd name="connsiteX24" fmla="*/ 10534583 w 12192000"/>
              <a:gd name="connsiteY24" fmla="*/ 2574581 h 12192000"/>
              <a:gd name="connsiteX25" fmla="*/ 8202919 w 12192000"/>
              <a:gd name="connsiteY25" fmla="*/ 4739731 h 12192000"/>
              <a:gd name="connsiteX26" fmla="*/ 8168937 w 12192000"/>
              <a:gd name="connsiteY26" fmla="*/ 4788196 h 12192000"/>
              <a:gd name="connsiteX27" fmla="*/ 8130192 w 12192000"/>
              <a:gd name="connsiteY27" fmla="*/ 4724420 h 12192000"/>
              <a:gd name="connsiteX28" fmla="*/ 6096000 w 12192000"/>
              <a:gd name="connsiteY28" fmla="*/ 3642849 h 12192000"/>
              <a:gd name="connsiteX29" fmla="*/ 4061808 w 12192000"/>
              <a:gd name="connsiteY29" fmla="*/ 4724420 h 12192000"/>
              <a:gd name="connsiteX30" fmla="*/ 4023064 w 12192000"/>
              <a:gd name="connsiteY30" fmla="*/ 4788195 h 12192000"/>
              <a:gd name="connsiteX31" fmla="*/ 3989082 w 12192000"/>
              <a:gd name="connsiteY31" fmla="*/ 4739731 h 12192000"/>
              <a:gd name="connsiteX32" fmla="*/ 1657417 w 12192000"/>
              <a:gd name="connsiteY32" fmla="*/ 2574581 h 12192000"/>
              <a:gd name="connsiteX33" fmla="*/ 1368819 w 12192000"/>
              <a:gd name="connsiteY33" fmla="*/ 2394433 h 12192000"/>
              <a:gd name="connsiteX34" fmla="*/ 1290808 w 12192000"/>
              <a:gd name="connsiteY34" fmla="*/ 2347186 h 12192000"/>
              <a:gd name="connsiteX35" fmla="*/ 1392030 w 12192000"/>
              <a:gd name="connsiteY35" fmla="*/ 2218378 h 12192000"/>
              <a:gd name="connsiteX36" fmla="*/ 6096000 w 12192000"/>
              <a:gd name="connsiteY36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192000" h="12192000">
                <a:moveTo>
                  <a:pt x="11001634" y="2477766"/>
                </a:moveTo>
                <a:lnTo>
                  <a:pt x="11150899" y="2687669"/>
                </a:lnTo>
                <a:cubicBezTo>
                  <a:pt x="11808196" y="3660597"/>
                  <a:pt x="12192000" y="4833477"/>
                  <a:pt x="12192000" y="6096000"/>
                </a:cubicBezTo>
                <a:cubicBezTo>
                  <a:pt x="12192000" y="9462728"/>
                  <a:pt x="9462728" y="12192000"/>
                  <a:pt x="6096000" y="12192000"/>
                </a:cubicBezTo>
                <a:cubicBezTo>
                  <a:pt x="2729273" y="12192000"/>
                  <a:pt x="0" y="9462728"/>
                  <a:pt x="0" y="6096000"/>
                </a:cubicBezTo>
                <a:cubicBezTo>
                  <a:pt x="0" y="4833477"/>
                  <a:pt x="383804" y="3660597"/>
                  <a:pt x="1041101" y="2687669"/>
                </a:cubicBezTo>
                <a:lnTo>
                  <a:pt x="1190366" y="2477767"/>
                </a:lnTo>
                <a:lnTo>
                  <a:pt x="1218167" y="2494789"/>
                </a:lnTo>
                <a:cubicBezTo>
                  <a:pt x="1965334" y="2954827"/>
                  <a:pt x="2564629" y="3420250"/>
                  <a:pt x="3102649" y="3958314"/>
                </a:cubicBezTo>
                <a:cubicBezTo>
                  <a:pt x="3406773" y="4262463"/>
                  <a:pt x="3660113" y="4558579"/>
                  <a:pt x="3873161" y="4861582"/>
                </a:cubicBezTo>
                <a:lnTo>
                  <a:pt x="3929528" y="4946201"/>
                </a:lnTo>
                <a:lnTo>
                  <a:pt x="3835629" y="5141123"/>
                </a:lnTo>
                <a:cubicBezTo>
                  <a:pt x="3711493" y="5434614"/>
                  <a:pt x="3642849" y="5757291"/>
                  <a:pt x="3642849" y="6096000"/>
                </a:cubicBezTo>
                <a:cubicBezTo>
                  <a:pt x="3642849" y="7450838"/>
                  <a:pt x="4741162" y="8549152"/>
                  <a:pt x="6096000" y="8549152"/>
                </a:cubicBezTo>
                <a:cubicBezTo>
                  <a:pt x="7450838" y="8549152"/>
                  <a:pt x="8549152" y="7450838"/>
                  <a:pt x="8549152" y="6096000"/>
                </a:cubicBezTo>
                <a:cubicBezTo>
                  <a:pt x="8549152" y="5757291"/>
                  <a:pt x="8480507" y="5434614"/>
                  <a:pt x="8356371" y="5141123"/>
                </a:cubicBezTo>
                <a:lnTo>
                  <a:pt x="8262472" y="4946201"/>
                </a:lnTo>
                <a:lnTo>
                  <a:pt x="8318840" y="4861582"/>
                </a:lnTo>
                <a:cubicBezTo>
                  <a:pt x="8531887" y="4558579"/>
                  <a:pt x="8785228" y="4262463"/>
                  <a:pt x="9089352" y="3958313"/>
                </a:cubicBezTo>
                <a:cubicBezTo>
                  <a:pt x="9627372" y="3420249"/>
                  <a:pt x="10226666" y="2954826"/>
                  <a:pt x="10973833" y="2494789"/>
                </a:cubicBezTo>
                <a:close/>
                <a:moveTo>
                  <a:pt x="6096000" y="0"/>
                </a:moveTo>
                <a:cubicBezTo>
                  <a:pt x="7989785" y="0"/>
                  <a:pt x="9681874" y="863559"/>
                  <a:pt x="10799970" y="2218378"/>
                </a:cubicBezTo>
                <a:lnTo>
                  <a:pt x="10901193" y="2347186"/>
                </a:lnTo>
                <a:lnTo>
                  <a:pt x="10823182" y="2394432"/>
                </a:lnTo>
                <a:cubicBezTo>
                  <a:pt x="10703287" y="2467472"/>
                  <a:pt x="10590525" y="2537494"/>
                  <a:pt x="10534583" y="2574581"/>
                </a:cubicBezTo>
                <a:cubicBezTo>
                  <a:pt x="9569289" y="3214528"/>
                  <a:pt x="8758250" y="3967648"/>
                  <a:pt x="8202919" y="4739731"/>
                </a:cubicBezTo>
                <a:lnTo>
                  <a:pt x="8168937" y="4788196"/>
                </a:lnTo>
                <a:lnTo>
                  <a:pt x="8130192" y="4724420"/>
                </a:lnTo>
                <a:cubicBezTo>
                  <a:pt x="7689343" y="4071877"/>
                  <a:pt x="6942774" y="3642849"/>
                  <a:pt x="6096000" y="3642849"/>
                </a:cubicBezTo>
                <a:cubicBezTo>
                  <a:pt x="5249227" y="3642849"/>
                  <a:pt x="4502658" y="4071877"/>
                  <a:pt x="4061808" y="4724420"/>
                </a:cubicBezTo>
                <a:lnTo>
                  <a:pt x="4023064" y="4788195"/>
                </a:lnTo>
                <a:lnTo>
                  <a:pt x="3989082" y="4739731"/>
                </a:lnTo>
                <a:cubicBezTo>
                  <a:pt x="3433751" y="3967649"/>
                  <a:pt x="2622711" y="3214529"/>
                  <a:pt x="1657417" y="2574581"/>
                </a:cubicBezTo>
                <a:cubicBezTo>
                  <a:pt x="1601476" y="2537494"/>
                  <a:pt x="1488714" y="2467473"/>
                  <a:pt x="1368819" y="2394433"/>
                </a:cubicBezTo>
                <a:lnTo>
                  <a:pt x="1290808" y="2347186"/>
                </a:lnTo>
                <a:lnTo>
                  <a:pt x="1392030" y="2218378"/>
                </a:lnTo>
                <a:cubicBezTo>
                  <a:pt x="2510126" y="863559"/>
                  <a:pt x="4202216" y="0"/>
                  <a:pt x="60960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9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6D9041-B2BE-4B7E-87BF-ACC853BFBABF}"/>
              </a:ext>
            </a:extLst>
          </p:cNvPr>
          <p:cNvSpPr txBox="1"/>
          <p:nvPr/>
        </p:nvSpPr>
        <p:spPr>
          <a:xfrm>
            <a:off x="587375" y="328552"/>
            <a:ext cx="2367956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特殊式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扇形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E1BD100-B9BE-4782-BFF4-D1C7F70E4814}"/>
              </a:ext>
            </a:extLst>
          </p:cNvPr>
          <p:cNvSpPr/>
          <p:nvPr/>
        </p:nvSpPr>
        <p:spPr>
          <a:xfrm>
            <a:off x="0" y="762000"/>
            <a:ext cx="12192000" cy="12192000"/>
          </a:xfrm>
          <a:custGeom>
            <a:avLst/>
            <a:gdLst>
              <a:gd name="connsiteX0" fmla="*/ 11001634 w 12192000"/>
              <a:gd name="connsiteY0" fmla="*/ 2477766 h 12192000"/>
              <a:gd name="connsiteX1" fmla="*/ 11150899 w 12192000"/>
              <a:gd name="connsiteY1" fmla="*/ 2687669 h 12192000"/>
              <a:gd name="connsiteX2" fmla="*/ 12192000 w 12192000"/>
              <a:gd name="connsiteY2" fmla="*/ 6096000 h 12192000"/>
              <a:gd name="connsiteX3" fmla="*/ 6096000 w 12192000"/>
              <a:gd name="connsiteY3" fmla="*/ 12192000 h 12192000"/>
              <a:gd name="connsiteX4" fmla="*/ 0 w 12192000"/>
              <a:gd name="connsiteY4" fmla="*/ 6096000 h 12192000"/>
              <a:gd name="connsiteX5" fmla="*/ 1041101 w 12192000"/>
              <a:gd name="connsiteY5" fmla="*/ 2687669 h 12192000"/>
              <a:gd name="connsiteX6" fmla="*/ 1190366 w 12192000"/>
              <a:gd name="connsiteY6" fmla="*/ 2477767 h 12192000"/>
              <a:gd name="connsiteX7" fmla="*/ 1218167 w 12192000"/>
              <a:gd name="connsiteY7" fmla="*/ 2494789 h 12192000"/>
              <a:gd name="connsiteX8" fmla="*/ 2897850 w 12192000"/>
              <a:gd name="connsiteY8" fmla="*/ 3759813 h 12192000"/>
              <a:gd name="connsiteX9" fmla="*/ 3099955 w 12192000"/>
              <a:gd name="connsiteY9" fmla="*/ 3955703 h 12192000"/>
              <a:gd name="connsiteX10" fmla="*/ 3040213 w 12192000"/>
              <a:gd name="connsiteY10" fmla="*/ 4035596 h 12192000"/>
              <a:gd name="connsiteX11" fmla="*/ 2410846 w 12192000"/>
              <a:gd name="connsiteY11" fmla="*/ 6096000 h 12192000"/>
              <a:gd name="connsiteX12" fmla="*/ 6096000 w 12192000"/>
              <a:gd name="connsiteY12" fmla="*/ 9781154 h 12192000"/>
              <a:gd name="connsiteX13" fmla="*/ 9781154 w 12192000"/>
              <a:gd name="connsiteY13" fmla="*/ 6096000 h 12192000"/>
              <a:gd name="connsiteX14" fmla="*/ 9151787 w 12192000"/>
              <a:gd name="connsiteY14" fmla="*/ 4035596 h 12192000"/>
              <a:gd name="connsiteX15" fmla="*/ 9092045 w 12192000"/>
              <a:gd name="connsiteY15" fmla="*/ 3955703 h 12192000"/>
              <a:gd name="connsiteX16" fmla="*/ 9294151 w 12192000"/>
              <a:gd name="connsiteY16" fmla="*/ 3759813 h 12192000"/>
              <a:gd name="connsiteX17" fmla="*/ 10973833 w 12192000"/>
              <a:gd name="connsiteY17" fmla="*/ 2494789 h 12192000"/>
              <a:gd name="connsiteX18" fmla="*/ 6096000 w 12192000"/>
              <a:gd name="connsiteY18" fmla="*/ 0 h 12192000"/>
              <a:gd name="connsiteX19" fmla="*/ 10799970 w 12192000"/>
              <a:gd name="connsiteY19" fmla="*/ 2218378 h 12192000"/>
              <a:gd name="connsiteX20" fmla="*/ 10901193 w 12192000"/>
              <a:gd name="connsiteY20" fmla="*/ 2347186 h 12192000"/>
              <a:gd name="connsiteX21" fmla="*/ 10823182 w 12192000"/>
              <a:gd name="connsiteY21" fmla="*/ 2394432 h 12192000"/>
              <a:gd name="connsiteX22" fmla="*/ 10534583 w 12192000"/>
              <a:gd name="connsiteY22" fmla="*/ 2574581 h 12192000"/>
              <a:gd name="connsiteX23" fmla="*/ 9215015 w 12192000"/>
              <a:gd name="connsiteY23" fmla="*/ 3607605 h 12192000"/>
              <a:gd name="connsiteX24" fmla="*/ 8992949 w 12192000"/>
              <a:gd name="connsiteY24" fmla="*/ 3823184 h 12192000"/>
              <a:gd name="connsiteX25" fmla="*/ 8939644 w 12192000"/>
              <a:gd name="connsiteY25" fmla="*/ 3751901 h 12192000"/>
              <a:gd name="connsiteX26" fmla="*/ 6096000 w 12192000"/>
              <a:gd name="connsiteY26" fmla="*/ 2410846 h 12192000"/>
              <a:gd name="connsiteX27" fmla="*/ 3252357 w 12192000"/>
              <a:gd name="connsiteY27" fmla="*/ 3751900 h 12192000"/>
              <a:gd name="connsiteX28" fmla="*/ 3199052 w 12192000"/>
              <a:gd name="connsiteY28" fmla="*/ 3823184 h 12192000"/>
              <a:gd name="connsiteX29" fmla="*/ 2976986 w 12192000"/>
              <a:gd name="connsiteY29" fmla="*/ 3607605 h 12192000"/>
              <a:gd name="connsiteX30" fmla="*/ 1657417 w 12192000"/>
              <a:gd name="connsiteY30" fmla="*/ 2574581 h 12192000"/>
              <a:gd name="connsiteX31" fmla="*/ 1368819 w 12192000"/>
              <a:gd name="connsiteY31" fmla="*/ 2394433 h 12192000"/>
              <a:gd name="connsiteX32" fmla="*/ 1290808 w 12192000"/>
              <a:gd name="connsiteY32" fmla="*/ 2347186 h 12192000"/>
              <a:gd name="connsiteX33" fmla="*/ 1392030 w 12192000"/>
              <a:gd name="connsiteY33" fmla="*/ 2218378 h 12192000"/>
              <a:gd name="connsiteX34" fmla="*/ 6096000 w 12192000"/>
              <a:gd name="connsiteY34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2000" h="12192000">
                <a:moveTo>
                  <a:pt x="11001634" y="2477766"/>
                </a:moveTo>
                <a:lnTo>
                  <a:pt x="11150899" y="2687669"/>
                </a:lnTo>
                <a:cubicBezTo>
                  <a:pt x="11808196" y="3660597"/>
                  <a:pt x="12192000" y="4833477"/>
                  <a:pt x="12192000" y="6096000"/>
                </a:cubicBezTo>
                <a:cubicBezTo>
                  <a:pt x="12192000" y="9462728"/>
                  <a:pt x="9462728" y="12192000"/>
                  <a:pt x="6096000" y="12192000"/>
                </a:cubicBezTo>
                <a:cubicBezTo>
                  <a:pt x="2729273" y="12192000"/>
                  <a:pt x="0" y="9462728"/>
                  <a:pt x="0" y="6096000"/>
                </a:cubicBezTo>
                <a:cubicBezTo>
                  <a:pt x="0" y="4833477"/>
                  <a:pt x="383804" y="3660597"/>
                  <a:pt x="1041101" y="2687669"/>
                </a:cubicBezTo>
                <a:lnTo>
                  <a:pt x="1190366" y="2477767"/>
                </a:lnTo>
                <a:lnTo>
                  <a:pt x="1218167" y="2494789"/>
                </a:lnTo>
                <a:cubicBezTo>
                  <a:pt x="1871939" y="2897322"/>
                  <a:pt x="2412495" y="3303978"/>
                  <a:pt x="2897850" y="3759813"/>
                </a:cubicBezTo>
                <a:lnTo>
                  <a:pt x="3099955" y="3955703"/>
                </a:lnTo>
                <a:lnTo>
                  <a:pt x="3040213" y="4035596"/>
                </a:lnTo>
                <a:cubicBezTo>
                  <a:pt x="2642863" y="4623750"/>
                  <a:pt x="2410846" y="5332780"/>
                  <a:pt x="2410846" y="6096000"/>
                </a:cubicBezTo>
                <a:cubicBezTo>
                  <a:pt x="2410846" y="8131254"/>
                  <a:pt x="4060747" y="9781154"/>
                  <a:pt x="6096000" y="9781154"/>
                </a:cubicBezTo>
                <a:cubicBezTo>
                  <a:pt x="8131254" y="9781154"/>
                  <a:pt x="9781154" y="8131254"/>
                  <a:pt x="9781154" y="6096000"/>
                </a:cubicBezTo>
                <a:cubicBezTo>
                  <a:pt x="9781154" y="5332780"/>
                  <a:pt x="9549137" y="4623750"/>
                  <a:pt x="9151787" y="4035596"/>
                </a:cubicBezTo>
                <a:lnTo>
                  <a:pt x="9092045" y="3955703"/>
                </a:lnTo>
                <a:lnTo>
                  <a:pt x="9294151" y="3759813"/>
                </a:lnTo>
                <a:cubicBezTo>
                  <a:pt x="9779506" y="3303978"/>
                  <a:pt x="10320062" y="2897322"/>
                  <a:pt x="10973833" y="2494789"/>
                </a:cubicBezTo>
                <a:close/>
                <a:moveTo>
                  <a:pt x="6096000" y="0"/>
                </a:moveTo>
                <a:cubicBezTo>
                  <a:pt x="7989785" y="0"/>
                  <a:pt x="9681874" y="863559"/>
                  <a:pt x="10799970" y="2218378"/>
                </a:cubicBezTo>
                <a:lnTo>
                  <a:pt x="10901193" y="2347186"/>
                </a:lnTo>
                <a:lnTo>
                  <a:pt x="10823182" y="2394432"/>
                </a:lnTo>
                <a:cubicBezTo>
                  <a:pt x="10703287" y="2467472"/>
                  <a:pt x="10590525" y="2537494"/>
                  <a:pt x="10534583" y="2574581"/>
                </a:cubicBezTo>
                <a:cubicBezTo>
                  <a:pt x="10051936" y="2894555"/>
                  <a:pt x="9607853" y="3242822"/>
                  <a:pt x="9215015" y="3607605"/>
                </a:cubicBezTo>
                <a:lnTo>
                  <a:pt x="8992949" y="3823184"/>
                </a:lnTo>
                <a:lnTo>
                  <a:pt x="8939644" y="3751901"/>
                </a:lnTo>
                <a:cubicBezTo>
                  <a:pt x="8263733" y="2932885"/>
                  <a:pt x="7240831" y="2410846"/>
                  <a:pt x="6096000" y="2410846"/>
                </a:cubicBezTo>
                <a:cubicBezTo>
                  <a:pt x="4951170" y="2410846"/>
                  <a:pt x="3928268" y="2932885"/>
                  <a:pt x="3252357" y="3751900"/>
                </a:cubicBezTo>
                <a:lnTo>
                  <a:pt x="3199052" y="3823184"/>
                </a:lnTo>
                <a:lnTo>
                  <a:pt x="2976986" y="3607605"/>
                </a:lnTo>
                <a:cubicBezTo>
                  <a:pt x="2584148" y="3242822"/>
                  <a:pt x="2140065" y="2894555"/>
                  <a:pt x="1657417" y="2574581"/>
                </a:cubicBezTo>
                <a:cubicBezTo>
                  <a:pt x="1601476" y="2537494"/>
                  <a:pt x="1488714" y="2467473"/>
                  <a:pt x="1368819" y="2394433"/>
                </a:cubicBezTo>
                <a:lnTo>
                  <a:pt x="1290808" y="2347186"/>
                </a:lnTo>
                <a:lnTo>
                  <a:pt x="1392030" y="2218378"/>
                </a:lnTo>
                <a:cubicBezTo>
                  <a:pt x="2510126" y="863559"/>
                  <a:pt x="4202216" y="0"/>
                  <a:pt x="609600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id="{0CEF87D2-F404-41A2-80FC-5ECC5969374E}"/>
              </a:ext>
            </a:extLst>
          </p:cNvPr>
          <p:cNvSpPr/>
          <p:nvPr/>
        </p:nvSpPr>
        <p:spPr>
          <a:xfrm rot="2033828">
            <a:off x="323741" y="4123013"/>
            <a:ext cx="4583342" cy="692055"/>
          </a:xfrm>
          <a:custGeom>
            <a:avLst/>
            <a:gdLst>
              <a:gd name="connsiteX0" fmla="*/ 5682996 w 11365992"/>
              <a:gd name="connsiteY0" fmla="*/ 0 h 4074385"/>
              <a:gd name="connsiteX1" fmla="*/ 9528477 w 11365992"/>
              <a:gd name="connsiteY1" fmla="*/ 537225 h 4074385"/>
              <a:gd name="connsiteX2" fmla="*/ 5682996 w 11365992"/>
              <a:gd name="connsiteY2" fmla="*/ 2037193 h 4074385"/>
              <a:gd name="connsiteX3" fmla="*/ 5682996 w 11365992"/>
              <a:gd name="connsiteY3" fmla="*/ 0 h 4074385"/>
              <a:gd name="connsiteX0" fmla="*/ 5682996 w 11365992"/>
              <a:gd name="connsiteY0" fmla="*/ 0 h 4074385"/>
              <a:gd name="connsiteX1" fmla="*/ 9528477 w 11365992"/>
              <a:gd name="connsiteY1" fmla="*/ 537225 h 4074385"/>
              <a:gd name="connsiteX0" fmla="*/ 0 w 3845481"/>
              <a:gd name="connsiteY0" fmla="*/ 2037193 h 2128633"/>
              <a:gd name="connsiteX1" fmla="*/ 0 w 3845481"/>
              <a:gd name="connsiteY1" fmla="*/ 0 h 2128633"/>
              <a:gd name="connsiteX2" fmla="*/ 3845481 w 3845481"/>
              <a:gd name="connsiteY2" fmla="*/ 537225 h 2128633"/>
              <a:gd name="connsiteX3" fmla="*/ 91440 w 3845481"/>
              <a:gd name="connsiteY3" fmla="*/ 2128633 h 2128633"/>
              <a:gd name="connsiteX0" fmla="*/ 0 w 3845481"/>
              <a:gd name="connsiteY0" fmla="*/ 0 h 2128633"/>
              <a:gd name="connsiteX1" fmla="*/ 3845481 w 3845481"/>
              <a:gd name="connsiteY1" fmla="*/ 537225 h 2128633"/>
              <a:gd name="connsiteX0" fmla="*/ 0 w 3845481"/>
              <a:gd name="connsiteY0" fmla="*/ 2037193 h 2037193"/>
              <a:gd name="connsiteX1" fmla="*/ 0 w 3845481"/>
              <a:gd name="connsiteY1" fmla="*/ 0 h 2037193"/>
              <a:gd name="connsiteX2" fmla="*/ 3845481 w 3845481"/>
              <a:gd name="connsiteY2" fmla="*/ 537225 h 2037193"/>
              <a:gd name="connsiteX0" fmla="*/ 0 w 3845481"/>
              <a:gd name="connsiteY0" fmla="*/ 0 h 2037193"/>
              <a:gd name="connsiteX1" fmla="*/ 3845481 w 3845481"/>
              <a:gd name="connsiteY1" fmla="*/ 537225 h 2037193"/>
              <a:gd name="connsiteX0" fmla="*/ 0 w 3845481"/>
              <a:gd name="connsiteY0" fmla="*/ 0 h 537225"/>
              <a:gd name="connsiteX1" fmla="*/ 3845481 w 3845481"/>
              <a:gd name="connsiteY1" fmla="*/ 537225 h 537225"/>
              <a:gd name="connsiteX0" fmla="*/ 0 w 3845481"/>
              <a:gd name="connsiteY0" fmla="*/ 0 h 537225"/>
              <a:gd name="connsiteX1" fmla="*/ 3845481 w 3845481"/>
              <a:gd name="connsiteY1" fmla="*/ 537225 h 537225"/>
              <a:gd name="connsiteX0" fmla="*/ 0 w 3845481"/>
              <a:gd name="connsiteY0" fmla="*/ 0 h 586032"/>
              <a:gd name="connsiteX1" fmla="*/ 3845481 w 3845481"/>
              <a:gd name="connsiteY1" fmla="*/ 537225 h 586032"/>
              <a:gd name="connsiteX0" fmla="*/ 0 w 3845481"/>
              <a:gd name="connsiteY0" fmla="*/ 0 h 586032"/>
              <a:gd name="connsiteX1" fmla="*/ 3809865 w 3845481"/>
              <a:gd name="connsiteY1" fmla="*/ 586032 h 586032"/>
              <a:gd name="connsiteX0" fmla="*/ 0 w 3845481"/>
              <a:gd name="connsiteY0" fmla="*/ 0 h 586032"/>
              <a:gd name="connsiteX1" fmla="*/ 3845481 w 3845481"/>
              <a:gd name="connsiteY1" fmla="*/ 537225 h 586032"/>
              <a:gd name="connsiteX0" fmla="*/ 0 w 3845481"/>
              <a:gd name="connsiteY0" fmla="*/ 0 h 586032"/>
              <a:gd name="connsiteX1" fmla="*/ 3809865 w 3845481"/>
              <a:gd name="connsiteY1" fmla="*/ 586032 h 586032"/>
              <a:gd name="connsiteX0" fmla="*/ 35684 w 3881165"/>
              <a:gd name="connsiteY0" fmla="*/ 0 h 586032"/>
              <a:gd name="connsiteX1" fmla="*/ 3881165 w 3881165"/>
              <a:gd name="connsiteY1" fmla="*/ 537225 h 586032"/>
              <a:gd name="connsiteX0" fmla="*/ 0 w 3881165"/>
              <a:gd name="connsiteY0" fmla="*/ 30195 h 586032"/>
              <a:gd name="connsiteX1" fmla="*/ 3845549 w 3881165"/>
              <a:gd name="connsiteY1" fmla="*/ 586032 h 586032"/>
              <a:gd name="connsiteX0" fmla="*/ 35684 w 3881165"/>
              <a:gd name="connsiteY0" fmla="*/ 0 h 586032"/>
              <a:gd name="connsiteX1" fmla="*/ 3881165 w 3881165"/>
              <a:gd name="connsiteY1" fmla="*/ 537225 h 586032"/>
              <a:gd name="connsiteX0" fmla="*/ 0 w 3881165"/>
              <a:gd name="connsiteY0" fmla="*/ 30195 h 586032"/>
              <a:gd name="connsiteX1" fmla="*/ 3845549 w 3881165"/>
              <a:gd name="connsiteY1" fmla="*/ 586032 h 58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81165" h="586032" stroke="0" extrusionOk="0">
                <a:moveTo>
                  <a:pt x="35684" y="0"/>
                </a:moveTo>
                <a:cubicBezTo>
                  <a:pt x="1460024" y="0"/>
                  <a:pt x="2832435" y="191730"/>
                  <a:pt x="3881165" y="537225"/>
                </a:cubicBezTo>
              </a:path>
              <a:path w="3881165" h="586032" fill="none">
                <a:moveTo>
                  <a:pt x="0" y="30195"/>
                </a:moveTo>
                <a:cubicBezTo>
                  <a:pt x="1450048" y="12921"/>
                  <a:pt x="2209064" y="32199"/>
                  <a:pt x="3845549" y="586032"/>
                </a:cubicBezTo>
              </a:path>
            </a:pathLst>
          </a:cu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弧形 39">
            <a:extLst>
              <a:ext uri="{FF2B5EF4-FFF2-40B4-BE49-F238E27FC236}">
                <a16:creationId xmlns:a16="http://schemas.microsoft.com/office/drawing/2014/main" id="{D65B4661-3BEF-4CB0-8D5D-65F9D1560CB2}"/>
              </a:ext>
            </a:extLst>
          </p:cNvPr>
          <p:cNvSpPr/>
          <p:nvPr/>
        </p:nvSpPr>
        <p:spPr>
          <a:xfrm rot="19566172" flipH="1">
            <a:off x="7271404" y="4123013"/>
            <a:ext cx="4583342" cy="692055"/>
          </a:xfrm>
          <a:custGeom>
            <a:avLst/>
            <a:gdLst>
              <a:gd name="connsiteX0" fmla="*/ 5682996 w 11365992"/>
              <a:gd name="connsiteY0" fmla="*/ 0 h 4074385"/>
              <a:gd name="connsiteX1" fmla="*/ 9528477 w 11365992"/>
              <a:gd name="connsiteY1" fmla="*/ 537225 h 4074385"/>
              <a:gd name="connsiteX2" fmla="*/ 5682996 w 11365992"/>
              <a:gd name="connsiteY2" fmla="*/ 2037193 h 4074385"/>
              <a:gd name="connsiteX3" fmla="*/ 5682996 w 11365992"/>
              <a:gd name="connsiteY3" fmla="*/ 0 h 4074385"/>
              <a:gd name="connsiteX0" fmla="*/ 5682996 w 11365992"/>
              <a:gd name="connsiteY0" fmla="*/ 0 h 4074385"/>
              <a:gd name="connsiteX1" fmla="*/ 9528477 w 11365992"/>
              <a:gd name="connsiteY1" fmla="*/ 537225 h 4074385"/>
              <a:gd name="connsiteX0" fmla="*/ 0 w 3845481"/>
              <a:gd name="connsiteY0" fmla="*/ 2037193 h 2128633"/>
              <a:gd name="connsiteX1" fmla="*/ 0 w 3845481"/>
              <a:gd name="connsiteY1" fmla="*/ 0 h 2128633"/>
              <a:gd name="connsiteX2" fmla="*/ 3845481 w 3845481"/>
              <a:gd name="connsiteY2" fmla="*/ 537225 h 2128633"/>
              <a:gd name="connsiteX3" fmla="*/ 91440 w 3845481"/>
              <a:gd name="connsiteY3" fmla="*/ 2128633 h 2128633"/>
              <a:gd name="connsiteX0" fmla="*/ 0 w 3845481"/>
              <a:gd name="connsiteY0" fmla="*/ 0 h 2128633"/>
              <a:gd name="connsiteX1" fmla="*/ 3845481 w 3845481"/>
              <a:gd name="connsiteY1" fmla="*/ 537225 h 2128633"/>
              <a:gd name="connsiteX0" fmla="*/ 0 w 3845481"/>
              <a:gd name="connsiteY0" fmla="*/ 2037193 h 2037193"/>
              <a:gd name="connsiteX1" fmla="*/ 0 w 3845481"/>
              <a:gd name="connsiteY1" fmla="*/ 0 h 2037193"/>
              <a:gd name="connsiteX2" fmla="*/ 3845481 w 3845481"/>
              <a:gd name="connsiteY2" fmla="*/ 537225 h 2037193"/>
              <a:gd name="connsiteX0" fmla="*/ 0 w 3845481"/>
              <a:gd name="connsiteY0" fmla="*/ 0 h 2037193"/>
              <a:gd name="connsiteX1" fmla="*/ 3845481 w 3845481"/>
              <a:gd name="connsiteY1" fmla="*/ 537225 h 2037193"/>
              <a:gd name="connsiteX0" fmla="*/ 0 w 3845481"/>
              <a:gd name="connsiteY0" fmla="*/ 0 h 537225"/>
              <a:gd name="connsiteX1" fmla="*/ 3845481 w 3845481"/>
              <a:gd name="connsiteY1" fmla="*/ 537225 h 537225"/>
              <a:gd name="connsiteX0" fmla="*/ 0 w 3845481"/>
              <a:gd name="connsiteY0" fmla="*/ 0 h 537225"/>
              <a:gd name="connsiteX1" fmla="*/ 3845481 w 3845481"/>
              <a:gd name="connsiteY1" fmla="*/ 537225 h 537225"/>
              <a:gd name="connsiteX0" fmla="*/ 0 w 3845481"/>
              <a:gd name="connsiteY0" fmla="*/ 0 h 586032"/>
              <a:gd name="connsiteX1" fmla="*/ 3845481 w 3845481"/>
              <a:gd name="connsiteY1" fmla="*/ 537225 h 586032"/>
              <a:gd name="connsiteX0" fmla="*/ 0 w 3845481"/>
              <a:gd name="connsiteY0" fmla="*/ 0 h 586032"/>
              <a:gd name="connsiteX1" fmla="*/ 3809865 w 3845481"/>
              <a:gd name="connsiteY1" fmla="*/ 586032 h 586032"/>
              <a:gd name="connsiteX0" fmla="*/ 0 w 3845481"/>
              <a:gd name="connsiteY0" fmla="*/ 0 h 586032"/>
              <a:gd name="connsiteX1" fmla="*/ 3845481 w 3845481"/>
              <a:gd name="connsiteY1" fmla="*/ 537225 h 586032"/>
              <a:gd name="connsiteX0" fmla="*/ 0 w 3845481"/>
              <a:gd name="connsiteY0" fmla="*/ 0 h 586032"/>
              <a:gd name="connsiteX1" fmla="*/ 3809865 w 3845481"/>
              <a:gd name="connsiteY1" fmla="*/ 586032 h 586032"/>
              <a:gd name="connsiteX0" fmla="*/ 35684 w 3881165"/>
              <a:gd name="connsiteY0" fmla="*/ 0 h 586032"/>
              <a:gd name="connsiteX1" fmla="*/ 3881165 w 3881165"/>
              <a:gd name="connsiteY1" fmla="*/ 537225 h 586032"/>
              <a:gd name="connsiteX0" fmla="*/ 0 w 3881165"/>
              <a:gd name="connsiteY0" fmla="*/ 30195 h 586032"/>
              <a:gd name="connsiteX1" fmla="*/ 3845549 w 3881165"/>
              <a:gd name="connsiteY1" fmla="*/ 586032 h 586032"/>
              <a:gd name="connsiteX0" fmla="*/ 35684 w 3881165"/>
              <a:gd name="connsiteY0" fmla="*/ 0 h 586032"/>
              <a:gd name="connsiteX1" fmla="*/ 3881165 w 3881165"/>
              <a:gd name="connsiteY1" fmla="*/ 537225 h 586032"/>
              <a:gd name="connsiteX0" fmla="*/ 0 w 3881165"/>
              <a:gd name="connsiteY0" fmla="*/ 30195 h 586032"/>
              <a:gd name="connsiteX1" fmla="*/ 3845549 w 3881165"/>
              <a:gd name="connsiteY1" fmla="*/ 586032 h 58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81165" h="586032" stroke="0" extrusionOk="0">
                <a:moveTo>
                  <a:pt x="35684" y="0"/>
                </a:moveTo>
                <a:cubicBezTo>
                  <a:pt x="1460024" y="0"/>
                  <a:pt x="2832435" y="191730"/>
                  <a:pt x="3881165" y="537225"/>
                </a:cubicBezTo>
              </a:path>
              <a:path w="3881165" h="586032" fill="none">
                <a:moveTo>
                  <a:pt x="0" y="30195"/>
                </a:moveTo>
                <a:cubicBezTo>
                  <a:pt x="1450048" y="12921"/>
                  <a:pt x="2209064" y="32199"/>
                  <a:pt x="3845549" y="586032"/>
                </a:cubicBezTo>
              </a:path>
            </a:pathLst>
          </a:cu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751EC6A-A4B7-4902-8D18-F396FB71D7F4}"/>
              </a:ext>
            </a:extLst>
          </p:cNvPr>
          <p:cNvSpPr txBox="1"/>
          <p:nvPr/>
        </p:nvSpPr>
        <p:spPr>
          <a:xfrm>
            <a:off x="3313368" y="3890304"/>
            <a:ext cx="5565264" cy="427413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776521"/>
              </a:avLst>
            </a:prstTxWarp>
            <a:spAutoFit/>
          </a:bodyPr>
          <a:lstStyle/>
          <a:p>
            <a:pPr algn="ctr"/>
            <a:r>
              <a:rPr lang="zh-CN" altLang="en-US" sz="2800" b="1" dirty="0"/>
              <a:t>发散思维 </a:t>
            </a:r>
            <a:r>
              <a:rPr lang="en-US" altLang="zh-CN" sz="2800" dirty="0"/>
              <a:t>|</a:t>
            </a:r>
            <a:r>
              <a:rPr lang="zh-CN" altLang="en-US" sz="2800" b="1" dirty="0"/>
              <a:t> 创新领导 </a:t>
            </a:r>
            <a:r>
              <a:rPr lang="en-US" altLang="zh-CN" sz="2800" dirty="0"/>
              <a:t>|</a:t>
            </a:r>
            <a:r>
              <a:rPr lang="zh-CN" altLang="en-US" sz="2800" dirty="0"/>
              <a:t> </a:t>
            </a:r>
            <a:r>
              <a:rPr lang="zh-CN" altLang="en-US" sz="2800" b="1" dirty="0"/>
              <a:t>突破瓶颈</a:t>
            </a:r>
            <a:endParaRPr lang="en-US" sz="2800" b="1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7ECF28A-DF7F-4D26-8619-2FDF2E575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20</a:t>
            </a:fld>
            <a:endParaRPr lang="en-US"/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3F3F9607-73E7-411E-987A-7E620AD3DC6A}"/>
              </a:ext>
            </a:extLst>
          </p:cNvPr>
          <p:cNvGrpSpPr/>
          <p:nvPr/>
        </p:nvGrpSpPr>
        <p:grpSpPr>
          <a:xfrm>
            <a:off x="2168247" y="2336013"/>
            <a:ext cx="2045056" cy="1603100"/>
            <a:chOff x="2163338" y="2336013"/>
            <a:chExt cx="2045056" cy="1603100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F2D6F0AE-BB24-4024-9953-7FFE2161AD6F}"/>
                </a:ext>
              </a:extLst>
            </p:cNvPr>
            <p:cNvGrpSpPr/>
            <p:nvPr/>
          </p:nvGrpSpPr>
          <p:grpSpPr>
            <a:xfrm>
              <a:off x="2163338" y="2336013"/>
              <a:ext cx="2045056" cy="1603100"/>
              <a:chOff x="2832034" y="3713172"/>
              <a:chExt cx="2904678" cy="2276950"/>
            </a:xfrm>
          </p:grpSpPr>
          <p:sp>
            <p:nvSpPr>
              <p:cNvPr id="136" name="菱形 135">
                <a:extLst>
                  <a:ext uri="{FF2B5EF4-FFF2-40B4-BE49-F238E27FC236}">
                    <a16:creationId xmlns:a16="http://schemas.microsoft.com/office/drawing/2014/main" id="{391A8143-02AA-4175-BDD7-9AF5ABB83ED1}"/>
                  </a:ext>
                </a:extLst>
              </p:cNvPr>
              <p:cNvSpPr/>
              <p:nvPr/>
            </p:nvSpPr>
            <p:spPr>
              <a:xfrm>
                <a:off x="3447141" y="4331200"/>
                <a:ext cx="1730744" cy="632952"/>
              </a:xfrm>
              <a:prstGeom prst="diamond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等腰三角形 276">
                <a:extLst>
                  <a:ext uri="{FF2B5EF4-FFF2-40B4-BE49-F238E27FC236}">
                    <a16:creationId xmlns:a16="http://schemas.microsoft.com/office/drawing/2014/main" id="{3F2B8F44-DEEB-493C-BC89-C16C81723FC4}"/>
                  </a:ext>
                </a:extLst>
              </p:cNvPr>
              <p:cNvSpPr/>
              <p:nvPr/>
            </p:nvSpPr>
            <p:spPr>
              <a:xfrm>
                <a:off x="3450662" y="4647676"/>
                <a:ext cx="872812" cy="1338263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2812" h="1338263">
                    <a:moveTo>
                      <a:pt x="0" y="0"/>
                    </a:moveTo>
                    <a:lnTo>
                      <a:pt x="872332" y="322264"/>
                    </a:lnTo>
                    <a:cubicBezTo>
                      <a:pt x="874978" y="656962"/>
                      <a:pt x="865717" y="1003565"/>
                      <a:pt x="868363" y="133826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等腰三角形 276">
                <a:extLst>
                  <a:ext uri="{FF2B5EF4-FFF2-40B4-BE49-F238E27FC236}">
                    <a16:creationId xmlns:a16="http://schemas.microsoft.com/office/drawing/2014/main" id="{276A094E-FA2B-4D33-A092-0AC2AC1FB0CF}"/>
                  </a:ext>
                </a:extLst>
              </p:cNvPr>
              <p:cNvSpPr/>
              <p:nvPr/>
            </p:nvSpPr>
            <p:spPr>
              <a:xfrm flipH="1">
                <a:off x="4315712" y="4647097"/>
                <a:ext cx="877888" cy="1343025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  <a:gd name="connsiteX0-33" fmla="*/ 0 w 875507"/>
                  <a:gd name="connsiteY0-34" fmla="*/ 0 h 1338263"/>
                  <a:gd name="connsiteX1-35" fmla="*/ 872332 w 875507"/>
                  <a:gd name="connsiteY1-36" fmla="*/ 322264 h 1338263"/>
                  <a:gd name="connsiteX2-37" fmla="*/ 875507 w 875507"/>
                  <a:gd name="connsiteY2-38" fmla="*/ 1338263 h 1338263"/>
                  <a:gd name="connsiteX3-39" fmla="*/ 0 w 875507"/>
                  <a:gd name="connsiteY3-40" fmla="*/ 0 h 1338263"/>
                  <a:gd name="connsiteX0-41" fmla="*/ 0 w 877888"/>
                  <a:gd name="connsiteY0-42" fmla="*/ 0 h 1343025"/>
                  <a:gd name="connsiteX1-43" fmla="*/ 872332 w 877888"/>
                  <a:gd name="connsiteY1-44" fmla="*/ 322264 h 1343025"/>
                  <a:gd name="connsiteX2-45" fmla="*/ 877888 w 877888"/>
                  <a:gd name="connsiteY2-46" fmla="*/ 1343025 h 1343025"/>
                  <a:gd name="connsiteX3-47" fmla="*/ 0 w 877888"/>
                  <a:gd name="connsiteY3-48" fmla="*/ 0 h 1343025"/>
                  <a:gd name="connsiteX0-49" fmla="*/ 0 w 877888"/>
                  <a:gd name="connsiteY0-50" fmla="*/ 0 h 1343025"/>
                  <a:gd name="connsiteX1-51" fmla="*/ 874713 w 877888"/>
                  <a:gd name="connsiteY1-52" fmla="*/ 315120 h 1343025"/>
                  <a:gd name="connsiteX2-53" fmla="*/ 877888 w 877888"/>
                  <a:gd name="connsiteY2-54" fmla="*/ 1343025 h 1343025"/>
                  <a:gd name="connsiteX3-55" fmla="*/ 0 w 877888"/>
                  <a:gd name="connsiteY3-56" fmla="*/ 0 h 1343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7888" h="1343025">
                    <a:moveTo>
                      <a:pt x="0" y="0"/>
                    </a:moveTo>
                    <a:lnTo>
                      <a:pt x="874713" y="315120"/>
                    </a:lnTo>
                    <a:cubicBezTo>
                      <a:pt x="877359" y="649818"/>
                      <a:pt x="875242" y="1008327"/>
                      <a:pt x="877888" y="134302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5C92FE5F-6B3B-4853-9667-16B01ADE7A89}"/>
                  </a:ext>
                </a:extLst>
              </p:cNvPr>
              <p:cNvCxnSpPr/>
              <p:nvPr/>
            </p:nvCxnSpPr>
            <p:spPr>
              <a:xfrm>
                <a:off x="4317275" y="4964152"/>
                <a:ext cx="0" cy="967812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18FA6DF7-C9C3-43F6-A618-619118BBAE3B}"/>
                  </a:ext>
                </a:extLst>
              </p:cNvPr>
              <p:cNvCxnSpPr>
                <a:cxnSpLocks/>
                <a:endCxn id="137" idx="0"/>
              </p:cNvCxnSpPr>
              <p:nvPr/>
            </p:nvCxnSpPr>
            <p:spPr>
              <a:xfrm flipH="1" flipV="1">
                <a:off x="3450662" y="4647676"/>
                <a:ext cx="866614" cy="316476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5F5679FE-FFC9-487C-8191-83C63FB89AF2}"/>
                  </a:ext>
                </a:extLst>
              </p:cNvPr>
              <p:cNvCxnSpPr/>
              <p:nvPr/>
            </p:nvCxnSpPr>
            <p:spPr>
              <a:xfrm flipV="1">
                <a:off x="4317275" y="4636564"/>
                <a:ext cx="867855" cy="327589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E35A94A-FB2C-4F87-8DB0-8679D5C32D59}"/>
                  </a:ext>
                </a:extLst>
              </p:cNvPr>
              <p:cNvSpPr/>
              <p:nvPr/>
            </p:nvSpPr>
            <p:spPr>
              <a:xfrm>
                <a:off x="2832034" y="3713172"/>
                <a:ext cx="2904678" cy="1250980"/>
              </a:xfrm>
              <a:custGeom>
                <a:avLst/>
                <a:gdLst>
                  <a:gd name="connsiteX0" fmla="*/ 0 w 2222829"/>
                  <a:gd name="connsiteY0" fmla="*/ 0 h 1177925"/>
                  <a:gd name="connsiteX1" fmla="*/ 2222829 w 2222829"/>
                  <a:gd name="connsiteY1" fmla="*/ 0 h 1177925"/>
                  <a:gd name="connsiteX2" fmla="*/ 1970688 w 2222829"/>
                  <a:gd name="connsiteY2" fmla="*/ 859812 h 1177925"/>
                  <a:gd name="connsiteX3" fmla="*/ 1975164 w 2222829"/>
                  <a:gd name="connsiteY3" fmla="*/ 861449 h 1177925"/>
                  <a:gd name="connsiteX4" fmla="*/ 1109792 w 2222829"/>
                  <a:gd name="connsiteY4" fmla="*/ 1177925 h 1177925"/>
                  <a:gd name="connsiteX5" fmla="*/ 244420 w 2222829"/>
                  <a:gd name="connsiteY5" fmla="*/ 861449 h 1177925"/>
                  <a:gd name="connsiteX6" fmla="*/ 251827 w 2222829"/>
                  <a:gd name="connsiteY6" fmla="*/ 858741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904678"/>
                  <a:gd name="connsiteY0" fmla="*/ 0 h 1250980"/>
                  <a:gd name="connsiteX1" fmla="*/ 2904678 w 2904678"/>
                  <a:gd name="connsiteY1" fmla="*/ 70350 h 1250980"/>
                  <a:gd name="connsiteX2" fmla="*/ 2341376 w 2904678"/>
                  <a:gd name="connsiteY2" fmla="*/ 932867 h 1250980"/>
                  <a:gd name="connsiteX3" fmla="*/ 2345852 w 2904678"/>
                  <a:gd name="connsiteY3" fmla="*/ 934504 h 1250980"/>
                  <a:gd name="connsiteX4" fmla="*/ 1480480 w 2904678"/>
                  <a:gd name="connsiteY4" fmla="*/ 1250980 h 1250980"/>
                  <a:gd name="connsiteX5" fmla="*/ 615108 w 2904678"/>
                  <a:gd name="connsiteY5" fmla="*/ 934504 h 1250980"/>
                  <a:gd name="connsiteX6" fmla="*/ 622515 w 2904678"/>
                  <a:gd name="connsiteY6" fmla="*/ 931796 h 1250980"/>
                  <a:gd name="connsiteX7" fmla="*/ 0 w 2904678"/>
                  <a:gd name="connsiteY7" fmla="*/ 0 h 125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4678" h="1250980">
                    <a:moveTo>
                      <a:pt x="0" y="0"/>
                    </a:moveTo>
                    <a:lnTo>
                      <a:pt x="2904678" y="70350"/>
                    </a:lnTo>
                    <a:lnTo>
                      <a:pt x="2341376" y="932867"/>
                    </a:lnTo>
                    <a:lnTo>
                      <a:pt x="2345852" y="934504"/>
                    </a:lnTo>
                    <a:lnTo>
                      <a:pt x="1480480" y="1250980"/>
                    </a:lnTo>
                    <a:lnTo>
                      <a:pt x="615108" y="934504"/>
                    </a:lnTo>
                    <a:lnTo>
                      <a:pt x="622515" y="931796"/>
                    </a:lnTo>
                    <a:cubicBezTo>
                      <a:pt x="395167" y="591434"/>
                      <a:pt x="265228" y="378243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F9E5D99D-C9C7-42F8-BE0F-7400EAE2FC50}"/>
                  </a:ext>
                </a:extLst>
              </p:cNvPr>
              <p:cNvSpPr/>
              <p:nvPr/>
            </p:nvSpPr>
            <p:spPr>
              <a:xfrm>
                <a:off x="3603413" y="4040169"/>
                <a:ext cx="74507" cy="7450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0B3A0650-8297-4C5A-9066-EED3DCC8B8FD}"/>
                  </a:ext>
                </a:extLst>
              </p:cNvPr>
              <p:cNvSpPr/>
              <p:nvPr/>
            </p:nvSpPr>
            <p:spPr>
              <a:xfrm>
                <a:off x="4993067" y="4069506"/>
                <a:ext cx="86933" cy="8693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9D5A784E-F6AD-4443-AB2A-41D039BF4B37}"/>
                  </a:ext>
                </a:extLst>
              </p:cNvPr>
              <p:cNvSpPr/>
              <p:nvPr/>
            </p:nvSpPr>
            <p:spPr>
              <a:xfrm>
                <a:off x="4441015" y="4678341"/>
                <a:ext cx="90345" cy="90345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66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EF676328-A456-4B44-8080-6E70822BEDC6}"/>
                  </a:ext>
                </a:extLst>
              </p:cNvPr>
              <p:cNvSpPr/>
              <p:nvPr/>
            </p:nvSpPr>
            <p:spPr>
              <a:xfrm>
                <a:off x="3787477" y="4569697"/>
                <a:ext cx="45719" cy="45719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99DA93E7-5361-45C5-8C21-A7F6599924DB}"/>
                </a:ext>
              </a:extLst>
            </p:cNvPr>
            <p:cNvSpPr txBox="1"/>
            <p:nvPr/>
          </p:nvSpPr>
          <p:spPr>
            <a:xfrm>
              <a:off x="2665575" y="2468967"/>
              <a:ext cx="1005403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</a:rPr>
                <a:t>勇气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917F1145-6C44-4F20-ADF0-105AB1E8362C}"/>
              </a:ext>
            </a:extLst>
          </p:cNvPr>
          <p:cNvGrpSpPr/>
          <p:nvPr/>
        </p:nvGrpSpPr>
        <p:grpSpPr>
          <a:xfrm>
            <a:off x="4105064" y="1429667"/>
            <a:ext cx="2045056" cy="1603100"/>
            <a:chOff x="2163338" y="2336013"/>
            <a:chExt cx="2045056" cy="1603100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CD1BF3A0-45DE-496D-842C-96803B5495EE}"/>
                </a:ext>
              </a:extLst>
            </p:cNvPr>
            <p:cNvGrpSpPr/>
            <p:nvPr/>
          </p:nvGrpSpPr>
          <p:grpSpPr>
            <a:xfrm>
              <a:off x="2163338" y="2336013"/>
              <a:ext cx="2045056" cy="1603100"/>
              <a:chOff x="2832034" y="3713172"/>
              <a:chExt cx="2904678" cy="2276950"/>
            </a:xfrm>
          </p:grpSpPr>
          <p:sp>
            <p:nvSpPr>
              <p:cNvPr id="154" name="菱形 153">
                <a:extLst>
                  <a:ext uri="{FF2B5EF4-FFF2-40B4-BE49-F238E27FC236}">
                    <a16:creationId xmlns:a16="http://schemas.microsoft.com/office/drawing/2014/main" id="{49336A72-A4B1-473F-83B4-76B98DE4CD09}"/>
                  </a:ext>
                </a:extLst>
              </p:cNvPr>
              <p:cNvSpPr/>
              <p:nvPr/>
            </p:nvSpPr>
            <p:spPr>
              <a:xfrm>
                <a:off x="3447141" y="4331200"/>
                <a:ext cx="1730744" cy="632952"/>
              </a:xfrm>
              <a:prstGeom prst="diamond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等腰三角形 276">
                <a:extLst>
                  <a:ext uri="{FF2B5EF4-FFF2-40B4-BE49-F238E27FC236}">
                    <a16:creationId xmlns:a16="http://schemas.microsoft.com/office/drawing/2014/main" id="{6F44724F-3B10-4FCD-94A0-BC9DFFCC46E7}"/>
                  </a:ext>
                </a:extLst>
              </p:cNvPr>
              <p:cNvSpPr/>
              <p:nvPr/>
            </p:nvSpPr>
            <p:spPr>
              <a:xfrm>
                <a:off x="3450662" y="4647676"/>
                <a:ext cx="872812" cy="1338263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2812" h="1338263">
                    <a:moveTo>
                      <a:pt x="0" y="0"/>
                    </a:moveTo>
                    <a:lnTo>
                      <a:pt x="872332" y="322264"/>
                    </a:lnTo>
                    <a:cubicBezTo>
                      <a:pt x="874978" y="656962"/>
                      <a:pt x="865717" y="1003565"/>
                      <a:pt x="868363" y="133826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等腰三角形 276">
                <a:extLst>
                  <a:ext uri="{FF2B5EF4-FFF2-40B4-BE49-F238E27FC236}">
                    <a16:creationId xmlns:a16="http://schemas.microsoft.com/office/drawing/2014/main" id="{4F5FBFCE-4403-4E6B-85C9-B9A2791016DE}"/>
                  </a:ext>
                </a:extLst>
              </p:cNvPr>
              <p:cNvSpPr/>
              <p:nvPr/>
            </p:nvSpPr>
            <p:spPr>
              <a:xfrm flipH="1">
                <a:off x="4315712" y="4647097"/>
                <a:ext cx="877888" cy="1343025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  <a:gd name="connsiteX0-33" fmla="*/ 0 w 875507"/>
                  <a:gd name="connsiteY0-34" fmla="*/ 0 h 1338263"/>
                  <a:gd name="connsiteX1-35" fmla="*/ 872332 w 875507"/>
                  <a:gd name="connsiteY1-36" fmla="*/ 322264 h 1338263"/>
                  <a:gd name="connsiteX2-37" fmla="*/ 875507 w 875507"/>
                  <a:gd name="connsiteY2-38" fmla="*/ 1338263 h 1338263"/>
                  <a:gd name="connsiteX3-39" fmla="*/ 0 w 875507"/>
                  <a:gd name="connsiteY3-40" fmla="*/ 0 h 1338263"/>
                  <a:gd name="connsiteX0-41" fmla="*/ 0 w 877888"/>
                  <a:gd name="connsiteY0-42" fmla="*/ 0 h 1343025"/>
                  <a:gd name="connsiteX1-43" fmla="*/ 872332 w 877888"/>
                  <a:gd name="connsiteY1-44" fmla="*/ 322264 h 1343025"/>
                  <a:gd name="connsiteX2-45" fmla="*/ 877888 w 877888"/>
                  <a:gd name="connsiteY2-46" fmla="*/ 1343025 h 1343025"/>
                  <a:gd name="connsiteX3-47" fmla="*/ 0 w 877888"/>
                  <a:gd name="connsiteY3-48" fmla="*/ 0 h 1343025"/>
                  <a:gd name="connsiteX0-49" fmla="*/ 0 w 877888"/>
                  <a:gd name="connsiteY0-50" fmla="*/ 0 h 1343025"/>
                  <a:gd name="connsiteX1-51" fmla="*/ 874713 w 877888"/>
                  <a:gd name="connsiteY1-52" fmla="*/ 315120 h 1343025"/>
                  <a:gd name="connsiteX2-53" fmla="*/ 877888 w 877888"/>
                  <a:gd name="connsiteY2-54" fmla="*/ 1343025 h 1343025"/>
                  <a:gd name="connsiteX3-55" fmla="*/ 0 w 877888"/>
                  <a:gd name="connsiteY3-56" fmla="*/ 0 h 1343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7888" h="1343025">
                    <a:moveTo>
                      <a:pt x="0" y="0"/>
                    </a:moveTo>
                    <a:lnTo>
                      <a:pt x="874713" y="315120"/>
                    </a:lnTo>
                    <a:cubicBezTo>
                      <a:pt x="877359" y="649818"/>
                      <a:pt x="875242" y="1008327"/>
                      <a:pt x="877888" y="134302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FB9C4505-358F-4590-BE43-22A8CF5B1447}"/>
                  </a:ext>
                </a:extLst>
              </p:cNvPr>
              <p:cNvCxnSpPr/>
              <p:nvPr/>
            </p:nvCxnSpPr>
            <p:spPr>
              <a:xfrm>
                <a:off x="4317275" y="4964152"/>
                <a:ext cx="0" cy="967812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B76BBBB9-C5A5-4792-A414-6E68B5CECC6C}"/>
                  </a:ext>
                </a:extLst>
              </p:cNvPr>
              <p:cNvCxnSpPr>
                <a:endCxn id="155" idx="0"/>
              </p:cNvCxnSpPr>
              <p:nvPr/>
            </p:nvCxnSpPr>
            <p:spPr>
              <a:xfrm flipH="1" flipV="1">
                <a:off x="3450662" y="4647676"/>
                <a:ext cx="866614" cy="316476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7F67E706-866C-4A32-A7F7-D35B6BC69155}"/>
                  </a:ext>
                </a:extLst>
              </p:cNvPr>
              <p:cNvCxnSpPr/>
              <p:nvPr/>
            </p:nvCxnSpPr>
            <p:spPr>
              <a:xfrm flipV="1">
                <a:off x="4317275" y="4636564"/>
                <a:ext cx="867855" cy="327589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9DC3455E-D398-474C-9CDC-D69AFCAF2455}"/>
                  </a:ext>
                </a:extLst>
              </p:cNvPr>
              <p:cNvSpPr/>
              <p:nvPr/>
            </p:nvSpPr>
            <p:spPr>
              <a:xfrm>
                <a:off x="2832034" y="3713172"/>
                <a:ext cx="2904678" cy="1250980"/>
              </a:xfrm>
              <a:custGeom>
                <a:avLst/>
                <a:gdLst>
                  <a:gd name="connsiteX0" fmla="*/ 0 w 2222829"/>
                  <a:gd name="connsiteY0" fmla="*/ 0 h 1177925"/>
                  <a:gd name="connsiteX1" fmla="*/ 2222829 w 2222829"/>
                  <a:gd name="connsiteY1" fmla="*/ 0 h 1177925"/>
                  <a:gd name="connsiteX2" fmla="*/ 1970688 w 2222829"/>
                  <a:gd name="connsiteY2" fmla="*/ 859812 h 1177925"/>
                  <a:gd name="connsiteX3" fmla="*/ 1975164 w 2222829"/>
                  <a:gd name="connsiteY3" fmla="*/ 861449 h 1177925"/>
                  <a:gd name="connsiteX4" fmla="*/ 1109792 w 2222829"/>
                  <a:gd name="connsiteY4" fmla="*/ 1177925 h 1177925"/>
                  <a:gd name="connsiteX5" fmla="*/ 244420 w 2222829"/>
                  <a:gd name="connsiteY5" fmla="*/ 861449 h 1177925"/>
                  <a:gd name="connsiteX6" fmla="*/ 251827 w 2222829"/>
                  <a:gd name="connsiteY6" fmla="*/ 858741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904678"/>
                  <a:gd name="connsiteY0" fmla="*/ 0 h 1250980"/>
                  <a:gd name="connsiteX1" fmla="*/ 2904678 w 2904678"/>
                  <a:gd name="connsiteY1" fmla="*/ 70350 h 1250980"/>
                  <a:gd name="connsiteX2" fmla="*/ 2341376 w 2904678"/>
                  <a:gd name="connsiteY2" fmla="*/ 932867 h 1250980"/>
                  <a:gd name="connsiteX3" fmla="*/ 2345852 w 2904678"/>
                  <a:gd name="connsiteY3" fmla="*/ 934504 h 1250980"/>
                  <a:gd name="connsiteX4" fmla="*/ 1480480 w 2904678"/>
                  <a:gd name="connsiteY4" fmla="*/ 1250980 h 1250980"/>
                  <a:gd name="connsiteX5" fmla="*/ 615108 w 2904678"/>
                  <a:gd name="connsiteY5" fmla="*/ 934504 h 1250980"/>
                  <a:gd name="connsiteX6" fmla="*/ 622515 w 2904678"/>
                  <a:gd name="connsiteY6" fmla="*/ 931796 h 1250980"/>
                  <a:gd name="connsiteX7" fmla="*/ 0 w 2904678"/>
                  <a:gd name="connsiteY7" fmla="*/ 0 h 125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4678" h="1250980">
                    <a:moveTo>
                      <a:pt x="0" y="0"/>
                    </a:moveTo>
                    <a:lnTo>
                      <a:pt x="2904678" y="70350"/>
                    </a:lnTo>
                    <a:lnTo>
                      <a:pt x="2341376" y="932867"/>
                    </a:lnTo>
                    <a:lnTo>
                      <a:pt x="2345852" y="934504"/>
                    </a:lnTo>
                    <a:lnTo>
                      <a:pt x="1480480" y="1250980"/>
                    </a:lnTo>
                    <a:lnTo>
                      <a:pt x="615108" y="934504"/>
                    </a:lnTo>
                    <a:lnTo>
                      <a:pt x="622515" y="931796"/>
                    </a:lnTo>
                    <a:cubicBezTo>
                      <a:pt x="395167" y="591434"/>
                      <a:pt x="265228" y="378243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A835748E-032D-4999-AB5E-8E5FD04DC14D}"/>
                  </a:ext>
                </a:extLst>
              </p:cNvPr>
              <p:cNvSpPr/>
              <p:nvPr/>
            </p:nvSpPr>
            <p:spPr>
              <a:xfrm>
                <a:off x="3603413" y="4040169"/>
                <a:ext cx="74507" cy="7450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1F7639C1-DD31-4AA4-8735-C965F70C8978}"/>
                  </a:ext>
                </a:extLst>
              </p:cNvPr>
              <p:cNvSpPr/>
              <p:nvPr/>
            </p:nvSpPr>
            <p:spPr>
              <a:xfrm>
                <a:off x="4993067" y="4069506"/>
                <a:ext cx="86933" cy="8693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3E84C5D2-DE42-4C8A-8FD6-6C6FDF367F98}"/>
                  </a:ext>
                </a:extLst>
              </p:cNvPr>
              <p:cNvSpPr/>
              <p:nvPr/>
            </p:nvSpPr>
            <p:spPr>
              <a:xfrm>
                <a:off x="4441015" y="4678341"/>
                <a:ext cx="90345" cy="90345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66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0C9899C0-57C6-4049-988D-7BD55F288ED6}"/>
                  </a:ext>
                </a:extLst>
              </p:cNvPr>
              <p:cNvSpPr/>
              <p:nvPr/>
            </p:nvSpPr>
            <p:spPr>
              <a:xfrm>
                <a:off x="3787477" y="4569697"/>
                <a:ext cx="45719" cy="45719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91C1AD38-E805-40A0-9319-E2C8F1E0DF41}"/>
                </a:ext>
              </a:extLst>
            </p:cNvPr>
            <p:cNvSpPr txBox="1"/>
            <p:nvPr/>
          </p:nvSpPr>
          <p:spPr>
            <a:xfrm>
              <a:off x="2665579" y="2468967"/>
              <a:ext cx="1005403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</a:rPr>
                <a:t>追求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BB743D10-D430-450A-9403-8F8560F359DD}"/>
              </a:ext>
            </a:extLst>
          </p:cNvPr>
          <p:cNvGrpSpPr/>
          <p:nvPr/>
        </p:nvGrpSpPr>
        <p:grpSpPr>
          <a:xfrm>
            <a:off x="6041881" y="1429667"/>
            <a:ext cx="2045056" cy="1603100"/>
            <a:chOff x="2163338" y="2336013"/>
            <a:chExt cx="2045056" cy="1603100"/>
          </a:xfrm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D141AF1F-4285-4FA8-B8E6-721D4D251E74}"/>
                </a:ext>
              </a:extLst>
            </p:cNvPr>
            <p:cNvGrpSpPr/>
            <p:nvPr/>
          </p:nvGrpSpPr>
          <p:grpSpPr>
            <a:xfrm>
              <a:off x="2163338" y="2336013"/>
              <a:ext cx="2045056" cy="1603100"/>
              <a:chOff x="2832034" y="3713172"/>
              <a:chExt cx="2904678" cy="2276950"/>
            </a:xfrm>
          </p:grpSpPr>
          <p:sp>
            <p:nvSpPr>
              <p:cNvPr id="168" name="菱形 167">
                <a:extLst>
                  <a:ext uri="{FF2B5EF4-FFF2-40B4-BE49-F238E27FC236}">
                    <a16:creationId xmlns:a16="http://schemas.microsoft.com/office/drawing/2014/main" id="{1C5DE4FB-3E34-43F8-A79A-E802F22E15B3}"/>
                  </a:ext>
                </a:extLst>
              </p:cNvPr>
              <p:cNvSpPr/>
              <p:nvPr/>
            </p:nvSpPr>
            <p:spPr>
              <a:xfrm>
                <a:off x="3447141" y="4331200"/>
                <a:ext cx="1730744" cy="632952"/>
              </a:xfrm>
              <a:prstGeom prst="diamond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等腰三角形 276">
                <a:extLst>
                  <a:ext uri="{FF2B5EF4-FFF2-40B4-BE49-F238E27FC236}">
                    <a16:creationId xmlns:a16="http://schemas.microsoft.com/office/drawing/2014/main" id="{CABAEC1E-11FF-4199-9A99-9BE198AADB88}"/>
                  </a:ext>
                </a:extLst>
              </p:cNvPr>
              <p:cNvSpPr/>
              <p:nvPr/>
            </p:nvSpPr>
            <p:spPr>
              <a:xfrm>
                <a:off x="3450662" y="4647676"/>
                <a:ext cx="872812" cy="1338263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2812" h="1338263">
                    <a:moveTo>
                      <a:pt x="0" y="0"/>
                    </a:moveTo>
                    <a:lnTo>
                      <a:pt x="872332" y="322264"/>
                    </a:lnTo>
                    <a:cubicBezTo>
                      <a:pt x="874978" y="656962"/>
                      <a:pt x="865717" y="1003565"/>
                      <a:pt x="868363" y="133826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等腰三角形 276">
                <a:extLst>
                  <a:ext uri="{FF2B5EF4-FFF2-40B4-BE49-F238E27FC236}">
                    <a16:creationId xmlns:a16="http://schemas.microsoft.com/office/drawing/2014/main" id="{1A47F032-D496-4ABD-9822-5B9F9757C790}"/>
                  </a:ext>
                </a:extLst>
              </p:cNvPr>
              <p:cNvSpPr/>
              <p:nvPr/>
            </p:nvSpPr>
            <p:spPr>
              <a:xfrm flipH="1">
                <a:off x="4315712" y="4647097"/>
                <a:ext cx="877888" cy="1343025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  <a:gd name="connsiteX0-33" fmla="*/ 0 w 875507"/>
                  <a:gd name="connsiteY0-34" fmla="*/ 0 h 1338263"/>
                  <a:gd name="connsiteX1-35" fmla="*/ 872332 w 875507"/>
                  <a:gd name="connsiteY1-36" fmla="*/ 322264 h 1338263"/>
                  <a:gd name="connsiteX2-37" fmla="*/ 875507 w 875507"/>
                  <a:gd name="connsiteY2-38" fmla="*/ 1338263 h 1338263"/>
                  <a:gd name="connsiteX3-39" fmla="*/ 0 w 875507"/>
                  <a:gd name="connsiteY3-40" fmla="*/ 0 h 1338263"/>
                  <a:gd name="connsiteX0-41" fmla="*/ 0 w 877888"/>
                  <a:gd name="connsiteY0-42" fmla="*/ 0 h 1343025"/>
                  <a:gd name="connsiteX1-43" fmla="*/ 872332 w 877888"/>
                  <a:gd name="connsiteY1-44" fmla="*/ 322264 h 1343025"/>
                  <a:gd name="connsiteX2-45" fmla="*/ 877888 w 877888"/>
                  <a:gd name="connsiteY2-46" fmla="*/ 1343025 h 1343025"/>
                  <a:gd name="connsiteX3-47" fmla="*/ 0 w 877888"/>
                  <a:gd name="connsiteY3-48" fmla="*/ 0 h 1343025"/>
                  <a:gd name="connsiteX0-49" fmla="*/ 0 w 877888"/>
                  <a:gd name="connsiteY0-50" fmla="*/ 0 h 1343025"/>
                  <a:gd name="connsiteX1-51" fmla="*/ 874713 w 877888"/>
                  <a:gd name="connsiteY1-52" fmla="*/ 315120 h 1343025"/>
                  <a:gd name="connsiteX2-53" fmla="*/ 877888 w 877888"/>
                  <a:gd name="connsiteY2-54" fmla="*/ 1343025 h 1343025"/>
                  <a:gd name="connsiteX3-55" fmla="*/ 0 w 877888"/>
                  <a:gd name="connsiteY3-56" fmla="*/ 0 h 1343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7888" h="1343025">
                    <a:moveTo>
                      <a:pt x="0" y="0"/>
                    </a:moveTo>
                    <a:lnTo>
                      <a:pt x="874713" y="315120"/>
                    </a:lnTo>
                    <a:cubicBezTo>
                      <a:pt x="877359" y="649818"/>
                      <a:pt x="875242" y="1008327"/>
                      <a:pt x="877888" y="134302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15E0CFF4-84B2-412E-8C78-047C14343EE2}"/>
                  </a:ext>
                </a:extLst>
              </p:cNvPr>
              <p:cNvCxnSpPr/>
              <p:nvPr/>
            </p:nvCxnSpPr>
            <p:spPr>
              <a:xfrm>
                <a:off x="4317275" y="4964152"/>
                <a:ext cx="0" cy="967812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3C566BB5-AE03-44D3-AD40-E4094F609CE7}"/>
                  </a:ext>
                </a:extLst>
              </p:cNvPr>
              <p:cNvCxnSpPr>
                <a:endCxn id="169" idx="0"/>
              </p:cNvCxnSpPr>
              <p:nvPr/>
            </p:nvCxnSpPr>
            <p:spPr>
              <a:xfrm flipH="1" flipV="1">
                <a:off x="3450662" y="4647676"/>
                <a:ext cx="866614" cy="316476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A986294D-D5C4-409F-A1E6-C82279AA47E6}"/>
                  </a:ext>
                </a:extLst>
              </p:cNvPr>
              <p:cNvCxnSpPr/>
              <p:nvPr/>
            </p:nvCxnSpPr>
            <p:spPr>
              <a:xfrm flipV="1">
                <a:off x="4317275" y="4636564"/>
                <a:ext cx="867855" cy="327589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DA83F910-F2EA-481E-A063-AD2355A59860}"/>
                  </a:ext>
                </a:extLst>
              </p:cNvPr>
              <p:cNvSpPr/>
              <p:nvPr/>
            </p:nvSpPr>
            <p:spPr>
              <a:xfrm>
                <a:off x="2832034" y="3713172"/>
                <a:ext cx="2904678" cy="1250980"/>
              </a:xfrm>
              <a:custGeom>
                <a:avLst/>
                <a:gdLst>
                  <a:gd name="connsiteX0" fmla="*/ 0 w 2222829"/>
                  <a:gd name="connsiteY0" fmla="*/ 0 h 1177925"/>
                  <a:gd name="connsiteX1" fmla="*/ 2222829 w 2222829"/>
                  <a:gd name="connsiteY1" fmla="*/ 0 h 1177925"/>
                  <a:gd name="connsiteX2" fmla="*/ 1970688 w 2222829"/>
                  <a:gd name="connsiteY2" fmla="*/ 859812 h 1177925"/>
                  <a:gd name="connsiteX3" fmla="*/ 1975164 w 2222829"/>
                  <a:gd name="connsiteY3" fmla="*/ 861449 h 1177925"/>
                  <a:gd name="connsiteX4" fmla="*/ 1109792 w 2222829"/>
                  <a:gd name="connsiteY4" fmla="*/ 1177925 h 1177925"/>
                  <a:gd name="connsiteX5" fmla="*/ 244420 w 2222829"/>
                  <a:gd name="connsiteY5" fmla="*/ 861449 h 1177925"/>
                  <a:gd name="connsiteX6" fmla="*/ 251827 w 2222829"/>
                  <a:gd name="connsiteY6" fmla="*/ 858741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904678"/>
                  <a:gd name="connsiteY0" fmla="*/ 0 h 1250980"/>
                  <a:gd name="connsiteX1" fmla="*/ 2904678 w 2904678"/>
                  <a:gd name="connsiteY1" fmla="*/ 70350 h 1250980"/>
                  <a:gd name="connsiteX2" fmla="*/ 2341376 w 2904678"/>
                  <a:gd name="connsiteY2" fmla="*/ 932867 h 1250980"/>
                  <a:gd name="connsiteX3" fmla="*/ 2345852 w 2904678"/>
                  <a:gd name="connsiteY3" fmla="*/ 934504 h 1250980"/>
                  <a:gd name="connsiteX4" fmla="*/ 1480480 w 2904678"/>
                  <a:gd name="connsiteY4" fmla="*/ 1250980 h 1250980"/>
                  <a:gd name="connsiteX5" fmla="*/ 615108 w 2904678"/>
                  <a:gd name="connsiteY5" fmla="*/ 934504 h 1250980"/>
                  <a:gd name="connsiteX6" fmla="*/ 622515 w 2904678"/>
                  <a:gd name="connsiteY6" fmla="*/ 931796 h 1250980"/>
                  <a:gd name="connsiteX7" fmla="*/ 0 w 2904678"/>
                  <a:gd name="connsiteY7" fmla="*/ 0 h 125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4678" h="1250980">
                    <a:moveTo>
                      <a:pt x="0" y="0"/>
                    </a:moveTo>
                    <a:lnTo>
                      <a:pt x="2904678" y="70350"/>
                    </a:lnTo>
                    <a:lnTo>
                      <a:pt x="2341376" y="932867"/>
                    </a:lnTo>
                    <a:lnTo>
                      <a:pt x="2345852" y="934504"/>
                    </a:lnTo>
                    <a:lnTo>
                      <a:pt x="1480480" y="1250980"/>
                    </a:lnTo>
                    <a:lnTo>
                      <a:pt x="615108" y="934504"/>
                    </a:lnTo>
                    <a:lnTo>
                      <a:pt x="622515" y="931796"/>
                    </a:lnTo>
                    <a:cubicBezTo>
                      <a:pt x="395167" y="591434"/>
                      <a:pt x="265228" y="378243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22AFDF43-1D0D-416A-9401-8424ACD21781}"/>
                  </a:ext>
                </a:extLst>
              </p:cNvPr>
              <p:cNvSpPr/>
              <p:nvPr/>
            </p:nvSpPr>
            <p:spPr>
              <a:xfrm>
                <a:off x="3603413" y="4040169"/>
                <a:ext cx="74507" cy="7450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F782C03F-AA2F-40A8-8A50-293990783EDC}"/>
                  </a:ext>
                </a:extLst>
              </p:cNvPr>
              <p:cNvSpPr/>
              <p:nvPr/>
            </p:nvSpPr>
            <p:spPr>
              <a:xfrm>
                <a:off x="4993067" y="4069506"/>
                <a:ext cx="86933" cy="8693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3249E4E2-2D39-446C-AC5C-95F4C451B2A6}"/>
                  </a:ext>
                </a:extLst>
              </p:cNvPr>
              <p:cNvSpPr/>
              <p:nvPr/>
            </p:nvSpPr>
            <p:spPr>
              <a:xfrm>
                <a:off x="4441015" y="4678341"/>
                <a:ext cx="90345" cy="90345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66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0A963B80-5B7E-468B-AB4B-08D3612885F6}"/>
                  </a:ext>
                </a:extLst>
              </p:cNvPr>
              <p:cNvSpPr/>
              <p:nvPr/>
            </p:nvSpPr>
            <p:spPr>
              <a:xfrm>
                <a:off x="3787477" y="4569697"/>
                <a:ext cx="45719" cy="45719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D52650B1-BCEF-4DEE-AE9E-464AB96AEC57}"/>
                </a:ext>
              </a:extLst>
            </p:cNvPr>
            <p:cNvSpPr txBox="1"/>
            <p:nvPr/>
          </p:nvSpPr>
          <p:spPr>
            <a:xfrm>
              <a:off x="2665577" y="2468967"/>
              <a:ext cx="1005403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</a:rPr>
                <a:t>希望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3A125E55-7E49-45C2-A292-BF72D3DD9191}"/>
              </a:ext>
            </a:extLst>
          </p:cNvPr>
          <p:cNvGrpSpPr/>
          <p:nvPr/>
        </p:nvGrpSpPr>
        <p:grpSpPr>
          <a:xfrm>
            <a:off x="7978698" y="2336013"/>
            <a:ext cx="2045056" cy="1603100"/>
            <a:chOff x="2163338" y="2336013"/>
            <a:chExt cx="2045056" cy="1603100"/>
          </a:xfrm>
        </p:grpSpPr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732B80A1-207B-4FB0-8795-3FA8461D158A}"/>
                </a:ext>
              </a:extLst>
            </p:cNvPr>
            <p:cNvGrpSpPr/>
            <p:nvPr/>
          </p:nvGrpSpPr>
          <p:grpSpPr>
            <a:xfrm>
              <a:off x="2163338" y="2336013"/>
              <a:ext cx="2045056" cy="1603100"/>
              <a:chOff x="2832034" y="3713172"/>
              <a:chExt cx="2904678" cy="2276950"/>
            </a:xfrm>
          </p:grpSpPr>
          <p:sp>
            <p:nvSpPr>
              <p:cNvPr id="196" name="菱形 195">
                <a:extLst>
                  <a:ext uri="{FF2B5EF4-FFF2-40B4-BE49-F238E27FC236}">
                    <a16:creationId xmlns:a16="http://schemas.microsoft.com/office/drawing/2014/main" id="{AD3BC8CE-59A8-4393-9C1F-890464133C04}"/>
                  </a:ext>
                </a:extLst>
              </p:cNvPr>
              <p:cNvSpPr/>
              <p:nvPr/>
            </p:nvSpPr>
            <p:spPr>
              <a:xfrm>
                <a:off x="3447141" y="4331200"/>
                <a:ext cx="1730744" cy="632952"/>
              </a:xfrm>
              <a:prstGeom prst="diamond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等腰三角形 276">
                <a:extLst>
                  <a:ext uri="{FF2B5EF4-FFF2-40B4-BE49-F238E27FC236}">
                    <a16:creationId xmlns:a16="http://schemas.microsoft.com/office/drawing/2014/main" id="{A2BB39B0-4A8C-4ED7-9D39-1806BC170F4A}"/>
                  </a:ext>
                </a:extLst>
              </p:cNvPr>
              <p:cNvSpPr/>
              <p:nvPr/>
            </p:nvSpPr>
            <p:spPr>
              <a:xfrm>
                <a:off x="3450662" y="4647676"/>
                <a:ext cx="872812" cy="1338263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2812" h="1338263">
                    <a:moveTo>
                      <a:pt x="0" y="0"/>
                    </a:moveTo>
                    <a:lnTo>
                      <a:pt x="872332" y="322264"/>
                    </a:lnTo>
                    <a:cubicBezTo>
                      <a:pt x="874978" y="656962"/>
                      <a:pt x="865717" y="1003565"/>
                      <a:pt x="868363" y="133826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等腰三角形 276">
                <a:extLst>
                  <a:ext uri="{FF2B5EF4-FFF2-40B4-BE49-F238E27FC236}">
                    <a16:creationId xmlns:a16="http://schemas.microsoft.com/office/drawing/2014/main" id="{0A095573-B59D-4875-B839-4D83A0007E85}"/>
                  </a:ext>
                </a:extLst>
              </p:cNvPr>
              <p:cNvSpPr/>
              <p:nvPr/>
            </p:nvSpPr>
            <p:spPr>
              <a:xfrm flipH="1">
                <a:off x="4315712" y="4647097"/>
                <a:ext cx="877888" cy="1343025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-1" fmla="*/ 0 w 854075"/>
                  <a:gd name="connsiteY0-2" fmla="*/ 1004093 h 1004093"/>
                  <a:gd name="connsiteX1-3" fmla="*/ 846138 w 854075"/>
                  <a:gd name="connsiteY1-4" fmla="*/ 0 h 1004093"/>
                  <a:gd name="connsiteX2-5" fmla="*/ 854075 w 854075"/>
                  <a:gd name="connsiteY2-6" fmla="*/ 1004093 h 1004093"/>
                  <a:gd name="connsiteX3-7" fmla="*/ 0 w 854075"/>
                  <a:gd name="connsiteY3-8" fmla="*/ 1004093 h 1004093"/>
                  <a:gd name="connsiteX0-9" fmla="*/ 0 w 868363"/>
                  <a:gd name="connsiteY0-10" fmla="*/ 0 h 1338263"/>
                  <a:gd name="connsiteX1-11" fmla="*/ 860426 w 868363"/>
                  <a:gd name="connsiteY1-12" fmla="*/ 334170 h 1338263"/>
                  <a:gd name="connsiteX2-13" fmla="*/ 868363 w 868363"/>
                  <a:gd name="connsiteY2-14" fmla="*/ 1338263 h 1338263"/>
                  <a:gd name="connsiteX3-15" fmla="*/ 0 w 868363"/>
                  <a:gd name="connsiteY3-16" fmla="*/ 0 h 1338263"/>
                  <a:gd name="connsiteX0-17" fmla="*/ 0 w 868438"/>
                  <a:gd name="connsiteY0-18" fmla="*/ 0 h 1338263"/>
                  <a:gd name="connsiteX1-19" fmla="*/ 867570 w 868438"/>
                  <a:gd name="connsiteY1-20" fmla="*/ 331789 h 1338263"/>
                  <a:gd name="connsiteX2-21" fmla="*/ 868363 w 868438"/>
                  <a:gd name="connsiteY2-22" fmla="*/ 1338263 h 1338263"/>
                  <a:gd name="connsiteX3-23" fmla="*/ 0 w 868438"/>
                  <a:gd name="connsiteY3-24" fmla="*/ 0 h 1338263"/>
                  <a:gd name="connsiteX0-25" fmla="*/ 0 w 872812"/>
                  <a:gd name="connsiteY0-26" fmla="*/ 0 h 1338263"/>
                  <a:gd name="connsiteX1-27" fmla="*/ 872332 w 872812"/>
                  <a:gd name="connsiteY1-28" fmla="*/ 322264 h 1338263"/>
                  <a:gd name="connsiteX2-29" fmla="*/ 868363 w 872812"/>
                  <a:gd name="connsiteY2-30" fmla="*/ 1338263 h 1338263"/>
                  <a:gd name="connsiteX3-31" fmla="*/ 0 w 872812"/>
                  <a:gd name="connsiteY3-32" fmla="*/ 0 h 1338263"/>
                  <a:gd name="connsiteX0-33" fmla="*/ 0 w 875507"/>
                  <a:gd name="connsiteY0-34" fmla="*/ 0 h 1338263"/>
                  <a:gd name="connsiteX1-35" fmla="*/ 872332 w 875507"/>
                  <a:gd name="connsiteY1-36" fmla="*/ 322264 h 1338263"/>
                  <a:gd name="connsiteX2-37" fmla="*/ 875507 w 875507"/>
                  <a:gd name="connsiteY2-38" fmla="*/ 1338263 h 1338263"/>
                  <a:gd name="connsiteX3-39" fmla="*/ 0 w 875507"/>
                  <a:gd name="connsiteY3-40" fmla="*/ 0 h 1338263"/>
                  <a:gd name="connsiteX0-41" fmla="*/ 0 w 877888"/>
                  <a:gd name="connsiteY0-42" fmla="*/ 0 h 1343025"/>
                  <a:gd name="connsiteX1-43" fmla="*/ 872332 w 877888"/>
                  <a:gd name="connsiteY1-44" fmla="*/ 322264 h 1343025"/>
                  <a:gd name="connsiteX2-45" fmla="*/ 877888 w 877888"/>
                  <a:gd name="connsiteY2-46" fmla="*/ 1343025 h 1343025"/>
                  <a:gd name="connsiteX3-47" fmla="*/ 0 w 877888"/>
                  <a:gd name="connsiteY3-48" fmla="*/ 0 h 1343025"/>
                  <a:gd name="connsiteX0-49" fmla="*/ 0 w 877888"/>
                  <a:gd name="connsiteY0-50" fmla="*/ 0 h 1343025"/>
                  <a:gd name="connsiteX1-51" fmla="*/ 874713 w 877888"/>
                  <a:gd name="connsiteY1-52" fmla="*/ 315120 h 1343025"/>
                  <a:gd name="connsiteX2-53" fmla="*/ 877888 w 877888"/>
                  <a:gd name="connsiteY2-54" fmla="*/ 1343025 h 1343025"/>
                  <a:gd name="connsiteX3-55" fmla="*/ 0 w 877888"/>
                  <a:gd name="connsiteY3-56" fmla="*/ 0 h 1343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7888" h="1343025">
                    <a:moveTo>
                      <a:pt x="0" y="0"/>
                    </a:moveTo>
                    <a:lnTo>
                      <a:pt x="874713" y="315120"/>
                    </a:lnTo>
                    <a:cubicBezTo>
                      <a:pt x="877359" y="649818"/>
                      <a:pt x="875242" y="1008327"/>
                      <a:pt x="877888" y="134302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80340E55-3E56-41C0-B5BC-ECC5441D93F3}"/>
                  </a:ext>
                </a:extLst>
              </p:cNvPr>
              <p:cNvCxnSpPr/>
              <p:nvPr/>
            </p:nvCxnSpPr>
            <p:spPr>
              <a:xfrm>
                <a:off x="4317275" y="4964152"/>
                <a:ext cx="0" cy="967812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F9F9717E-FB41-453D-B3EA-27860037E674}"/>
                  </a:ext>
                </a:extLst>
              </p:cNvPr>
              <p:cNvCxnSpPr>
                <a:endCxn id="197" idx="0"/>
              </p:cNvCxnSpPr>
              <p:nvPr/>
            </p:nvCxnSpPr>
            <p:spPr>
              <a:xfrm flipH="1" flipV="1">
                <a:off x="3450662" y="4647676"/>
                <a:ext cx="866614" cy="316476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11FD6A2C-4E20-4558-97E0-219E0E861F08}"/>
                  </a:ext>
                </a:extLst>
              </p:cNvPr>
              <p:cNvCxnSpPr/>
              <p:nvPr/>
            </p:nvCxnSpPr>
            <p:spPr>
              <a:xfrm flipV="1">
                <a:off x="4317275" y="4636564"/>
                <a:ext cx="867855" cy="327589"/>
              </a:xfrm>
              <a:prstGeom prst="line">
                <a:avLst/>
              </a:prstGeom>
              <a:ln w="635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A22798E5-CE53-4AF8-91B0-8F5C1A508E86}"/>
                  </a:ext>
                </a:extLst>
              </p:cNvPr>
              <p:cNvSpPr/>
              <p:nvPr/>
            </p:nvSpPr>
            <p:spPr>
              <a:xfrm>
                <a:off x="2832034" y="3713172"/>
                <a:ext cx="2904678" cy="1250980"/>
              </a:xfrm>
              <a:custGeom>
                <a:avLst/>
                <a:gdLst>
                  <a:gd name="connsiteX0" fmla="*/ 0 w 2222829"/>
                  <a:gd name="connsiteY0" fmla="*/ 0 h 1177925"/>
                  <a:gd name="connsiteX1" fmla="*/ 2222829 w 2222829"/>
                  <a:gd name="connsiteY1" fmla="*/ 0 h 1177925"/>
                  <a:gd name="connsiteX2" fmla="*/ 1970688 w 2222829"/>
                  <a:gd name="connsiteY2" fmla="*/ 859812 h 1177925"/>
                  <a:gd name="connsiteX3" fmla="*/ 1975164 w 2222829"/>
                  <a:gd name="connsiteY3" fmla="*/ 861449 h 1177925"/>
                  <a:gd name="connsiteX4" fmla="*/ 1109792 w 2222829"/>
                  <a:gd name="connsiteY4" fmla="*/ 1177925 h 1177925"/>
                  <a:gd name="connsiteX5" fmla="*/ 244420 w 2222829"/>
                  <a:gd name="connsiteY5" fmla="*/ 861449 h 1177925"/>
                  <a:gd name="connsiteX6" fmla="*/ 251827 w 2222829"/>
                  <a:gd name="connsiteY6" fmla="*/ 858741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883032"/>
                  <a:gd name="connsiteY0" fmla="*/ 8117 h 1177925"/>
                  <a:gd name="connsiteX1" fmla="*/ 2883032 w 2883032"/>
                  <a:gd name="connsiteY1" fmla="*/ 0 h 1177925"/>
                  <a:gd name="connsiteX2" fmla="*/ 2630891 w 2883032"/>
                  <a:gd name="connsiteY2" fmla="*/ 859812 h 1177925"/>
                  <a:gd name="connsiteX3" fmla="*/ 2635367 w 2883032"/>
                  <a:gd name="connsiteY3" fmla="*/ 861449 h 1177925"/>
                  <a:gd name="connsiteX4" fmla="*/ 1769995 w 2883032"/>
                  <a:gd name="connsiteY4" fmla="*/ 1177925 h 1177925"/>
                  <a:gd name="connsiteX5" fmla="*/ 904623 w 2883032"/>
                  <a:gd name="connsiteY5" fmla="*/ 861449 h 1177925"/>
                  <a:gd name="connsiteX6" fmla="*/ 912030 w 2883032"/>
                  <a:gd name="connsiteY6" fmla="*/ 858741 h 1177925"/>
                  <a:gd name="connsiteX7" fmla="*/ 0 w 2883032"/>
                  <a:gd name="connsiteY7" fmla="*/ 8117 h 1177925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593517"/>
                  <a:gd name="connsiteY0" fmla="*/ 0 h 1250980"/>
                  <a:gd name="connsiteX1" fmla="*/ 2593517 w 2593517"/>
                  <a:gd name="connsiteY1" fmla="*/ 73055 h 1250980"/>
                  <a:gd name="connsiteX2" fmla="*/ 2341376 w 2593517"/>
                  <a:gd name="connsiteY2" fmla="*/ 932867 h 1250980"/>
                  <a:gd name="connsiteX3" fmla="*/ 2345852 w 2593517"/>
                  <a:gd name="connsiteY3" fmla="*/ 934504 h 1250980"/>
                  <a:gd name="connsiteX4" fmla="*/ 1480480 w 2593517"/>
                  <a:gd name="connsiteY4" fmla="*/ 1250980 h 1250980"/>
                  <a:gd name="connsiteX5" fmla="*/ 615108 w 2593517"/>
                  <a:gd name="connsiteY5" fmla="*/ 934504 h 1250980"/>
                  <a:gd name="connsiteX6" fmla="*/ 622515 w 2593517"/>
                  <a:gd name="connsiteY6" fmla="*/ 931796 h 1250980"/>
                  <a:gd name="connsiteX7" fmla="*/ 0 w 2593517"/>
                  <a:gd name="connsiteY7" fmla="*/ 0 h 1250980"/>
                  <a:gd name="connsiteX0" fmla="*/ 0 w 2904678"/>
                  <a:gd name="connsiteY0" fmla="*/ 0 h 1250980"/>
                  <a:gd name="connsiteX1" fmla="*/ 2904678 w 2904678"/>
                  <a:gd name="connsiteY1" fmla="*/ 70350 h 1250980"/>
                  <a:gd name="connsiteX2" fmla="*/ 2341376 w 2904678"/>
                  <a:gd name="connsiteY2" fmla="*/ 932867 h 1250980"/>
                  <a:gd name="connsiteX3" fmla="*/ 2345852 w 2904678"/>
                  <a:gd name="connsiteY3" fmla="*/ 934504 h 1250980"/>
                  <a:gd name="connsiteX4" fmla="*/ 1480480 w 2904678"/>
                  <a:gd name="connsiteY4" fmla="*/ 1250980 h 1250980"/>
                  <a:gd name="connsiteX5" fmla="*/ 615108 w 2904678"/>
                  <a:gd name="connsiteY5" fmla="*/ 934504 h 1250980"/>
                  <a:gd name="connsiteX6" fmla="*/ 622515 w 2904678"/>
                  <a:gd name="connsiteY6" fmla="*/ 931796 h 1250980"/>
                  <a:gd name="connsiteX7" fmla="*/ 0 w 2904678"/>
                  <a:gd name="connsiteY7" fmla="*/ 0 h 125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4678" h="1250980">
                    <a:moveTo>
                      <a:pt x="0" y="0"/>
                    </a:moveTo>
                    <a:lnTo>
                      <a:pt x="2904678" y="70350"/>
                    </a:lnTo>
                    <a:lnTo>
                      <a:pt x="2341376" y="932867"/>
                    </a:lnTo>
                    <a:lnTo>
                      <a:pt x="2345852" y="934504"/>
                    </a:lnTo>
                    <a:lnTo>
                      <a:pt x="1480480" y="1250980"/>
                    </a:lnTo>
                    <a:lnTo>
                      <a:pt x="615108" y="934504"/>
                    </a:lnTo>
                    <a:lnTo>
                      <a:pt x="622515" y="931796"/>
                    </a:lnTo>
                    <a:cubicBezTo>
                      <a:pt x="395167" y="591434"/>
                      <a:pt x="265228" y="378243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55E0B0E0-3556-4CC7-99B8-B6D001260599}"/>
                  </a:ext>
                </a:extLst>
              </p:cNvPr>
              <p:cNvSpPr/>
              <p:nvPr/>
            </p:nvSpPr>
            <p:spPr>
              <a:xfrm>
                <a:off x="3603413" y="4040169"/>
                <a:ext cx="74507" cy="7450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4B3A64DA-0B96-4FD4-93E4-4C2225E5DF7F}"/>
                  </a:ext>
                </a:extLst>
              </p:cNvPr>
              <p:cNvSpPr/>
              <p:nvPr/>
            </p:nvSpPr>
            <p:spPr>
              <a:xfrm>
                <a:off x="4993067" y="4069506"/>
                <a:ext cx="86933" cy="8693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BDE15862-55AB-4080-B58F-9B9C7BCADDE9}"/>
                  </a:ext>
                </a:extLst>
              </p:cNvPr>
              <p:cNvSpPr/>
              <p:nvPr/>
            </p:nvSpPr>
            <p:spPr>
              <a:xfrm>
                <a:off x="4441015" y="4678341"/>
                <a:ext cx="90345" cy="90345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66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626CF5F7-B0D4-4EDF-8A9C-F8E149E08D81}"/>
                  </a:ext>
                </a:extLst>
              </p:cNvPr>
              <p:cNvSpPr/>
              <p:nvPr/>
            </p:nvSpPr>
            <p:spPr>
              <a:xfrm>
                <a:off x="3787477" y="4569697"/>
                <a:ext cx="45719" cy="45719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1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DC464B65-C0A3-43B5-A54D-AF25A711B95C}"/>
                </a:ext>
              </a:extLst>
            </p:cNvPr>
            <p:cNvSpPr txBox="1"/>
            <p:nvPr/>
          </p:nvSpPr>
          <p:spPr>
            <a:xfrm>
              <a:off x="2665576" y="2468967"/>
              <a:ext cx="1005403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</a:rPr>
                <a:t>知识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id="{19680F14-E90E-47DE-8D56-173DEB1F9E65}"/>
              </a:ext>
            </a:extLst>
          </p:cNvPr>
          <p:cNvSpPr/>
          <p:nvPr/>
        </p:nvSpPr>
        <p:spPr>
          <a:xfrm>
            <a:off x="5540693" y="3173730"/>
            <a:ext cx="1110615" cy="40005"/>
          </a:xfrm>
          <a:custGeom>
            <a:avLst/>
            <a:gdLst>
              <a:gd name="connsiteX0" fmla="*/ 0 w 1110615"/>
              <a:gd name="connsiteY0" fmla="*/ 40005 h 40005"/>
              <a:gd name="connsiteX1" fmla="*/ 560070 w 1110615"/>
              <a:gd name="connsiteY1" fmla="*/ 0 h 40005"/>
              <a:gd name="connsiteX2" fmla="*/ 1110615 w 1110615"/>
              <a:gd name="connsiteY2" fmla="*/ 40005 h 4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0615" h="40005">
                <a:moveTo>
                  <a:pt x="0" y="40005"/>
                </a:moveTo>
                <a:cubicBezTo>
                  <a:pt x="187484" y="20002"/>
                  <a:pt x="374968" y="0"/>
                  <a:pt x="560070" y="0"/>
                </a:cubicBezTo>
                <a:cubicBezTo>
                  <a:pt x="745172" y="0"/>
                  <a:pt x="927893" y="20002"/>
                  <a:pt x="1110615" y="40005"/>
                </a:cubicBezTo>
              </a:path>
            </a:pathLst>
          </a:custGeom>
          <a:noFill/>
          <a:ln w="298450" cap="rnd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A5C8DBC0-C848-4DE6-8D1B-7261AD14E6E2}"/>
              </a:ext>
            </a:extLst>
          </p:cNvPr>
          <p:cNvSpPr txBox="1"/>
          <p:nvPr/>
        </p:nvSpPr>
        <p:spPr>
          <a:xfrm>
            <a:off x="5551127" y="3207405"/>
            <a:ext cx="1210589" cy="12573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chemeClr val="bg1"/>
                </a:solidFill>
              </a:rPr>
              <a:t>获得成就</a:t>
            </a:r>
            <a:endParaRPr lang="en-US" sz="1400" b="1" spc="600" dirty="0">
              <a:solidFill>
                <a:schemeClr val="bg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5E28CB81-7531-4AD4-9F2F-41DB75FE361A}"/>
              </a:ext>
            </a:extLst>
          </p:cNvPr>
          <p:cNvSpPr/>
          <p:nvPr/>
        </p:nvSpPr>
        <p:spPr>
          <a:xfrm>
            <a:off x="4358640" y="5120640"/>
            <a:ext cx="3474720" cy="3474720"/>
          </a:xfrm>
          <a:prstGeom prst="donut">
            <a:avLst>
              <a:gd name="adj" fmla="val 47752"/>
            </a:avLst>
          </a:prstGeom>
          <a:solidFill>
            <a:schemeClr val="accent1">
              <a:alpha val="6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9D87C8B-D8B1-4B21-9A70-6178AD88D849}"/>
              </a:ext>
            </a:extLst>
          </p:cNvPr>
          <p:cNvGrpSpPr/>
          <p:nvPr/>
        </p:nvGrpSpPr>
        <p:grpSpPr>
          <a:xfrm>
            <a:off x="3928872" y="4693540"/>
            <a:ext cx="4336288" cy="4336285"/>
            <a:chOff x="1105585" y="2290853"/>
            <a:chExt cx="2736585" cy="2736584"/>
          </a:xfrm>
        </p:grpSpPr>
        <p:sp>
          <p:nvSpPr>
            <p:cNvPr id="51" name="空心弧 50">
              <a:extLst>
                <a:ext uri="{FF2B5EF4-FFF2-40B4-BE49-F238E27FC236}">
                  <a16:creationId xmlns:a16="http://schemas.microsoft.com/office/drawing/2014/main" id="{53916E65-4FAB-4F08-A9FC-96ED32D39FB3}"/>
                </a:ext>
              </a:extLst>
            </p:cNvPr>
            <p:cNvSpPr/>
            <p:nvPr/>
          </p:nvSpPr>
          <p:spPr>
            <a:xfrm rot="3440808" flipH="1">
              <a:off x="1105586" y="2290854"/>
              <a:ext cx="2736582" cy="2736584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chemeClr val="accent1">
                <a:alpha val="71000"/>
              </a:schemeClr>
            </a:solidFill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2" name="空心弧 51">
              <a:extLst>
                <a:ext uri="{FF2B5EF4-FFF2-40B4-BE49-F238E27FC236}">
                  <a16:creationId xmlns:a16="http://schemas.microsoft.com/office/drawing/2014/main" id="{6C4E5B49-871C-43E7-8A79-70330835BC97}"/>
                </a:ext>
              </a:extLst>
            </p:cNvPr>
            <p:cNvSpPr/>
            <p:nvPr/>
          </p:nvSpPr>
          <p:spPr>
            <a:xfrm rot="8840808" flipH="1">
              <a:off x="1105586" y="2290854"/>
              <a:ext cx="2736584" cy="2736582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3" name="空心弧 52">
              <a:extLst>
                <a:ext uri="{FF2B5EF4-FFF2-40B4-BE49-F238E27FC236}">
                  <a16:creationId xmlns:a16="http://schemas.microsoft.com/office/drawing/2014/main" id="{287BF371-D5F0-48A5-A9ED-FF88BE49E9AB}"/>
                </a:ext>
              </a:extLst>
            </p:cNvPr>
            <p:cNvSpPr/>
            <p:nvPr/>
          </p:nvSpPr>
          <p:spPr>
            <a:xfrm rot="14240808" flipH="1">
              <a:off x="1105586" y="2290854"/>
              <a:ext cx="2736582" cy="2736584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chemeClr val="accent1">
                <a:alpha val="71000"/>
              </a:schemeClr>
            </a:solidFill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4" name="空心弧 53">
              <a:extLst>
                <a:ext uri="{FF2B5EF4-FFF2-40B4-BE49-F238E27FC236}">
                  <a16:creationId xmlns:a16="http://schemas.microsoft.com/office/drawing/2014/main" id="{580274E8-294A-4BAB-80F6-5B56DA9841C0}"/>
                </a:ext>
              </a:extLst>
            </p:cNvPr>
            <p:cNvSpPr/>
            <p:nvPr/>
          </p:nvSpPr>
          <p:spPr>
            <a:xfrm rot="1640808" flipH="1">
              <a:off x="1105586" y="2290854"/>
              <a:ext cx="2736584" cy="2736582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5" name="空心弧 54">
              <a:extLst>
                <a:ext uri="{FF2B5EF4-FFF2-40B4-BE49-F238E27FC236}">
                  <a16:creationId xmlns:a16="http://schemas.microsoft.com/office/drawing/2014/main" id="{80E38852-B6B8-4F9E-A166-169ED8F96EAC}"/>
                </a:ext>
              </a:extLst>
            </p:cNvPr>
            <p:cNvSpPr/>
            <p:nvPr/>
          </p:nvSpPr>
          <p:spPr>
            <a:xfrm rot="7040808" flipH="1">
              <a:off x="1105586" y="2290854"/>
              <a:ext cx="2736582" cy="2736584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chemeClr val="accent1">
                <a:alpha val="71000"/>
              </a:schemeClr>
            </a:solidFill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6" name="空心弧 55">
              <a:extLst>
                <a:ext uri="{FF2B5EF4-FFF2-40B4-BE49-F238E27FC236}">
                  <a16:creationId xmlns:a16="http://schemas.microsoft.com/office/drawing/2014/main" id="{62BD0395-0C2F-46DD-A9E8-BDFEEF56F3CC}"/>
                </a:ext>
              </a:extLst>
            </p:cNvPr>
            <p:cNvSpPr/>
            <p:nvPr/>
          </p:nvSpPr>
          <p:spPr>
            <a:xfrm rot="12440808" flipH="1">
              <a:off x="1105586" y="2290854"/>
              <a:ext cx="2736584" cy="2736582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5AAF367-1720-4B50-B72A-ABA28AC36E03}"/>
                </a:ext>
              </a:extLst>
            </p:cNvPr>
            <p:cNvGrpSpPr/>
            <p:nvPr/>
          </p:nvGrpSpPr>
          <p:grpSpPr>
            <a:xfrm>
              <a:off x="1105585" y="2290853"/>
              <a:ext cx="2736585" cy="2736583"/>
              <a:chOff x="1105585" y="2290853"/>
              <a:chExt cx="2736585" cy="2736583"/>
            </a:xfrm>
          </p:grpSpPr>
          <p:sp>
            <p:nvSpPr>
              <p:cNvPr id="59" name="空心弧 58">
                <a:extLst>
                  <a:ext uri="{FF2B5EF4-FFF2-40B4-BE49-F238E27FC236}">
                    <a16:creationId xmlns:a16="http://schemas.microsoft.com/office/drawing/2014/main" id="{075258D0-D064-4BEC-9983-6F6598193CEF}"/>
                  </a:ext>
                </a:extLst>
              </p:cNvPr>
              <p:cNvSpPr/>
              <p:nvPr/>
            </p:nvSpPr>
            <p:spPr>
              <a:xfrm rot="21440808" flipH="1">
                <a:off x="1105586" y="2290853"/>
                <a:ext cx="2736584" cy="2736582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solidFill>
                <a:schemeClr val="accent1">
                  <a:alpha val="71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60" name="空心弧 59">
                <a:extLst>
                  <a:ext uri="{FF2B5EF4-FFF2-40B4-BE49-F238E27FC236}">
                    <a16:creationId xmlns:a16="http://schemas.microsoft.com/office/drawing/2014/main" id="{0845970C-2FAF-4FEA-B2E2-62A109B813C7}"/>
                  </a:ext>
                </a:extLst>
              </p:cNvPr>
              <p:cNvSpPr/>
              <p:nvPr/>
            </p:nvSpPr>
            <p:spPr>
              <a:xfrm rot="5240808" flipH="1">
                <a:off x="1105586" y="2290853"/>
                <a:ext cx="2736582" cy="2736584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noFill/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61" name="空心弧 60">
                <a:extLst>
                  <a:ext uri="{FF2B5EF4-FFF2-40B4-BE49-F238E27FC236}">
                    <a16:creationId xmlns:a16="http://schemas.microsoft.com/office/drawing/2014/main" id="{8AD0A99D-F70A-4EC8-BE15-C9404932729F}"/>
                  </a:ext>
                </a:extLst>
              </p:cNvPr>
              <p:cNvSpPr/>
              <p:nvPr/>
            </p:nvSpPr>
            <p:spPr>
              <a:xfrm rot="10640808" flipH="1">
                <a:off x="1105586" y="2290853"/>
                <a:ext cx="2736584" cy="2736582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solidFill>
                <a:schemeClr val="accent1">
                  <a:alpha val="71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EF76D45A-B3E2-45B8-836E-68CCE96A0D3E}"/>
                  </a:ext>
                </a:extLst>
              </p:cNvPr>
              <p:cNvSpPr/>
              <p:nvPr/>
            </p:nvSpPr>
            <p:spPr>
              <a:xfrm flipH="1">
                <a:off x="1376824" y="2558706"/>
                <a:ext cx="2194102" cy="2194103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alpha val="8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4B23CC2C-A9C5-4C8E-986A-4F98B1ABC6FC}"/>
                  </a:ext>
                </a:extLst>
              </p:cNvPr>
              <p:cNvCxnSpPr/>
              <p:nvPr/>
            </p:nvCxnSpPr>
            <p:spPr>
              <a:xfrm rot="21421978">
                <a:off x="2422579" y="2570530"/>
                <a:ext cx="0" cy="186311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CA3E428F-026A-4DAB-B604-C3E09145E39E}"/>
                  </a:ext>
                </a:extLst>
              </p:cNvPr>
              <p:cNvCxnSpPr/>
              <p:nvPr/>
            </p:nvCxnSpPr>
            <p:spPr>
              <a:xfrm rot="59341">
                <a:off x="2491378" y="2569340"/>
                <a:ext cx="0" cy="186311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C4CCE37E-49B5-4653-A07C-31934B421331}"/>
                  </a:ext>
                </a:extLst>
              </p:cNvPr>
              <p:cNvGrpSpPr/>
              <p:nvPr/>
            </p:nvGrpSpPr>
            <p:grpSpPr>
              <a:xfrm>
                <a:off x="1384221" y="2572902"/>
                <a:ext cx="2179312" cy="1772601"/>
                <a:chOff x="1744803" y="2857282"/>
                <a:chExt cx="1774840" cy="1443613"/>
              </a:xfrm>
            </p:grpSpPr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A921E526-6568-402F-843B-E79095F02CC7}"/>
                    </a:ext>
                  </a:extLst>
                </p:cNvPr>
                <p:cNvCxnSpPr/>
                <p:nvPr/>
              </p:nvCxnSpPr>
              <p:spPr>
                <a:xfrm rot="16200000">
                  <a:off x="1820669" y="3666056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35D06B9A-CAA3-43EC-A439-2E0446F8857A}"/>
                    </a:ext>
                  </a:extLst>
                </p:cNvPr>
                <p:cNvCxnSpPr/>
                <p:nvPr/>
              </p:nvCxnSpPr>
              <p:spPr>
                <a:xfrm rot="16437363">
                  <a:off x="1822603" y="361005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C6269D9D-32A2-41A7-B6C4-EFD4201B51DA}"/>
                    </a:ext>
                  </a:extLst>
                </p:cNvPr>
                <p:cNvCxnSpPr/>
                <p:nvPr/>
              </p:nvCxnSpPr>
              <p:spPr>
                <a:xfrm rot="16674725">
                  <a:off x="1828397" y="355431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94AD905D-282D-49EE-9DB2-8196CE75D56B}"/>
                    </a:ext>
                  </a:extLst>
                </p:cNvPr>
                <p:cNvCxnSpPr/>
                <p:nvPr/>
              </p:nvCxnSpPr>
              <p:spPr>
                <a:xfrm rot="16912088">
                  <a:off x="1838021" y="349910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17AD91A4-F0D5-440F-9FEF-09EB90E7E009}"/>
                    </a:ext>
                  </a:extLst>
                </p:cNvPr>
                <p:cNvCxnSpPr/>
                <p:nvPr/>
              </p:nvCxnSpPr>
              <p:spPr>
                <a:xfrm rot="17149450">
                  <a:off x="1851434" y="344469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3DFB3D4D-00BE-434A-8D33-EB41645FA32B}"/>
                    </a:ext>
                  </a:extLst>
                </p:cNvPr>
                <p:cNvCxnSpPr/>
                <p:nvPr/>
              </p:nvCxnSpPr>
              <p:spPr>
                <a:xfrm rot="17386813">
                  <a:off x="1868567" y="3391333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F6883DFF-275A-444E-9DCD-2889367D6DCB}"/>
                    </a:ext>
                  </a:extLst>
                </p:cNvPr>
                <p:cNvCxnSpPr/>
                <p:nvPr/>
              </p:nvCxnSpPr>
              <p:spPr>
                <a:xfrm rot="17624176">
                  <a:off x="1889340" y="3339286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83047BA0-DC83-4D9B-B80D-FBD6DF71B3AA}"/>
                    </a:ext>
                  </a:extLst>
                </p:cNvPr>
                <p:cNvCxnSpPr/>
                <p:nvPr/>
              </p:nvCxnSpPr>
              <p:spPr>
                <a:xfrm rot="17861538">
                  <a:off x="1913655" y="3288796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F47779E7-303E-455C-9515-0FFC7AC44F1B}"/>
                    </a:ext>
                  </a:extLst>
                </p:cNvPr>
                <p:cNvCxnSpPr/>
                <p:nvPr/>
              </p:nvCxnSpPr>
              <p:spPr>
                <a:xfrm rot="18098901">
                  <a:off x="1941395" y="3240104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76280D7C-F1C9-45AD-AF80-019515BDB46A}"/>
                    </a:ext>
                  </a:extLst>
                </p:cNvPr>
                <p:cNvCxnSpPr/>
                <p:nvPr/>
              </p:nvCxnSpPr>
              <p:spPr>
                <a:xfrm rot="18336264">
                  <a:off x="1972429" y="319344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AEDB9072-B86B-4652-8D21-D3E21BDC53E5}"/>
                    </a:ext>
                  </a:extLst>
                </p:cNvPr>
                <p:cNvCxnSpPr/>
                <p:nvPr/>
              </p:nvCxnSpPr>
              <p:spPr>
                <a:xfrm rot="18573626">
                  <a:off x="2006608" y="314903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CF450742-7F28-4222-AE81-BE8E4B66EB27}"/>
                    </a:ext>
                  </a:extLst>
                </p:cNvPr>
                <p:cNvCxnSpPr/>
                <p:nvPr/>
              </p:nvCxnSpPr>
              <p:spPr>
                <a:xfrm rot="18810989">
                  <a:off x="2043769" y="3107083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D1C5229D-C0DB-42CA-BC96-4B74AAFB5BBB}"/>
                    </a:ext>
                  </a:extLst>
                </p:cNvPr>
                <p:cNvCxnSpPr/>
                <p:nvPr/>
              </p:nvCxnSpPr>
              <p:spPr>
                <a:xfrm rot="19048352">
                  <a:off x="2083737" y="3067801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29D10B6C-F313-4900-8254-0AF9A560F9EC}"/>
                    </a:ext>
                  </a:extLst>
                </p:cNvPr>
                <p:cNvCxnSpPr/>
                <p:nvPr/>
              </p:nvCxnSpPr>
              <p:spPr>
                <a:xfrm rot="19285714">
                  <a:off x="2126319" y="303137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C5C713B7-E911-4CB5-A4E3-DBF0AEBED8BF}"/>
                    </a:ext>
                  </a:extLst>
                </p:cNvPr>
                <p:cNvCxnSpPr/>
                <p:nvPr/>
              </p:nvCxnSpPr>
              <p:spPr>
                <a:xfrm rot="19523077">
                  <a:off x="2171311" y="2997963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id="{84F37F60-25FE-41DB-A4B3-04A3CBE19F64}"/>
                    </a:ext>
                  </a:extLst>
                </p:cNvPr>
                <p:cNvCxnSpPr/>
                <p:nvPr/>
              </p:nvCxnSpPr>
              <p:spPr>
                <a:xfrm rot="19760440">
                  <a:off x="2218504" y="2967738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54CF3BC9-0A49-446D-B028-8EF0BC1BE3D1}"/>
                    </a:ext>
                  </a:extLst>
                </p:cNvPr>
                <p:cNvCxnSpPr/>
                <p:nvPr/>
              </p:nvCxnSpPr>
              <p:spPr>
                <a:xfrm rot="19997802">
                  <a:off x="2267669" y="294084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FB3A6805-C24D-45B8-9F71-291914A2FBC4}"/>
                    </a:ext>
                  </a:extLst>
                </p:cNvPr>
                <p:cNvCxnSpPr/>
                <p:nvPr/>
              </p:nvCxnSpPr>
              <p:spPr>
                <a:xfrm rot="20235165">
                  <a:off x="2318570" y="2917403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id="{35A46058-F273-4276-A21D-0D926C198542}"/>
                    </a:ext>
                  </a:extLst>
                </p:cNvPr>
                <p:cNvCxnSpPr/>
                <p:nvPr/>
              </p:nvCxnSpPr>
              <p:spPr>
                <a:xfrm rot="20472528">
                  <a:off x="2370968" y="289753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id="{311CA15A-3B63-4D12-B672-A6AAD975480F}"/>
                    </a:ext>
                  </a:extLst>
                </p:cNvPr>
                <p:cNvCxnSpPr/>
                <p:nvPr/>
              </p:nvCxnSpPr>
              <p:spPr>
                <a:xfrm rot="20709890">
                  <a:off x="2424614" y="2881321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991BBD9F-2329-491C-80D4-D2750FA86454}"/>
                    </a:ext>
                  </a:extLst>
                </p:cNvPr>
                <p:cNvCxnSpPr/>
                <p:nvPr/>
              </p:nvCxnSpPr>
              <p:spPr>
                <a:xfrm rot="20947253">
                  <a:off x="2479248" y="286885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A2978533-E19B-4CC9-B14F-44141615E0B6}"/>
                    </a:ext>
                  </a:extLst>
                </p:cNvPr>
                <p:cNvCxnSpPr/>
                <p:nvPr/>
              </p:nvCxnSpPr>
              <p:spPr>
                <a:xfrm rot="21184615">
                  <a:off x="2534614" y="2860181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FAFDC6FC-E6CC-4B1F-8E19-6E867638D096}"/>
                    </a:ext>
                  </a:extLst>
                </p:cNvPr>
                <p:cNvCxnSpPr/>
                <p:nvPr/>
              </p:nvCxnSpPr>
              <p:spPr>
                <a:xfrm rot="296703">
                  <a:off x="2702441" y="285728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id="{04A0FA0E-34D1-495B-A0E7-DA3F1A52F34A}"/>
                    </a:ext>
                  </a:extLst>
                </p:cNvPr>
                <p:cNvCxnSpPr/>
                <p:nvPr/>
              </p:nvCxnSpPr>
              <p:spPr>
                <a:xfrm rot="534066">
                  <a:off x="2758074" y="2864038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90E7DB16-FE1E-4519-A272-3311AFC56F1C}"/>
                    </a:ext>
                  </a:extLst>
                </p:cNvPr>
                <p:cNvCxnSpPr/>
                <p:nvPr/>
              </p:nvCxnSpPr>
              <p:spPr>
                <a:xfrm rot="771429">
                  <a:off x="2813108" y="2874615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A492D2EC-DADE-49FA-86C8-004F26169ECA}"/>
                    </a:ext>
                  </a:extLst>
                </p:cNvPr>
                <p:cNvCxnSpPr/>
                <p:nvPr/>
              </p:nvCxnSpPr>
              <p:spPr>
                <a:xfrm rot="1008791">
                  <a:off x="2867277" y="2888964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82D348BD-3254-45F5-87CB-362D93D561F2}"/>
                    </a:ext>
                  </a:extLst>
                </p:cNvPr>
                <p:cNvCxnSpPr/>
                <p:nvPr/>
              </p:nvCxnSpPr>
              <p:spPr>
                <a:xfrm rot="1246154">
                  <a:off x="2920331" y="2907013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36D4344C-DE77-4C5B-BA11-4CD262B72E34}"/>
                    </a:ext>
                  </a:extLst>
                </p:cNvPr>
                <p:cNvCxnSpPr/>
                <p:nvPr/>
              </p:nvCxnSpPr>
              <p:spPr>
                <a:xfrm rot="1483517">
                  <a:off x="2972012" y="2928684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ED3541B9-6377-4252-84C9-D80B5F0593F9}"/>
                    </a:ext>
                  </a:extLst>
                </p:cNvPr>
                <p:cNvCxnSpPr/>
                <p:nvPr/>
              </p:nvCxnSpPr>
              <p:spPr>
                <a:xfrm rot="1720879">
                  <a:off x="3022076" y="2953865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08D8A411-A124-40C3-B0E3-214B3B941D69}"/>
                    </a:ext>
                  </a:extLst>
                </p:cNvPr>
                <p:cNvCxnSpPr/>
                <p:nvPr/>
              </p:nvCxnSpPr>
              <p:spPr>
                <a:xfrm rot="1958242">
                  <a:off x="3070281" y="2982443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24F81C35-9F14-4F35-9A69-54655CA00081}"/>
                    </a:ext>
                  </a:extLst>
                </p:cNvPr>
                <p:cNvCxnSpPr/>
                <p:nvPr/>
              </p:nvCxnSpPr>
              <p:spPr>
                <a:xfrm rot="2195604">
                  <a:off x="3116404" y="3014277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FA4344AB-575A-4659-A48B-D6DDEF4161F0}"/>
                    </a:ext>
                  </a:extLst>
                </p:cNvPr>
                <p:cNvCxnSpPr/>
                <p:nvPr/>
              </p:nvCxnSpPr>
              <p:spPr>
                <a:xfrm rot="2432967">
                  <a:off x="3160215" y="3049217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E66B2633-0551-4E44-AD51-6B7E74C4BF8B}"/>
                    </a:ext>
                  </a:extLst>
                </p:cNvPr>
                <p:cNvCxnSpPr/>
                <p:nvPr/>
              </p:nvCxnSpPr>
              <p:spPr>
                <a:xfrm rot="2670330">
                  <a:off x="3201514" y="3087097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BF0BB421-A089-4BB8-B147-943E9BE5AA94}"/>
                    </a:ext>
                  </a:extLst>
                </p:cNvPr>
                <p:cNvCxnSpPr/>
                <p:nvPr/>
              </p:nvCxnSpPr>
              <p:spPr>
                <a:xfrm rot="2907692">
                  <a:off x="3240102" y="3127736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785FA9E8-78D2-46DA-BD1C-9726F10E55DE}"/>
                    </a:ext>
                  </a:extLst>
                </p:cNvPr>
                <p:cNvCxnSpPr/>
                <p:nvPr/>
              </p:nvCxnSpPr>
              <p:spPr>
                <a:xfrm rot="3145055">
                  <a:off x="3275793" y="317094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>
                  <a:extLst>
                    <a:ext uri="{FF2B5EF4-FFF2-40B4-BE49-F238E27FC236}">
                      <a16:creationId xmlns:a16="http://schemas.microsoft.com/office/drawing/2014/main" id="{31E7EF7A-0CD7-43D0-8DD4-689F10005306}"/>
                    </a:ext>
                  </a:extLst>
                </p:cNvPr>
                <p:cNvCxnSpPr/>
                <p:nvPr/>
              </p:nvCxnSpPr>
              <p:spPr>
                <a:xfrm rot="3382418">
                  <a:off x="3308420" y="3216505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1BE26CB4-419A-4C9D-8BFB-07E7C7118BC7}"/>
                    </a:ext>
                  </a:extLst>
                </p:cNvPr>
                <p:cNvCxnSpPr/>
                <p:nvPr/>
              </p:nvCxnSpPr>
              <p:spPr>
                <a:xfrm rot="3619780">
                  <a:off x="3337825" y="3264209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EF7E632C-0BF5-497A-9642-AFA07BE55674}"/>
                    </a:ext>
                  </a:extLst>
                </p:cNvPr>
                <p:cNvCxnSpPr/>
                <p:nvPr/>
              </p:nvCxnSpPr>
              <p:spPr>
                <a:xfrm rot="3857143">
                  <a:off x="3363869" y="331383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FADCE601-1D43-4F34-8689-5AD889A3FA20}"/>
                    </a:ext>
                  </a:extLst>
                </p:cNvPr>
                <p:cNvCxnSpPr/>
                <p:nvPr/>
              </p:nvCxnSpPr>
              <p:spPr>
                <a:xfrm rot="4094506">
                  <a:off x="3386423" y="336513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4D4F2DA0-001D-41D3-BD22-8FD74EBA7FD5}"/>
                    </a:ext>
                  </a:extLst>
                </p:cNvPr>
                <p:cNvCxnSpPr/>
                <p:nvPr/>
              </p:nvCxnSpPr>
              <p:spPr>
                <a:xfrm rot="4331868">
                  <a:off x="3405389" y="3417864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EB034A64-1CE3-48A4-A16D-B86E1A9A180C}"/>
                    </a:ext>
                  </a:extLst>
                </p:cNvPr>
                <p:cNvCxnSpPr/>
                <p:nvPr/>
              </p:nvCxnSpPr>
              <p:spPr>
                <a:xfrm rot="4569231">
                  <a:off x="3420670" y="3471781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402A8FA0-06B9-4517-B3EA-3FB3E5181483}"/>
                    </a:ext>
                  </a:extLst>
                </p:cNvPr>
                <p:cNvCxnSpPr/>
                <p:nvPr/>
              </p:nvCxnSpPr>
              <p:spPr>
                <a:xfrm rot="4806594">
                  <a:off x="3432195" y="3526623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4FEF77C7-893A-40C2-99E2-0DDD9895C9B9}"/>
                    </a:ext>
                  </a:extLst>
                </p:cNvPr>
                <p:cNvCxnSpPr/>
                <p:nvPr/>
              </p:nvCxnSpPr>
              <p:spPr>
                <a:xfrm rot="5043956">
                  <a:off x="3439909" y="3582129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E41EB766-7FB7-4686-A2CF-6A1ED6452F65}"/>
                    </a:ext>
                  </a:extLst>
                </p:cNvPr>
                <p:cNvCxnSpPr/>
                <p:nvPr/>
              </p:nvCxnSpPr>
              <p:spPr>
                <a:xfrm rot="5281319">
                  <a:off x="3443777" y="3638035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E3C1664E-23A4-4398-9F9A-E71E3B2F5C1A}"/>
                    </a:ext>
                  </a:extLst>
                </p:cNvPr>
                <p:cNvCxnSpPr/>
                <p:nvPr/>
              </p:nvCxnSpPr>
              <p:spPr>
                <a:xfrm rot="5518681">
                  <a:off x="3443777" y="3694077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6FA237F6-0374-4A3B-8D8C-7B4B65E79B0C}"/>
                    </a:ext>
                  </a:extLst>
                </p:cNvPr>
                <p:cNvCxnSpPr/>
                <p:nvPr/>
              </p:nvCxnSpPr>
              <p:spPr>
                <a:xfrm rot="5756044">
                  <a:off x="3439909" y="374998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64506E85-98E9-496A-9B3A-FDFAC68514A2}"/>
                    </a:ext>
                  </a:extLst>
                </p:cNvPr>
                <p:cNvCxnSpPr/>
                <p:nvPr/>
              </p:nvCxnSpPr>
              <p:spPr>
                <a:xfrm rot="5993406">
                  <a:off x="3432195" y="3805488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F3F3DCC8-31E9-4B07-B008-93D2FB606C67}"/>
                    </a:ext>
                  </a:extLst>
                </p:cNvPr>
                <p:cNvCxnSpPr/>
                <p:nvPr/>
              </p:nvCxnSpPr>
              <p:spPr>
                <a:xfrm rot="6230769">
                  <a:off x="3420670" y="386033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F928A49B-2990-4CAB-8934-EC10B5E86415}"/>
                    </a:ext>
                  </a:extLst>
                </p:cNvPr>
                <p:cNvCxnSpPr/>
                <p:nvPr/>
              </p:nvCxnSpPr>
              <p:spPr>
                <a:xfrm rot="6468132">
                  <a:off x="3405389" y="3914247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AFF4ACC1-C03D-4B12-9BB4-944A1663C045}"/>
                    </a:ext>
                  </a:extLst>
                </p:cNvPr>
                <p:cNvCxnSpPr/>
                <p:nvPr/>
              </p:nvCxnSpPr>
              <p:spPr>
                <a:xfrm rot="6705494">
                  <a:off x="3386423" y="396698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BA63EA79-CE4F-4A8A-A45D-CE92C28B427D}"/>
                    </a:ext>
                  </a:extLst>
                </p:cNvPr>
                <p:cNvCxnSpPr/>
                <p:nvPr/>
              </p:nvCxnSpPr>
              <p:spPr>
                <a:xfrm rot="6942857">
                  <a:off x="3363869" y="401828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81292C27-134A-46C1-95BD-1DF8D6A05254}"/>
                    </a:ext>
                  </a:extLst>
                </p:cNvPr>
                <p:cNvCxnSpPr/>
                <p:nvPr/>
              </p:nvCxnSpPr>
              <p:spPr>
                <a:xfrm rot="7180220">
                  <a:off x="3337825" y="406790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40C7A24E-BCE0-42AE-B89D-3E960954698F}"/>
                    </a:ext>
                  </a:extLst>
                </p:cNvPr>
                <p:cNvCxnSpPr/>
                <p:nvPr/>
              </p:nvCxnSpPr>
              <p:spPr>
                <a:xfrm rot="7417582">
                  <a:off x="3308420" y="4115607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D84BADA0-11AD-4048-9C1A-0B9F03D5C45B}"/>
                    </a:ext>
                  </a:extLst>
                </p:cNvPr>
                <p:cNvCxnSpPr/>
                <p:nvPr/>
              </p:nvCxnSpPr>
              <p:spPr>
                <a:xfrm rot="7654945">
                  <a:off x="3275793" y="4161171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2FD2BEA4-1460-4383-A761-3E7B603180CF}"/>
                    </a:ext>
                  </a:extLst>
                </p:cNvPr>
                <p:cNvCxnSpPr/>
                <p:nvPr/>
              </p:nvCxnSpPr>
              <p:spPr>
                <a:xfrm rot="7892308">
                  <a:off x="3240102" y="4204376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F50F0EE8-284B-4C65-97DB-CD750614F30A}"/>
                    </a:ext>
                  </a:extLst>
                </p:cNvPr>
                <p:cNvCxnSpPr/>
                <p:nvPr/>
              </p:nvCxnSpPr>
              <p:spPr>
                <a:xfrm rot="13589011">
                  <a:off x="2043769" y="4225029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3EE8DA82-2382-4FD4-98A8-3BFF4FD6A7DC}"/>
                    </a:ext>
                  </a:extLst>
                </p:cNvPr>
                <p:cNvCxnSpPr/>
                <p:nvPr/>
              </p:nvCxnSpPr>
              <p:spPr>
                <a:xfrm rot="13826374">
                  <a:off x="2006608" y="4183081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5B51C979-B9CC-4BC2-B189-72F599540018}"/>
                    </a:ext>
                  </a:extLst>
                </p:cNvPr>
                <p:cNvCxnSpPr/>
                <p:nvPr/>
              </p:nvCxnSpPr>
              <p:spPr>
                <a:xfrm rot="14063736">
                  <a:off x="1972429" y="413867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603018B1-469A-4939-98ED-9AD4984B927F}"/>
                    </a:ext>
                  </a:extLst>
                </p:cNvPr>
                <p:cNvCxnSpPr/>
                <p:nvPr/>
              </p:nvCxnSpPr>
              <p:spPr>
                <a:xfrm rot="14301099">
                  <a:off x="1941395" y="4092008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8AA4E5A2-517C-4B70-B337-AF52B686394B}"/>
                    </a:ext>
                  </a:extLst>
                </p:cNvPr>
                <p:cNvCxnSpPr/>
                <p:nvPr/>
              </p:nvCxnSpPr>
              <p:spPr>
                <a:xfrm rot="14538462">
                  <a:off x="1913655" y="4043316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07B0AC3A-7EA5-4602-8D91-3AAAC7CCF8D9}"/>
                    </a:ext>
                  </a:extLst>
                </p:cNvPr>
                <p:cNvCxnSpPr/>
                <p:nvPr/>
              </p:nvCxnSpPr>
              <p:spPr>
                <a:xfrm rot="14775824">
                  <a:off x="1889340" y="3992827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8F7E4F3E-B833-4EA2-8B33-19AB425EF95E}"/>
                    </a:ext>
                  </a:extLst>
                </p:cNvPr>
                <p:cNvCxnSpPr/>
                <p:nvPr/>
              </p:nvCxnSpPr>
              <p:spPr>
                <a:xfrm rot="15013187">
                  <a:off x="1868567" y="3940780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id="{BDA46B25-9F14-4E79-B849-7C12EBDB4F42}"/>
                    </a:ext>
                  </a:extLst>
                </p:cNvPr>
                <p:cNvCxnSpPr/>
                <p:nvPr/>
              </p:nvCxnSpPr>
              <p:spPr>
                <a:xfrm rot="15250550">
                  <a:off x="1851434" y="388742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2997B6BA-1240-4313-B2F1-9B646BA80887}"/>
                    </a:ext>
                  </a:extLst>
                </p:cNvPr>
                <p:cNvCxnSpPr/>
                <p:nvPr/>
              </p:nvCxnSpPr>
              <p:spPr>
                <a:xfrm rot="15487912">
                  <a:off x="1838021" y="3833009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id="{45B90CE5-CF13-43EE-9C3F-8C27128D3A35}"/>
                    </a:ext>
                  </a:extLst>
                </p:cNvPr>
                <p:cNvCxnSpPr/>
                <p:nvPr/>
              </p:nvCxnSpPr>
              <p:spPr>
                <a:xfrm rot="15725275">
                  <a:off x="1828397" y="377780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0A5574F5-F669-460C-944D-CC3721D11F15}"/>
                    </a:ext>
                  </a:extLst>
                </p:cNvPr>
                <p:cNvCxnSpPr/>
                <p:nvPr/>
              </p:nvCxnSpPr>
              <p:spPr>
                <a:xfrm rot="15962637">
                  <a:off x="1822603" y="3722062"/>
                  <a:ext cx="0" cy="151732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" name="弧形 57">
              <a:extLst>
                <a:ext uri="{FF2B5EF4-FFF2-40B4-BE49-F238E27FC236}">
                  <a16:creationId xmlns:a16="http://schemas.microsoft.com/office/drawing/2014/main" id="{04E58102-3654-40B0-998E-8C2D20852987}"/>
                </a:ext>
              </a:extLst>
            </p:cNvPr>
            <p:cNvSpPr/>
            <p:nvPr/>
          </p:nvSpPr>
          <p:spPr>
            <a:xfrm rot="900000">
              <a:off x="1267326" y="2452592"/>
              <a:ext cx="2413101" cy="2413104"/>
            </a:xfrm>
            <a:prstGeom prst="arc">
              <a:avLst/>
            </a:prstGeom>
            <a:gradFill>
              <a:gsLst>
                <a:gs pos="15000">
                  <a:schemeClr val="accent1">
                    <a:alpha val="45000"/>
                  </a:schemeClr>
                </a:gs>
                <a:gs pos="72000">
                  <a:schemeClr val="accent1">
                    <a:alpha val="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弧形 218">
              <a:extLst>
                <a:ext uri="{FF2B5EF4-FFF2-40B4-BE49-F238E27FC236}">
                  <a16:creationId xmlns:a16="http://schemas.microsoft.com/office/drawing/2014/main" id="{98B0366E-9004-4D61-A4CE-49CF69B37A7A}"/>
                </a:ext>
              </a:extLst>
            </p:cNvPr>
            <p:cNvSpPr/>
            <p:nvPr/>
          </p:nvSpPr>
          <p:spPr>
            <a:xfrm rot="20745724" flipH="1">
              <a:off x="1267326" y="2452592"/>
              <a:ext cx="2413101" cy="2413104"/>
            </a:xfrm>
            <a:prstGeom prst="arc">
              <a:avLst/>
            </a:prstGeom>
            <a:gradFill>
              <a:gsLst>
                <a:gs pos="15000">
                  <a:schemeClr val="accent1">
                    <a:alpha val="45000"/>
                  </a:schemeClr>
                </a:gs>
                <a:gs pos="72000">
                  <a:schemeClr val="accent1">
                    <a:alpha val="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FC5F0DF4-9FDF-467B-BC74-9314B961EC7F}"/>
              </a:ext>
            </a:extLst>
          </p:cNvPr>
          <p:cNvSpPr txBox="1"/>
          <p:nvPr/>
        </p:nvSpPr>
        <p:spPr>
          <a:xfrm>
            <a:off x="5388114" y="5722573"/>
            <a:ext cx="1415772" cy="83099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1"/>
                </a:solidFill>
              </a:rPr>
              <a:t>统筹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id="{5701672F-C901-42B7-8759-5C74868B978C}"/>
              </a:ext>
            </a:extLst>
          </p:cNvPr>
          <p:cNvSpPr/>
          <p:nvPr/>
        </p:nvSpPr>
        <p:spPr>
          <a:xfrm>
            <a:off x="3207258" y="3242310"/>
            <a:ext cx="2177415" cy="1314069"/>
          </a:xfrm>
          <a:custGeom>
            <a:avLst/>
            <a:gdLst>
              <a:gd name="connsiteX0" fmla="*/ 0 w 1828800"/>
              <a:gd name="connsiteY0" fmla="*/ 1213104 h 1213104"/>
              <a:gd name="connsiteX1" fmla="*/ 585216 w 1828800"/>
              <a:gd name="connsiteY1" fmla="*/ 664464 h 1213104"/>
              <a:gd name="connsiteX2" fmla="*/ 1249680 w 1828800"/>
              <a:gd name="connsiteY2" fmla="*/ 231648 h 1213104"/>
              <a:gd name="connsiteX3" fmla="*/ 1828800 w 1828800"/>
              <a:gd name="connsiteY3" fmla="*/ 0 h 1213104"/>
              <a:gd name="connsiteX0" fmla="*/ 0 w 1809750"/>
              <a:gd name="connsiteY0" fmla="*/ 1234059 h 1234059"/>
              <a:gd name="connsiteX1" fmla="*/ 566166 w 1809750"/>
              <a:gd name="connsiteY1" fmla="*/ 664464 h 1234059"/>
              <a:gd name="connsiteX2" fmla="*/ 1230630 w 1809750"/>
              <a:gd name="connsiteY2" fmla="*/ 231648 h 1234059"/>
              <a:gd name="connsiteX3" fmla="*/ 1809750 w 1809750"/>
              <a:gd name="connsiteY3" fmla="*/ 0 h 1234059"/>
              <a:gd name="connsiteX0" fmla="*/ 0 w 1819275"/>
              <a:gd name="connsiteY0" fmla="*/ 1230249 h 1230249"/>
              <a:gd name="connsiteX1" fmla="*/ 566166 w 1819275"/>
              <a:gd name="connsiteY1" fmla="*/ 660654 h 1230249"/>
              <a:gd name="connsiteX2" fmla="*/ 1230630 w 1819275"/>
              <a:gd name="connsiteY2" fmla="*/ 227838 h 1230249"/>
              <a:gd name="connsiteX3" fmla="*/ 1819275 w 1819275"/>
              <a:gd name="connsiteY3" fmla="*/ 0 h 1230249"/>
              <a:gd name="connsiteX0" fmla="*/ 0 w 1819275"/>
              <a:gd name="connsiteY0" fmla="*/ 1230249 h 1230249"/>
              <a:gd name="connsiteX1" fmla="*/ 566166 w 1819275"/>
              <a:gd name="connsiteY1" fmla="*/ 660654 h 1230249"/>
              <a:gd name="connsiteX2" fmla="*/ 1230630 w 1819275"/>
              <a:gd name="connsiteY2" fmla="*/ 233553 h 1230249"/>
              <a:gd name="connsiteX3" fmla="*/ 1819275 w 1819275"/>
              <a:gd name="connsiteY3" fmla="*/ 0 h 1230249"/>
              <a:gd name="connsiteX0" fmla="*/ 0 w 2177415"/>
              <a:gd name="connsiteY0" fmla="*/ 1314069 h 1314069"/>
              <a:gd name="connsiteX1" fmla="*/ 566166 w 2177415"/>
              <a:gd name="connsiteY1" fmla="*/ 744474 h 1314069"/>
              <a:gd name="connsiteX2" fmla="*/ 1230630 w 2177415"/>
              <a:gd name="connsiteY2" fmla="*/ 317373 h 1314069"/>
              <a:gd name="connsiteX3" fmla="*/ 2177415 w 2177415"/>
              <a:gd name="connsiteY3" fmla="*/ 0 h 1314069"/>
              <a:gd name="connsiteX0" fmla="*/ 0 w 2177415"/>
              <a:gd name="connsiteY0" fmla="*/ 1314069 h 1314069"/>
              <a:gd name="connsiteX1" fmla="*/ 566166 w 2177415"/>
              <a:gd name="connsiteY1" fmla="*/ 744474 h 1314069"/>
              <a:gd name="connsiteX2" fmla="*/ 1230630 w 2177415"/>
              <a:gd name="connsiteY2" fmla="*/ 317373 h 1314069"/>
              <a:gd name="connsiteX3" fmla="*/ 2177415 w 2177415"/>
              <a:gd name="connsiteY3" fmla="*/ 0 h 1314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415" h="1314069">
                <a:moveTo>
                  <a:pt x="0" y="1314069"/>
                </a:moveTo>
                <a:cubicBezTo>
                  <a:pt x="188468" y="1121537"/>
                  <a:pt x="361061" y="910590"/>
                  <a:pt x="566166" y="744474"/>
                </a:cubicBezTo>
                <a:cubicBezTo>
                  <a:pt x="771271" y="578358"/>
                  <a:pt x="1023366" y="428117"/>
                  <a:pt x="1230630" y="317373"/>
                </a:cubicBezTo>
                <a:cubicBezTo>
                  <a:pt x="1437894" y="206629"/>
                  <a:pt x="1821307" y="80772"/>
                  <a:pt x="2177415" y="0"/>
                </a:cubicBez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086ED197-EDAE-408D-BAA9-DF4C7549F71D}"/>
              </a:ext>
            </a:extLst>
          </p:cNvPr>
          <p:cNvSpPr/>
          <p:nvPr/>
        </p:nvSpPr>
        <p:spPr>
          <a:xfrm flipH="1">
            <a:off x="6803886" y="3242310"/>
            <a:ext cx="2177415" cy="1314069"/>
          </a:xfrm>
          <a:custGeom>
            <a:avLst/>
            <a:gdLst>
              <a:gd name="connsiteX0" fmla="*/ 0 w 1828800"/>
              <a:gd name="connsiteY0" fmla="*/ 1213104 h 1213104"/>
              <a:gd name="connsiteX1" fmla="*/ 585216 w 1828800"/>
              <a:gd name="connsiteY1" fmla="*/ 664464 h 1213104"/>
              <a:gd name="connsiteX2" fmla="*/ 1249680 w 1828800"/>
              <a:gd name="connsiteY2" fmla="*/ 231648 h 1213104"/>
              <a:gd name="connsiteX3" fmla="*/ 1828800 w 1828800"/>
              <a:gd name="connsiteY3" fmla="*/ 0 h 1213104"/>
              <a:gd name="connsiteX0" fmla="*/ 0 w 1809750"/>
              <a:gd name="connsiteY0" fmla="*/ 1234059 h 1234059"/>
              <a:gd name="connsiteX1" fmla="*/ 566166 w 1809750"/>
              <a:gd name="connsiteY1" fmla="*/ 664464 h 1234059"/>
              <a:gd name="connsiteX2" fmla="*/ 1230630 w 1809750"/>
              <a:gd name="connsiteY2" fmla="*/ 231648 h 1234059"/>
              <a:gd name="connsiteX3" fmla="*/ 1809750 w 1809750"/>
              <a:gd name="connsiteY3" fmla="*/ 0 h 1234059"/>
              <a:gd name="connsiteX0" fmla="*/ 0 w 1819275"/>
              <a:gd name="connsiteY0" fmla="*/ 1230249 h 1230249"/>
              <a:gd name="connsiteX1" fmla="*/ 566166 w 1819275"/>
              <a:gd name="connsiteY1" fmla="*/ 660654 h 1230249"/>
              <a:gd name="connsiteX2" fmla="*/ 1230630 w 1819275"/>
              <a:gd name="connsiteY2" fmla="*/ 227838 h 1230249"/>
              <a:gd name="connsiteX3" fmla="*/ 1819275 w 1819275"/>
              <a:gd name="connsiteY3" fmla="*/ 0 h 1230249"/>
              <a:gd name="connsiteX0" fmla="*/ 0 w 1819275"/>
              <a:gd name="connsiteY0" fmla="*/ 1230249 h 1230249"/>
              <a:gd name="connsiteX1" fmla="*/ 566166 w 1819275"/>
              <a:gd name="connsiteY1" fmla="*/ 660654 h 1230249"/>
              <a:gd name="connsiteX2" fmla="*/ 1230630 w 1819275"/>
              <a:gd name="connsiteY2" fmla="*/ 233553 h 1230249"/>
              <a:gd name="connsiteX3" fmla="*/ 1819275 w 1819275"/>
              <a:gd name="connsiteY3" fmla="*/ 0 h 1230249"/>
              <a:gd name="connsiteX0" fmla="*/ 0 w 2177415"/>
              <a:gd name="connsiteY0" fmla="*/ 1314069 h 1314069"/>
              <a:gd name="connsiteX1" fmla="*/ 566166 w 2177415"/>
              <a:gd name="connsiteY1" fmla="*/ 744474 h 1314069"/>
              <a:gd name="connsiteX2" fmla="*/ 1230630 w 2177415"/>
              <a:gd name="connsiteY2" fmla="*/ 317373 h 1314069"/>
              <a:gd name="connsiteX3" fmla="*/ 2177415 w 2177415"/>
              <a:gd name="connsiteY3" fmla="*/ 0 h 1314069"/>
              <a:gd name="connsiteX0" fmla="*/ 0 w 2177415"/>
              <a:gd name="connsiteY0" fmla="*/ 1314069 h 1314069"/>
              <a:gd name="connsiteX1" fmla="*/ 566166 w 2177415"/>
              <a:gd name="connsiteY1" fmla="*/ 744474 h 1314069"/>
              <a:gd name="connsiteX2" fmla="*/ 1230630 w 2177415"/>
              <a:gd name="connsiteY2" fmla="*/ 317373 h 1314069"/>
              <a:gd name="connsiteX3" fmla="*/ 2177415 w 2177415"/>
              <a:gd name="connsiteY3" fmla="*/ 0 h 1314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415" h="1314069">
                <a:moveTo>
                  <a:pt x="0" y="1314069"/>
                </a:moveTo>
                <a:cubicBezTo>
                  <a:pt x="188468" y="1121537"/>
                  <a:pt x="361061" y="910590"/>
                  <a:pt x="566166" y="744474"/>
                </a:cubicBezTo>
                <a:cubicBezTo>
                  <a:pt x="771271" y="578358"/>
                  <a:pt x="1023366" y="428117"/>
                  <a:pt x="1230630" y="317373"/>
                </a:cubicBezTo>
                <a:cubicBezTo>
                  <a:pt x="1437894" y="206629"/>
                  <a:pt x="1821307" y="80772"/>
                  <a:pt x="2177415" y="0"/>
                </a:cubicBez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580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E534759-FF42-4B32-8BE3-9AFA5B56EA3B}"/>
              </a:ext>
            </a:extLst>
          </p:cNvPr>
          <p:cNvGrpSpPr/>
          <p:nvPr/>
        </p:nvGrpSpPr>
        <p:grpSpPr>
          <a:xfrm>
            <a:off x="-88730" y="673209"/>
            <a:ext cx="7186288" cy="7186288"/>
            <a:chOff x="250822" y="673209"/>
            <a:chExt cx="7186288" cy="7186288"/>
          </a:xfrm>
        </p:grpSpPr>
        <p:pic>
          <p:nvPicPr>
            <p:cNvPr id="5" name="图片 4" descr="手里拿着手机&#10;&#10;描述已自动生成">
              <a:extLst>
                <a:ext uri="{FF2B5EF4-FFF2-40B4-BE49-F238E27FC236}">
                  <a16:creationId xmlns:a16="http://schemas.microsoft.com/office/drawing/2014/main" id="{93349956-45B2-450C-B4C5-0987F018B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6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0822" y="673209"/>
              <a:ext cx="7186288" cy="7186288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A70B117-5CFA-4751-B373-9DC9F0627266}"/>
                </a:ext>
              </a:extLst>
            </p:cNvPr>
            <p:cNvSpPr/>
            <p:nvPr/>
          </p:nvSpPr>
          <p:spPr>
            <a:xfrm>
              <a:off x="3328416" y="1749911"/>
              <a:ext cx="2342395" cy="3937657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1E63759-F30B-459E-89BA-19C3C7B3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843990-5CFE-4F12-95A6-A0C444132BD6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手机样机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BB8AA03-8247-4459-84DD-3F3FC1FAECB2}"/>
              </a:ext>
            </a:extLst>
          </p:cNvPr>
          <p:cNvGrpSpPr/>
          <p:nvPr/>
        </p:nvGrpSpPr>
        <p:grpSpPr>
          <a:xfrm>
            <a:off x="8239639" y="1465334"/>
            <a:ext cx="3373339" cy="1571347"/>
            <a:chOff x="8515955" y="1696990"/>
            <a:chExt cx="3373339" cy="1571347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21B3C67-8360-4B70-BC9C-51F5D0FE2DF0}"/>
                </a:ext>
              </a:extLst>
            </p:cNvPr>
            <p:cNvSpPr txBox="1"/>
            <p:nvPr/>
          </p:nvSpPr>
          <p:spPr>
            <a:xfrm>
              <a:off x="8515955" y="1696990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输入你的标题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BCD24B0F-F634-45EC-BE8B-BE901C88D6C6}"/>
                </a:ext>
              </a:extLst>
            </p:cNvPr>
            <p:cNvSpPr/>
            <p:nvPr/>
          </p:nvSpPr>
          <p:spPr>
            <a:xfrm>
              <a:off x="8515955" y="2244595"/>
              <a:ext cx="3373339" cy="1023742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6FD6291C-CBBB-465B-AD70-D6F313A90026}"/>
              </a:ext>
            </a:extLst>
          </p:cNvPr>
          <p:cNvGrpSpPr/>
          <p:nvPr/>
        </p:nvGrpSpPr>
        <p:grpSpPr>
          <a:xfrm>
            <a:off x="8277454" y="3610193"/>
            <a:ext cx="3248805" cy="2221206"/>
            <a:chOff x="8568518" y="3897372"/>
            <a:chExt cx="3248805" cy="2221206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523CA656-0DD4-4C6A-B697-A7AA540B3018}"/>
                </a:ext>
              </a:extLst>
            </p:cNvPr>
            <p:cNvGrpSpPr/>
            <p:nvPr/>
          </p:nvGrpSpPr>
          <p:grpSpPr>
            <a:xfrm>
              <a:off x="10261760" y="3897372"/>
              <a:ext cx="716938" cy="1025164"/>
              <a:chOff x="3343916" y="3981002"/>
              <a:chExt cx="716938" cy="1025164"/>
            </a:xfrm>
          </p:grpSpPr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4952B843-B815-452E-B4BD-BD367C42D808}"/>
                  </a:ext>
                </a:extLst>
              </p:cNvPr>
              <p:cNvGrpSpPr/>
              <p:nvPr/>
            </p:nvGrpSpPr>
            <p:grpSpPr>
              <a:xfrm>
                <a:off x="3343916" y="3981002"/>
                <a:ext cx="716938" cy="1025164"/>
                <a:chOff x="3343916" y="3981002"/>
                <a:chExt cx="716938" cy="1025164"/>
              </a:xfrm>
            </p:grpSpPr>
            <p:sp>
              <p:nvSpPr>
                <p:cNvPr id="111" name="标题 6">
                  <a:extLst>
                    <a:ext uri="{FF2B5EF4-FFF2-40B4-BE49-F238E27FC236}">
                      <a16:creationId xmlns:a16="http://schemas.microsoft.com/office/drawing/2014/main" id="{32B2BB4D-1666-4F79-851A-188D7CAD219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468988" y="4761484"/>
                  <a:ext cx="466795" cy="2446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1100" kern="100" dirty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  <a:ea typeface="+mn-ea"/>
                      <a:cs typeface="Times New Roman" panose="02020603050405020304" pitchFamily="18" charset="0"/>
                    </a:rPr>
                    <a:t>记录</a:t>
                  </a:r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F0DCC827-737F-4A87-8CD3-3D802365E20B}"/>
                    </a:ext>
                  </a:extLst>
                </p:cNvPr>
                <p:cNvSpPr/>
                <p:nvPr/>
              </p:nvSpPr>
              <p:spPr>
                <a:xfrm rot="12600000">
                  <a:off x="3343916" y="3981002"/>
                  <a:ext cx="716938" cy="716938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alpha val="3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2700000" scaled="1"/>
                </a:gradFill>
                <a:ln w="6350">
                  <a:noFill/>
                </a:ln>
                <a:effectLst>
                  <a:outerShdw blurRad="50800" dist="38100" dir="5400000" algn="t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0" name="iconfont-11910-5478353">
                <a:extLst>
                  <a:ext uri="{FF2B5EF4-FFF2-40B4-BE49-F238E27FC236}">
                    <a16:creationId xmlns:a16="http://schemas.microsoft.com/office/drawing/2014/main" id="{F7B41E55-E960-451A-94DF-E509A8789C8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528347" y="4169919"/>
                <a:ext cx="362762" cy="337804"/>
              </a:xfrm>
              <a:custGeom>
                <a:avLst/>
                <a:gdLst>
                  <a:gd name="T0" fmla="*/ 8052 w 11204"/>
                  <a:gd name="T1" fmla="*/ 701 h 10433"/>
                  <a:gd name="T2" fmla="*/ 7702 w 11204"/>
                  <a:gd name="T3" fmla="*/ 6 h 10433"/>
                  <a:gd name="T4" fmla="*/ 7352 w 11204"/>
                  <a:gd name="T5" fmla="*/ 701 h 10433"/>
                  <a:gd name="T6" fmla="*/ 3854 w 11204"/>
                  <a:gd name="T7" fmla="*/ 353 h 10433"/>
                  <a:gd name="T8" fmla="*/ 3504 w 11204"/>
                  <a:gd name="T9" fmla="*/ 6 h 10433"/>
                  <a:gd name="T10" fmla="*/ 3154 w 11204"/>
                  <a:gd name="T11" fmla="*/ 353 h 10433"/>
                  <a:gd name="T12" fmla="*/ 1755 w 11204"/>
                  <a:gd name="T13" fmla="*/ 701 h 10433"/>
                  <a:gd name="T14" fmla="*/ 5 w 11204"/>
                  <a:gd name="T15" fmla="*/ 2438 h 10433"/>
                  <a:gd name="T16" fmla="*/ 513 w 11204"/>
                  <a:gd name="T17" fmla="*/ 9925 h 10433"/>
                  <a:gd name="T18" fmla="*/ 9450 w 11204"/>
                  <a:gd name="T19" fmla="*/ 10428 h 10433"/>
                  <a:gd name="T20" fmla="*/ 11200 w 11204"/>
                  <a:gd name="T21" fmla="*/ 8691 h 10433"/>
                  <a:gd name="T22" fmla="*/ 10693 w 11204"/>
                  <a:gd name="T23" fmla="*/ 1205 h 10433"/>
                  <a:gd name="T24" fmla="*/ 707 w 11204"/>
                  <a:gd name="T25" fmla="*/ 2438 h 10433"/>
                  <a:gd name="T26" fmla="*/ 3155 w 11204"/>
                  <a:gd name="T27" fmla="*/ 1396 h 10433"/>
                  <a:gd name="T28" fmla="*/ 3252 w 11204"/>
                  <a:gd name="T29" fmla="*/ 1996 h 10433"/>
                  <a:gd name="T30" fmla="*/ 3759 w 11204"/>
                  <a:gd name="T31" fmla="*/ 1996 h 10433"/>
                  <a:gd name="T32" fmla="*/ 3855 w 11204"/>
                  <a:gd name="T33" fmla="*/ 1396 h 10433"/>
                  <a:gd name="T34" fmla="*/ 7353 w 11204"/>
                  <a:gd name="T35" fmla="*/ 1743 h 10433"/>
                  <a:gd name="T36" fmla="*/ 7950 w 11204"/>
                  <a:gd name="T37" fmla="*/ 1990 h 10433"/>
                  <a:gd name="T38" fmla="*/ 8053 w 11204"/>
                  <a:gd name="T39" fmla="*/ 1396 h 10433"/>
                  <a:gd name="T40" fmla="*/ 10500 w 11204"/>
                  <a:gd name="T41" fmla="*/ 2438 h 10433"/>
                  <a:gd name="T42" fmla="*/ 707 w 11204"/>
                  <a:gd name="T43" fmla="*/ 3480 h 10433"/>
                  <a:gd name="T44" fmla="*/ 10499 w 11204"/>
                  <a:gd name="T45" fmla="*/ 8691 h 10433"/>
                  <a:gd name="T46" fmla="*/ 1757 w 11204"/>
                  <a:gd name="T47" fmla="*/ 9733 h 10433"/>
                  <a:gd name="T48" fmla="*/ 707 w 11204"/>
                  <a:gd name="T49" fmla="*/ 4175 h 10433"/>
                  <a:gd name="T50" fmla="*/ 10499 w 11204"/>
                  <a:gd name="T51" fmla="*/ 8691 h 10433"/>
                  <a:gd name="T52" fmla="*/ 2504 w 11204"/>
                  <a:gd name="T53" fmla="*/ 8691 h 10433"/>
                  <a:gd name="T54" fmla="*/ 3202 w 11204"/>
                  <a:gd name="T55" fmla="*/ 7996 h 10433"/>
                  <a:gd name="T56" fmla="*/ 2502 w 11204"/>
                  <a:gd name="T57" fmla="*/ 7301 h 10433"/>
                  <a:gd name="T58" fmla="*/ 1802 w 11204"/>
                  <a:gd name="T59" fmla="*/ 7996 h 10433"/>
                  <a:gd name="T60" fmla="*/ 2504 w 11204"/>
                  <a:gd name="T61" fmla="*/ 8691 h 10433"/>
                  <a:gd name="T62" fmla="*/ 2991 w 11204"/>
                  <a:gd name="T63" fmla="*/ 6398 h 10433"/>
                  <a:gd name="T64" fmla="*/ 2991 w 11204"/>
                  <a:gd name="T65" fmla="*/ 5426 h 10433"/>
                  <a:gd name="T66" fmla="*/ 2012 w 11204"/>
                  <a:gd name="T67" fmla="*/ 5426 h 10433"/>
                  <a:gd name="T68" fmla="*/ 2012 w 11204"/>
                  <a:gd name="T69" fmla="*/ 6398 h 10433"/>
                  <a:gd name="T70" fmla="*/ 5646 w 11204"/>
                  <a:gd name="T71" fmla="*/ 8691 h 10433"/>
                  <a:gd name="T72" fmla="*/ 6136 w 11204"/>
                  <a:gd name="T73" fmla="*/ 7510 h 10433"/>
                  <a:gd name="T74" fmla="*/ 5156 w 11204"/>
                  <a:gd name="T75" fmla="*/ 7510 h 10433"/>
                  <a:gd name="T76" fmla="*/ 5156 w 11204"/>
                  <a:gd name="T77" fmla="*/ 8482 h 10433"/>
                  <a:gd name="T78" fmla="*/ 5646 w 11204"/>
                  <a:gd name="T79" fmla="*/ 6606 h 10433"/>
                  <a:gd name="T80" fmla="*/ 6139 w 11204"/>
                  <a:gd name="T81" fmla="*/ 5426 h 10433"/>
                  <a:gd name="T82" fmla="*/ 5159 w 11204"/>
                  <a:gd name="T83" fmla="*/ 5426 h 10433"/>
                  <a:gd name="T84" fmla="*/ 5154 w 11204"/>
                  <a:gd name="T85" fmla="*/ 6398 h 10433"/>
                  <a:gd name="T86" fmla="*/ 8630 w 11204"/>
                  <a:gd name="T87" fmla="*/ 8691 h 10433"/>
                  <a:gd name="T88" fmla="*/ 9330 w 11204"/>
                  <a:gd name="T89" fmla="*/ 7996 h 10433"/>
                  <a:gd name="T90" fmla="*/ 8630 w 11204"/>
                  <a:gd name="T91" fmla="*/ 7301 h 10433"/>
                  <a:gd name="T92" fmla="*/ 7930 w 11204"/>
                  <a:gd name="T93" fmla="*/ 7996 h 10433"/>
                  <a:gd name="T94" fmla="*/ 8630 w 11204"/>
                  <a:gd name="T95" fmla="*/ 8691 h 10433"/>
                  <a:gd name="T96" fmla="*/ 9329 w 11204"/>
                  <a:gd name="T97" fmla="*/ 5912 h 10433"/>
                  <a:gd name="T98" fmla="*/ 8629 w 11204"/>
                  <a:gd name="T99" fmla="*/ 5217 h 10433"/>
                  <a:gd name="T100" fmla="*/ 7929 w 11204"/>
                  <a:gd name="T101" fmla="*/ 5912 h 10433"/>
                  <a:gd name="T102" fmla="*/ 8630 w 11204"/>
                  <a:gd name="T103" fmla="*/ 6606 h 10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204" h="10433">
                    <a:moveTo>
                      <a:pt x="9450" y="701"/>
                    </a:moveTo>
                    <a:lnTo>
                      <a:pt x="8052" y="701"/>
                    </a:lnTo>
                    <a:lnTo>
                      <a:pt x="8052" y="353"/>
                    </a:lnTo>
                    <a:cubicBezTo>
                      <a:pt x="8052" y="161"/>
                      <a:pt x="7895" y="6"/>
                      <a:pt x="7702" y="6"/>
                    </a:cubicBezTo>
                    <a:cubicBezTo>
                      <a:pt x="7509" y="6"/>
                      <a:pt x="7353" y="161"/>
                      <a:pt x="7352" y="353"/>
                    </a:cubicBezTo>
                    <a:lnTo>
                      <a:pt x="7352" y="701"/>
                    </a:lnTo>
                    <a:lnTo>
                      <a:pt x="3854" y="701"/>
                    </a:lnTo>
                    <a:lnTo>
                      <a:pt x="3854" y="353"/>
                    </a:lnTo>
                    <a:cubicBezTo>
                      <a:pt x="3860" y="260"/>
                      <a:pt x="3825" y="167"/>
                      <a:pt x="3758" y="101"/>
                    </a:cubicBezTo>
                    <a:cubicBezTo>
                      <a:pt x="3690" y="35"/>
                      <a:pt x="3598" y="0"/>
                      <a:pt x="3504" y="6"/>
                    </a:cubicBezTo>
                    <a:cubicBezTo>
                      <a:pt x="3410" y="0"/>
                      <a:pt x="3318" y="35"/>
                      <a:pt x="3250" y="101"/>
                    </a:cubicBezTo>
                    <a:cubicBezTo>
                      <a:pt x="3184" y="167"/>
                      <a:pt x="3149" y="260"/>
                      <a:pt x="3154" y="353"/>
                    </a:cubicBezTo>
                    <a:lnTo>
                      <a:pt x="3154" y="701"/>
                    </a:lnTo>
                    <a:lnTo>
                      <a:pt x="1755" y="701"/>
                    </a:lnTo>
                    <a:cubicBezTo>
                      <a:pt x="1290" y="696"/>
                      <a:pt x="843" y="877"/>
                      <a:pt x="513" y="1205"/>
                    </a:cubicBezTo>
                    <a:cubicBezTo>
                      <a:pt x="184" y="1531"/>
                      <a:pt x="2" y="1975"/>
                      <a:pt x="5" y="2438"/>
                    </a:cubicBezTo>
                    <a:lnTo>
                      <a:pt x="5" y="8691"/>
                    </a:lnTo>
                    <a:cubicBezTo>
                      <a:pt x="0" y="9153"/>
                      <a:pt x="184" y="9598"/>
                      <a:pt x="513" y="9925"/>
                    </a:cubicBezTo>
                    <a:cubicBezTo>
                      <a:pt x="843" y="10252"/>
                      <a:pt x="1290" y="10433"/>
                      <a:pt x="1755" y="10428"/>
                    </a:cubicBezTo>
                    <a:lnTo>
                      <a:pt x="9450" y="10428"/>
                    </a:lnTo>
                    <a:cubicBezTo>
                      <a:pt x="9915" y="10433"/>
                      <a:pt x="10363" y="10252"/>
                      <a:pt x="10693" y="9925"/>
                    </a:cubicBezTo>
                    <a:cubicBezTo>
                      <a:pt x="11022" y="9598"/>
                      <a:pt x="11204" y="9155"/>
                      <a:pt x="11200" y="8691"/>
                    </a:cubicBezTo>
                    <a:lnTo>
                      <a:pt x="11200" y="2438"/>
                    </a:lnTo>
                    <a:cubicBezTo>
                      <a:pt x="11204" y="1976"/>
                      <a:pt x="11022" y="1531"/>
                      <a:pt x="10693" y="1205"/>
                    </a:cubicBezTo>
                    <a:cubicBezTo>
                      <a:pt x="10362" y="878"/>
                      <a:pt x="9915" y="697"/>
                      <a:pt x="9450" y="701"/>
                    </a:cubicBezTo>
                    <a:close/>
                    <a:moveTo>
                      <a:pt x="707" y="2438"/>
                    </a:moveTo>
                    <a:cubicBezTo>
                      <a:pt x="720" y="1868"/>
                      <a:pt x="1183" y="1410"/>
                      <a:pt x="1757" y="1396"/>
                    </a:cubicBezTo>
                    <a:lnTo>
                      <a:pt x="3155" y="1396"/>
                    </a:lnTo>
                    <a:lnTo>
                      <a:pt x="3155" y="1743"/>
                    </a:lnTo>
                    <a:cubicBezTo>
                      <a:pt x="3149" y="1837"/>
                      <a:pt x="3184" y="1930"/>
                      <a:pt x="3252" y="1996"/>
                    </a:cubicBezTo>
                    <a:cubicBezTo>
                      <a:pt x="3319" y="2062"/>
                      <a:pt x="3410" y="2097"/>
                      <a:pt x="3505" y="2091"/>
                    </a:cubicBezTo>
                    <a:cubicBezTo>
                      <a:pt x="3599" y="2097"/>
                      <a:pt x="3692" y="2062"/>
                      <a:pt x="3759" y="1996"/>
                    </a:cubicBezTo>
                    <a:cubicBezTo>
                      <a:pt x="3827" y="1930"/>
                      <a:pt x="3862" y="1837"/>
                      <a:pt x="3855" y="1743"/>
                    </a:cubicBezTo>
                    <a:lnTo>
                      <a:pt x="3855" y="1396"/>
                    </a:lnTo>
                    <a:lnTo>
                      <a:pt x="7353" y="1396"/>
                    </a:lnTo>
                    <a:lnTo>
                      <a:pt x="7353" y="1743"/>
                    </a:lnTo>
                    <a:cubicBezTo>
                      <a:pt x="7353" y="1936"/>
                      <a:pt x="7509" y="2091"/>
                      <a:pt x="7703" y="2091"/>
                    </a:cubicBezTo>
                    <a:cubicBezTo>
                      <a:pt x="7795" y="2091"/>
                      <a:pt x="7884" y="2055"/>
                      <a:pt x="7950" y="1990"/>
                    </a:cubicBezTo>
                    <a:cubicBezTo>
                      <a:pt x="8015" y="1925"/>
                      <a:pt x="8053" y="1836"/>
                      <a:pt x="8053" y="1743"/>
                    </a:cubicBezTo>
                    <a:lnTo>
                      <a:pt x="8053" y="1396"/>
                    </a:lnTo>
                    <a:lnTo>
                      <a:pt x="9452" y="1396"/>
                    </a:lnTo>
                    <a:cubicBezTo>
                      <a:pt x="10025" y="1410"/>
                      <a:pt x="10486" y="1868"/>
                      <a:pt x="10500" y="2438"/>
                    </a:cubicBezTo>
                    <a:lnTo>
                      <a:pt x="10500" y="3480"/>
                    </a:lnTo>
                    <a:lnTo>
                      <a:pt x="707" y="3480"/>
                    </a:lnTo>
                    <a:lnTo>
                      <a:pt x="707" y="2438"/>
                    </a:lnTo>
                    <a:close/>
                    <a:moveTo>
                      <a:pt x="10499" y="8691"/>
                    </a:moveTo>
                    <a:cubicBezTo>
                      <a:pt x="10485" y="9261"/>
                      <a:pt x="10023" y="9718"/>
                      <a:pt x="9450" y="9733"/>
                    </a:cubicBezTo>
                    <a:lnTo>
                      <a:pt x="1757" y="9733"/>
                    </a:lnTo>
                    <a:cubicBezTo>
                      <a:pt x="1183" y="9720"/>
                      <a:pt x="720" y="9261"/>
                      <a:pt x="707" y="8691"/>
                    </a:cubicBezTo>
                    <a:lnTo>
                      <a:pt x="707" y="4175"/>
                    </a:lnTo>
                    <a:lnTo>
                      <a:pt x="10500" y="4175"/>
                    </a:lnTo>
                    <a:lnTo>
                      <a:pt x="10499" y="8691"/>
                    </a:lnTo>
                    <a:close/>
                    <a:moveTo>
                      <a:pt x="10499" y="8691"/>
                    </a:moveTo>
                    <a:close/>
                    <a:moveTo>
                      <a:pt x="2504" y="8691"/>
                    </a:moveTo>
                    <a:cubicBezTo>
                      <a:pt x="2689" y="8696"/>
                      <a:pt x="2868" y="8620"/>
                      <a:pt x="2991" y="8482"/>
                    </a:cubicBezTo>
                    <a:cubicBezTo>
                      <a:pt x="3125" y="8356"/>
                      <a:pt x="3202" y="8179"/>
                      <a:pt x="3202" y="7996"/>
                    </a:cubicBezTo>
                    <a:cubicBezTo>
                      <a:pt x="3202" y="7812"/>
                      <a:pt x="3125" y="7636"/>
                      <a:pt x="2991" y="7510"/>
                    </a:cubicBezTo>
                    <a:cubicBezTo>
                      <a:pt x="2864" y="7376"/>
                      <a:pt x="2687" y="7301"/>
                      <a:pt x="2502" y="7301"/>
                    </a:cubicBezTo>
                    <a:cubicBezTo>
                      <a:pt x="2316" y="7301"/>
                      <a:pt x="2140" y="7376"/>
                      <a:pt x="2012" y="7510"/>
                    </a:cubicBezTo>
                    <a:cubicBezTo>
                      <a:pt x="1878" y="7636"/>
                      <a:pt x="1802" y="7812"/>
                      <a:pt x="1802" y="7996"/>
                    </a:cubicBezTo>
                    <a:cubicBezTo>
                      <a:pt x="1802" y="8179"/>
                      <a:pt x="1878" y="8356"/>
                      <a:pt x="2012" y="8482"/>
                    </a:cubicBezTo>
                    <a:cubicBezTo>
                      <a:pt x="2137" y="8621"/>
                      <a:pt x="2317" y="8697"/>
                      <a:pt x="2504" y="8691"/>
                    </a:cubicBezTo>
                    <a:close/>
                    <a:moveTo>
                      <a:pt x="2504" y="6606"/>
                    </a:moveTo>
                    <a:cubicBezTo>
                      <a:pt x="2689" y="6611"/>
                      <a:pt x="2868" y="6535"/>
                      <a:pt x="2991" y="6398"/>
                    </a:cubicBezTo>
                    <a:cubicBezTo>
                      <a:pt x="3118" y="6267"/>
                      <a:pt x="3193" y="6095"/>
                      <a:pt x="3202" y="5912"/>
                    </a:cubicBezTo>
                    <a:cubicBezTo>
                      <a:pt x="3194" y="5730"/>
                      <a:pt x="3119" y="5557"/>
                      <a:pt x="2991" y="5426"/>
                    </a:cubicBezTo>
                    <a:cubicBezTo>
                      <a:pt x="2864" y="5292"/>
                      <a:pt x="2687" y="5217"/>
                      <a:pt x="2502" y="5217"/>
                    </a:cubicBezTo>
                    <a:cubicBezTo>
                      <a:pt x="2316" y="5217"/>
                      <a:pt x="2139" y="5292"/>
                      <a:pt x="2012" y="5426"/>
                    </a:cubicBezTo>
                    <a:cubicBezTo>
                      <a:pt x="1885" y="5557"/>
                      <a:pt x="1810" y="5730"/>
                      <a:pt x="1802" y="5912"/>
                    </a:cubicBezTo>
                    <a:cubicBezTo>
                      <a:pt x="1810" y="6095"/>
                      <a:pt x="1884" y="6267"/>
                      <a:pt x="2012" y="6398"/>
                    </a:cubicBezTo>
                    <a:cubicBezTo>
                      <a:pt x="2137" y="6536"/>
                      <a:pt x="2317" y="6612"/>
                      <a:pt x="2504" y="6606"/>
                    </a:cubicBezTo>
                    <a:close/>
                    <a:moveTo>
                      <a:pt x="5646" y="8691"/>
                    </a:moveTo>
                    <a:cubicBezTo>
                      <a:pt x="5929" y="8695"/>
                      <a:pt x="6185" y="8526"/>
                      <a:pt x="6294" y="8265"/>
                    </a:cubicBezTo>
                    <a:cubicBezTo>
                      <a:pt x="6401" y="8005"/>
                      <a:pt x="6339" y="7705"/>
                      <a:pt x="6136" y="7510"/>
                    </a:cubicBezTo>
                    <a:cubicBezTo>
                      <a:pt x="6009" y="7376"/>
                      <a:pt x="5831" y="7301"/>
                      <a:pt x="5646" y="7301"/>
                    </a:cubicBezTo>
                    <a:cubicBezTo>
                      <a:pt x="5461" y="7301"/>
                      <a:pt x="5284" y="7376"/>
                      <a:pt x="5156" y="7510"/>
                    </a:cubicBezTo>
                    <a:cubicBezTo>
                      <a:pt x="5023" y="7636"/>
                      <a:pt x="4946" y="7812"/>
                      <a:pt x="4946" y="7996"/>
                    </a:cubicBezTo>
                    <a:cubicBezTo>
                      <a:pt x="4946" y="8179"/>
                      <a:pt x="5023" y="8356"/>
                      <a:pt x="5156" y="8482"/>
                    </a:cubicBezTo>
                    <a:cubicBezTo>
                      <a:pt x="5281" y="8621"/>
                      <a:pt x="5461" y="8696"/>
                      <a:pt x="5646" y="8691"/>
                    </a:cubicBezTo>
                    <a:close/>
                    <a:moveTo>
                      <a:pt x="5646" y="6606"/>
                    </a:moveTo>
                    <a:cubicBezTo>
                      <a:pt x="6030" y="6598"/>
                      <a:pt x="6339" y="6292"/>
                      <a:pt x="6349" y="5912"/>
                    </a:cubicBezTo>
                    <a:cubicBezTo>
                      <a:pt x="6340" y="5730"/>
                      <a:pt x="6267" y="5557"/>
                      <a:pt x="6139" y="5426"/>
                    </a:cubicBezTo>
                    <a:cubicBezTo>
                      <a:pt x="6012" y="5292"/>
                      <a:pt x="5834" y="5217"/>
                      <a:pt x="5649" y="5217"/>
                    </a:cubicBezTo>
                    <a:cubicBezTo>
                      <a:pt x="5464" y="5217"/>
                      <a:pt x="5288" y="5292"/>
                      <a:pt x="5159" y="5426"/>
                    </a:cubicBezTo>
                    <a:cubicBezTo>
                      <a:pt x="5032" y="5557"/>
                      <a:pt x="4958" y="5730"/>
                      <a:pt x="4949" y="5912"/>
                    </a:cubicBezTo>
                    <a:cubicBezTo>
                      <a:pt x="4957" y="6093"/>
                      <a:pt x="5029" y="6266"/>
                      <a:pt x="5154" y="6398"/>
                    </a:cubicBezTo>
                    <a:cubicBezTo>
                      <a:pt x="5280" y="6536"/>
                      <a:pt x="5460" y="6612"/>
                      <a:pt x="5646" y="6606"/>
                    </a:cubicBezTo>
                    <a:close/>
                    <a:moveTo>
                      <a:pt x="8630" y="8691"/>
                    </a:moveTo>
                    <a:cubicBezTo>
                      <a:pt x="8817" y="8696"/>
                      <a:pt x="8995" y="8620"/>
                      <a:pt x="9120" y="8482"/>
                    </a:cubicBezTo>
                    <a:cubicBezTo>
                      <a:pt x="9254" y="8356"/>
                      <a:pt x="9330" y="8179"/>
                      <a:pt x="9330" y="7996"/>
                    </a:cubicBezTo>
                    <a:cubicBezTo>
                      <a:pt x="9330" y="7812"/>
                      <a:pt x="9254" y="7636"/>
                      <a:pt x="9120" y="7510"/>
                    </a:cubicBezTo>
                    <a:cubicBezTo>
                      <a:pt x="8993" y="7376"/>
                      <a:pt x="8815" y="7301"/>
                      <a:pt x="8630" y="7301"/>
                    </a:cubicBezTo>
                    <a:cubicBezTo>
                      <a:pt x="8445" y="7301"/>
                      <a:pt x="8268" y="7376"/>
                      <a:pt x="8140" y="7510"/>
                    </a:cubicBezTo>
                    <a:cubicBezTo>
                      <a:pt x="8003" y="7633"/>
                      <a:pt x="7925" y="7811"/>
                      <a:pt x="7930" y="7996"/>
                    </a:cubicBezTo>
                    <a:cubicBezTo>
                      <a:pt x="7939" y="8178"/>
                      <a:pt x="8013" y="8351"/>
                      <a:pt x="8140" y="8482"/>
                    </a:cubicBezTo>
                    <a:cubicBezTo>
                      <a:pt x="8265" y="8620"/>
                      <a:pt x="8444" y="8696"/>
                      <a:pt x="8630" y="8691"/>
                    </a:cubicBezTo>
                    <a:close/>
                    <a:moveTo>
                      <a:pt x="8630" y="6606"/>
                    </a:moveTo>
                    <a:cubicBezTo>
                      <a:pt x="9013" y="6597"/>
                      <a:pt x="9320" y="6291"/>
                      <a:pt x="9329" y="5912"/>
                    </a:cubicBezTo>
                    <a:cubicBezTo>
                      <a:pt x="9320" y="5730"/>
                      <a:pt x="9247" y="5557"/>
                      <a:pt x="9119" y="5426"/>
                    </a:cubicBezTo>
                    <a:cubicBezTo>
                      <a:pt x="8992" y="5292"/>
                      <a:pt x="8814" y="5217"/>
                      <a:pt x="8629" y="5217"/>
                    </a:cubicBezTo>
                    <a:cubicBezTo>
                      <a:pt x="8444" y="5217"/>
                      <a:pt x="8267" y="5292"/>
                      <a:pt x="8139" y="5426"/>
                    </a:cubicBezTo>
                    <a:cubicBezTo>
                      <a:pt x="8013" y="5557"/>
                      <a:pt x="7938" y="5730"/>
                      <a:pt x="7929" y="5912"/>
                    </a:cubicBezTo>
                    <a:cubicBezTo>
                      <a:pt x="7938" y="6095"/>
                      <a:pt x="8012" y="6267"/>
                      <a:pt x="8139" y="6398"/>
                    </a:cubicBezTo>
                    <a:cubicBezTo>
                      <a:pt x="8265" y="6536"/>
                      <a:pt x="8444" y="6612"/>
                      <a:pt x="8630" y="6606"/>
                    </a:cubicBezTo>
                    <a:close/>
                    <a:moveTo>
                      <a:pt x="8630" y="6606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FAA5E0E8-2355-4E95-AC7A-E26EE17ADE08}"/>
                </a:ext>
              </a:extLst>
            </p:cNvPr>
            <p:cNvGrpSpPr/>
            <p:nvPr/>
          </p:nvGrpSpPr>
          <p:grpSpPr>
            <a:xfrm>
              <a:off x="10261760" y="5067429"/>
              <a:ext cx="716938" cy="1051149"/>
              <a:chOff x="3343916" y="5250268"/>
              <a:chExt cx="716938" cy="1051149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9EAA6AEB-1E91-4131-A199-26FBB6AB2437}"/>
                  </a:ext>
                </a:extLst>
              </p:cNvPr>
              <p:cNvSpPr/>
              <p:nvPr/>
            </p:nvSpPr>
            <p:spPr>
              <a:xfrm rot="12600000">
                <a:off x="3343916" y="5250268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标题 6">
                <a:extLst>
                  <a:ext uri="{FF2B5EF4-FFF2-40B4-BE49-F238E27FC236}">
                    <a16:creationId xmlns:a16="http://schemas.microsoft.com/office/drawing/2014/main" id="{8B44E2BE-B2A1-4414-9B36-24E0DB62A2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68988" y="6056735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证书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certificate_117000">
                <a:extLst>
                  <a:ext uri="{FF2B5EF4-FFF2-40B4-BE49-F238E27FC236}">
                    <a16:creationId xmlns:a16="http://schemas.microsoft.com/office/drawing/2014/main" id="{2443CCDF-7069-463A-95FE-A4B1EE83C94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527269" y="5424039"/>
                <a:ext cx="364918" cy="364390"/>
              </a:xfrm>
              <a:custGeom>
                <a:avLst/>
                <a:gdLst>
                  <a:gd name="connsiteX0" fmla="*/ 310622 w 581459"/>
                  <a:gd name="connsiteY0" fmla="*/ 405022 h 580620"/>
                  <a:gd name="connsiteX1" fmla="*/ 310622 w 581459"/>
                  <a:gd name="connsiteY1" fmla="*/ 506078 h 580620"/>
                  <a:gd name="connsiteX2" fmla="*/ 350674 w 581459"/>
                  <a:gd name="connsiteY2" fmla="*/ 475415 h 580620"/>
                  <a:gd name="connsiteX3" fmla="*/ 390636 w 581459"/>
                  <a:gd name="connsiteY3" fmla="*/ 506078 h 580620"/>
                  <a:gd name="connsiteX4" fmla="*/ 390636 w 581459"/>
                  <a:gd name="connsiteY4" fmla="*/ 405022 h 580620"/>
                  <a:gd name="connsiteX5" fmla="*/ 350674 w 581459"/>
                  <a:gd name="connsiteY5" fmla="*/ 411866 h 580620"/>
                  <a:gd name="connsiteX6" fmla="*/ 310622 w 581459"/>
                  <a:gd name="connsiteY6" fmla="*/ 405022 h 580620"/>
                  <a:gd name="connsiteX7" fmla="*/ 350674 w 581459"/>
                  <a:gd name="connsiteY7" fmla="*/ 229842 h 580620"/>
                  <a:gd name="connsiteX8" fmla="*/ 281607 w 581459"/>
                  <a:gd name="connsiteY8" fmla="*/ 296679 h 580620"/>
                  <a:gd name="connsiteX9" fmla="*/ 350674 w 581459"/>
                  <a:gd name="connsiteY9" fmla="*/ 363516 h 580620"/>
                  <a:gd name="connsiteX10" fmla="*/ 419740 w 581459"/>
                  <a:gd name="connsiteY10" fmla="*/ 296679 h 580620"/>
                  <a:gd name="connsiteX11" fmla="*/ 350674 w 581459"/>
                  <a:gd name="connsiteY11" fmla="*/ 229842 h 580620"/>
                  <a:gd name="connsiteX12" fmla="*/ 166259 w 581459"/>
                  <a:gd name="connsiteY12" fmla="*/ 110294 h 580620"/>
                  <a:gd name="connsiteX13" fmla="*/ 415130 w 581459"/>
                  <a:gd name="connsiteY13" fmla="*/ 110294 h 580620"/>
                  <a:gd name="connsiteX14" fmla="*/ 439340 w 581459"/>
                  <a:gd name="connsiteY14" fmla="*/ 134463 h 580620"/>
                  <a:gd name="connsiteX15" fmla="*/ 415130 w 581459"/>
                  <a:gd name="connsiteY15" fmla="*/ 158631 h 580620"/>
                  <a:gd name="connsiteX16" fmla="*/ 166259 w 581459"/>
                  <a:gd name="connsiteY16" fmla="*/ 158631 h 580620"/>
                  <a:gd name="connsiteX17" fmla="*/ 142048 w 581459"/>
                  <a:gd name="connsiteY17" fmla="*/ 134463 h 580620"/>
                  <a:gd name="connsiteX18" fmla="*/ 166259 w 581459"/>
                  <a:gd name="connsiteY18" fmla="*/ 110294 h 580620"/>
                  <a:gd name="connsiteX19" fmla="*/ 48418 w 581459"/>
                  <a:gd name="connsiteY19" fmla="*/ 48350 h 580620"/>
                  <a:gd name="connsiteX20" fmla="*/ 48418 w 581459"/>
                  <a:gd name="connsiteY20" fmla="*/ 463416 h 580620"/>
                  <a:gd name="connsiteX21" fmla="*/ 261848 w 581459"/>
                  <a:gd name="connsiteY21" fmla="*/ 463416 h 580620"/>
                  <a:gd name="connsiteX22" fmla="*/ 261848 w 581459"/>
                  <a:gd name="connsiteY22" fmla="*/ 372048 h 580620"/>
                  <a:gd name="connsiteX23" fmla="*/ 233189 w 581459"/>
                  <a:gd name="connsiteY23" fmla="*/ 296679 h 580620"/>
                  <a:gd name="connsiteX24" fmla="*/ 350674 w 581459"/>
                  <a:gd name="connsiteY24" fmla="*/ 181669 h 580620"/>
                  <a:gd name="connsiteX25" fmla="*/ 468158 w 581459"/>
                  <a:gd name="connsiteY25" fmla="*/ 296679 h 580620"/>
                  <a:gd name="connsiteX26" fmla="*/ 439410 w 581459"/>
                  <a:gd name="connsiteY26" fmla="*/ 372048 h 580620"/>
                  <a:gd name="connsiteX27" fmla="*/ 439410 w 581459"/>
                  <a:gd name="connsiteY27" fmla="*/ 463416 h 580620"/>
                  <a:gd name="connsiteX28" fmla="*/ 532952 w 581459"/>
                  <a:gd name="connsiteY28" fmla="*/ 463416 h 580620"/>
                  <a:gd name="connsiteX29" fmla="*/ 532952 w 581459"/>
                  <a:gd name="connsiteY29" fmla="*/ 48350 h 580620"/>
                  <a:gd name="connsiteX30" fmla="*/ 24209 w 581459"/>
                  <a:gd name="connsiteY30" fmla="*/ 0 h 580620"/>
                  <a:gd name="connsiteX31" fmla="*/ 557250 w 581459"/>
                  <a:gd name="connsiteY31" fmla="*/ 0 h 580620"/>
                  <a:gd name="connsiteX32" fmla="*/ 581459 w 581459"/>
                  <a:gd name="connsiteY32" fmla="*/ 24175 h 580620"/>
                  <a:gd name="connsiteX33" fmla="*/ 581459 w 581459"/>
                  <a:gd name="connsiteY33" fmla="*/ 487591 h 580620"/>
                  <a:gd name="connsiteX34" fmla="*/ 557250 w 581459"/>
                  <a:gd name="connsiteY34" fmla="*/ 511766 h 580620"/>
                  <a:gd name="connsiteX35" fmla="*/ 439410 w 581459"/>
                  <a:gd name="connsiteY35" fmla="*/ 511766 h 580620"/>
                  <a:gd name="connsiteX36" fmla="*/ 439410 w 581459"/>
                  <a:gd name="connsiteY36" fmla="*/ 556917 h 580620"/>
                  <a:gd name="connsiteX37" fmla="*/ 401316 w 581459"/>
                  <a:gd name="connsiteY37" fmla="*/ 575670 h 580620"/>
                  <a:gd name="connsiteX38" fmla="*/ 350674 w 581459"/>
                  <a:gd name="connsiteY38" fmla="*/ 536830 h 580620"/>
                  <a:gd name="connsiteX39" fmla="*/ 299942 w 581459"/>
                  <a:gd name="connsiteY39" fmla="*/ 575670 h 580620"/>
                  <a:gd name="connsiteX40" fmla="*/ 261848 w 581459"/>
                  <a:gd name="connsiteY40" fmla="*/ 556917 h 580620"/>
                  <a:gd name="connsiteX41" fmla="*/ 261848 w 581459"/>
                  <a:gd name="connsiteY41" fmla="*/ 511766 h 580620"/>
                  <a:gd name="connsiteX42" fmla="*/ 24209 w 581459"/>
                  <a:gd name="connsiteY42" fmla="*/ 511766 h 580620"/>
                  <a:gd name="connsiteX43" fmla="*/ 0 w 581459"/>
                  <a:gd name="connsiteY43" fmla="*/ 487591 h 580620"/>
                  <a:gd name="connsiteX44" fmla="*/ 0 w 581459"/>
                  <a:gd name="connsiteY44" fmla="*/ 24175 h 580620"/>
                  <a:gd name="connsiteX45" fmla="*/ 24209 w 581459"/>
                  <a:gd name="connsiteY45" fmla="*/ 0 h 58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81459" h="580620">
                    <a:moveTo>
                      <a:pt x="310622" y="405022"/>
                    </a:moveTo>
                    <a:lnTo>
                      <a:pt x="310622" y="506078"/>
                    </a:lnTo>
                    <a:lnTo>
                      <a:pt x="350674" y="475415"/>
                    </a:lnTo>
                    <a:lnTo>
                      <a:pt x="390636" y="506078"/>
                    </a:lnTo>
                    <a:lnTo>
                      <a:pt x="390636" y="405022"/>
                    </a:lnTo>
                    <a:cubicBezTo>
                      <a:pt x="378176" y="409555"/>
                      <a:pt x="364647" y="411866"/>
                      <a:pt x="350674" y="411866"/>
                    </a:cubicBezTo>
                    <a:cubicBezTo>
                      <a:pt x="336611" y="411866"/>
                      <a:pt x="323082" y="409378"/>
                      <a:pt x="310622" y="405022"/>
                    </a:cubicBezTo>
                    <a:close/>
                    <a:moveTo>
                      <a:pt x="350674" y="229842"/>
                    </a:moveTo>
                    <a:cubicBezTo>
                      <a:pt x="312580" y="229842"/>
                      <a:pt x="281607" y="259883"/>
                      <a:pt x="281607" y="296679"/>
                    </a:cubicBezTo>
                    <a:cubicBezTo>
                      <a:pt x="281607" y="333564"/>
                      <a:pt x="312580" y="363516"/>
                      <a:pt x="350674" y="363516"/>
                    </a:cubicBezTo>
                    <a:cubicBezTo>
                      <a:pt x="388767" y="363516"/>
                      <a:pt x="419740" y="333564"/>
                      <a:pt x="419740" y="296679"/>
                    </a:cubicBezTo>
                    <a:cubicBezTo>
                      <a:pt x="419740" y="259883"/>
                      <a:pt x="388767" y="229842"/>
                      <a:pt x="350674" y="229842"/>
                    </a:cubicBezTo>
                    <a:close/>
                    <a:moveTo>
                      <a:pt x="166259" y="110294"/>
                    </a:moveTo>
                    <a:lnTo>
                      <a:pt x="415130" y="110294"/>
                    </a:lnTo>
                    <a:cubicBezTo>
                      <a:pt x="428481" y="110294"/>
                      <a:pt x="439340" y="121046"/>
                      <a:pt x="439340" y="134463"/>
                    </a:cubicBezTo>
                    <a:cubicBezTo>
                      <a:pt x="439340" y="147880"/>
                      <a:pt x="428481" y="158631"/>
                      <a:pt x="415130" y="158631"/>
                    </a:cubicBezTo>
                    <a:lnTo>
                      <a:pt x="166259" y="158631"/>
                    </a:lnTo>
                    <a:cubicBezTo>
                      <a:pt x="152907" y="158631"/>
                      <a:pt x="142048" y="147702"/>
                      <a:pt x="142048" y="134463"/>
                    </a:cubicBezTo>
                    <a:cubicBezTo>
                      <a:pt x="142048" y="121046"/>
                      <a:pt x="152818" y="110294"/>
                      <a:pt x="166259" y="110294"/>
                    </a:cubicBezTo>
                    <a:close/>
                    <a:moveTo>
                      <a:pt x="48418" y="48350"/>
                    </a:moveTo>
                    <a:lnTo>
                      <a:pt x="48418" y="463416"/>
                    </a:lnTo>
                    <a:lnTo>
                      <a:pt x="261848" y="463416"/>
                    </a:lnTo>
                    <a:lnTo>
                      <a:pt x="261848" y="372048"/>
                    </a:lnTo>
                    <a:cubicBezTo>
                      <a:pt x="243958" y="351784"/>
                      <a:pt x="233189" y="325476"/>
                      <a:pt x="233189" y="296679"/>
                    </a:cubicBezTo>
                    <a:cubicBezTo>
                      <a:pt x="233189" y="233308"/>
                      <a:pt x="285879" y="181669"/>
                      <a:pt x="350674" y="181669"/>
                    </a:cubicBezTo>
                    <a:cubicBezTo>
                      <a:pt x="415468" y="181669"/>
                      <a:pt x="468158" y="233219"/>
                      <a:pt x="468158" y="296679"/>
                    </a:cubicBezTo>
                    <a:cubicBezTo>
                      <a:pt x="468158" y="325476"/>
                      <a:pt x="457300" y="351784"/>
                      <a:pt x="439410" y="372048"/>
                    </a:cubicBezTo>
                    <a:lnTo>
                      <a:pt x="439410" y="463416"/>
                    </a:lnTo>
                    <a:lnTo>
                      <a:pt x="532952" y="463416"/>
                    </a:lnTo>
                    <a:lnTo>
                      <a:pt x="532952" y="48350"/>
                    </a:lnTo>
                    <a:close/>
                    <a:moveTo>
                      <a:pt x="24209" y="0"/>
                    </a:moveTo>
                    <a:lnTo>
                      <a:pt x="557250" y="0"/>
                    </a:lnTo>
                    <a:cubicBezTo>
                      <a:pt x="570690" y="0"/>
                      <a:pt x="581459" y="10754"/>
                      <a:pt x="581459" y="24175"/>
                    </a:cubicBezTo>
                    <a:lnTo>
                      <a:pt x="581459" y="487591"/>
                    </a:lnTo>
                    <a:cubicBezTo>
                      <a:pt x="581459" y="501012"/>
                      <a:pt x="570690" y="511766"/>
                      <a:pt x="557250" y="511766"/>
                    </a:cubicBezTo>
                    <a:lnTo>
                      <a:pt x="439410" y="511766"/>
                    </a:lnTo>
                    <a:lnTo>
                      <a:pt x="439410" y="556917"/>
                    </a:lnTo>
                    <a:cubicBezTo>
                      <a:pt x="439410" y="576470"/>
                      <a:pt x="416892" y="587669"/>
                      <a:pt x="401316" y="575670"/>
                    </a:cubicBezTo>
                    <a:lnTo>
                      <a:pt x="350674" y="536830"/>
                    </a:lnTo>
                    <a:lnTo>
                      <a:pt x="299942" y="575670"/>
                    </a:lnTo>
                    <a:cubicBezTo>
                      <a:pt x="284455" y="587669"/>
                      <a:pt x="261848" y="576470"/>
                      <a:pt x="261848" y="556917"/>
                    </a:cubicBezTo>
                    <a:lnTo>
                      <a:pt x="261848" y="511766"/>
                    </a:lnTo>
                    <a:lnTo>
                      <a:pt x="24209" y="511766"/>
                    </a:lnTo>
                    <a:cubicBezTo>
                      <a:pt x="10769" y="511766"/>
                      <a:pt x="0" y="501012"/>
                      <a:pt x="0" y="487591"/>
                    </a:cubicBezTo>
                    <a:lnTo>
                      <a:pt x="0" y="24175"/>
                    </a:lnTo>
                    <a:cubicBezTo>
                      <a:pt x="0" y="10754"/>
                      <a:pt x="10769" y="0"/>
                      <a:pt x="242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DD0A1F07-B1AE-47EF-AE5B-DE5FFFEAE5D4}"/>
                </a:ext>
              </a:extLst>
            </p:cNvPr>
            <p:cNvGrpSpPr/>
            <p:nvPr/>
          </p:nvGrpSpPr>
          <p:grpSpPr>
            <a:xfrm>
              <a:off x="9423135" y="3897372"/>
              <a:ext cx="716938" cy="1025164"/>
              <a:chOff x="1920273" y="3981002"/>
              <a:chExt cx="716938" cy="1025164"/>
            </a:xfrm>
          </p:grpSpPr>
          <p:sp>
            <p:nvSpPr>
              <p:cNvPr id="101" name="标题 6">
                <a:extLst>
                  <a:ext uri="{FF2B5EF4-FFF2-40B4-BE49-F238E27FC236}">
                    <a16:creationId xmlns:a16="http://schemas.microsoft.com/office/drawing/2014/main" id="{80EC2CD5-76AC-4F94-8F13-3657F3ACAC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5345" y="4761484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语音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D1869CB-C3E7-49DB-BEA2-F34AD1EDE024}"/>
                  </a:ext>
                </a:extLst>
              </p:cNvPr>
              <p:cNvSpPr/>
              <p:nvPr/>
            </p:nvSpPr>
            <p:spPr>
              <a:xfrm rot="12600000">
                <a:off x="1920273" y="3981002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" name="iconfont-10889-5203320">
                <a:extLst>
                  <a:ext uri="{FF2B5EF4-FFF2-40B4-BE49-F238E27FC236}">
                    <a16:creationId xmlns:a16="http://schemas.microsoft.com/office/drawing/2014/main" id="{0A5CC1D5-321B-4F49-AA99-62481EAC5DA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55597" y="4154773"/>
                <a:ext cx="246290" cy="369396"/>
              </a:xfrm>
              <a:custGeom>
                <a:avLst/>
                <a:gdLst>
                  <a:gd name="T0" fmla="*/ 3296 w 6592"/>
                  <a:gd name="T1" fmla="*/ 824 h 9888"/>
                  <a:gd name="T2" fmla="*/ 2714 w 6592"/>
                  <a:gd name="T3" fmla="*/ 1066 h 9888"/>
                  <a:gd name="T4" fmla="*/ 2472 w 6592"/>
                  <a:gd name="T5" fmla="*/ 1648 h 9888"/>
                  <a:gd name="T6" fmla="*/ 2472 w 6592"/>
                  <a:gd name="T7" fmla="*/ 4944 h 9888"/>
                  <a:gd name="T8" fmla="*/ 2714 w 6592"/>
                  <a:gd name="T9" fmla="*/ 5526 h 9888"/>
                  <a:gd name="T10" fmla="*/ 3296 w 6592"/>
                  <a:gd name="T11" fmla="*/ 5768 h 9888"/>
                  <a:gd name="T12" fmla="*/ 3878 w 6592"/>
                  <a:gd name="T13" fmla="*/ 5526 h 9888"/>
                  <a:gd name="T14" fmla="*/ 4120 w 6592"/>
                  <a:gd name="T15" fmla="*/ 4944 h 9888"/>
                  <a:gd name="T16" fmla="*/ 4120 w 6592"/>
                  <a:gd name="T17" fmla="*/ 1648 h 9888"/>
                  <a:gd name="T18" fmla="*/ 3878 w 6592"/>
                  <a:gd name="T19" fmla="*/ 1066 h 9888"/>
                  <a:gd name="T20" fmla="*/ 3296 w 6592"/>
                  <a:gd name="T21" fmla="*/ 824 h 9888"/>
                  <a:gd name="T22" fmla="*/ 3296 w 6592"/>
                  <a:gd name="T23" fmla="*/ 0 h 9888"/>
                  <a:gd name="T24" fmla="*/ 4461 w 6592"/>
                  <a:gd name="T25" fmla="*/ 484 h 9888"/>
                  <a:gd name="T26" fmla="*/ 4944 w 6592"/>
                  <a:gd name="T27" fmla="*/ 1648 h 9888"/>
                  <a:gd name="T28" fmla="*/ 4944 w 6592"/>
                  <a:gd name="T29" fmla="*/ 4944 h 9888"/>
                  <a:gd name="T30" fmla="*/ 4461 w 6592"/>
                  <a:gd name="T31" fmla="*/ 6109 h 9888"/>
                  <a:gd name="T32" fmla="*/ 3296 w 6592"/>
                  <a:gd name="T33" fmla="*/ 6592 h 9888"/>
                  <a:gd name="T34" fmla="*/ 2131 w 6592"/>
                  <a:gd name="T35" fmla="*/ 6109 h 9888"/>
                  <a:gd name="T36" fmla="*/ 1648 w 6592"/>
                  <a:gd name="T37" fmla="*/ 4944 h 9888"/>
                  <a:gd name="T38" fmla="*/ 1648 w 6592"/>
                  <a:gd name="T39" fmla="*/ 1648 h 9888"/>
                  <a:gd name="T40" fmla="*/ 2131 w 6592"/>
                  <a:gd name="T41" fmla="*/ 484 h 9888"/>
                  <a:gd name="T42" fmla="*/ 3296 w 6592"/>
                  <a:gd name="T43" fmla="*/ 0 h 9888"/>
                  <a:gd name="T44" fmla="*/ 6180 w 6592"/>
                  <a:gd name="T45" fmla="*/ 3708 h 9888"/>
                  <a:gd name="T46" fmla="*/ 6471 w 6592"/>
                  <a:gd name="T47" fmla="*/ 3829 h 9888"/>
                  <a:gd name="T48" fmla="*/ 6592 w 6592"/>
                  <a:gd name="T49" fmla="*/ 4120 h 9888"/>
                  <a:gd name="T50" fmla="*/ 6592 w 6592"/>
                  <a:gd name="T51" fmla="*/ 4944 h 9888"/>
                  <a:gd name="T52" fmla="*/ 6368 w 6592"/>
                  <a:gd name="T53" fmla="*/ 6133 h 9888"/>
                  <a:gd name="T54" fmla="*/ 5760 w 6592"/>
                  <a:gd name="T55" fmla="*/ 7134 h 9888"/>
                  <a:gd name="T56" fmla="*/ 4843 w 6592"/>
                  <a:gd name="T57" fmla="*/ 7853 h 9888"/>
                  <a:gd name="T58" fmla="*/ 3708 w 6592"/>
                  <a:gd name="T59" fmla="*/ 8215 h 9888"/>
                  <a:gd name="T60" fmla="*/ 3708 w 6592"/>
                  <a:gd name="T61" fmla="*/ 9064 h 9888"/>
                  <a:gd name="T62" fmla="*/ 4944 w 6592"/>
                  <a:gd name="T63" fmla="*/ 9064 h 9888"/>
                  <a:gd name="T64" fmla="*/ 5235 w 6592"/>
                  <a:gd name="T65" fmla="*/ 9185 h 9888"/>
                  <a:gd name="T66" fmla="*/ 5356 w 6592"/>
                  <a:gd name="T67" fmla="*/ 9476 h 9888"/>
                  <a:gd name="T68" fmla="*/ 5235 w 6592"/>
                  <a:gd name="T69" fmla="*/ 9767 h 9888"/>
                  <a:gd name="T70" fmla="*/ 4944 w 6592"/>
                  <a:gd name="T71" fmla="*/ 9888 h 9888"/>
                  <a:gd name="T72" fmla="*/ 1648 w 6592"/>
                  <a:gd name="T73" fmla="*/ 9888 h 9888"/>
                  <a:gd name="T74" fmla="*/ 1357 w 6592"/>
                  <a:gd name="T75" fmla="*/ 9767 h 9888"/>
                  <a:gd name="T76" fmla="*/ 1236 w 6592"/>
                  <a:gd name="T77" fmla="*/ 9476 h 9888"/>
                  <a:gd name="T78" fmla="*/ 1357 w 6592"/>
                  <a:gd name="T79" fmla="*/ 9185 h 9888"/>
                  <a:gd name="T80" fmla="*/ 1648 w 6592"/>
                  <a:gd name="T81" fmla="*/ 9064 h 9888"/>
                  <a:gd name="T82" fmla="*/ 2884 w 6592"/>
                  <a:gd name="T83" fmla="*/ 9064 h 9888"/>
                  <a:gd name="T84" fmla="*/ 2884 w 6592"/>
                  <a:gd name="T85" fmla="*/ 8215 h 9888"/>
                  <a:gd name="T86" fmla="*/ 1750 w 6592"/>
                  <a:gd name="T87" fmla="*/ 7853 h 9888"/>
                  <a:gd name="T88" fmla="*/ 832 w 6592"/>
                  <a:gd name="T89" fmla="*/ 7134 h 9888"/>
                  <a:gd name="T90" fmla="*/ 224 w 6592"/>
                  <a:gd name="T91" fmla="*/ 6133 h 9888"/>
                  <a:gd name="T92" fmla="*/ 0 w 6592"/>
                  <a:gd name="T93" fmla="*/ 4944 h 9888"/>
                  <a:gd name="T94" fmla="*/ 0 w 6592"/>
                  <a:gd name="T95" fmla="*/ 4120 h 9888"/>
                  <a:gd name="T96" fmla="*/ 121 w 6592"/>
                  <a:gd name="T97" fmla="*/ 3829 h 9888"/>
                  <a:gd name="T98" fmla="*/ 412 w 6592"/>
                  <a:gd name="T99" fmla="*/ 3708 h 9888"/>
                  <a:gd name="T100" fmla="*/ 704 w 6592"/>
                  <a:gd name="T101" fmla="*/ 3829 h 9888"/>
                  <a:gd name="T102" fmla="*/ 824 w 6592"/>
                  <a:gd name="T103" fmla="*/ 4120 h 9888"/>
                  <a:gd name="T104" fmla="*/ 824 w 6592"/>
                  <a:gd name="T105" fmla="*/ 4944 h 9888"/>
                  <a:gd name="T106" fmla="*/ 1156 w 6592"/>
                  <a:gd name="T107" fmla="*/ 6185 h 9888"/>
                  <a:gd name="T108" fmla="*/ 2055 w 6592"/>
                  <a:gd name="T109" fmla="*/ 7085 h 9888"/>
                  <a:gd name="T110" fmla="*/ 3296 w 6592"/>
                  <a:gd name="T111" fmla="*/ 7416 h 9888"/>
                  <a:gd name="T112" fmla="*/ 4537 w 6592"/>
                  <a:gd name="T113" fmla="*/ 7085 h 9888"/>
                  <a:gd name="T114" fmla="*/ 5436 w 6592"/>
                  <a:gd name="T115" fmla="*/ 6185 h 9888"/>
                  <a:gd name="T116" fmla="*/ 5768 w 6592"/>
                  <a:gd name="T117" fmla="*/ 4944 h 9888"/>
                  <a:gd name="T118" fmla="*/ 5768 w 6592"/>
                  <a:gd name="T119" fmla="*/ 4120 h 9888"/>
                  <a:gd name="T120" fmla="*/ 5889 w 6592"/>
                  <a:gd name="T121" fmla="*/ 3829 h 9888"/>
                  <a:gd name="T122" fmla="*/ 6180 w 6592"/>
                  <a:gd name="T123" fmla="*/ 3708 h 9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2" h="9888">
                    <a:moveTo>
                      <a:pt x="3296" y="824"/>
                    </a:moveTo>
                    <a:cubicBezTo>
                      <a:pt x="3069" y="824"/>
                      <a:pt x="2875" y="905"/>
                      <a:pt x="2714" y="1066"/>
                    </a:cubicBezTo>
                    <a:cubicBezTo>
                      <a:pt x="2553" y="1226"/>
                      <a:pt x="2472" y="1421"/>
                      <a:pt x="2472" y="1648"/>
                    </a:cubicBezTo>
                    <a:lnTo>
                      <a:pt x="2472" y="4944"/>
                    </a:lnTo>
                    <a:cubicBezTo>
                      <a:pt x="2472" y="5172"/>
                      <a:pt x="2553" y="5366"/>
                      <a:pt x="2714" y="5526"/>
                    </a:cubicBezTo>
                    <a:cubicBezTo>
                      <a:pt x="2875" y="5687"/>
                      <a:pt x="3069" y="5768"/>
                      <a:pt x="3296" y="5768"/>
                    </a:cubicBezTo>
                    <a:cubicBezTo>
                      <a:pt x="3524" y="5768"/>
                      <a:pt x="3718" y="5687"/>
                      <a:pt x="3878" y="5526"/>
                    </a:cubicBezTo>
                    <a:cubicBezTo>
                      <a:pt x="4040" y="5366"/>
                      <a:pt x="4120" y="5172"/>
                      <a:pt x="4120" y="4944"/>
                    </a:cubicBezTo>
                    <a:lnTo>
                      <a:pt x="4120" y="1648"/>
                    </a:lnTo>
                    <a:cubicBezTo>
                      <a:pt x="4120" y="1421"/>
                      <a:pt x="4040" y="1226"/>
                      <a:pt x="3878" y="1066"/>
                    </a:cubicBezTo>
                    <a:cubicBezTo>
                      <a:pt x="3718" y="905"/>
                      <a:pt x="3524" y="824"/>
                      <a:pt x="3296" y="824"/>
                    </a:cubicBezTo>
                    <a:close/>
                    <a:moveTo>
                      <a:pt x="3296" y="0"/>
                    </a:moveTo>
                    <a:cubicBezTo>
                      <a:pt x="3751" y="0"/>
                      <a:pt x="4139" y="161"/>
                      <a:pt x="4461" y="484"/>
                    </a:cubicBezTo>
                    <a:cubicBezTo>
                      <a:pt x="4783" y="805"/>
                      <a:pt x="4944" y="1194"/>
                      <a:pt x="4944" y="1648"/>
                    </a:cubicBezTo>
                    <a:lnTo>
                      <a:pt x="4944" y="4944"/>
                    </a:lnTo>
                    <a:cubicBezTo>
                      <a:pt x="4944" y="5399"/>
                      <a:pt x="4783" y="5787"/>
                      <a:pt x="4461" y="6109"/>
                    </a:cubicBezTo>
                    <a:cubicBezTo>
                      <a:pt x="4139" y="6431"/>
                      <a:pt x="3751" y="6592"/>
                      <a:pt x="3296" y="6592"/>
                    </a:cubicBezTo>
                    <a:cubicBezTo>
                      <a:pt x="2841" y="6592"/>
                      <a:pt x="2453" y="6431"/>
                      <a:pt x="2131" y="6109"/>
                    </a:cubicBezTo>
                    <a:cubicBezTo>
                      <a:pt x="1809" y="5787"/>
                      <a:pt x="1648" y="5399"/>
                      <a:pt x="1648" y="4944"/>
                    </a:cubicBezTo>
                    <a:lnTo>
                      <a:pt x="1648" y="1648"/>
                    </a:lnTo>
                    <a:cubicBezTo>
                      <a:pt x="1648" y="1194"/>
                      <a:pt x="1809" y="805"/>
                      <a:pt x="2131" y="484"/>
                    </a:cubicBezTo>
                    <a:cubicBezTo>
                      <a:pt x="2453" y="161"/>
                      <a:pt x="2841" y="0"/>
                      <a:pt x="3296" y="0"/>
                    </a:cubicBezTo>
                    <a:close/>
                    <a:moveTo>
                      <a:pt x="6180" y="3708"/>
                    </a:moveTo>
                    <a:cubicBezTo>
                      <a:pt x="6293" y="3708"/>
                      <a:pt x="6391" y="3748"/>
                      <a:pt x="6471" y="3829"/>
                    </a:cubicBezTo>
                    <a:cubicBezTo>
                      <a:pt x="6552" y="3910"/>
                      <a:pt x="6592" y="4006"/>
                      <a:pt x="6592" y="4120"/>
                    </a:cubicBezTo>
                    <a:lnTo>
                      <a:pt x="6592" y="4944"/>
                    </a:lnTo>
                    <a:cubicBezTo>
                      <a:pt x="6592" y="5356"/>
                      <a:pt x="6517" y="5753"/>
                      <a:pt x="6368" y="6133"/>
                    </a:cubicBezTo>
                    <a:cubicBezTo>
                      <a:pt x="6219" y="6514"/>
                      <a:pt x="6017" y="6847"/>
                      <a:pt x="5760" y="7134"/>
                    </a:cubicBezTo>
                    <a:cubicBezTo>
                      <a:pt x="5504" y="7421"/>
                      <a:pt x="5198" y="7660"/>
                      <a:pt x="4843" y="7853"/>
                    </a:cubicBezTo>
                    <a:cubicBezTo>
                      <a:pt x="4487" y="8045"/>
                      <a:pt x="4109" y="8164"/>
                      <a:pt x="3708" y="8215"/>
                    </a:cubicBezTo>
                    <a:lnTo>
                      <a:pt x="3708" y="9064"/>
                    </a:lnTo>
                    <a:lnTo>
                      <a:pt x="4944" y="9064"/>
                    </a:lnTo>
                    <a:cubicBezTo>
                      <a:pt x="5058" y="9064"/>
                      <a:pt x="5155" y="9104"/>
                      <a:pt x="5235" y="9185"/>
                    </a:cubicBezTo>
                    <a:cubicBezTo>
                      <a:pt x="5316" y="9266"/>
                      <a:pt x="5356" y="9362"/>
                      <a:pt x="5356" y="9476"/>
                    </a:cubicBezTo>
                    <a:cubicBezTo>
                      <a:pt x="5356" y="9590"/>
                      <a:pt x="5316" y="9687"/>
                      <a:pt x="5235" y="9767"/>
                    </a:cubicBezTo>
                    <a:cubicBezTo>
                      <a:pt x="5155" y="9848"/>
                      <a:pt x="5058" y="9888"/>
                      <a:pt x="4944" y="9888"/>
                    </a:cubicBezTo>
                    <a:lnTo>
                      <a:pt x="1648" y="9888"/>
                    </a:lnTo>
                    <a:cubicBezTo>
                      <a:pt x="1534" y="9888"/>
                      <a:pt x="1438" y="9848"/>
                      <a:pt x="1357" y="9767"/>
                    </a:cubicBezTo>
                    <a:cubicBezTo>
                      <a:pt x="1276" y="9687"/>
                      <a:pt x="1236" y="9590"/>
                      <a:pt x="1236" y="9476"/>
                    </a:cubicBezTo>
                    <a:cubicBezTo>
                      <a:pt x="1236" y="9362"/>
                      <a:pt x="1276" y="9266"/>
                      <a:pt x="1357" y="9185"/>
                    </a:cubicBezTo>
                    <a:cubicBezTo>
                      <a:pt x="1438" y="9104"/>
                      <a:pt x="1534" y="9064"/>
                      <a:pt x="1648" y="9064"/>
                    </a:cubicBezTo>
                    <a:lnTo>
                      <a:pt x="2884" y="9064"/>
                    </a:lnTo>
                    <a:lnTo>
                      <a:pt x="2884" y="8215"/>
                    </a:lnTo>
                    <a:cubicBezTo>
                      <a:pt x="2483" y="8164"/>
                      <a:pt x="2105" y="8045"/>
                      <a:pt x="1750" y="7853"/>
                    </a:cubicBezTo>
                    <a:cubicBezTo>
                      <a:pt x="1394" y="7660"/>
                      <a:pt x="1089" y="7421"/>
                      <a:pt x="832" y="7134"/>
                    </a:cubicBezTo>
                    <a:cubicBezTo>
                      <a:pt x="576" y="6847"/>
                      <a:pt x="373" y="6514"/>
                      <a:pt x="224" y="6133"/>
                    </a:cubicBezTo>
                    <a:cubicBezTo>
                      <a:pt x="75" y="5753"/>
                      <a:pt x="0" y="5356"/>
                      <a:pt x="0" y="4944"/>
                    </a:cubicBezTo>
                    <a:lnTo>
                      <a:pt x="0" y="4120"/>
                    </a:lnTo>
                    <a:cubicBezTo>
                      <a:pt x="0" y="4006"/>
                      <a:pt x="40" y="3910"/>
                      <a:pt x="121" y="3829"/>
                    </a:cubicBezTo>
                    <a:cubicBezTo>
                      <a:pt x="202" y="3748"/>
                      <a:pt x="299" y="3708"/>
                      <a:pt x="412" y="3708"/>
                    </a:cubicBezTo>
                    <a:cubicBezTo>
                      <a:pt x="526" y="3708"/>
                      <a:pt x="623" y="3748"/>
                      <a:pt x="704" y="3829"/>
                    </a:cubicBezTo>
                    <a:cubicBezTo>
                      <a:pt x="784" y="3910"/>
                      <a:pt x="824" y="4006"/>
                      <a:pt x="824" y="4120"/>
                    </a:cubicBezTo>
                    <a:lnTo>
                      <a:pt x="824" y="4944"/>
                    </a:lnTo>
                    <a:cubicBezTo>
                      <a:pt x="824" y="5393"/>
                      <a:pt x="935" y="5806"/>
                      <a:pt x="1156" y="6185"/>
                    </a:cubicBezTo>
                    <a:cubicBezTo>
                      <a:pt x="1377" y="6564"/>
                      <a:pt x="1677" y="6864"/>
                      <a:pt x="2055" y="7085"/>
                    </a:cubicBezTo>
                    <a:cubicBezTo>
                      <a:pt x="2434" y="7305"/>
                      <a:pt x="2847" y="7416"/>
                      <a:pt x="3296" y="7416"/>
                    </a:cubicBezTo>
                    <a:cubicBezTo>
                      <a:pt x="3745" y="7416"/>
                      <a:pt x="4158" y="7306"/>
                      <a:pt x="4537" y="7085"/>
                    </a:cubicBezTo>
                    <a:cubicBezTo>
                      <a:pt x="4916" y="6864"/>
                      <a:pt x="5215" y="6564"/>
                      <a:pt x="5436" y="6185"/>
                    </a:cubicBezTo>
                    <a:cubicBezTo>
                      <a:pt x="5658" y="5806"/>
                      <a:pt x="5768" y="5393"/>
                      <a:pt x="5768" y="4944"/>
                    </a:cubicBezTo>
                    <a:lnTo>
                      <a:pt x="5768" y="4120"/>
                    </a:lnTo>
                    <a:cubicBezTo>
                      <a:pt x="5768" y="4006"/>
                      <a:pt x="5808" y="3910"/>
                      <a:pt x="5889" y="3829"/>
                    </a:cubicBezTo>
                    <a:cubicBezTo>
                      <a:pt x="5970" y="3748"/>
                      <a:pt x="6066" y="3708"/>
                      <a:pt x="6180" y="37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B4650F0-C411-4ADB-BAF3-C2472DA953CE}"/>
                </a:ext>
              </a:extLst>
            </p:cNvPr>
            <p:cNvGrpSpPr/>
            <p:nvPr/>
          </p:nvGrpSpPr>
          <p:grpSpPr>
            <a:xfrm>
              <a:off x="9412272" y="5067429"/>
              <a:ext cx="716938" cy="1038613"/>
              <a:chOff x="1920273" y="5250268"/>
              <a:chExt cx="716938" cy="1038613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124F9CDC-52DC-40D6-9585-202DA1B413F9}"/>
                  </a:ext>
                </a:extLst>
              </p:cNvPr>
              <p:cNvSpPr/>
              <p:nvPr/>
            </p:nvSpPr>
            <p:spPr>
              <a:xfrm rot="12600000">
                <a:off x="1920273" y="5250268"/>
                <a:ext cx="716938" cy="716938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标题 6">
                <a:extLst>
                  <a:ext uri="{FF2B5EF4-FFF2-40B4-BE49-F238E27FC236}">
                    <a16:creationId xmlns:a16="http://schemas.microsoft.com/office/drawing/2014/main" id="{E86CA851-11E4-4196-906F-B56B899154A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5345" y="6044199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100" kern="1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安全</a:t>
                </a:r>
              </a:p>
            </p:txBody>
          </p:sp>
          <p:sp>
            <p:nvSpPr>
              <p:cNvPr id="100" name="iconfont-11899-5651345">
                <a:extLst>
                  <a:ext uri="{FF2B5EF4-FFF2-40B4-BE49-F238E27FC236}">
                    <a16:creationId xmlns:a16="http://schemas.microsoft.com/office/drawing/2014/main" id="{E4096308-D76C-4D8C-88DF-05F6B96EEE8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99612" y="5405908"/>
                <a:ext cx="369975" cy="431177"/>
              </a:xfrm>
              <a:custGeom>
                <a:avLst/>
                <a:gdLst>
                  <a:gd name="T0" fmla="*/ 8489 w 8903"/>
                  <a:gd name="T1" fmla="*/ 1496 h 10375"/>
                  <a:gd name="T2" fmla="*/ 4460 w 8903"/>
                  <a:gd name="T3" fmla="*/ 0 h 10375"/>
                  <a:gd name="T4" fmla="*/ 417 w 8903"/>
                  <a:gd name="T5" fmla="*/ 1501 h 10375"/>
                  <a:gd name="T6" fmla="*/ 5 w 8903"/>
                  <a:gd name="T7" fmla="*/ 2163 h 10375"/>
                  <a:gd name="T8" fmla="*/ 687 w 8903"/>
                  <a:gd name="T9" fmla="*/ 5993 h 10375"/>
                  <a:gd name="T10" fmla="*/ 4396 w 8903"/>
                  <a:gd name="T11" fmla="*/ 10367 h 10375"/>
                  <a:gd name="T12" fmla="*/ 4456 w 8903"/>
                  <a:gd name="T13" fmla="*/ 10375 h 10375"/>
                  <a:gd name="T14" fmla="*/ 4519 w 8903"/>
                  <a:gd name="T15" fmla="*/ 10366 h 10375"/>
                  <a:gd name="T16" fmla="*/ 8214 w 8903"/>
                  <a:gd name="T17" fmla="*/ 5993 h 10375"/>
                  <a:gd name="T18" fmla="*/ 8898 w 8903"/>
                  <a:gd name="T19" fmla="*/ 2155 h 10375"/>
                  <a:gd name="T20" fmla="*/ 8489 w 8903"/>
                  <a:gd name="T21" fmla="*/ 1496 h 10375"/>
                  <a:gd name="T22" fmla="*/ 7380 w 8903"/>
                  <a:gd name="T23" fmla="*/ 5740 h 10375"/>
                  <a:gd name="T24" fmla="*/ 4454 w 8903"/>
                  <a:gd name="T25" fmla="*/ 9335 h 10375"/>
                  <a:gd name="T26" fmla="*/ 1522 w 8903"/>
                  <a:gd name="T27" fmla="*/ 5739 h 10375"/>
                  <a:gd name="T28" fmla="*/ 949 w 8903"/>
                  <a:gd name="T29" fmla="*/ 2497 h 10375"/>
                  <a:gd name="T30" fmla="*/ 1060 w 8903"/>
                  <a:gd name="T31" fmla="*/ 2316 h 10375"/>
                  <a:gd name="T32" fmla="*/ 4460 w 8903"/>
                  <a:gd name="T33" fmla="*/ 1026 h 10375"/>
                  <a:gd name="T34" fmla="*/ 7846 w 8903"/>
                  <a:gd name="T35" fmla="*/ 2312 h 10375"/>
                  <a:gd name="T36" fmla="*/ 7956 w 8903"/>
                  <a:gd name="T37" fmla="*/ 2491 h 10375"/>
                  <a:gd name="T38" fmla="*/ 7380 w 8903"/>
                  <a:gd name="T39" fmla="*/ 5740 h 10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903" h="10375">
                    <a:moveTo>
                      <a:pt x="8489" y="1496"/>
                    </a:moveTo>
                    <a:cubicBezTo>
                      <a:pt x="7294" y="941"/>
                      <a:pt x="5101" y="1"/>
                      <a:pt x="4460" y="0"/>
                    </a:cubicBezTo>
                    <a:cubicBezTo>
                      <a:pt x="3819" y="2"/>
                      <a:pt x="1617" y="945"/>
                      <a:pt x="417" y="1501"/>
                    </a:cubicBezTo>
                    <a:cubicBezTo>
                      <a:pt x="165" y="1617"/>
                      <a:pt x="0" y="1883"/>
                      <a:pt x="5" y="2163"/>
                    </a:cubicBezTo>
                    <a:cubicBezTo>
                      <a:pt x="25" y="3177"/>
                      <a:pt x="160" y="4665"/>
                      <a:pt x="687" y="5993"/>
                    </a:cubicBezTo>
                    <a:cubicBezTo>
                      <a:pt x="1830" y="8875"/>
                      <a:pt x="3834" y="10225"/>
                      <a:pt x="4396" y="10367"/>
                    </a:cubicBezTo>
                    <a:cubicBezTo>
                      <a:pt x="4416" y="10372"/>
                      <a:pt x="4436" y="10375"/>
                      <a:pt x="4456" y="10375"/>
                    </a:cubicBezTo>
                    <a:cubicBezTo>
                      <a:pt x="4477" y="10375"/>
                      <a:pt x="4499" y="10372"/>
                      <a:pt x="4519" y="10366"/>
                    </a:cubicBezTo>
                    <a:cubicBezTo>
                      <a:pt x="5163" y="10196"/>
                      <a:pt x="7139" y="8696"/>
                      <a:pt x="8214" y="5993"/>
                    </a:cubicBezTo>
                    <a:cubicBezTo>
                      <a:pt x="8741" y="4670"/>
                      <a:pt x="8876" y="3175"/>
                      <a:pt x="8898" y="2155"/>
                    </a:cubicBezTo>
                    <a:cubicBezTo>
                      <a:pt x="8903" y="1907"/>
                      <a:pt x="8711" y="1600"/>
                      <a:pt x="8489" y="1496"/>
                    </a:cubicBezTo>
                    <a:close/>
                    <a:moveTo>
                      <a:pt x="7380" y="5740"/>
                    </a:moveTo>
                    <a:cubicBezTo>
                      <a:pt x="6493" y="7971"/>
                      <a:pt x="4897" y="9155"/>
                      <a:pt x="4454" y="9335"/>
                    </a:cubicBezTo>
                    <a:cubicBezTo>
                      <a:pt x="3989" y="9160"/>
                      <a:pt x="2440" y="8054"/>
                      <a:pt x="1522" y="5739"/>
                    </a:cubicBezTo>
                    <a:cubicBezTo>
                      <a:pt x="1080" y="4621"/>
                      <a:pt x="966" y="3359"/>
                      <a:pt x="949" y="2497"/>
                    </a:cubicBezTo>
                    <a:cubicBezTo>
                      <a:pt x="947" y="2414"/>
                      <a:pt x="1004" y="2342"/>
                      <a:pt x="1060" y="2316"/>
                    </a:cubicBezTo>
                    <a:cubicBezTo>
                      <a:pt x="2644" y="1582"/>
                      <a:pt x="4106" y="1027"/>
                      <a:pt x="4460" y="1026"/>
                    </a:cubicBezTo>
                    <a:cubicBezTo>
                      <a:pt x="4815" y="1027"/>
                      <a:pt x="6271" y="1580"/>
                      <a:pt x="7846" y="2312"/>
                    </a:cubicBezTo>
                    <a:cubicBezTo>
                      <a:pt x="7886" y="2334"/>
                      <a:pt x="7957" y="2441"/>
                      <a:pt x="7956" y="2491"/>
                    </a:cubicBezTo>
                    <a:cubicBezTo>
                      <a:pt x="7937" y="3359"/>
                      <a:pt x="7822" y="4626"/>
                      <a:pt x="7380" y="57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D3E70B2E-F21E-4F7F-BFC3-DFD7498EB865}"/>
                </a:ext>
              </a:extLst>
            </p:cNvPr>
            <p:cNvGrpSpPr/>
            <p:nvPr/>
          </p:nvGrpSpPr>
          <p:grpSpPr>
            <a:xfrm>
              <a:off x="8568518" y="3897372"/>
              <a:ext cx="716938" cy="1025164"/>
              <a:chOff x="496631" y="3981002"/>
              <a:chExt cx="716938" cy="1025164"/>
            </a:xfrm>
          </p:grpSpPr>
          <p:sp>
            <p:nvSpPr>
              <p:cNvPr id="93" name="标题 6">
                <a:extLst>
                  <a:ext uri="{FF2B5EF4-FFF2-40B4-BE49-F238E27FC236}">
                    <a16:creationId xmlns:a16="http://schemas.microsoft.com/office/drawing/2014/main" id="{35DAB647-1640-41F1-B1F4-F7289FAC59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703" y="4761484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识别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A746DE3C-7AAD-4AE1-BE30-F61313CEDDEF}"/>
                  </a:ext>
                </a:extLst>
              </p:cNvPr>
              <p:cNvSpPr/>
              <p:nvPr/>
            </p:nvSpPr>
            <p:spPr>
              <a:xfrm rot="12600000">
                <a:off x="496631" y="3981002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business-card_47912">
                <a:extLst>
                  <a:ext uri="{FF2B5EF4-FFF2-40B4-BE49-F238E27FC236}">
                    <a16:creationId xmlns:a16="http://schemas.microsoft.com/office/drawing/2014/main" id="{013222FF-5010-4846-B7D7-E315681A0DF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1029" y="4154773"/>
                <a:ext cx="368141" cy="369396"/>
              </a:xfrm>
              <a:custGeom>
                <a:avLst/>
                <a:gdLst>
                  <a:gd name="connsiteX0" fmla="*/ 358868 w 607156"/>
                  <a:gd name="connsiteY0" fmla="*/ 427147 h 609225"/>
                  <a:gd name="connsiteX1" fmla="*/ 468018 w 607156"/>
                  <a:gd name="connsiteY1" fmla="*/ 427147 h 609225"/>
                  <a:gd name="connsiteX2" fmla="*/ 480943 w 607156"/>
                  <a:gd name="connsiteY2" fmla="*/ 440063 h 609225"/>
                  <a:gd name="connsiteX3" fmla="*/ 480943 w 607156"/>
                  <a:gd name="connsiteY3" fmla="*/ 461590 h 609225"/>
                  <a:gd name="connsiteX4" fmla="*/ 468018 w 607156"/>
                  <a:gd name="connsiteY4" fmla="*/ 474506 h 609225"/>
                  <a:gd name="connsiteX5" fmla="*/ 370358 w 607156"/>
                  <a:gd name="connsiteY5" fmla="*/ 474506 h 609225"/>
                  <a:gd name="connsiteX6" fmla="*/ 370358 w 607156"/>
                  <a:gd name="connsiteY6" fmla="*/ 465895 h 609225"/>
                  <a:gd name="connsiteX7" fmla="*/ 358868 w 607156"/>
                  <a:gd name="connsiteY7" fmla="*/ 427147 h 609225"/>
                  <a:gd name="connsiteX8" fmla="*/ 328686 w 607156"/>
                  <a:gd name="connsiteY8" fmla="*/ 339787 h 609225"/>
                  <a:gd name="connsiteX9" fmla="*/ 468016 w 607156"/>
                  <a:gd name="connsiteY9" fmla="*/ 339787 h 609225"/>
                  <a:gd name="connsiteX10" fmla="*/ 480943 w 607156"/>
                  <a:gd name="connsiteY10" fmla="*/ 352640 h 609225"/>
                  <a:gd name="connsiteX11" fmla="*/ 480943 w 607156"/>
                  <a:gd name="connsiteY11" fmla="*/ 374063 h 609225"/>
                  <a:gd name="connsiteX12" fmla="*/ 468016 w 607156"/>
                  <a:gd name="connsiteY12" fmla="*/ 386916 h 609225"/>
                  <a:gd name="connsiteX13" fmla="*/ 301394 w 607156"/>
                  <a:gd name="connsiteY13" fmla="*/ 386916 h 609225"/>
                  <a:gd name="connsiteX14" fmla="*/ 301394 w 607156"/>
                  <a:gd name="connsiteY14" fmla="*/ 374063 h 609225"/>
                  <a:gd name="connsiteX15" fmla="*/ 301394 w 607156"/>
                  <a:gd name="connsiteY15" fmla="*/ 372635 h 609225"/>
                  <a:gd name="connsiteX16" fmla="*/ 328686 w 607156"/>
                  <a:gd name="connsiteY16" fmla="*/ 339787 h 609225"/>
                  <a:gd name="connsiteX17" fmla="*/ 307141 w 607156"/>
                  <a:gd name="connsiteY17" fmla="*/ 252196 h 609225"/>
                  <a:gd name="connsiteX18" fmla="*/ 468016 w 607156"/>
                  <a:gd name="connsiteY18" fmla="*/ 252196 h 609225"/>
                  <a:gd name="connsiteX19" fmla="*/ 480943 w 607156"/>
                  <a:gd name="connsiteY19" fmla="*/ 265112 h 609225"/>
                  <a:gd name="connsiteX20" fmla="*/ 480943 w 607156"/>
                  <a:gd name="connsiteY20" fmla="*/ 286639 h 609225"/>
                  <a:gd name="connsiteX21" fmla="*/ 468016 w 607156"/>
                  <a:gd name="connsiteY21" fmla="*/ 299555 h 609225"/>
                  <a:gd name="connsiteX22" fmla="*/ 324378 w 607156"/>
                  <a:gd name="connsiteY22" fmla="*/ 299555 h 609225"/>
                  <a:gd name="connsiteX23" fmla="*/ 317196 w 607156"/>
                  <a:gd name="connsiteY23" fmla="*/ 290944 h 609225"/>
                  <a:gd name="connsiteX24" fmla="*/ 307141 w 607156"/>
                  <a:gd name="connsiteY24" fmla="*/ 252196 h 609225"/>
                  <a:gd name="connsiteX25" fmla="*/ 239782 w 607156"/>
                  <a:gd name="connsiteY25" fmla="*/ 227827 h 609225"/>
                  <a:gd name="connsiteX26" fmla="*/ 301473 w 607156"/>
                  <a:gd name="connsiteY26" fmla="*/ 303820 h 609225"/>
                  <a:gd name="connsiteX27" fmla="*/ 304342 w 607156"/>
                  <a:gd name="connsiteY27" fmla="*/ 303820 h 609225"/>
                  <a:gd name="connsiteX28" fmla="*/ 312950 w 607156"/>
                  <a:gd name="connsiteY28" fmla="*/ 326761 h 609225"/>
                  <a:gd name="connsiteX29" fmla="*/ 295734 w 607156"/>
                  <a:gd name="connsiteY29" fmla="*/ 356871 h 609225"/>
                  <a:gd name="connsiteX30" fmla="*/ 291430 w 607156"/>
                  <a:gd name="connsiteY30" fmla="*/ 355438 h 609225"/>
                  <a:gd name="connsiteX31" fmla="*/ 271345 w 607156"/>
                  <a:gd name="connsiteY31" fmla="*/ 386982 h 609225"/>
                  <a:gd name="connsiteX32" fmla="*/ 267041 w 607156"/>
                  <a:gd name="connsiteY32" fmla="*/ 395585 h 609225"/>
                  <a:gd name="connsiteX33" fmla="*/ 281387 w 607156"/>
                  <a:gd name="connsiteY33" fmla="*/ 408489 h 609225"/>
                  <a:gd name="connsiteX34" fmla="*/ 295734 w 607156"/>
                  <a:gd name="connsiteY34" fmla="*/ 408489 h 609225"/>
                  <a:gd name="connsiteX35" fmla="*/ 353121 w 607156"/>
                  <a:gd name="connsiteY35" fmla="*/ 465842 h 609225"/>
                  <a:gd name="connsiteX36" fmla="*/ 353121 w 607156"/>
                  <a:gd name="connsiteY36" fmla="*/ 481614 h 609225"/>
                  <a:gd name="connsiteX37" fmla="*/ 335905 w 607156"/>
                  <a:gd name="connsiteY37" fmla="*/ 500254 h 609225"/>
                  <a:gd name="connsiteX38" fmla="*/ 145093 w 607156"/>
                  <a:gd name="connsiteY38" fmla="*/ 500254 h 609225"/>
                  <a:gd name="connsiteX39" fmla="*/ 126443 w 607156"/>
                  <a:gd name="connsiteY39" fmla="*/ 481614 h 609225"/>
                  <a:gd name="connsiteX40" fmla="*/ 126443 w 607156"/>
                  <a:gd name="connsiteY40" fmla="*/ 465842 h 609225"/>
                  <a:gd name="connsiteX41" fmla="*/ 183830 w 607156"/>
                  <a:gd name="connsiteY41" fmla="*/ 408489 h 609225"/>
                  <a:gd name="connsiteX42" fmla="*/ 198176 w 607156"/>
                  <a:gd name="connsiteY42" fmla="*/ 408489 h 609225"/>
                  <a:gd name="connsiteX43" fmla="*/ 212523 w 607156"/>
                  <a:gd name="connsiteY43" fmla="*/ 395585 h 609225"/>
                  <a:gd name="connsiteX44" fmla="*/ 209654 w 607156"/>
                  <a:gd name="connsiteY44" fmla="*/ 386982 h 609225"/>
                  <a:gd name="connsiteX45" fmla="*/ 188134 w 607156"/>
                  <a:gd name="connsiteY45" fmla="*/ 356871 h 609225"/>
                  <a:gd name="connsiteX46" fmla="*/ 185264 w 607156"/>
                  <a:gd name="connsiteY46" fmla="*/ 356871 h 609225"/>
                  <a:gd name="connsiteX47" fmla="*/ 168048 w 607156"/>
                  <a:gd name="connsiteY47" fmla="*/ 326761 h 609225"/>
                  <a:gd name="connsiteX48" fmla="*/ 176656 w 607156"/>
                  <a:gd name="connsiteY48" fmla="*/ 303820 h 609225"/>
                  <a:gd name="connsiteX49" fmla="*/ 179526 w 607156"/>
                  <a:gd name="connsiteY49" fmla="*/ 303820 h 609225"/>
                  <a:gd name="connsiteX50" fmla="*/ 239782 w 607156"/>
                  <a:gd name="connsiteY50" fmla="*/ 227827 h 609225"/>
                  <a:gd name="connsiteX51" fmla="*/ 81815 w 607156"/>
                  <a:gd name="connsiteY51" fmla="*/ 157682 h 609225"/>
                  <a:gd name="connsiteX52" fmla="*/ 38754 w 607156"/>
                  <a:gd name="connsiteY52" fmla="*/ 200686 h 609225"/>
                  <a:gd name="connsiteX53" fmla="*/ 38754 w 607156"/>
                  <a:gd name="connsiteY53" fmla="*/ 527517 h 609225"/>
                  <a:gd name="connsiteX54" fmla="*/ 81815 w 607156"/>
                  <a:gd name="connsiteY54" fmla="*/ 570521 h 609225"/>
                  <a:gd name="connsiteX55" fmla="*/ 525341 w 607156"/>
                  <a:gd name="connsiteY55" fmla="*/ 570521 h 609225"/>
                  <a:gd name="connsiteX56" fmla="*/ 568402 w 607156"/>
                  <a:gd name="connsiteY56" fmla="*/ 527517 h 609225"/>
                  <a:gd name="connsiteX57" fmla="*/ 568402 w 607156"/>
                  <a:gd name="connsiteY57" fmla="*/ 200686 h 609225"/>
                  <a:gd name="connsiteX58" fmla="*/ 525341 w 607156"/>
                  <a:gd name="connsiteY58" fmla="*/ 157682 h 609225"/>
                  <a:gd name="connsiteX59" fmla="*/ 387547 w 607156"/>
                  <a:gd name="connsiteY59" fmla="*/ 157682 h 609225"/>
                  <a:gd name="connsiteX60" fmla="*/ 387547 w 607156"/>
                  <a:gd name="connsiteY60" fmla="*/ 199252 h 609225"/>
                  <a:gd name="connsiteX61" fmla="*/ 229657 w 607156"/>
                  <a:gd name="connsiteY61" fmla="*/ 199252 h 609225"/>
                  <a:gd name="connsiteX62" fmla="*/ 229657 w 607156"/>
                  <a:gd name="connsiteY62" fmla="*/ 157682 h 609225"/>
                  <a:gd name="connsiteX63" fmla="*/ 310130 w 607156"/>
                  <a:gd name="connsiteY63" fmla="*/ 73107 h 609225"/>
                  <a:gd name="connsiteX64" fmla="*/ 327372 w 607156"/>
                  <a:gd name="connsiteY64" fmla="*/ 89545 h 609225"/>
                  <a:gd name="connsiteX65" fmla="*/ 310130 w 607156"/>
                  <a:gd name="connsiteY65" fmla="*/ 105983 h 609225"/>
                  <a:gd name="connsiteX66" fmla="*/ 292888 w 607156"/>
                  <a:gd name="connsiteY66" fmla="*/ 89545 h 609225"/>
                  <a:gd name="connsiteX67" fmla="*/ 310130 w 607156"/>
                  <a:gd name="connsiteY67" fmla="*/ 73107 h 609225"/>
                  <a:gd name="connsiteX68" fmla="*/ 269847 w 607156"/>
                  <a:gd name="connsiteY68" fmla="*/ 38704 h 609225"/>
                  <a:gd name="connsiteX69" fmla="*/ 269847 w 607156"/>
                  <a:gd name="connsiteY69" fmla="*/ 160549 h 609225"/>
                  <a:gd name="connsiteX70" fmla="*/ 348792 w 607156"/>
                  <a:gd name="connsiteY70" fmla="*/ 160549 h 609225"/>
                  <a:gd name="connsiteX71" fmla="*/ 348792 w 607156"/>
                  <a:gd name="connsiteY71" fmla="*/ 38704 h 609225"/>
                  <a:gd name="connsiteX72" fmla="*/ 229657 w 607156"/>
                  <a:gd name="connsiteY72" fmla="*/ 0 h 609225"/>
                  <a:gd name="connsiteX73" fmla="*/ 387547 w 607156"/>
                  <a:gd name="connsiteY73" fmla="*/ 0 h 609225"/>
                  <a:gd name="connsiteX74" fmla="*/ 387547 w 607156"/>
                  <a:gd name="connsiteY74" fmla="*/ 118978 h 609225"/>
                  <a:gd name="connsiteX75" fmla="*/ 525341 w 607156"/>
                  <a:gd name="connsiteY75" fmla="*/ 118978 h 609225"/>
                  <a:gd name="connsiteX76" fmla="*/ 607156 w 607156"/>
                  <a:gd name="connsiteY76" fmla="*/ 200686 h 609225"/>
                  <a:gd name="connsiteX77" fmla="*/ 607156 w 607156"/>
                  <a:gd name="connsiteY77" fmla="*/ 527517 h 609225"/>
                  <a:gd name="connsiteX78" fmla="*/ 525341 w 607156"/>
                  <a:gd name="connsiteY78" fmla="*/ 609225 h 609225"/>
                  <a:gd name="connsiteX79" fmla="*/ 81815 w 607156"/>
                  <a:gd name="connsiteY79" fmla="*/ 609225 h 609225"/>
                  <a:gd name="connsiteX80" fmla="*/ 0 w 607156"/>
                  <a:gd name="connsiteY80" fmla="*/ 527517 h 609225"/>
                  <a:gd name="connsiteX81" fmla="*/ 0 w 607156"/>
                  <a:gd name="connsiteY81" fmla="*/ 200686 h 609225"/>
                  <a:gd name="connsiteX82" fmla="*/ 81815 w 607156"/>
                  <a:gd name="connsiteY82" fmla="*/ 118978 h 609225"/>
                  <a:gd name="connsiteX83" fmla="*/ 229657 w 607156"/>
                  <a:gd name="connsiteY83" fmla="*/ 118978 h 60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7156" h="609225">
                    <a:moveTo>
                      <a:pt x="358868" y="427147"/>
                    </a:moveTo>
                    <a:lnTo>
                      <a:pt x="468018" y="427147"/>
                    </a:lnTo>
                    <a:cubicBezTo>
                      <a:pt x="475199" y="427147"/>
                      <a:pt x="480943" y="432888"/>
                      <a:pt x="480943" y="440063"/>
                    </a:cubicBezTo>
                    <a:lnTo>
                      <a:pt x="480943" y="461590"/>
                    </a:lnTo>
                    <a:cubicBezTo>
                      <a:pt x="480943" y="468766"/>
                      <a:pt x="475199" y="474506"/>
                      <a:pt x="468018" y="474506"/>
                    </a:cubicBezTo>
                    <a:lnTo>
                      <a:pt x="370358" y="474506"/>
                    </a:lnTo>
                    <a:lnTo>
                      <a:pt x="370358" y="465895"/>
                    </a:lnTo>
                    <a:cubicBezTo>
                      <a:pt x="370358" y="451544"/>
                      <a:pt x="366049" y="438628"/>
                      <a:pt x="358868" y="427147"/>
                    </a:cubicBezTo>
                    <a:close/>
                    <a:moveTo>
                      <a:pt x="328686" y="339787"/>
                    </a:moveTo>
                    <a:lnTo>
                      <a:pt x="468016" y="339787"/>
                    </a:lnTo>
                    <a:cubicBezTo>
                      <a:pt x="475198" y="339787"/>
                      <a:pt x="480943" y="345500"/>
                      <a:pt x="480943" y="352640"/>
                    </a:cubicBezTo>
                    <a:lnTo>
                      <a:pt x="480943" y="374063"/>
                    </a:lnTo>
                    <a:cubicBezTo>
                      <a:pt x="480943" y="381203"/>
                      <a:pt x="475198" y="386916"/>
                      <a:pt x="468016" y="386916"/>
                    </a:cubicBezTo>
                    <a:lnTo>
                      <a:pt x="301394" y="386916"/>
                    </a:lnTo>
                    <a:lnTo>
                      <a:pt x="301394" y="374063"/>
                    </a:lnTo>
                    <a:cubicBezTo>
                      <a:pt x="301394" y="374063"/>
                      <a:pt x="301394" y="374063"/>
                      <a:pt x="301394" y="372635"/>
                    </a:cubicBezTo>
                    <a:cubicBezTo>
                      <a:pt x="314322" y="368350"/>
                      <a:pt x="324377" y="354069"/>
                      <a:pt x="328686" y="339787"/>
                    </a:cubicBezTo>
                    <a:close/>
                    <a:moveTo>
                      <a:pt x="307141" y="252196"/>
                    </a:moveTo>
                    <a:lnTo>
                      <a:pt x="468016" y="252196"/>
                    </a:lnTo>
                    <a:cubicBezTo>
                      <a:pt x="475198" y="252196"/>
                      <a:pt x="480943" y="257937"/>
                      <a:pt x="480943" y="265112"/>
                    </a:cubicBezTo>
                    <a:lnTo>
                      <a:pt x="480943" y="286639"/>
                    </a:lnTo>
                    <a:cubicBezTo>
                      <a:pt x="480943" y="293815"/>
                      <a:pt x="475198" y="299555"/>
                      <a:pt x="468016" y="299555"/>
                    </a:cubicBezTo>
                    <a:lnTo>
                      <a:pt x="324378" y="299555"/>
                    </a:lnTo>
                    <a:cubicBezTo>
                      <a:pt x="322941" y="295250"/>
                      <a:pt x="320069" y="292379"/>
                      <a:pt x="317196" y="290944"/>
                    </a:cubicBezTo>
                    <a:cubicBezTo>
                      <a:pt x="315760" y="275158"/>
                      <a:pt x="311450" y="262242"/>
                      <a:pt x="307141" y="252196"/>
                    </a:cubicBezTo>
                    <a:close/>
                    <a:moveTo>
                      <a:pt x="239782" y="227827"/>
                    </a:moveTo>
                    <a:cubicBezTo>
                      <a:pt x="291430" y="227827"/>
                      <a:pt x="300038" y="270842"/>
                      <a:pt x="301473" y="303820"/>
                    </a:cubicBezTo>
                    <a:cubicBezTo>
                      <a:pt x="301473" y="303820"/>
                      <a:pt x="302908" y="303820"/>
                      <a:pt x="304342" y="303820"/>
                    </a:cubicBezTo>
                    <a:cubicBezTo>
                      <a:pt x="311516" y="303820"/>
                      <a:pt x="312950" y="313857"/>
                      <a:pt x="312950" y="326761"/>
                    </a:cubicBezTo>
                    <a:cubicBezTo>
                      <a:pt x="312950" y="338232"/>
                      <a:pt x="302908" y="356871"/>
                      <a:pt x="295734" y="356871"/>
                    </a:cubicBezTo>
                    <a:cubicBezTo>
                      <a:pt x="294300" y="356871"/>
                      <a:pt x="292865" y="356871"/>
                      <a:pt x="291430" y="355438"/>
                    </a:cubicBezTo>
                    <a:cubicBezTo>
                      <a:pt x="287126" y="368342"/>
                      <a:pt x="279953" y="378379"/>
                      <a:pt x="271345" y="386982"/>
                    </a:cubicBezTo>
                    <a:cubicBezTo>
                      <a:pt x="268475" y="389849"/>
                      <a:pt x="267041" y="392717"/>
                      <a:pt x="267041" y="395585"/>
                    </a:cubicBezTo>
                    <a:cubicBezTo>
                      <a:pt x="267041" y="402754"/>
                      <a:pt x="274214" y="408489"/>
                      <a:pt x="281387" y="408489"/>
                    </a:cubicBezTo>
                    <a:lnTo>
                      <a:pt x="295734" y="408489"/>
                    </a:lnTo>
                    <a:cubicBezTo>
                      <a:pt x="327297" y="408489"/>
                      <a:pt x="353121" y="434298"/>
                      <a:pt x="353121" y="465842"/>
                    </a:cubicBezTo>
                    <a:lnTo>
                      <a:pt x="353121" y="481614"/>
                    </a:lnTo>
                    <a:cubicBezTo>
                      <a:pt x="353121" y="491651"/>
                      <a:pt x="345948" y="500254"/>
                      <a:pt x="335905" y="500254"/>
                    </a:cubicBezTo>
                    <a:lnTo>
                      <a:pt x="145093" y="500254"/>
                    </a:lnTo>
                    <a:cubicBezTo>
                      <a:pt x="135051" y="500254"/>
                      <a:pt x="126443" y="491651"/>
                      <a:pt x="126443" y="481614"/>
                    </a:cubicBezTo>
                    <a:lnTo>
                      <a:pt x="126443" y="465842"/>
                    </a:lnTo>
                    <a:cubicBezTo>
                      <a:pt x="126443" y="434298"/>
                      <a:pt x="152267" y="408489"/>
                      <a:pt x="183830" y="408489"/>
                    </a:cubicBezTo>
                    <a:lnTo>
                      <a:pt x="198176" y="408489"/>
                    </a:lnTo>
                    <a:cubicBezTo>
                      <a:pt x="205350" y="408489"/>
                      <a:pt x="212523" y="402754"/>
                      <a:pt x="212523" y="395585"/>
                    </a:cubicBezTo>
                    <a:cubicBezTo>
                      <a:pt x="212523" y="392717"/>
                      <a:pt x="211088" y="389849"/>
                      <a:pt x="209654" y="386982"/>
                    </a:cubicBezTo>
                    <a:cubicBezTo>
                      <a:pt x="201046" y="379813"/>
                      <a:pt x="193872" y="368342"/>
                      <a:pt x="188134" y="356871"/>
                    </a:cubicBezTo>
                    <a:cubicBezTo>
                      <a:pt x="186699" y="356871"/>
                      <a:pt x="186699" y="356871"/>
                      <a:pt x="185264" y="356871"/>
                    </a:cubicBezTo>
                    <a:cubicBezTo>
                      <a:pt x="176656" y="356871"/>
                      <a:pt x="168048" y="338232"/>
                      <a:pt x="168048" y="326761"/>
                    </a:cubicBezTo>
                    <a:cubicBezTo>
                      <a:pt x="168048" y="313857"/>
                      <a:pt x="168048" y="303820"/>
                      <a:pt x="176656" y="303820"/>
                    </a:cubicBezTo>
                    <a:cubicBezTo>
                      <a:pt x="178091" y="303820"/>
                      <a:pt x="178091" y="303820"/>
                      <a:pt x="179526" y="303820"/>
                    </a:cubicBezTo>
                    <a:cubicBezTo>
                      <a:pt x="179526" y="270842"/>
                      <a:pt x="185264" y="227827"/>
                      <a:pt x="239782" y="227827"/>
                    </a:cubicBezTo>
                    <a:close/>
                    <a:moveTo>
                      <a:pt x="81815" y="157682"/>
                    </a:moveTo>
                    <a:cubicBezTo>
                      <a:pt x="58849" y="157682"/>
                      <a:pt x="38754" y="176317"/>
                      <a:pt x="38754" y="200686"/>
                    </a:cubicBezTo>
                    <a:lnTo>
                      <a:pt x="38754" y="527517"/>
                    </a:lnTo>
                    <a:cubicBezTo>
                      <a:pt x="38754" y="550453"/>
                      <a:pt x="58849" y="570521"/>
                      <a:pt x="81815" y="570521"/>
                    </a:cubicBezTo>
                    <a:lnTo>
                      <a:pt x="525341" y="570521"/>
                    </a:lnTo>
                    <a:cubicBezTo>
                      <a:pt x="549742" y="570521"/>
                      <a:pt x="568402" y="550453"/>
                      <a:pt x="568402" y="527517"/>
                    </a:cubicBezTo>
                    <a:lnTo>
                      <a:pt x="568402" y="200686"/>
                    </a:lnTo>
                    <a:cubicBezTo>
                      <a:pt x="568402" y="176317"/>
                      <a:pt x="549742" y="157682"/>
                      <a:pt x="525341" y="157682"/>
                    </a:cubicBezTo>
                    <a:lnTo>
                      <a:pt x="387547" y="157682"/>
                    </a:lnTo>
                    <a:lnTo>
                      <a:pt x="387547" y="199252"/>
                    </a:lnTo>
                    <a:lnTo>
                      <a:pt x="229657" y="199252"/>
                    </a:lnTo>
                    <a:lnTo>
                      <a:pt x="229657" y="157682"/>
                    </a:lnTo>
                    <a:close/>
                    <a:moveTo>
                      <a:pt x="310130" y="73107"/>
                    </a:moveTo>
                    <a:cubicBezTo>
                      <a:pt x="319652" y="73107"/>
                      <a:pt x="327372" y="80467"/>
                      <a:pt x="327372" y="89545"/>
                    </a:cubicBezTo>
                    <a:cubicBezTo>
                      <a:pt x="327372" y="98623"/>
                      <a:pt x="319652" y="105983"/>
                      <a:pt x="310130" y="105983"/>
                    </a:cubicBezTo>
                    <a:cubicBezTo>
                      <a:pt x="300608" y="105983"/>
                      <a:pt x="292888" y="98623"/>
                      <a:pt x="292888" y="89545"/>
                    </a:cubicBezTo>
                    <a:cubicBezTo>
                      <a:pt x="292888" y="80467"/>
                      <a:pt x="300608" y="73107"/>
                      <a:pt x="310130" y="73107"/>
                    </a:cubicBezTo>
                    <a:close/>
                    <a:moveTo>
                      <a:pt x="269847" y="38704"/>
                    </a:moveTo>
                    <a:lnTo>
                      <a:pt x="269847" y="160549"/>
                    </a:lnTo>
                    <a:lnTo>
                      <a:pt x="348792" y="160549"/>
                    </a:lnTo>
                    <a:lnTo>
                      <a:pt x="348792" y="38704"/>
                    </a:lnTo>
                    <a:close/>
                    <a:moveTo>
                      <a:pt x="229657" y="0"/>
                    </a:moveTo>
                    <a:lnTo>
                      <a:pt x="387547" y="0"/>
                    </a:lnTo>
                    <a:lnTo>
                      <a:pt x="387547" y="118978"/>
                    </a:lnTo>
                    <a:lnTo>
                      <a:pt x="525341" y="118978"/>
                    </a:lnTo>
                    <a:cubicBezTo>
                      <a:pt x="571272" y="118978"/>
                      <a:pt x="607156" y="154815"/>
                      <a:pt x="607156" y="200686"/>
                    </a:cubicBezTo>
                    <a:lnTo>
                      <a:pt x="607156" y="527517"/>
                    </a:lnTo>
                    <a:cubicBezTo>
                      <a:pt x="607156" y="571955"/>
                      <a:pt x="571272" y="609225"/>
                      <a:pt x="525341" y="609225"/>
                    </a:cubicBezTo>
                    <a:lnTo>
                      <a:pt x="81815" y="609225"/>
                    </a:lnTo>
                    <a:cubicBezTo>
                      <a:pt x="37319" y="609225"/>
                      <a:pt x="0" y="571955"/>
                      <a:pt x="0" y="527517"/>
                    </a:cubicBezTo>
                    <a:lnTo>
                      <a:pt x="0" y="200686"/>
                    </a:lnTo>
                    <a:cubicBezTo>
                      <a:pt x="0" y="154815"/>
                      <a:pt x="37319" y="118978"/>
                      <a:pt x="81815" y="118978"/>
                    </a:cubicBezTo>
                    <a:lnTo>
                      <a:pt x="229657" y="1189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733D3C5-B2DC-4A60-94D9-E867A7606B3E}"/>
                </a:ext>
              </a:extLst>
            </p:cNvPr>
            <p:cNvGrpSpPr/>
            <p:nvPr/>
          </p:nvGrpSpPr>
          <p:grpSpPr>
            <a:xfrm>
              <a:off x="8568518" y="5067429"/>
              <a:ext cx="716938" cy="1017568"/>
              <a:chOff x="496631" y="5250268"/>
              <a:chExt cx="716938" cy="101756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252D77CA-6DBA-46C5-8551-3163DB9EAA7C}"/>
                  </a:ext>
                </a:extLst>
              </p:cNvPr>
              <p:cNvSpPr/>
              <p:nvPr/>
            </p:nvSpPr>
            <p:spPr>
              <a:xfrm rot="12600000">
                <a:off x="496631" y="5250268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标题 6">
                <a:extLst>
                  <a:ext uri="{FF2B5EF4-FFF2-40B4-BE49-F238E27FC236}">
                    <a16:creationId xmlns:a16="http://schemas.microsoft.com/office/drawing/2014/main" id="{9EF9D942-EF78-4226-B4C9-3D8151C59D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703" y="6023154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手势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thumb-up_66845">
                <a:extLst>
                  <a:ext uri="{FF2B5EF4-FFF2-40B4-BE49-F238E27FC236}">
                    <a16:creationId xmlns:a16="http://schemas.microsoft.com/office/drawing/2014/main" id="{8FD4C492-6E98-4F98-910A-4503D6C1F3F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98154" y="5386893"/>
                <a:ext cx="333086" cy="414265"/>
              </a:xfrm>
              <a:custGeom>
                <a:avLst/>
                <a:gdLst>
                  <a:gd name="T0" fmla="*/ 2201 w 3747"/>
                  <a:gd name="T1" fmla="*/ 333 h 4667"/>
                  <a:gd name="T2" fmla="*/ 2492 w 3747"/>
                  <a:gd name="T3" fmla="*/ 615 h 4667"/>
                  <a:gd name="T4" fmla="*/ 2297 w 3747"/>
                  <a:gd name="T5" fmla="*/ 1855 h 4667"/>
                  <a:gd name="T6" fmla="*/ 3016 w 3747"/>
                  <a:gd name="T7" fmla="*/ 1855 h 4667"/>
                  <a:gd name="T8" fmla="*/ 3413 w 3747"/>
                  <a:gd name="T9" fmla="*/ 2239 h 4667"/>
                  <a:gd name="T10" fmla="*/ 3131 w 3747"/>
                  <a:gd name="T11" fmla="*/ 2622 h 4667"/>
                  <a:gd name="T12" fmla="*/ 3184 w 3747"/>
                  <a:gd name="T13" fmla="*/ 2818 h 4667"/>
                  <a:gd name="T14" fmla="*/ 2940 w 3747"/>
                  <a:gd name="T15" fmla="*/ 3175 h 4667"/>
                  <a:gd name="T16" fmla="*/ 3000 w 3747"/>
                  <a:gd name="T17" fmla="*/ 3381 h 4667"/>
                  <a:gd name="T18" fmla="*/ 2688 w 3747"/>
                  <a:gd name="T19" fmla="*/ 3758 h 4667"/>
                  <a:gd name="T20" fmla="*/ 2739 w 3747"/>
                  <a:gd name="T21" fmla="*/ 3949 h 4667"/>
                  <a:gd name="T22" fmla="*/ 2356 w 3747"/>
                  <a:gd name="T23" fmla="*/ 4333 h 4667"/>
                  <a:gd name="T24" fmla="*/ 1949 w 3747"/>
                  <a:gd name="T25" fmla="*/ 4333 h 4667"/>
                  <a:gd name="T26" fmla="*/ 333 w 3747"/>
                  <a:gd name="T27" fmla="*/ 3916 h 4667"/>
                  <a:gd name="T28" fmla="*/ 333 w 3747"/>
                  <a:gd name="T29" fmla="*/ 2333 h 4667"/>
                  <a:gd name="T30" fmla="*/ 1451 w 3747"/>
                  <a:gd name="T31" fmla="*/ 1749 h 4667"/>
                  <a:gd name="T32" fmla="*/ 1927 w 3747"/>
                  <a:gd name="T33" fmla="*/ 576 h 4667"/>
                  <a:gd name="T34" fmla="*/ 2201 w 3747"/>
                  <a:gd name="T35" fmla="*/ 333 h 4667"/>
                  <a:gd name="T36" fmla="*/ 2201 w 3747"/>
                  <a:gd name="T37" fmla="*/ 0 h 4667"/>
                  <a:gd name="T38" fmla="*/ 2201 w 3747"/>
                  <a:gd name="T39" fmla="*/ 0 h 4667"/>
                  <a:gd name="T40" fmla="*/ 1810 w 3747"/>
                  <a:gd name="T41" fmla="*/ 142 h 4667"/>
                  <a:gd name="T42" fmla="*/ 1596 w 3747"/>
                  <a:gd name="T43" fmla="*/ 534 h 4667"/>
                  <a:gd name="T44" fmla="*/ 1179 w 3747"/>
                  <a:gd name="T45" fmla="*/ 1556 h 4667"/>
                  <a:gd name="T46" fmla="*/ 1169 w 3747"/>
                  <a:gd name="T47" fmla="*/ 1571 h 4667"/>
                  <a:gd name="T48" fmla="*/ 333 w 3747"/>
                  <a:gd name="T49" fmla="*/ 2000 h 4667"/>
                  <a:gd name="T50" fmla="*/ 0 w 3747"/>
                  <a:gd name="T51" fmla="*/ 2333 h 4667"/>
                  <a:gd name="T52" fmla="*/ 0 w 3747"/>
                  <a:gd name="T53" fmla="*/ 3916 h 4667"/>
                  <a:gd name="T54" fmla="*/ 333 w 3747"/>
                  <a:gd name="T55" fmla="*/ 4249 h 4667"/>
                  <a:gd name="T56" fmla="*/ 671 w 3747"/>
                  <a:gd name="T57" fmla="*/ 4356 h 4667"/>
                  <a:gd name="T58" fmla="*/ 1111 w 3747"/>
                  <a:gd name="T59" fmla="*/ 4568 h 4667"/>
                  <a:gd name="T60" fmla="*/ 1949 w 3747"/>
                  <a:gd name="T61" fmla="*/ 4667 h 4667"/>
                  <a:gd name="T62" fmla="*/ 2356 w 3747"/>
                  <a:gd name="T63" fmla="*/ 4666 h 4667"/>
                  <a:gd name="T64" fmla="*/ 3073 w 3747"/>
                  <a:gd name="T65" fmla="*/ 3949 h 4667"/>
                  <a:gd name="T66" fmla="*/ 3073 w 3747"/>
                  <a:gd name="T67" fmla="*/ 3935 h 4667"/>
                  <a:gd name="T68" fmla="*/ 3334 w 3747"/>
                  <a:gd name="T69" fmla="*/ 3381 h 4667"/>
                  <a:gd name="T70" fmla="*/ 3329 w 3747"/>
                  <a:gd name="T71" fmla="*/ 3302 h 4667"/>
                  <a:gd name="T72" fmla="*/ 3389 w 3747"/>
                  <a:gd name="T73" fmla="*/ 3227 h 4667"/>
                  <a:gd name="T74" fmla="*/ 3518 w 3747"/>
                  <a:gd name="T75" fmla="*/ 2818 h 4667"/>
                  <a:gd name="T76" fmla="*/ 3517 w 3747"/>
                  <a:gd name="T77" fmla="*/ 2792 h 4667"/>
                  <a:gd name="T78" fmla="*/ 3747 w 3747"/>
                  <a:gd name="T79" fmla="*/ 2239 h 4667"/>
                  <a:gd name="T80" fmla="*/ 3524 w 3747"/>
                  <a:gd name="T81" fmla="*/ 1726 h 4667"/>
                  <a:gd name="T82" fmla="*/ 3016 w 3747"/>
                  <a:gd name="T83" fmla="*/ 1522 h 4667"/>
                  <a:gd name="T84" fmla="*/ 2786 w 3747"/>
                  <a:gd name="T85" fmla="*/ 1522 h 4667"/>
                  <a:gd name="T86" fmla="*/ 2820 w 3747"/>
                  <a:gd name="T87" fmla="*/ 552 h 4667"/>
                  <a:gd name="T88" fmla="*/ 2599 w 3747"/>
                  <a:gd name="T89" fmla="*/ 150 h 4667"/>
                  <a:gd name="T90" fmla="*/ 2201 w 3747"/>
                  <a:gd name="T91" fmla="*/ 0 h 4667"/>
                  <a:gd name="T92" fmla="*/ 2201 w 3747"/>
                  <a:gd name="T93" fmla="*/ 0 h 4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47" h="4667">
                    <a:moveTo>
                      <a:pt x="2201" y="333"/>
                    </a:moveTo>
                    <a:cubicBezTo>
                      <a:pt x="2326" y="333"/>
                      <a:pt x="2454" y="418"/>
                      <a:pt x="2492" y="615"/>
                    </a:cubicBezTo>
                    <a:cubicBezTo>
                      <a:pt x="2629" y="1324"/>
                      <a:pt x="2297" y="1855"/>
                      <a:pt x="2297" y="1855"/>
                    </a:cubicBezTo>
                    <a:lnTo>
                      <a:pt x="3016" y="1855"/>
                    </a:lnTo>
                    <a:cubicBezTo>
                      <a:pt x="3228" y="1855"/>
                      <a:pt x="3413" y="2027"/>
                      <a:pt x="3413" y="2239"/>
                    </a:cubicBezTo>
                    <a:cubicBezTo>
                      <a:pt x="3413" y="2451"/>
                      <a:pt x="3269" y="2622"/>
                      <a:pt x="3131" y="2622"/>
                    </a:cubicBezTo>
                    <a:cubicBezTo>
                      <a:pt x="3165" y="2680"/>
                      <a:pt x="3184" y="2746"/>
                      <a:pt x="3184" y="2818"/>
                    </a:cubicBezTo>
                    <a:cubicBezTo>
                      <a:pt x="3184" y="2981"/>
                      <a:pt x="3083" y="3119"/>
                      <a:pt x="2940" y="3175"/>
                    </a:cubicBezTo>
                    <a:cubicBezTo>
                      <a:pt x="2978" y="3235"/>
                      <a:pt x="3000" y="3305"/>
                      <a:pt x="3000" y="3381"/>
                    </a:cubicBezTo>
                    <a:cubicBezTo>
                      <a:pt x="3000" y="3569"/>
                      <a:pt x="2866" y="3725"/>
                      <a:pt x="2688" y="3758"/>
                    </a:cubicBezTo>
                    <a:cubicBezTo>
                      <a:pt x="2721" y="3815"/>
                      <a:pt x="2739" y="3880"/>
                      <a:pt x="2739" y="3949"/>
                    </a:cubicBezTo>
                    <a:cubicBezTo>
                      <a:pt x="2739" y="4161"/>
                      <a:pt x="2568" y="4333"/>
                      <a:pt x="2356" y="4333"/>
                    </a:cubicBezTo>
                    <a:lnTo>
                      <a:pt x="1949" y="4333"/>
                    </a:lnTo>
                    <a:cubicBezTo>
                      <a:pt x="745" y="4333"/>
                      <a:pt x="971" y="3916"/>
                      <a:pt x="333" y="3916"/>
                    </a:cubicBezTo>
                    <a:lnTo>
                      <a:pt x="333" y="2333"/>
                    </a:lnTo>
                    <a:cubicBezTo>
                      <a:pt x="741" y="2333"/>
                      <a:pt x="1095" y="2311"/>
                      <a:pt x="1451" y="1749"/>
                    </a:cubicBezTo>
                    <a:cubicBezTo>
                      <a:pt x="1700" y="1356"/>
                      <a:pt x="1860" y="1108"/>
                      <a:pt x="1927" y="576"/>
                    </a:cubicBezTo>
                    <a:cubicBezTo>
                      <a:pt x="1946" y="424"/>
                      <a:pt x="2072" y="333"/>
                      <a:pt x="2201" y="333"/>
                    </a:cubicBezTo>
                    <a:moveTo>
                      <a:pt x="2201" y="0"/>
                    </a:moveTo>
                    <a:lnTo>
                      <a:pt x="2201" y="0"/>
                    </a:lnTo>
                    <a:cubicBezTo>
                      <a:pt x="2058" y="0"/>
                      <a:pt x="1919" y="50"/>
                      <a:pt x="1810" y="142"/>
                    </a:cubicBezTo>
                    <a:cubicBezTo>
                      <a:pt x="1692" y="240"/>
                      <a:pt x="1616" y="379"/>
                      <a:pt x="1596" y="534"/>
                    </a:cubicBezTo>
                    <a:cubicBezTo>
                      <a:pt x="1540" y="986"/>
                      <a:pt x="1411" y="1188"/>
                      <a:pt x="1179" y="1556"/>
                    </a:cubicBezTo>
                    <a:lnTo>
                      <a:pt x="1169" y="1571"/>
                    </a:lnTo>
                    <a:cubicBezTo>
                      <a:pt x="898" y="2000"/>
                      <a:pt x="686" y="2000"/>
                      <a:pt x="333" y="2000"/>
                    </a:cubicBezTo>
                    <a:cubicBezTo>
                      <a:pt x="149" y="2000"/>
                      <a:pt x="0" y="2149"/>
                      <a:pt x="0" y="2333"/>
                    </a:cubicBezTo>
                    <a:lnTo>
                      <a:pt x="0" y="3916"/>
                    </a:lnTo>
                    <a:cubicBezTo>
                      <a:pt x="0" y="4100"/>
                      <a:pt x="149" y="4249"/>
                      <a:pt x="333" y="4249"/>
                    </a:cubicBezTo>
                    <a:cubicBezTo>
                      <a:pt x="504" y="4249"/>
                      <a:pt x="556" y="4282"/>
                      <a:pt x="671" y="4356"/>
                    </a:cubicBezTo>
                    <a:cubicBezTo>
                      <a:pt x="768" y="4419"/>
                      <a:pt x="902" y="4504"/>
                      <a:pt x="1111" y="4568"/>
                    </a:cubicBezTo>
                    <a:cubicBezTo>
                      <a:pt x="1331" y="4634"/>
                      <a:pt x="1605" y="4667"/>
                      <a:pt x="1949" y="4667"/>
                    </a:cubicBezTo>
                    <a:lnTo>
                      <a:pt x="2356" y="4666"/>
                    </a:lnTo>
                    <a:cubicBezTo>
                      <a:pt x="2751" y="4666"/>
                      <a:pt x="3073" y="4345"/>
                      <a:pt x="3073" y="3949"/>
                    </a:cubicBezTo>
                    <a:cubicBezTo>
                      <a:pt x="3073" y="3944"/>
                      <a:pt x="3073" y="3940"/>
                      <a:pt x="3073" y="3935"/>
                    </a:cubicBezTo>
                    <a:cubicBezTo>
                      <a:pt x="3233" y="3802"/>
                      <a:pt x="3334" y="3602"/>
                      <a:pt x="3334" y="3381"/>
                    </a:cubicBezTo>
                    <a:cubicBezTo>
                      <a:pt x="3334" y="3355"/>
                      <a:pt x="3332" y="3328"/>
                      <a:pt x="3329" y="3302"/>
                    </a:cubicBezTo>
                    <a:cubicBezTo>
                      <a:pt x="3351" y="3279"/>
                      <a:pt x="3371" y="3254"/>
                      <a:pt x="3389" y="3227"/>
                    </a:cubicBezTo>
                    <a:cubicBezTo>
                      <a:pt x="3473" y="3107"/>
                      <a:pt x="3518" y="2965"/>
                      <a:pt x="3518" y="2818"/>
                    </a:cubicBezTo>
                    <a:cubicBezTo>
                      <a:pt x="3518" y="2809"/>
                      <a:pt x="3518" y="2801"/>
                      <a:pt x="3517" y="2792"/>
                    </a:cubicBezTo>
                    <a:cubicBezTo>
                      <a:pt x="3656" y="2659"/>
                      <a:pt x="3747" y="2459"/>
                      <a:pt x="3747" y="2239"/>
                    </a:cubicBezTo>
                    <a:cubicBezTo>
                      <a:pt x="3747" y="2045"/>
                      <a:pt x="3668" y="1863"/>
                      <a:pt x="3524" y="1726"/>
                    </a:cubicBezTo>
                    <a:cubicBezTo>
                      <a:pt x="3386" y="1595"/>
                      <a:pt x="3206" y="1522"/>
                      <a:pt x="3016" y="1522"/>
                    </a:cubicBezTo>
                    <a:lnTo>
                      <a:pt x="2786" y="1522"/>
                    </a:lnTo>
                    <a:cubicBezTo>
                      <a:pt x="2869" y="1203"/>
                      <a:pt x="2881" y="870"/>
                      <a:pt x="2820" y="552"/>
                    </a:cubicBezTo>
                    <a:cubicBezTo>
                      <a:pt x="2788" y="387"/>
                      <a:pt x="2712" y="248"/>
                      <a:pt x="2599" y="150"/>
                    </a:cubicBezTo>
                    <a:cubicBezTo>
                      <a:pt x="2489" y="53"/>
                      <a:pt x="2347" y="0"/>
                      <a:pt x="2201" y="0"/>
                    </a:cubicBezTo>
                    <a:lnTo>
                      <a:pt x="220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7208F55-53CE-41DB-907C-143CA354E8A4}"/>
                </a:ext>
              </a:extLst>
            </p:cNvPr>
            <p:cNvGrpSpPr/>
            <p:nvPr/>
          </p:nvGrpSpPr>
          <p:grpSpPr>
            <a:xfrm>
              <a:off x="11100385" y="3897372"/>
              <a:ext cx="716938" cy="998079"/>
              <a:chOff x="12361121" y="3897372"/>
              <a:chExt cx="716938" cy="998079"/>
            </a:xfrm>
          </p:grpSpPr>
          <p:sp>
            <p:nvSpPr>
              <p:cNvPr id="85" name="标题 6">
                <a:extLst>
                  <a:ext uri="{FF2B5EF4-FFF2-40B4-BE49-F238E27FC236}">
                    <a16:creationId xmlns:a16="http://schemas.microsoft.com/office/drawing/2014/main" id="{9AA3020B-C866-4EDF-9402-052256AC7D5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86193" y="4650769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绑定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4BFC1391-27D3-4088-98F4-85C065B4BAE0}"/>
                  </a:ext>
                </a:extLst>
              </p:cNvPr>
              <p:cNvSpPr/>
              <p:nvPr/>
            </p:nvSpPr>
            <p:spPr>
              <a:xfrm rot="12600000">
                <a:off x="12361121" y="3897372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iconfont-1188-589020">
                <a:extLst>
                  <a:ext uri="{FF2B5EF4-FFF2-40B4-BE49-F238E27FC236}">
                    <a16:creationId xmlns:a16="http://schemas.microsoft.com/office/drawing/2014/main" id="{90D7BC41-ABE0-48DB-8B6E-B9892C4121F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487419" y="4021995"/>
                <a:ext cx="481234" cy="481232"/>
              </a:xfrm>
              <a:custGeom>
                <a:avLst/>
                <a:gdLst>
                  <a:gd name="T0" fmla="*/ 6400 w 12800"/>
                  <a:gd name="T1" fmla="*/ 12800 h 12800"/>
                  <a:gd name="T2" fmla="*/ 0 w 12800"/>
                  <a:gd name="T3" fmla="*/ 6400 h 12800"/>
                  <a:gd name="T4" fmla="*/ 6400 w 12800"/>
                  <a:gd name="T5" fmla="*/ 0 h 12800"/>
                  <a:gd name="T6" fmla="*/ 12800 w 12800"/>
                  <a:gd name="T7" fmla="*/ 6400 h 12800"/>
                  <a:gd name="T8" fmla="*/ 6400 w 12800"/>
                  <a:gd name="T9" fmla="*/ 12800 h 12800"/>
                  <a:gd name="T10" fmla="*/ 6400 w 12800"/>
                  <a:gd name="T11" fmla="*/ 720 h 12800"/>
                  <a:gd name="T12" fmla="*/ 720 w 12800"/>
                  <a:gd name="T13" fmla="*/ 6400 h 12800"/>
                  <a:gd name="T14" fmla="*/ 6400 w 12800"/>
                  <a:gd name="T15" fmla="*/ 12080 h 12800"/>
                  <a:gd name="T16" fmla="*/ 12080 w 12800"/>
                  <a:gd name="T17" fmla="*/ 6400 h 12800"/>
                  <a:gd name="T18" fmla="*/ 6400 w 12800"/>
                  <a:gd name="T19" fmla="*/ 720 h 12800"/>
                  <a:gd name="T20" fmla="*/ 1120 w 12800"/>
                  <a:gd name="T21" fmla="*/ 6480 h 12800"/>
                  <a:gd name="T22" fmla="*/ 1120 w 12800"/>
                  <a:gd name="T23" fmla="*/ 6320 h 12800"/>
                  <a:gd name="T24" fmla="*/ 2720 w 12800"/>
                  <a:gd name="T25" fmla="*/ 4720 h 12800"/>
                  <a:gd name="T26" fmla="*/ 7040 w 12800"/>
                  <a:gd name="T27" fmla="*/ 4720 h 12800"/>
                  <a:gd name="T28" fmla="*/ 8640 w 12800"/>
                  <a:gd name="T29" fmla="*/ 6320 h 12800"/>
                  <a:gd name="T30" fmla="*/ 8640 w 12800"/>
                  <a:gd name="T31" fmla="*/ 6480 h 12800"/>
                  <a:gd name="T32" fmla="*/ 8640 w 12800"/>
                  <a:gd name="T33" fmla="*/ 6560 h 12800"/>
                  <a:gd name="T34" fmla="*/ 7360 w 12800"/>
                  <a:gd name="T35" fmla="*/ 6560 h 12800"/>
                  <a:gd name="T36" fmla="*/ 7360 w 12800"/>
                  <a:gd name="T37" fmla="*/ 6480 h 12800"/>
                  <a:gd name="T38" fmla="*/ 7360 w 12800"/>
                  <a:gd name="T39" fmla="*/ 6320 h 12800"/>
                  <a:gd name="T40" fmla="*/ 6960 w 12800"/>
                  <a:gd name="T41" fmla="*/ 5920 h 12800"/>
                  <a:gd name="T42" fmla="*/ 6880 w 12800"/>
                  <a:gd name="T43" fmla="*/ 5920 h 12800"/>
                  <a:gd name="T44" fmla="*/ 5840 w 12800"/>
                  <a:gd name="T45" fmla="*/ 5920 h 12800"/>
                  <a:gd name="T46" fmla="*/ 4320 w 12800"/>
                  <a:gd name="T47" fmla="*/ 5920 h 12800"/>
                  <a:gd name="T48" fmla="*/ 2720 w 12800"/>
                  <a:gd name="T49" fmla="*/ 5920 h 12800"/>
                  <a:gd name="T50" fmla="*/ 2320 w 12800"/>
                  <a:gd name="T51" fmla="*/ 6320 h 12800"/>
                  <a:gd name="T52" fmla="*/ 2320 w 12800"/>
                  <a:gd name="T53" fmla="*/ 6480 h 12800"/>
                  <a:gd name="T54" fmla="*/ 2720 w 12800"/>
                  <a:gd name="T55" fmla="*/ 6880 h 12800"/>
                  <a:gd name="T56" fmla="*/ 4000 w 12800"/>
                  <a:gd name="T57" fmla="*/ 6880 h 12800"/>
                  <a:gd name="T58" fmla="*/ 4640 w 12800"/>
                  <a:gd name="T59" fmla="*/ 8080 h 12800"/>
                  <a:gd name="T60" fmla="*/ 2720 w 12800"/>
                  <a:gd name="T61" fmla="*/ 8080 h 12800"/>
                  <a:gd name="T62" fmla="*/ 1120 w 12800"/>
                  <a:gd name="T63" fmla="*/ 6480 h 12800"/>
                  <a:gd name="T64" fmla="*/ 4240 w 12800"/>
                  <a:gd name="T65" fmla="*/ 6480 h 12800"/>
                  <a:gd name="T66" fmla="*/ 4240 w 12800"/>
                  <a:gd name="T67" fmla="*/ 6320 h 12800"/>
                  <a:gd name="T68" fmla="*/ 4240 w 12800"/>
                  <a:gd name="T69" fmla="*/ 6240 h 12800"/>
                  <a:gd name="T70" fmla="*/ 5440 w 12800"/>
                  <a:gd name="T71" fmla="*/ 6240 h 12800"/>
                  <a:gd name="T72" fmla="*/ 5440 w 12800"/>
                  <a:gd name="T73" fmla="*/ 6320 h 12800"/>
                  <a:gd name="T74" fmla="*/ 5440 w 12800"/>
                  <a:gd name="T75" fmla="*/ 6480 h 12800"/>
                  <a:gd name="T76" fmla="*/ 5840 w 12800"/>
                  <a:gd name="T77" fmla="*/ 6880 h 12800"/>
                  <a:gd name="T78" fmla="*/ 6320 w 12800"/>
                  <a:gd name="T79" fmla="*/ 6880 h 12800"/>
                  <a:gd name="T80" fmla="*/ 7040 w 12800"/>
                  <a:gd name="T81" fmla="*/ 6880 h 12800"/>
                  <a:gd name="T82" fmla="*/ 8560 w 12800"/>
                  <a:gd name="T83" fmla="*/ 6880 h 12800"/>
                  <a:gd name="T84" fmla="*/ 10160 w 12800"/>
                  <a:gd name="T85" fmla="*/ 6880 h 12800"/>
                  <a:gd name="T86" fmla="*/ 10560 w 12800"/>
                  <a:gd name="T87" fmla="*/ 6480 h 12800"/>
                  <a:gd name="T88" fmla="*/ 10560 w 12800"/>
                  <a:gd name="T89" fmla="*/ 6320 h 12800"/>
                  <a:gd name="T90" fmla="*/ 10160 w 12800"/>
                  <a:gd name="T91" fmla="*/ 5920 h 12800"/>
                  <a:gd name="T92" fmla="*/ 8800 w 12800"/>
                  <a:gd name="T93" fmla="*/ 5920 h 12800"/>
                  <a:gd name="T94" fmla="*/ 8240 w 12800"/>
                  <a:gd name="T95" fmla="*/ 4720 h 12800"/>
                  <a:gd name="T96" fmla="*/ 10160 w 12800"/>
                  <a:gd name="T97" fmla="*/ 4720 h 12800"/>
                  <a:gd name="T98" fmla="*/ 11760 w 12800"/>
                  <a:gd name="T99" fmla="*/ 6320 h 12800"/>
                  <a:gd name="T100" fmla="*/ 11760 w 12800"/>
                  <a:gd name="T101" fmla="*/ 6480 h 12800"/>
                  <a:gd name="T102" fmla="*/ 10160 w 12800"/>
                  <a:gd name="T103" fmla="*/ 8080 h 12800"/>
                  <a:gd name="T104" fmla="*/ 5840 w 12800"/>
                  <a:gd name="T105" fmla="*/ 8080 h 12800"/>
                  <a:gd name="T106" fmla="*/ 4240 w 12800"/>
                  <a:gd name="T107" fmla="*/ 6480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800" h="12800">
                    <a:moveTo>
                      <a:pt x="6400" y="12800"/>
                    </a:moveTo>
                    <a:cubicBezTo>
                      <a:pt x="2880" y="12800"/>
                      <a:pt x="0" y="9920"/>
                      <a:pt x="0" y="6400"/>
                    </a:cubicBezTo>
                    <a:cubicBezTo>
                      <a:pt x="0" y="2880"/>
                      <a:pt x="2880" y="0"/>
                      <a:pt x="6400" y="0"/>
                    </a:cubicBezTo>
                    <a:cubicBezTo>
                      <a:pt x="9920" y="0"/>
                      <a:pt x="12800" y="2880"/>
                      <a:pt x="12800" y="6400"/>
                    </a:cubicBezTo>
                    <a:cubicBezTo>
                      <a:pt x="12800" y="9920"/>
                      <a:pt x="9920" y="12800"/>
                      <a:pt x="6400" y="12800"/>
                    </a:cubicBezTo>
                    <a:close/>
                    <a:moveTo>
                      <a:pt x="6400" y="720"/>
                    </a:moveTo>
                    <a:cubicBezTo>
                      <a:pt x="3280" y="720"/>
                      <a:pt x="720" y="3280"/>
                      <a:pt x="720" y="6400"/>
                    </a:cubicBezTo>
                    <a:cubicBezTo>
                      <a:pt x="720" y="9520"/>
                      <a:pt x="3280" y="12080"/>
                      <a:pt x="6400" y="12080"/>
                    </a:cubicBezTo>
                    <a:cubicBezTo>
                      <a:pt x="9520" y="12080"/>
                      <a:pt x="12080" y="9520"/>
                      <a:pt x="12080" y="6400"/>
                    </a:cubicBezTo>
                    <a:cubicBezTo>
                      <a:pt x="12080" y="3280"/>
                      <a:pt x="9520" y="720"/>
                      <a:pt x="6400" y="720"/>
                    </a:cubicBezTo>
                    <a:close/>
                    <a:moveTo>
                      <a:pt x="1120" y="6480"/>
                    </a:moveTo>
                    <a:lnTo>
                      <a:pt x="1120" y="6320"/>
                    </a:lnTo>
                    <a:cubicBezTo>
                      <a:pt x="1120" y="5440"/>
                      <a:pt x="1840" y="4720"/>
                      <a:pt x="2720" y="4720"/>
                    </a:cubicBezTo>
                    <a:lnTo>
                      <a:pt x="7040" y="4720"/>
                    </a:lnTo>
                    <a:cubicBezTo>
                      <a:pt x="7920" y="4720"/>
                      <a:pt x="8640" y="5440"/>
                      <a:pt x="8640" y="6320"/>
                    </a:cubicBezTo>
                    <a:lnTo>
                      <a:pt x="8640" y="6480"/>
                    </a:lnTo>
                    <a:lnTo>
                      <a:pt x="8640" y="6560"/>
                    </a:lnTo>
                    <a:lnTo>
                      <a:pt x="7360" y="6560"/>
                    </a:lnTo>
                    <a:lnTo>
                      <a:pt x="7360" y="6480"/>
                    </a:lnTo>
                    <a:lnTo>
                      <a:pt x="7360" y="6320"/>
                    </a:lnTo>
                    <a:cubicBezTo>
                      <a:pt x="7360" y="6080"/>
                      <a:pt x="7200" y="5920"/>
                      <a:pt x="6960" y="5920"/>
                    </a:cubicBezTo>
                    <a:lnTo>
                      <a:pt x="6880" y="5920"/>
                    </a:lnTo>
                    <a:lnTo>
                      <a:pt x="5840" y="5920"/>
                    </a:lnTo>
                    <a:lnTo>
                      <a:pt x="4320" y="5920"/>
                    </a:lnTo>
                    <a:lnTo>
                      <a:pt x="2720" y="5920"/>
                    </a:lnTo>
                    <a:cubicBezTo>
                      <a:pt x="2480" y="5920"/>
                      <a:pt x="2320" y="6080"/>
                      <a:pt x="2320" y="6320"/>
                    </a:cubicBezTo>
                    <a:lnTo>
                      <a:pt x="2320" y="6480"/>
                    </a:lnTo>
                    <a:cubicBezTo>
                      <a:pt x="2320" y="6720"/>
                      <a:pt x="2480" y="6880"/>
                      <a:pt x="2720" y="6880"/>
                    </a:cubicBezTo>
                    <a:lnTo>
                      <a:pt x="4000" y="6880"/>
                    </a:lnTo>
                    <a:cubicBezTo>
                      <a:pt x="4000" y="7360"/>
                      <a:pt x="4240" y="7760"/>
                      <a:pt x="4640" y="8080"/>
                    </a:cubicBezTo>
                    <a:lnTo>
                      <a:pt x="2720" y="8080"/>
                    </a:lnTo>
                    <a:cubicBezTo>
                      <a:pt x="1840" y="8080"/>
                      <a:pt x="1120" y="7360"/>
                      <a:pt x="1120" y="6480"/>
                    </a:cubicBezTo>
                    <a:close/>
                    <a:moveTo>
                      <a:pt x="4240" y="6480"/>
                    </a:moveTo>
                    <a:lnTo>
                      <a:pt x="4240" y="6320"/>
                    </a:lnTo>
                    <a:lnTo>
                      <a:pt x="4240" y="6240"/>
                    </a:lnTo>
                    <a:lnTo>
                      <a:pt x="5440" y="6240"/>
                    </a:lnTo>
                    <a:lnTo>
                      <a:pt x="5440" y="6320"/>
                    </a:lnTo>
                    <a:lnTo>
                      <a:pt x="5440" y="6480"/>
                    </a:lnTo>
                    <a:cubicBezTo>
                      <a:pt x="5440" y="6720"/>
                      <a:pt x="5600" y="6880"/>
                      <a:pt x="5840" y="6880"/>
                    </a:cubicBezTo>
                    <a:lnTo>
                      <a:pt x="6320" y="6880"/>
                    </a:lnTo>
                    <a:lnTo>
                      <a:pt x="7040" y="6880"/>
                    </a:lnTo>
                    <a:lnTo>
                      <a:pt x="8560" y="6880"/>
                    </a:lnTo>
                    <a:lnTo>
                      <a:pt x="10160" y="6880"/>
                    </a:lnTo>
                    <a:cubicBezTo>
                      <a:pt x="10400" y="6880"/>
                      <a:pt x="10560" y="6720"/>
                      <a:pt x="10560" y="6480"/>
                    </a:cubicBezTo>
                    <a:lnTo>
                      <a:pt x="10560" y="6320"/>
                    </a:lnTo>
                    <a:cubicBezTo>
                      <a:pt x="10560" y="6080"/>
                      <a:pt x="10400" y="5920"/>
                      <a:pt x="10160" y="5920"/>
                    </a:cubicBezTo>
                    <a:lnTo>
                      <a:pt x="8800" y="5920"/>
                    </a:lnTo>
                    <a:cubicBezTo>
                      <a:pt x="8800" y="5440"/>
                      <a:pt x="8560" y="5040"/>
                      <a:pt x="8240" y="4720"/>
                    </a:cubicBezTo>
                    <a:lnTo>
                      <a:pt x="10160" y="4720"/>
                    </a:lnTo>
                    <a:cubicBezTo>
                      <a:pt x="11040" y="4720"/>
                      <a:pt x="11760" y="5440"/>
                      <a:pt x="11760" y="6320"/>
                    </a:cubicBezTo>
                    <a:lnTo>
                      <a:pt x="11760" y="6480"/>
                    </a:lnTo>
                    <a:cubicBezTo>
                      <a:pt x="11760" y="7360"/>
                      <a:pt x="11040" y="8080"/>
                      <a:pt x="10160" y="8080"/>
                    </a:cubicBezTo>
                    <a:lnTo>
                      <a:pt x="5840" y="8080"/>
                    </a:lnTo>
                    <a:cubicBezTo>
                      <a:pt x="4960" y="8080"/>
                      <a:pt x="4240" y="7360"/>
                      <a:pt x="4240" y="6480"/>
                    </a:cubicBezTo>
                    <a:close/>
                  </a:path>
                </a:pathLst>
              </a:custGeom>
              <a:solidFill>
                <a:schemeClr val="bg1">
                  <a:alpha val="89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9295335-35B9-44B7-BD61-6DC8C99D9ACA}"/>
              </a:ext>
            </a:extLst>
          </p:cNvPr>
          <p:cNvGrpSpPr/>
          <p:nvPr/>
        </p:nvGrpSpPr>
        <p:grpSpPr>
          <a:xfrm>
            <a:off x="6090386" y="2484625"/>
            <a:ext cx="1005346" cy="1005346"/>
            <a:chOff x="5775358" y="2484625"/>
            <a:chExt cx="1005346" cy="100534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DC59DB9-B0E7-4035-B793-9063C7D47009}"/>
                </a:ext>
              </a:extLst>
            </p:cNvPr>
            <p:cNvSpPr/>
            <p:nvPr/>
          </p:nvSpPr>
          <p:spPr>
            <a:xfrm>
              <a:off x="5775358" y="2484625"/>
              <a:ext cx="1005346" cy="100534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1156F14-B5D2-4708-9D73-AE942E422ABD}"/>
                </a:ext>
              </a:extLst>
            </p:cNvPr>
            <p:cNvSpPr txBox="1"/>
            <p:nvPr/>
          </p:nvSpPr>
          <p:spPr>
            <a:xfrm>
              <a:off x="5877922" y="2756466"/>
              <a:ext cx="80021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放心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BB05384-927A-4CBE-8FB9-3663FBC39891}"/>
              </a:ext>
            </a:extLst>
          </p:cNvPr>
          <p:cNvGrpSpPr/>
          <p:nvPr/>
        </p:nvGrpSpPr>
        <p:grpSpPr>
          <a:xfrm>
            <a:off x="1293949" y="1500378"/>
            <a:ext cx="899176" cy="899176"/>
            <a:chOff x="1487854" y="1500378"/>
            <a:chExt cx="899176" cy="89917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E0CE584-FBCA-408A-B153-C6BCFDEE5F0D}"/>
                </a:ext>
              </a:extLst>
            </p:cNvPr>
            <p:cNvSpPr/>
            <p:nvPr/>
          </p:nvSpPr>
          <p:spPr>
            <a:xfrm>
              <a:off x="1487854" y="1500378"/>
              <a:ext cx="899176" cy="89917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0AB6D55-508A-4556-9D0E-CEEE46BA7769}"/>
                </a:ext>
              </a:extLst>
            </p:cNvPr>
            <p:cNvSpPr txBox="1"/>
            <p:nvPr/>
          </p:nvSpPr>
          <p:spPr>
            <a:xfrm>
              <a:off x="1588629" y="1749911"/>
              <a:ext cx="6976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便捷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0E16D84-EB40-48F3-A0E7-062E9F09F958}"/>
              </a:ext>
            </a:extLst>
          </p:cNvPr>
          <p:cNvGrpSpPr/>
          <p:nvPr/>
        </p:nvGrpSpPr>
        <p:grpSpPr>
          <a:xfrm>
            <a:off x="1009211" y="3085243"/>
            <a:ext cx="734326" cy="734326"/>
            <a:chOff x="1203116" y="3085243"/>
            <a:chExt cx="734326" cy="73432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525AE90-A489-42C6-BE7F-E045F598A446}"/>
                </a:ext>
              </a:extLst>
            </p:cNvPr>
            <p:cNvSpPr/>
            <p:nvPr/>
          </p:nvSpPr>
          <p:spPr>
            <a:xfrm>
              <a:off x="1203116" y="3085243"/>
              <a:ext cx="734326" cy="73432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DF51E6C-AA2A-492C-B8F7-E84D73D7931C}"/>
                </a:ext>
              </a:extLst>
            </p:cNvPr>
            <p:cNvSpPr txBox="1"/>
            <p:nvPr/>
          </p:nvSpPr>
          <p:spPr>
            <a:xfrm>
              <a:off x="1247114" y="3267740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300836-3A28-4645-A387-65E05490D507}"/>
              </a:ext>
            </a:extLst>
          </p:cNvPr>
          <p:cNvGrpSpPr/>
          <p:nvPr/>
        </p:nvGrpSpPr>
        <p:grpSpPr>
          <a:xfrm>
            <a:off x="5853142" y="1384335"/>
            <a:ext cx="794064" cy="794064"/>
            <a:chOff x="5538114" y="1384335"/>
            <a:chExt cx="794064" cy="79406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E7DD374-A718-4038-8BBF-D2364D312603}"/>
                </a:ext>
              </a:extLst>
            </p:cNvPr>
            <p:cNvSpPr/>
            <p:nvPr/>
          </p:nvSpPr>
          <p:spPr>
            <a:xfrm>
              <a:off x="5538114" y="1384335"/>
              <a:ext cx="794064" cy="79406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7C61736-6591-47C3-9450-F72DECA8B1A8}"/>
                </a:ext>
              </a:extLst>
            </p:cNvPr>
            <p:cNvSpPr txBox="1"/>
            <p:nvPr/>
          </p:nvSpPr>
          <p:spPr>
            <a:xfrm>
              <a:off x="5611981" y="1596701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4FAA6CDA-0A67-4D6F-88B6-D659328954E4}"/>
              </a:ext>
            </a:extLst>
          </p:cNvPr>
          <p:cNvSpPr/>
          <p:nvPr/>
        </p:nvSpPr>
        <p:spPr>
          <a:xfrm>
            <a:off x="6433232" y="3897372"/>
            <a:ext cx="486636" cy="48663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8E2B9A3-27BE-4E1C-BFBA-B8465BE0F4F1}"/>
              </a:ext>
            </a:extLst>
          </p:cNvPr>
          <p:cNvSpPr/>
          <p:nvPr/>
        </p:nvSpPr>
        <p:spPr>
          <a:xfrm rot="1800000">
            <a:off x="1481376" y="4086408"/>
            <a:ext cx="312294" cy="31229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A5097CD-0387-48D0-81B4-F59206550BEC}"/>
              </a:ext>
            </a:extLst>
          </p:cNvPr>
          <p:cNvSpPr/>
          <p:nvPr/>
        </p:nvSpPr>
        <p:spPr>
          <a:xfrm rot="1800000">
            <a:off x="2061854" y="2548178"/>
            <a:ext cx="388442" cy="388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71E34E2-FECB-4FA1-9D74-51925A76D59D}"/>
              </a:ext>
            </a:extLst>
          </p:cNvPr>
          <p:cNvSpPr/>
          <p:nvPr/>
        </p:nvSpPr>
        <p:spPr>
          <a:xfrm rot="1800000">
            <a:off x="6297277" y="5091806"/>
            <a:ext cx="221704" cy="22170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1924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32EFA77-C9C2-462C-8A82-331416A54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6464FB-33CB-40F3-A3FF-214BBB5EB3B8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手机样机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14FDDFD-17FC-4E83-9436-D5E9CF7A15DD}"/>
              </a:ext>
            </a:extLst>
          </p:cNvPr>
          <p:cNvGrpSpPr/>
          <p:nvPr/>
        </p:nvGrpSpPr>
        <p:grpSpPr>
          <a:xfrm>
            <a:off x="3696929" y="456115"/>
            <a:ext cx="4798142" cy="5753418"/>
            <a:chOff x="4005104" y="1341993"/>
            <a:chExt cx="4181792" cy="5014357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636F41F-24D3-4E9E-966E-C82276D929DB}"/>
                </a:ext>
              </a:extLst>
            </p:cNvPr>
            <p:cNvSpPr/>
            <p:nvPr/>
          </p:nvSpPr>
          <p:spPr>
            <a:xfrm>
              <a:off x="4005104" y="2174558"/>
              <a:ext cx="4181792" cy="4181792"/>
            </a:xfrm>
            <a:prstGeom prst="ellipse">
              <a:avLst/>
            </a:prstGeom>
            <a:solidFill>
              <a:schemeClr val="accent1"/>
            </a:solidFill>
            <a:ln w="0">
              <a:noFill/>
            </a:ln>
            <a:effectLst>
              <a:outerShdw blurRad="266700" dist="190500" dir="5400000" sx="106000" sy="106000" algn="t" rotWithShape="0">
                <a:schemeClr val="accent1">
                  <a:lumMod val="50000"/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4A53F07-EEB0-44C2-85DA-81AD8D4358D8}"/>
                </a:ext>
              </a:extLst>
            </p:cNvPr>
            <p:cNvGrpSpPr/>
            <p:nvPr/>
          </p:nvGrpSpPr>
          <p:grpSpPr>
            <a:xfrm>
              <a:off x="4586916" y="1341993"/>
              <a:ext cx="2900970" cy="5014357"/>
              <a:chOff x="4586916" y="1341993"/>
              <a:chExt cx="2900970" cy="5014357"/>
            </a:xfrm>
          </p:grpSpPr>
          <p:pic>
            <p:nvPicPr>
              <p:cNvPr id="43" name="图片 42" descr="手里拿着手机&#10;&#10;描述已自动生成">
                <a:extLst>
                  <a:ext uri="{FF2B5EF4-FFF2-40B4-BE49-F238E27FC236}">
                    <a16:creationId xmlns:a16="http://schemas.microsoft.com/office/drawing/2014/main" id="{B9E859EB-BBDB-48D1-865E-6CB1F9D569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460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86916" y="1341993"/>
                <a:ext cx="2900970" cy="4083448"/>
              </a:xfrm>
              <a:custGeom>
                <a:avLst/>
                <a:gdLst>
                  <a:gd name="connsiteX0" fmla="*/ 0 w 2900970"/>
                  <a:gd name="connsiteY0" fmla="*/ 0 h 4699551"/>
                  <a:gd name="connsiteX1" fmla="*/ 2900970 w 2900970"/>
                  <a:gd name="connsiteY1" fmla="*/ 0 h 4699551"/>
                  <a:gd name="connsiteX2" fmla="*/ 2900970 w 2900970"/>
                  <a:gd name="connsiteY2" fmla="*/ 1616258 h 4699551"/>
                  <a:gd name="connsiteX3" fmla="*/ 2751104 w 2900970"/>
                  <a:gd name="connsiteY3" fmla="*/ 1618887 h 4699551"/>
                  <a:gd name="connsiteX4" fmla="*/ 2726720 w 2900970"/>
                  <a:gd name="connsiteY4" fmla="*/ 4648599 h 4699551"/>
                  <a:gd name="connsiteX5" fmla="*/ 2735566 w 2900970"/>
                  <a:gd name="connsiteY5" fmla="*/ 4699551 h 4699551"/>
                  <a:gd name="connsiteX6" fmla="*/ 189311 w 2900970"/>
                  <a:gd name="connsiteY6" fmla="*/ 4699551 h 4699551"/>
                  <a:gd name="connsiteX7" fmla="*/ 184688 w 2900970"/>
                  <a:gd name="connsiteY7" fmla="*/ 2563767 h 4699551"/>
                  <a:gd name="connsiteX8" fmla="*/ 172496 w 2900970"/>
                  <a:gd name="connsiteY8" fmla="*/ 2283351 h 4699551"/>
                  <a:gd name="connsiteX9" fmla="*/ 0 w 2900970"/>
                  <a:gd name="connsiteY9" fmla="*/ 2226485 h 4699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00970" h="4699551">
                    <a:moveTo>
                      <a:pt x="0" y="0"/>
                    </a:moveTo>
                    <a:lnTo>
                      <a:pt x="2900970" y="0"/>
                    </a:lnTo>
                    <a:lnTo>
                      <a:pt x="2900970" y="1616258"/>
                    </a:lnTo>
                    <a:lnTo>
                      <a:pt x="2751104" y="1618887"/>
                    </a:lnTo>
                    <a:lnTo>
                      <a:pt x="2726720" y="4648599"/>
                    </a:lnTo>
                    <a:lnTo>
                      <a:pt x="2735566" y="4699551"/>
                    </a:lnTo>
                    <a:lnTo>
                      <a:pt x="189311" y="4699551"/>
                    </a:lnTo>
                    <a:lnTo>
                      <a:pt x="184688" y="2563767"/>
                    </a:lnTo>
                    <a:lnTo>
                      <a:pt x="172496" y="2283351"/>
                    </a:lnTo>
                    <a:lnTo>
                      <a:pt x="0" y="2226485"/>
                    </a:lnTo>
                    <a:close/>
                  </a:path>
                </a:pathLst>
              </a:custGeom>
            </p:spPr>
          </p:pic>
          <p:pic>
            <p:nvPicPr>
              <p:cNvPr id="46" name="图片 45" descr="手里拿着手机&#10;&#10;描述已自动生成">
                <a:extLst>
                  <a:ext uri="{FF2B5EF4-FFF2-40B4-BE49-F238E27FC236}">
                    <a16:creationId xmlns:a16="http://schemas.microsoft.com/office/drawing/2014/main" id="{BCD16459-EC46-4651-8604-EB1F57C035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460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586916" y="2174558"/>
                <a:ext cx="2900970" cy="3866985"/>
              </a:xfrm>
              <a:custGeom>
                <a:avLst/>
                <a:gdLst>
                  <a:gd name="connsiteX0" fmla="*/ 1509084 w 2900970"/>
                  <a:gd name="connsiteY0" fmla="*/ 0 h 3866985"/>
                  <a:gd name="connsiteX1" fmla="*/ 2839088 w 2900970"/>
                  <a:gd name="connsiteY1" fmla="*/ 477459 h 3866985"/>
                  <a:gd name="connsiteX2" fmla="*/ 2900970 w 2900970"/>
                  <a:gd name="connsiteY2" fmla="*/ 533701 h 3866985"/>
                  <a:gd name="connsiteX3" fmla="*/ 2900970 w 2900970"/>
                  <a:gd name="connsiteY3" fmla="*/ 783692 h 3866985"/>
                  <a:gd name="connsiteX4" fmla="*/ 2751104 w 2900970"/>
                  <a:gd name="connsiteY4" fmla="*/ 786321 h 3866985"/>
                  <a:gd name="connsiteX5" fmla="*/ 2726944 w 2900970"/>
                  <a:gd name="connsiteY5" fmla="*/ 3788193 h 3866985"/>
                  <a:gd name="connsiteX6" fmla="*/ 2678124 w 2900970"/>
                  <a:gd name="connsiteY6" fmla="*/ 3824700 h 3866985"/>
                  <a:gd name="connsiteX7" fmla="*/ 2608521 w 2900970"/>
                  <a:gd name="connsiteY7" fmla="*/ 3866985 h 3866985"/>
                  <a:gd name="connsiteX8" fmla="*/ 409648 w 2900970"/>
                  <a:gd name="connsiteY8" fmla="*/ 3866985 h 3866985"/>
                  <a:gd name="connsiteX9" fmla="*/ 340044 w 2900970"/>
                  <a:gd name="connsiteY9" fmla="*/ 3824700 h 3866985"/>
                  <a:gd name="connsiteX10" fmla="*/ 188975 w 2900970"/>
                  <a:gd name="connsiteY10" fmla="*/ 3711733 h 3866985"/>
                  <a:gd name="connsiteX11" fmla="*/ 184688 w 2900970"/>
                  <a:gd name="connsiteY11" fmla="*/ 1731201 h 3866985"/>
                  <a:gd name="connsiteX12" fmla="*/ 172496 w 2900970"/>
                  <a:gd name="connsiteY12" fmla="*/ 1450785 h 3866985"/>
                  <a:gd name="connsiteX13" fmla="*/ 0 w 2900970"/>
                  <a:gd name="connsiteY13" fmla="*/ 1393919 h 3866985"/>
                  <a:gd name="connsiteX14" fmla="*/ 0 w 2900970"/>
                  <a:gd name="connsiteY14" fmla="*/ 646075 h 3866985"/>
                  <a:gd name="connsiteX15" fmla="*/ 30598 w 2900970"/>
                  <a:gd name="connsiteY15" fmla="*/ 612409 h 3866985"/>
                  <a:gd name="connsiteX16" fmla="*/ 1509084 w 2900970"/>
                  <a:gd name="connsiteY16" fmla="*/ 0 h 386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00970" h="3866985">
                    <a:moveTo>
                      <a:pt x="1509084" y="0"/>
                    </a:moveTo>
                    <a:cubicBezTo>
                      <a:pt x="2014296" y="0"/>
                      <a:pt x="2477658" y="179181"/>
                      <a:pt x="2839088" y="477459"/>
                    </a:cubicBezTo>
                    <a:lnTo>
                      <a:pt x="2900970" y="533701"/>
                    </a:lnTo>
                    <a:lnTo>
                      <a:pt x="2900970" y="783692"/>
                    </a:lnTo>
                    <a:lnTo>
                      <a:pt x="2751104" y="786321"/>
                    </a:lnTo>
                    <a:lnTo>
                      <a:pt x="2726944" y="3788193"/>
                    </a:lnTo>
                    <a:lnTo>
                      <a:pt x="2678124" y="3824700"/>
                    </a:lnTo>
                    <a:lnTo>
                      <a:pt x="2608521" y="3866985"/>
                    </a:lnTo>
                    <a:lnTo>
                      <a:pt x="409648" y="3866985"/>
                    </a:lnTo>
                    <a:lnTo>
                      <a:pt x="340044" y="3824700"/>
                    </a:lnTo>
                    <a:lnTo>
                      <a:pt x="188975" y="3711733"/>
                    </a:lnTo>
                    <a:lnTo>
                      <a:pt x="184688" y="1731201"/>
                    </a:lnTo>
                    <a:lnTo>
                      <a:pt x="172496" y="1450785"/>
                    </a:lnTo>
                    <a:lnTo>
                      <a:pt x="0" y="1393919"/>
                    </a:lnTo>
                    <a:lnTo>
                      <a:pt x="0" y="646075"/>
                    </a:lnTo>
                    <a:lnTo>
                      <a:pt x="30598" y="612409"/>
                    </a:lnTo>
                    <a:cubicBezTo>
                      <a:pt x="408975" y="234032"/>
                      <a:pt x="931699" y="0"/>
                      <a:pt x="1509084" y="0"/>
                    </a:cubicBezTo>
                    <a:close/>
                  </a:path>
                </a:pathLst>
              </a:custGeom>
            </p:spPr>
          </p:pic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A0D4DF7-C563-4FEB-B750-03DADBE60F5F}"/>
                  </a:ext>
                </a:extLst>
              </p:cNvPr>
              <p:cNvSpPr/>
              <p:nvPr/>
            </p:nvSpPr>
            <p:spPr>
              <a:xfrm>
                <a:off x="4866203" y="2418693"/>
                <a:ext cx="2342395" cy="3937657"/>
              </a:xfrm>
              <a:custGeom>
                <a:avLst/>
                <a:gdLst>
                  <a:gd name="connsiteX0" fmla="*/ 0 w 2342395"/>
                  <a:gd name="connsiteY0" fmla="*/ 0 h 3937657"/>
                  <a:gd name="connsiteX1" fmla="*/ 2342395 w 2342395"/>
                  <a:gd name="connsiteY1" fmla="*/ 0 h 3937657"/>
                  <a:gd name="connsiteX2" fmla="*/ 2342395 w 2342395"/>
                  <a:gd name="connsiteY2" fmla="*/ 3614854 h 3937657"/>
                  <a:gd name="connsiteX3" fmla="*/ 2226442 w 2342395"/>
                  <a:gd name="connsiteY3" fmla="*/ 3685297 h 3937657"/>
                  <a:gd name="connsiteX4" fmla="*/ 1229797 w 2342395"/>
                  <a:gd name="connsiteY4" fmla="*/ 3937657 h 3937657"/>
                  <a:gd name="connsiteX5" fmla="*/ 60757 w 2342395"/>
                  <a:gd name="connsiteY5" fmla="*/ 3580565 h 3937657"/>
                  <a:gd name="connsiteX6" fmla="*/ 0 w 2342395"/>
                  <a:gd name="connsiteY6" fmla="*/ 3535132 h 393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2395" h="3937657">
                    <a:moveTo>
                      <a:pt x="0" y="0"/>
                    </a:moveTo>
                    <a:lnTo>
                      <a:pt x="2342395" y="0"/>
                    </a:lnTo>
                    <a:lnTo>
                      <a:pt x="2342395" y="3614854"/>
                    </a:lnTo>
                    <a:lnTo>
                      <a:pt x="2226442" y="3685297"/>
                    </a:lnTo>
                    <a:cubicBezTo>
                      <a:pt x="1930177" y="3846239"/>
                      <a:pt x="1590663" y="3937657"/>
                      <a:pt x="1229797" y="3937657"/>
                    </a:cubicBezTo>
                    <a:cubicBezTo>
                      <a:pt x="796759" y="3937657"/>
                      <a:pt x="394467" y="3806015"/>
                      <a:pt x="60757" y="3580565"/>
                    </a:cubicBezTo>
                    <a:lnTo>
                      <a:pt x="0" y="3535132"/>
                    </a:lnTo>
                    <a:close/>
                  </a:path>
                </a:pathLst>
              </a:cu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67E72D1-A34F-4789-97E2-75273E75DD3A}"/>
              </a:ext>
            </a:extLst>
          </p:cNvPr>
          <p:cNvGrpSpPr/>
          <p:nvPr/>
        </p:nvGrpSpPr>
        <p:grpSpPr>
          <a:xfrm>
            <a:off x="587375" y="1745414"/>
            <a:ext cx="2709991" cy="943897"/>
            <a:chOff x="8451195" y="1745414"/>
            <a:chExt cx="2709991" cy="94389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C60E6F5-1801-4BBC-ACC2-A88980AAFF59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74CC52A-9E3E-4712-A613-C4F041548684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086CD01-5D8A-4561-90CC-7B4DCA6151A0}"/>
              </a:ext>
            </a:extLst>
          </p:cNvPr>
          <p:cNvGrpSpPr/>
          <p:nvPr/>
        </p:nvGrpSpPr>
        <p:grpSpPr>
          <a:xfrm>
            <a:off x="587375" y="3810462"/>
            <a:ext cx="2709991" cy="943897"/>
            <a:chOff x="8451195" y="1745414"/>
            <a:chExt cx="2709991" cy="94389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579E7EC-98CB-4576-88D1-DA4A45CFE745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779B6C40-2004-462F-97A5-B25B4C4031F7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D9169CD-D8C2-4965-98E4-54338459671D}"/>
              </a:ext>
            </a:extLst>
          </p:cNvPr>
          <p:cNvGrpSpPr/>
          <p:nvPr/>
        </p:nvGrpSpPr>
        <p:grpSpPr>
          <a:xfrm>
            <a:off x="8894634" y="1745414"/>
            <a:ext cx="2709992" cy="943897"/>
            <a:chOff x="1191371" y="1759380"/>
            <a:chExt cx="2709992" cy="943897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26ECAF6-9CFD-4DAA-96C8-3B87D8C69116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AB6E6FD2-F1EE-4456-91D6-8C3D08166CCB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0B7C2AF-A6EA-4D13-9C3B-E0855036D7FB}"/>
              </a:ext>
            </a:extLst>
          </p:cNvPr>
          <p:cNvGrpSpPr/>
          <p:nvPr/>
        </p:nvGrpSpPr>
        <p:grpSpPr>
          <a:xfrm>
            <a:off x="8894634" y="3810462"/>
            <a:ext cx="2709992" cy="943897"/>
            <a:chOff x="1191371" y="1759380"/>
            <a:chExt cx="2709992" cy="943897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46553FE-3C8E-468D-AF57-4C8686DFC842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F59355F6-A773-4F45-AC7B-9CC5ADBE8662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62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7F963ADB-6F51-4C16-ACDB-E62CAE26B8C9}"/>
              </a:ext>
            </a:extLst>
          </p:cNvPr>
          <p:cNvSpPr/>
          <p:nvPr/>
        </p:nvSpPr>
        <p:spPr>
          <a:xfrm>
            <a:off x="1818968" y="479323"/>
            <a:ext cx="8554064" cy="8554064"/>
          </a:xfrm>
          <a:prstGeom prst="ellipse">
            <a:avLst/>
          </a:prstGeom>
          <a:solidFill>
            <a:schemeClr val="accent1">
              <a:alpha val="6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不完整圆 8">
            <a:extLst>
              <a:ext uri="{FF2B5EF4-FFF2-40B4-BE49-F238E27FC236}">
                <a16:creationId xmlns:a16="http://schemas.microsoft.com/office/drawing/2014/main" id="{81D1D28B-156C-4869-8B4B-8D56E4F30FCB}"/>
              </a:ext>
            </a:extLst>
          </p:cNvPr>
          <p:cNvSpPr/>
          <p:nvPr/>
        </p:nvSpPr>
        <p:spPr>
          <a:xfrm rot="10800000">
            <a:off x="1818969" y="479323"/>
            <a:ext cx="8554064" cy="8554064"/>
          </a:xfrm>
          <a:prstGeom prst="pie">
            <a:avLst>
              <a:gd name="adj1" fmla="val 3051068"/>
              <a:gd name="adj2" fmla="val 7735369"/>
            </a:avLst>
          </a:prstGeom>
          <a:gradFill>
            <a:gsLst>
              <a:gs pos="76000">
                <a:schemeClr val="accent1">
                  <a:alpha val="0"/>
                </a:schemeClr>
              </a:gs>
              <a:gs pos="0">
                <a:schemeClr val="accent1">
                  <a:alpha val="2000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32EFA77-C9C2-462C-8A82-331416A54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6464FB-33CB-40F3-A3FF-214BBB5EB3B8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手机样机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14FDDFD-17FC-4E83-9436-D5E9CF7A15DD}"/>
              </a:ext>
            </a:extLst>
          </p:cNvPr>
          <p:cNvGrpSpPr/>
          <p:nvPr/>
        </p:nvGrpSpPr>
        <p:grpSpPr>
          <a:xfrm>
            <a:off x="4486415" y="2678826"/>
            <a:ext cx="3219170" cy="3860086"/>
            <a:chOff x="4005104" y="1341993"/>
            <a:chExt cx="4181792" cy="5014357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636F41F-24D3-4E9E-966E-C82276D929DB}"/>
                </a:ext>
              </a:extLst>
            </p:cNvPr>
            <p:cNvSpPr/>
            <p:nvPr/>
          </p:nvSpPr>
          <p:spPr>
            <a:xfrm>
              <a:off x="4005104" y="2174558"/>
              <a:ext cx="4181792" cy="4181792"/>
            </a:xfrm>
            <a:prstGeom prst="ellipse">
              <a:avLst/>
            </a:prstGeom>
            <a:solidFill>
              <a:schemeClr val="accent1"/>
            </a:solidFill>
            <a:ln w="0">
              <a:noFill/>
            </a:ln>
            <a:effectLst>
              <a:outerShdw blurRad="266700" dist="190500" dir="5400000" sx="106000" sy="106000" algn="t" rotWithShape="0">
                <a:schemeClr val="accent1">
                  <a:lumMod val="50000"/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4A53F07-EEB0-44C2-85DA-81AD8D4358D8}"/>
                </a:ext>
              </a:extLst>
            </p:cNvPr>
            <p:cNvGrpSpPr/>
            <p:nvPr/>
          </p:nvGrpSpPr>
          <p:grpSpPr>
            <a:xfrm>
              <a:off x="4586916" y="1341993"/>
              <a:ext cx="2900970" cy="5014357"/>
              <a:chOff x="4586916" y="1341993"/>
              <a:chExt cx="2900970" cy="5014357"/>
            </a:xfrm>
          </p:grpSpPr>
          <p:pic>
            <p:nvPicPr>
              <p:cNvPr id="43" name="图片 42" descr="手里拿着手机&#10;&#10;描述已自动生成">
                <a:extLst>
                  <a:ext uri="{FF2B5EF4-FFF2-40B4-BE49-F238E27FC236}">
                    <a16:creationId xmlns:a16="http://schemas.microsoft.com/office/drawing/2014/main" id="{B9E859EB-BBDB-48D1-865E-6CB1F9D569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460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86916" y="1341993"/>
                <a:ext cx="2900970" cy="4083448"/>
              </a:xfrm>
              <a:custGeom>
                <a:avLst/>
                <a:gdLst>
                  <a:gd name="connsiteX0" fmla="*/ 0 w 2900970"/>
                  <a:gd name="connsiteY0" fmla="*/ 0 h 4699551"/>
                  <a:gd name="connsiteX1" fmla="*/ 2900970 w 2900970"/>
                  <a:gd name="connsiteY1" fmla="*/ 0 h 4699551"/>
                  <a:gd name="connsiteX2" fmla="*/ 2900970 w 2900970"/>
                  <a:gd name="connsiteY2" fmla="*/ 1616258 h 4699551"/>
                  <a:gd name="connsiteX3" fmla="*/ 2751104 w 2900970"/>
                  <a:gd name="connsiteY3" fmla="*/ 1618887 h 4699551"/>
                  <a:gd name="connsiteX4" fmla="*/ 2726720 w 2900970"/>
                  <a:gd name="connsiteY4" fmla="*/ 4648599 h 4699551"/>
                  <a:gd name="connsiteX5" fmla="*/ 2735566 w 2900970"/>
                  <a:gd name="connsiteY5" fmla="*/ 4699551 h 4699551"/>
                  <a:gd name="connsiteX6" fmla="*/ 189311 w 2900970"/>
                  <a:gd name="connsiteY6" fmla="*/ 4699551 h 4699551"/>
                  <a:gd name="connsiteX7" fmla="*/ 184688 w 2900970"/>
                  <a:gd name="connsiteY7" fmla="*/ 2563767 h 4699551"/>
                  <a:gd name="connsiteX8" fmla="*/ 172496 w 2900970"/>
                  <a:gd name="connsiteY8" fmla="*/ 2283351 h 4699551"/>
                  <a:gd name="connsiteX9" fmla="*/ 0 w 2900970"/>
                  <a:gd name="connsiteY9" fmla="*/ 2226485 h 4699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00970" h="4699551">
                    <a:moveTo>
                      <a:pt x="0" y="0"/>
                    </a:moveTo>
                    <a:lnTo>
                      <a:pt x="2900970" y="0"/>
                    </a:lnTo>
                    <a:lnTo>
                      <a:pt x="2900970" y="1616258"/>
                    </a:lnTo>
                    <a:lnTo>
                      <a:pt x="2751104" y="1618887"/>
                    </a:lnTo>
                    <a:lnTo>
                      <a:pt x="2726720" y="4648599"/>
                    </a:lnTo>
                    <a:lnTo>
                      <a:pt x="2735566" y="4699551"/>
                    </a:lnTo>
                    <a:lnTo>
                      <a:pt x="189311" y="4699551"/>
                    </a:lnTo>
                    <a:lnTo>
                      <a:pt x="184688" y="2563767"/>
                    </a:lnTo>
                    <a:lnTo>
                      <a:pt x="172496" y="2283351"/>
                    </a:lnTo>
                    <a:lnTo>
                      <a:pt x="0" y="2226485"/>
                    </a:lnTo>
                    <a:close/>
                  </a:path>
                </a:pathLst>
              </a:custGeom>
            </p:spPr>
          </p:pic>
          <p:pic>
            <p:nvPicPr>
              <p:cNvPr id="46" name="图片 45" descr="手里拿着手机&#10;&#10;描述已自动生成">
                <a:extLst>
                  <a:ext uri="{FF2B5EF4-FFF2-40B4-BE49-F238E27FC236}">
                    <a16:creationId xmlns:a16="http://schemas.microsoft.com/office/drawing/2014/main" id="{BCD16459-EC46-4651-8604-EB1F57C035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460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586916" y="2174558"/>
                <a:ext cx="2900970" cy="3866985"/>
              </a:xfrm>
              <a:custGeom>
                <a:avLst/>
                <a:gdLst>
                  <a:gd name="connsiteX0" fmla="*/ 1509084 w 2900970"/>
                  <a:gd name="connsiteY0" fmla="*/ 0 h 3866985"/>
                  <a:gd name="connsiteX1" fmla="*/ 2839088 w 2900970"/>
                  <a:gd name="connsiteY1" fmla="*/ 477459 h 3866985"/>
                  <a:gd name="connsiteX2" fmla="*/ 2900970 w 2900970"/>
                  <a:gd name="connsiteY2" fmla="*/ 533701 h 3866985"/>
                  <a:gd name="connsiteX3" fmla="*/ 2900970 w 2900970"/>
                  <a:gd name="connsiteY3" fmla="*/ 783692 h 3866985"/>
                  <a:gd name="connsiteX4" fmla="*/ 2751104 w 2900970"/>
                  <a:gd name="connsiteY4" fmla="*/ 786321 h 3866985"/>
                  <a:gd name="connsiteX5" fmla="*/ 2726944 w 2900970"/>
                  <a:gd name="connsiteY5" fmla="*/ 3788193 h 3866985"/>
                  <a:gd name="connsiteX6" fmla="*/ 2678124 w 2900970"/>
                  <a:gd name="connsiteY6" fmla="*/ 3824700 h 3866985"/>
                  <a:gd name="connsiteX7" fmla="*/ 2608521 w 2900970"/>
                  <a:gd name="connsiteY7" fmla="*/ 3866985 h 3866985"/>
                  <a:gd name="connsiteX8" fmla="*/ 409648 w 2900970"/>
                  <a:gd name="connsiteY8" fmla="*/ 3866985 h 3866985"/>
                  <a:gd name="connsiteX9" fmla="*/ 340044 w 2900970"/>
                  <a:gd name="connsiteY9" fmla="*/ 3824700 h 3866985"/>
                  <a:gd name="connsiteX10" fmla="*/ 188975 w 2900970"/>
                  <a:gd name="connsiteY10" fmla="*/ 3711733 h 3866985"/>
                  <a:gd name="connsiteX11" fmla="*/ 184688 w 2900970"/>
                  <a:gd name="connsiteY11" fmla="*/ 1731201 h 3866985"/>
                  <a:gd name="connsiteX12" fmla="*/ 172496 w 2900970"/>
                  <a:gd name="connsiteY12" fmla="*/ 1450785 h 3866985"/>
                  <a:gd name="connsiteX13" fmla="*/ 0 w 2900970"/>
                  <a:gd name="connsiteY13" fmla="*/ 1393919 h 3866985"/>
                  <a:gd name="connsiteX14" fmla="*/ 0 w 2900970"/>
                  <a:gd name="connsiteY14" fmla="*/ 646075 h 3866985"/>
                  <a:gd name="connsiteX15" fmla="*/ 30598 w 2900970"/>
                  <a:gd name="connsiteY15" fmla="*/ 612409 h 3866985"/>
                  <a:gd name="connsiteX16" fmla="*/ 1509084 w 2900970"/>
                  <a:gd name="connsiteY16" fmla="*/ 0 h 386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00970" h="3866985">
                    <a:moveTo>
                      <a:pt x="1509084" y="0"/>
                    </a:moveTo>
                    <a:cubicBezTo>
                      <a:pt x="2014296" y="0"/>
                      <a:pt x="2477658" y="179181"/>
                      <a:pt x="2839088" y="477459"/>
                    </a:cubicBezTo>
                    <a:lnTo>
                      <a:pt x="2900970" y="533701"/>
                    </a:lnTo>
                    <a:lnTo>
                      <a:pt x="2900970" y="783692"/>
                    </a:lnTo>
                    <a:lnTo>
                      <a:pt x="2751104" y="786321"/>
                    </a:lnTo>
                    <a:lnTo>
                      <a:pt x="2726944" y="3788193"/>
                    </a:lnTo>
                    <a:lnTo>
                      <a:pt x="2678124" y="3824700"/>
                    </a:lnTo>
                    <a:lnTo>
                      <a:pt x="2608521" y="3866985"/>
                    </a:lnTo>
                    <a:lnTo>
                      <a:pt x="409648" y="3866985"/>
                    </a:lnTo>
                    <a:lnTo>
                      <a:pt x="340044" y="3824700"/>
                    </a:lnTo>
                    <a:lnTo>
                      <a:pt x="188975" y="3711733"/>
                    </a:lnTo>
                    <a:lnTo>
                      <a:pt x="184688" y="1731201"/>
                    </a:lnTo>
                    <a:lnTo>
                      <a:pt x="172496" y="1450785"/>
                    </a:lnTo>
                    <a:lnTo>
                      <a:pt x="0" y="1393919"/>
                    </a:lnTo>
                    <a:lnTo>
                      <a:pt x="0" y="646075"/>
                    </a:lnTo>
                    <a:lnTo>
                      <a:pt x="30598" y="612409"/>
                    </a:lnTo>
                    <a:cubicBezTo>
                      <a:pt x="408975" y="234032"/>
                      <a:pt x="931699" y="0"/>
                      <a:pt x="1509084" y="0"/>
                    </a:cubicBezTo>
                    <a:close/>
                  </a:path>
                </a:pathLst>
              </a:custGeom>
            </p:spPr>
          </p:pic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A0D4DF7-C563-4FEB-B750-03DADBE60F5F}"/>
                  </a:ext>
                </a:extLst>
              </p:cNvPr>
              <p:cNvSpPr/>
              <p:nvPr/>
            </p:nvSpPr>
            <p:spPr>
              <a:xfrm>
                <a:off x="4866203" y="2418693"/>
                <a:ext cx="2342395" cy="3937657"/>
              </a:xfrm>
              <a:custGeom>
                <a:avLst/>
                <a:gdLst>
                  <a:gd name="connsiteX0" fmla="*/ 0 w 2342395"/>
                  <a:gd name="connsiteY0" fmla="*/ 0 h 3937657"/>
                  <a:gd name="connsiteX1" fmla="*/ 2342395 w 2342395"/>
                  <a:gd name="connsiteY1" fmla="*/ 0 h 3937657"/>
                  <a:gd name="connsiteX2" fmla="*/ 2342395 w 2342395"/>
                  <a:gd name="connsiteY2" fmla="*/ 3614854 h 3937657"/>
                  <a:gd name="connsiteX3" fmla="*/ 2226442 w 2342395"/>
                  <a:gd name="connsiteY3" fmla="*/ 3685297 h 3937657"/>
                  <a:gd name="connsiteX4" fmla="*/ 1229797 w 2342395"/>
                  <a:gd name="connsiteY4" fmla="*/ 3937657 h 3937657"/>
                  <a:gd name="connsiteX5" fmla="*/ 60757 w 2342395"/>
                  <a:gd name="connsiteY5" fmla="*/ 3580565 h 3937657"/>
                  <a:gd name="connsiteX6" fmla="*/ 0 w 2342395"/>
                  <a:gd name="connsiteY6" fmla="*/ 3535132 h 393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2395" h="3937657">
                    <a:moveTo>
                      <a:pt x="0" y="0"/>
                    </a:moveTo>
                    <a:lnTo>
                      <a:pt x="2342395" y="0"/>
                    </a:lnTo>
                    <a:lnTo>
                      <a:pt x="2342395" y="3614854"/>
                    </a:lnTo>
                    <a:lnTo>
                      <a:pt x="2226442" y="3685297"/>
                    </a:lnTo>
                    <a:cubicBezTo>
                      <a:pt x="1930177" y="3846239"/>
                      <a:pt x="1590663" y="3937657"/>
                      <a:pt x="1229797" y="3937657"/>
                    </a:cubicBezTo>
                    <a:cubicBezTo>
                      <a:pt x="796759" y="3937657"/>
                      <a:pt x="394467" y="3806015"/>
                      <a:pt x="60757" y="3580565"/>
                    </a:cubicBezTo>
                    <a:lnTo>
                      <a:pt x="0" y="3535132"/>
                    </a:lnTo>
                    <a:close/>
                  </a:path>
                </a:pathLst>
              </a:cu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A7E12F7-C1D9-4DE0-9BB8-EEA8101431D0}"/>
              </a:ext>
            </a:extLst>
          </p:cNvPr>
          <p:cNvGrpSpPr/>
          <p:nvPr/>
        </p:nvGrpSpPr>
        <p:grpSpPr>
          <a:xfrm>
            <a:off x="635042" y="3183455"/>
            <a:ext cx="2709992" cy="943897"/>
            <a:chOff x="1191371" y="1759380"/>
            <a:chExt cx="2709992" cy="94389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DE0A95D-615C-4C40-8163-96E80489686E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D8FAA87-7D2C-454C-8A4D-DE7D2E0ECB96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C7DB2D8-8EBF-4F86-A840-03007C1EF4EC}"/>
              </a:ext>
            </a:extLst>
          </p:cNvPr>
          <p:cNvGrpSpPr/>
          <p:nvPr/>
        </p:nvGrpSpPr>
        <p:grpSpPr>
          <a:xfrm>
            <a:off x="8846968" y="3183455"/>
            <a:ext cx="2709991" cy="943897"/>
            <a:chOff x="8451195" y="1745414"/>
            <a:chExt cx="2709991" cy="94389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01D7AA2-EEAC-4C06-A6F4-DE17E3241BD3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1AB6D60-6D65-4E05-AD9B-D44542CD04EA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549851E-B68F-41D1-82B4-9F6E2F64CD80}"/>
              </a:ext>
            </a:extLst>
          </p:cNvPr>
          <p:cNvGrpSpPr/>
          <p:nvPr/>
        </p:nvGrpSpPr>
        <p:grpSpPr>
          <a:xfrm>
            <a:off x="635042" y="4686762"/>
            <a:ext cx="2709992" cy="943897"/>
            <a:chOff x="1191371" y="1759380"/>
            <a:chExt cx="2709992" cy="94389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3C91CFE-AC46-45F6-BF5B-B17F066ACB02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82B46D0-A48E-4CF4-89C9-5E434A536ECB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572151F-5B96-4A77-B746-EC46E7845BDD}"/>
              </a:ext>
            </a:extLst>
          </p:cNvPr>
          <p:cNvGrpSpPr/>
          <p:nvPr/>
        </p:nvGrpSpPr>
        <p:grpSpPr>
          <a:xfrm>
            <a:off x="8846968" y="4686762"/>
            <a:ext cx="2709991" cy="943897"/>
            <a:chOff x="8451195" y="1745414"/>
            <a:chExt cx="2709991" cy="94389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D0EA7F0-D69E-46E3-BE92-5BB87FB49CEC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BD4AB86-1087-4E5A-9F15-8AA43AD47233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CEAB801-22AF-4BC9-93F0-684DAD063440}"/>
              </a:ext>
            </a:extLst>
          </p:cNvPr>
          <p:cNvGrpSpPr/>
          <p:nvPr/>
        </p:nvGrpSpPr>
        <p:grpSpPr>
          <a:xfrm>
            <a:off x="5925408" y="1685932"/>
            <a:ext cx="826010" cy="768758"/>
            <a:chOff x="5737925" y="2484625"/>
            <a:chExt cx="1080215" cy="1005346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BC38D17B-9BF9-4999-8466-CC6D96759EAC}"/>
                </a:ext>
              </a:extLst>
            </p:cNvPr>
            <p:cNvSpPr/>
            <p:nvPr/>
          </p:nvSpPr>
          <p:spPr>
            <a:xfrm>
              <a:off x="5775358" y="2484625"/>
              <a:ext cx="1005346" cy="100534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8926DD4-72A2-4D31-BA93-D4872BF6AA0F}"/>
                </a:ext>
              </a:extLst>
            </p:cNvPr>
            <p:cNvSpPr txBox="1"/>
            <p:nvPr/>
          </p:nvSpPr>
          <p:spPr>
            <a:xfrm>
              <a:off x="5737925" y="2678665"/>
              <a:ext cx="1080215" cy="617266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放心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324FFDB-D366-4534-8B18-88E19829DC1F}"/>
              </a:ext>
            </a:extLst>
          </p:cNvPr>
          <p:cNvGrpSpPr/>
          <p:nvPr/>
        </p:nvGrpSpPr>
        <p:grpSpPr>
          <a:xfrm>
            <a:off x="5240999" y="993868"/>
            <a:ext cx="760454" cy="687572"/>
            <a:chOff x="1440200" y="1500378"/>
            <a:chExt cx="994486" cy="899176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D802821-A095-4C90-A749-8CE526DFCAFD}"/>
                </a:ext>
              </a:extLst>
            </p:cNvPr>
            <p:cNvSpPr/>
            <p:nvPr/>
          </p:nvSpPr>
          <p:spPr>
            <a:xfrm>
              <a:off x="1487854" y="1500378"/>
              <a:ext cx="899176" cy="89917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B422A5D-7BA1-4B34-AED6-960658E24A2E}"/>
                </a:ext>
              </a:extLst>
            </p:cNvPr>
            <p:cNvSpPr txBox="1"/>
            <p:nvPr/>
          </p:nvSpPr>
          <p:spPr>
            <a:xfrm>
              <a:off x="1440200" y="1667054"/>
              <a:ext cx="994486" cy="56582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便捷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286463A-0E6B-4C3D-8AAB-12435EB00113}"/>
              </a:ext>
            </a:extLst>
          </p:cNvPr>
          <p:cNvGrpSpPr/>
          <p:nvPr/>
        </p:nvGrpSpPr>
        <p:grpSpPr>
          <a:xfrm>
            <a:off x="4471328" y="1638962"/>
            <a:ext cx="740629" cy="740628"/>
            <a:chOff x="1203116" y="3085243"/>
            <a:chExt cx="734326" cy="734326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659545AC-E951-43BC-9F12-BB6AEF932A07}"/>
                </a:ext>
              </a:extLst>
            </p:cNvPr>
            <p:cNvSpPr/>
            <p:nvPr/>
          </p:nvSpPr>
          <p:spPr>
            <a:xfrm>
              <a:off x="1203116" y="3085243"/>
              <a:ext cx="734326" cy="73432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9AC75AD-4588-42D2-80A0-B959DB483DBF}"/>
                </a:ext>
              </a:extLst>
            </p:cNvPr>
            <p:cNvSpPr txBox="1"/>
            <p:nvPr/>
          </p:nvSpPr>
          <p:spPr>
            <a:xfrm>
              <a:off x="1275294" y="3284568"/>
              <a:ext cx="589971" cy="33567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784E2F7-3442-4E33-924A-F677F4ADED10}"/>
              </a:ext>
            </a:extLst>
          </p:cNvPr>
          <p:cNvGrpSpPr/>
          <p:nvPr/>
        </p:nvGrpSpPr>
        <p:grpSpPr>
          <a:xfrm>
            <a:off x="7048041" y="1322814"/>
            <a:ext cx="694898" cy="607196"/>
            <a:chOff x="5480772" y="1384335"/>
            <a:chExt cx="908754" cy="794064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0CB913BA-E9AC-4D83-A435-C42969E10D6B}"/>
                </a:ext>
              </a:extLst>
            </p:cNvPr>
            <p:cNvSpPr/>
            <p:nvPr/>
          </p:nvSpPr>
          <p:spPr>
            <a:xfrm>
              <a:off x="5538114" y="1384335"/>
              <a:ext cx="794064" cy="79406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3C061316-44D3-49C8-9BCC-36A5CE93CA1F}"/>
                </a:ext>
              </a:extLst>
            </p:cNvPr>
            <p:cNvSpPr txBox="1"/>
            <p:nvPr/>
          </p:nvSpPr>
          <p:spPr>
            <a:xfrm>
              <a:off x="5480772" y="1524173"/>
              <a:ext cx="908754" cy="51438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</a:t>
              </a:r>
            </a:p>
          </p:txBody>
        </p:sp>
      </p:grpSp>
      <p:sp>
        <p:nvSpPr>
          <p:cNvPr id="95" name="椭圆 94">
            <a:extLst>
              <a:ext uri="{FF2B5EF4-FFF2-40B4-BE49-F238E27FC236}">
                <a16:creationId xmlns:a16="http://schemas.microsoft.com/office/drawing/2014/main" id="{EBC3901E-BC6A-4959-A34C-335DAA2A8B02}"/>
              </a:ext>
            </a:extLst>
          </p:cNvPr>
          <p:cNvSpPr/>
          <p:nvPr/>
        </p:nvSpPr>
        <p:spPr>
          <a:xfrm>
            <a:off x="7052254" y="2204547"/>
            <a:ext cx="354482" cy="35448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4283B0DB-0A7E-4D56-B4D5-B354240DFF59}"/>
              </a:ext>
            </a:extLst>
          </p:cNvPr>
          <p:cNvSpPr/>
          <p:nvPr/>
        </p:nvSpPr>
        <p:spPr>
          <a:xfrm>
            <a:off x="6365743" y="880750"/>
            <a:ext cx="432670" cy="43267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3CCFC675-F2EF-4698-AFDA-8A2AA161E0D1}"/>
              </a:ext>
            </a:extLst>
          </p:cNvPr>
          <p:cNvSpPr/>
          <p:nvPr/>
        </p:nvSpPr>
        <p:spPr>
          <a:xfrm>
            <a:off x="5409441" y="2176747"/>
            <a:ext cx="253240" cy="25324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03364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2DB2960-724C-41E9-BE2C-6DC4570A9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24</a:t>
            </a:fld>
            <a:endParaRPr 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2A3B77-E37C-4082-915A-4B0AD014501B}"/>
              </a:ext>
            </a:extLst>
          </p:cNvPr>
          <p:cNvGrpSpPr/>
          <p:nvPr/>
        </p:nvGrpSpPr>
        <p:grpSpPr>
          <a:xfrm>
            <a:off x="1387019" y="1443781"/>
            <a:ext cx="9417963" cy="3316190"/>
            <a:chOff x="1419885" y="1545381"/>
            <a:chExt cx="9417963" cy="331619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F2F1BE6-04D3-4598-971F-76B9F0504DD7}"/>
                </a:ext>
              </a:extLst>
            </p:cNvPr>
            <p:cNvSpPr txBox="1"/>
            <p:nvPr/>
          </p:nvSpPr>
          <p:spPr>
            <a:xfrm>
              <a:off x="1419885" y="2155189"/>
              <a:ext cx="9417963" cy="27063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8000" b="1" dirty="0">
                  <a:solidFill>
                    <a:schemeClr val="bg1"/>
                  </a:solidFill>
                </a:rPr>
                <a:t>生活没有那么多观众</a:t>
              </a:r>
              <a:endParaRPr lang="en-US" altLang="zh-CN" sz="8000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8000" b="1" dirty="0">
                  <a:solidFill>
                    <a:schemeClr val="bg1"/>
                  </a:solidFill>
                </a:rPr>
                <a:t>放开点</a:t>
              </a:r>
              <a:r>
                <a:rPr lang="en-US" altLang="zh-CN" sz="8000" b="1" dirty="0">
                  <a:solidFill>
                    <a:schemeClr val="bg1"/>
                  </a:solidFill>
                </a:rPr>
                <a:t>,</a:t>
              </a:r>
              <a:r>
                <a:rPr lang="zh-CN" altLang="en-US" sz="8000" b="1" dirty="0">
                  <a:solidFill>
                    <a:schemeClr val="bg1"/>
                  </a:solidFill>
                </a:rPr>
                <a:t>快乐加倍</a:t>
              </a:r>
              <a:endParaRPr lang="en-US" sz="8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316A2DB-5C10-4B62-81B9-C51401CC1CC6}"/>
                </a:ext>
              </a:extLst>
            </p:cNvPr>
            <p:cNvSpPr txBox="1"/>
            <p:nvPr/>
          </p:nvSpPr>
          <p:spPr>
            <a:xfrm>
              <a:off x="4343762" y="1545381"/>
              <a:ext cx="357020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这里是一句话的强调页面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0AAF5D6-870E-44D0-A85E-A3DEC3589718}"/>
              </a:ext>
            </a:extLst>
          </p:cNvPr>
          <p:cNvSpPr txBox="1"/>
          <p:nvPr/>
        </p:nvSpPr>
        <p:spPr>
          <a:xfrm>
            <a:off x="452256" y="1182275"/>
            <a:ext cx="859278" cy="492338"/>
          </a:xfrm>
          <a:custGeom>
            <a:avLst/>
            <a:gdLst/>
            <a:ahLst/>
            <a:cxnLst/>
            <a:rect l="l" t="t" r="r" b="b"/>
            <a:pathLst>
              <a:path w="859278" h="492338">
                <a:moveTo>
                  <a:pt x="652682" y="0"/>
                </a:moveTo>
                <a:lnTo>
                  <a:pt x="859278" y="0"/>
                </a:lnTo>
                <a:lnTo>
                  <a:pt x="733881" y="492338"/>
                </a:lnTo>
                <a:lnTo>
                  <a:pt x="448141" y="492338"/>
                </a:lnTo>
                <a:close/>
                <a:moveTo>
                  <a:pt x="203514" y="0"/>
                </a:moveTo>
                <a:lnTo>
                  <a:pt x="411138" y="0"/>
                </a:lnTo>
                <a:lnTo>
                  <a:pt x="289853" y="492338"/>
                </a:lnTo>
                <a:lnTo>
                  <a:pt x="0" y="492338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600" b="1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D363D8-1C5C-4B06-8F08-66F2BCAE4105}"/>
              </a:ext>
            </a:extLst>
          </p:cNvPr>
          <p:cNvSpPr txBox="1"/>
          <p:nvPr/>
        </p:nvSpPr>
        <p:spPr>
          <a:xfrm rot="10800000">
            <a:off x="10983058" y="4847133"/>
            <a:ext cx="859278" cy="492338"/>
          </a:xfrm>
          <a:custGeom>
            <a:avLst/>
            <a:gdLst/>
            <a:ahLst/>
            <a:cxnLst/>
            <a:rect l="l" t="t" r="r" b="b"/>
            <a:pathLst>
              <a:path w="859278" h="492338">
                <a:moveTo>
                  <a:pt x="652682" y="0"/>
                </a:moveTo>
                <a:lnTo>
                  <a:pt x="859278" y="0"/>
                </a:lnTo>
                <a:lnTo>
                  <a:pt x="733881" y="492338"/>
                </a:lnTo>
                <a:lnTo>
                  <a:pt x="448141" y="492338"/>
                </a:lnTo>
                <a:close/>
                <a:moveTo>
                  <a:pt x="203514" y="0"/>
                </a:moveTo>
                <a:lnTo>
                  <a:pt x="411138" y="0"/>
                </a:lnTo>
                <a:lnTo>
                  <a:pt x="289853" y="492338"/>
                </a:lnTo>
                <a:lnTo>
                  <a:pt x="0" y="492338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116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21B2952-A00C-4E01-917E-A9318F847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933C83-BAD7-4965-9C96-0BD65A266C61}"/>
              </a:ext>
            </a:extLst>
          </p:cNvPr>
          <p:cNvSpPr txBox="1"/>
          <p:nvPr/>
        </p:nvSpPr>
        <p:spPr>
          <a:xfrm>
            <a:off x="587375" y="328552"/>
            <a:ext cx="344517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图文排版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CA76CAA-6A45-418F-870A-4BA06824EE78}"/>
              </a:ext>
            </a:extLst>
          </p:cNvPr>
          <p:cNvSpPr/>
          <p:nvPr/>
        </p:nvSpPr>
        <p:spPr>
          <a:xfrm>
            <a:off x="695325" y="1178559"/>
            <a:ext cx="2535032" cy="3034625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0000"/>
                      </a14:imgEffect>
                      <a14:imgEffect>
                        <a14:colorTemperature colorTemp="5123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rcRect/>
            <a:stretch>
              <a:fillRect l="-77796" t="-7711" r="-46148"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E686FB6-FD38-4CC1-ACF2-FB34B3B16C05}"/>
              </a:ext>
            </a:extLst>
          </p:cNvPr>
          <p:cNvSpPr/>
          <p:nvPr/>
        </p:nvSpPr>
        <p:spPr>
          <a:xfrm>
            <a:off x="3450764" y="1178559"/>
            <a:ext cx="2535032" cy="3034625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12000"/>
                      </a14:imgEffect>
                      <a14:imgEffect>
                        <a14:brightnessContrast contrast="22000"/>
                      </a14:imgEffect>
                    </a14:imgLayer>
                  </a14:imgProps>
                </a:ext>
              </a:extLst>
            </a:blip>
            <a:srcRect/>
            <a:stretch>
              <a:fillRect l="-12166" t="-3432" r="-102728"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24D899-E5F6-41F2-85A1-480633D1EB1E}"/>
              </a:ext>
            </a:extLst>
          </p:cNvPr>
          <p:cNvSpPr/>
          <p:nvPr/>
        </p:nvSpPr>
        <p:spPr>
          <a:xfrm>
            <a:off x="6206203" y="1178559"/>
            <a:ext cx="2535032" cy="3034625"/>
          </a:xfrm>
          <a:prstGeom prst="rect">
            <a:avLst/>
          </a:prstGeom>
          <a:blipFill>
            <a:blip r:embed="rId6"/>
            <a:srcRect/>
            <a:stretch>
              <a:fillRect l="-114885" t="-8472" r="-27385" b="-8054"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18A3A9-526D-4D77-A10D-D7FA6153558D}"/>
              </a:ext>
            </a:extLst>
          </p:cNvPr>
          <p:cNvSpPr/>
          <p:nvPr/>
        </p:nvSpPr>
        <p:spPr>
          <a:xfrm>
            <a:off x="8961643" y="1178559"/>
            <a:ext cx="2535032" cy="3034625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1000"/>
                      </a14:imgEffect>
                      <a14:imgEffect>
                        <a14:colorTemperature colorTemp="5123"/>
                      </a14:imgEffect>
                      <a14:imgEffect>
                        <a14:brightnessContrast contrast="28000"/>
                      </a14:imgEffect>
                    </a14:imgLayer>
                  </a14:imgProps>
                </a:ext>
              </a:extLst>
            </a:blip>
            <a:srcRect/>
            <a:stretch>
              <a:fillRect l="-53956" t="-10243" r="-75252" b="-1"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9D3F081-47A4-4DEE-8317-845FF67FB079}"/>
              </a:ext>
            </a:extLst>
          </p:cNvPr>
          <p:cNvSpPr/>
          <p:nvPr/>
        </p:nvSpPr>
        <p:spPr>
          <a:xfrm>
            <a:off x="3450763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F65B9A9-6789-472D-A770-FD87737C0E82}"/>
              </a:ext>
            </a:extLst>
          </p:cNvPr>
          <p:cNvSpPr/>
          <p:nvPr/>
        </p:nvSpPr>
        <p:spPr>
          <a:xfrm>
            <a:off x="6206201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1553A99-C2A8-47EB-BD47-0B088C30B61E}"/>
              </a:ext>
            </a:extLst>
          </p:cNvPr>
          <p:cNvSpPr/>
          <p:nvPr/>
        </p:nvSpPr>
        <p:spPr>
          <a:xfrm>
            <a:off x="8961639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FB83AD5-799F-4D4D-8299-94F5F1FB3AC8}"/>
              </a:ext>
            </a:extLst>
          </p:cNvPr>
          <p:cNvSpPr/>
          <p:nvPr/>
        </p:nvSpPr>
        <p:spPr>
          <a:xfrm>
            <a:off x="695325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D48A94B-56B7-42B1-AD8B-39B34A111DFD}"/>
              </a:ext>
            </a:extLst>
          </p:cNvPr>
          <p:cNvGrpSpPr/>
          <p:nvPr/>
        </p:nvGrpSpPr>
        <p:grpSpPr>
          <a:xfrm>
            <a:off x="758804" y="3070528"/>
            <a:ext cx="1987120" cy="1110195"/>
            <a:chOff x="781664" y="3070528"/>
            <a:chExt cx="1987120" cy="111019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24CD6E5-EAD7-42FB-B21C-C16B1C29842A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01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CE2801-A502-40EC-AC1F-07CBBB9F03FD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936FEED-F8E9-4F3B-84AC-16D2EB4C1EE6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5E78136-FD30-4792-8F5E-7117B96B97E6}"/>
              </a:ext>
            </a:extLst>
          </p:cNvPr>
          <p:cNvGrpSpPr/>
          <p:nvPr/>
        </p:nvGrpSpPr>
        <p:grpSpPr>
          <a:xfrm>
            <a:off x="3514998" y="3070528"/>
            <a:ext cx="1987120" cy="1110195"/>
            <a:chOff x="781664" y="3070528"/>
            <a:chExt cx="1987120" cy="111019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370C929-49FB-4377-AF13-FBF4AEC7E279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02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EB16B0F-B424-4BCE-9C94-2BB3074E2F63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F3A6C1C-3917-4C28-8D3E-CB7ED9FF62D0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B6D66D6-2C11-4DDA-AE83-17D1AC9E2508}"/>
              </a:ext>
            </a:extLst>
          </p:cNvPr>
          <p:cNvGrpSpPr/>
          <p:nvPr/>
        </p:nvGrpSpPr>
        <p:grpSpPr>
          <a:xfrm>
            <a:off x="6271192" y="3070528"/>
            <a:ext cx="1987120" cy="1110195"/>
            <a:chOff x="781664" y="3070528"/>
            <a:chExt cx="1987120" cy="111019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1D7E4B-4730-4838-A5F5-81B7BB901BB4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03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0741E8-9F98-4E38-BC60-EFBD47452887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419050C-9EDF-4F0D-A590-A4295DE766AA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F238110-779F-4DFE-BA14-EE90DDB84C38}"/>
              </a:ext>
            </a:extLst>
          </p:cNvPr>
          <p:cNvGrpSpPr/>
          <p:nvPr/>
        </p:nvGrpSpPr>
        <p:grpSpPr>
          <a:xfrm>
            <a:off x="9027387" y="3070528"/>
            <a:ext cx="1987120" cy="1110195"/>
            <a:chOff x="781664" y="3070528"/>
            <a:chExt cx="1987120" cy="111019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8D79BFD-77FE-42C8-8265-34971BD7729B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04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3099627-B4DA-4D3D-910E-4056119F7575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A032DCC-B6B9-429B-A00A-486BD3E6E8CF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1C62054D-9548-4B76-9CD4-0569FFC41E70}"/>
              </a:ext>
            </a:extLst>
          </p:cNvPr>
          <p:cNvSpPr/>
          <p:nvPr/>
        </p:nvSpPr>
        <p:spPr>
          <a:xfrm>
            <a:off x="695325" y="4594122"/>
            <a:ext cx="10801345" cy="1625701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0D020E0-EB0E-4E69-94C5-BC3CEAE1B2C8}"/>
              </a:ext>
            </a:extLst>
          </p:cNvPr>
          <p:cNvGrpSpPr/>
          <p:nvPr/>
        </p:nvGrpSpPr>
        <p:grpSpPr>
          <a:xfrm>
            <a:off x="758804" y="4823672"/>
            <a:ext cx="9273844" cy="1166601"/>
            <a:chOff x="632156" y="4826907"/>
            <a:chExt cx="9273844" cy="116660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456D24B-222F-40BE-844D-7799496B1FFB}"/>
                </a:ext>
              </a:extLst>
            </p:cNvPr>
            <p:cNvSpPr txBox="1"/>
            <p:nvPr/>
          </p:nvSpPr>
          <p:spPr>
            <a:xfrm>
              <a:off x="632156" y="4826907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497A7B2B-A959-4FDB-B9E8-2D750031566D}"/>
                </a:ext>
              </a:extLst>
            </p:cNvPr>
            <p:cNvSpPr/>
            <p:nvPr/>
          </p:nvSpPr>
          <p:spPr>
            <a:xfrm>
              <a:off x="632156" y="5292932"/>
              <a:ext cx="9273844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75056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A8EF907-C1D6-49B2-AC6B-15C380510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7465F8-2454-4EFE-AD0D-467B58EA7AD0}"/>
              </a:ext>
            </a:extLst>
          </p:cNvPr>
          <p:cNvSpPr txBox="1"/>
          <p:nvPr/>
        </p:nvSpPr>
        <p:spPr>
          <a:xfrm>
            <a:off x="587375" y="328552"/>
            <a:ext cx="344517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图文排版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32165B-7F28-4B66-B00D-DF6642EA6E5D}"/>
              </a:ext>
            </a:extLst>
          </p:cNvPr>
          <p:cNvSpPr/>
          <p:nvPr/>
        </p:nvSpPr>
        <p:spPr>
          <a:xfrm>
            <a:off x="695325" y="3746500"/>
            <a:ext cx="10801345" cy="2250440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74A57FD-F82B-4148-A8E3-228F97916257}"/>
              </a:ext>
            </a:extLst>
          </p:cNvPr>
          <p:cNvGrpSpPr/>
          <p:nvPr/>
        </p:nvGrpSpPr>
        <p:grpSpPr>
          <a:xfrm>
            <a:off x="1002197" y="4434724"/>
            <a:ext cx="7704476" cy="1166601"/>
            <a:chOff x="632156" y="4826907"/>
            <a:chExt cx="7704476" cy="116660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5C51B75-33B0-4104-8BF1-0B59A818B3B6}"/>
                </a:ext>
              </a:extLst>
            </p:cNvPr>
            <p:cNvSpPr txBox="1"/>
            <p:nvPr/>
          </p:nvSpPr>
          <p:spPr>
            <a:xfrm>
              <a:off x="632156" y="4826907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16C2D8B-BBB0-4149-A073-0E4F5893E63E}"/>
                </a:ext>
              </a:extLst>
            </p:cNvPr>
            <p:cNvSpPr/>
            <p:nvPr/>
          </p:nvSpPr>
          <p:spPr>
            <a:xfrm>
              <a:off x="632156" y="5292932"/>
              <a:ext cx="7704476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DD6A4ED7-8763-4479-BA5A-C74A0FBDA99B}"/>
              </a:ext>
            </a:extLst>
          </p:cNvPr>
          <p:cNvSpPr/>
          <p:nvPr/>
        </p:nvSpPr>
        <p:spPr>
          <a:xfrm>
            <a:off x="695325" y="1178560"/>
            <a:ext cx="10801345" cy="2250440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9C2B110-2AEC-4915-A605-EED2A3B140D8}"/>
              </a:ext>
            </a:extLst>
          </p:cNvPr>
          <p:cNvSpPr/>
          <p:nvPr/>
        </p:nvSpPr>
        <p:spPr>
          <a:xfrm>
            <a:off x="695325" y="1178559"/>
            <a:ext cx="2535032" cy="225044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4BC8EF-1A72-434F-A70C-9751B9D37893}"/>
              </a:ext>
            </a:extLst>
          </p:cNvPr>
          <p:cNvGrpSpPr/>
          <p:nvPr/>
        </p:nvGrpSpPr>
        <p:grpSpPr>
          <a:xfrm>
            <a:off x="3585824" y="1896637"/>
            <a:ext cx="7704476" cy="1166601"/>
            <a:chOff x="632156" y="4826907"/>
            <a:chExt cx="7704476" cy="116660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C7D198C-F3A1-4737-B3C2-5FD1C94F4F1C}"/>
                </a:ext>
              </a:extLst>
            </p:cNvPr>
            <p:cNvSpPr txBox="1"/>
            <p:nvPr/>
          </p:nvSpPr>
          <p:spPr>
            <a:xfrm>
              <a:off x="632156" y="4826907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62C7512-7302-487E-9905-57E6919EC6C6}"/>
                </a:ext>
              </a:extLst>
            </p:cNvPr>
            <p:cNvSpPr/>
            <p:nvPr/>
          </p:nvSpPr>
          <p:spPr>
            <a:xfrm>
              <a:off x="632156" y="5292932"/>
              <a:ext cx="7704476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3B9B0D5-15E8-40B3-96E0-0752832D2F6F}"/>
              </a:ext>
            </a:extLst>
          </p:cNvPr>
          <p:cNvSpPr txBox="1"/>
          <p:nvPr/>
        </p:nvSpPr>
        <p:spPr>
          <a:xfrm>
            <a:off x="3585824" y="1502411"/>
            <a:ext cx="546945" cy="461665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r>
              <a:rPr lang="en-US" sz="2400" dirty="0">
                <a:ln>
                  <a:solidFill>
                    <a:schemeClr val="accent1">
                      <a:alpha val="48000"/>
                    </a:schemeClr>
                  </a:solidFill>
                </a:ln>
                <a:noFill/>
              </a:rPr>
              <a:t>01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3B01ABB-8A40-442E-B06C-4C5C830E62FD}"/>
              </a:ext>
            </a:extLst>
          </p:cNvPr>
          <p:cNvSpPr txBox="1"/>
          <p:nvPr/>
        </p:nvSpPr>
        <p:spPr>
          <a:xfrm>
            <a:off x="1052681" y="4041329"/>
            <a:ext cx="546945" cy="461665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r>
              <a:rPr lang="en-US" sz="2400" dirty="0">
                <a:ln>
                  <a:solidFill>
                    <a:schemeClr val="accent1">
                      <a:alpha val="48000"/>
                    </a:schemeClr>
                  </a:solidFill>
                </a:ln>
                <a:noFill/>
              </a:rPr>
              <a:t>02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CDD7B62-7B07-43AE-8C6A-96E4736D8C40}"/>
              </a:ext>
            </a:extLst>
          </p:cNvPr>
          <p:cNvSpPr/>
          <p:nvPr/>
        </p:nvSpPr>
        <p:spPr>
          <a:xfrm flipH="1">
            <a:off x="8961643" y="3746499"/>
            <a:ext cx="2547251" cy="224408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578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91183C7-DEBF-42D7-8504-273E04199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CE67C4-0ACD-4541-AE56-702C81BD2F7B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B5CAC7F5-0886-41B9-B159-E19582084EF5}"/>
              </a:ext>
            </a:extLst>
          </p:cNvPr>
          <p:cNvGrpSpPr/>
          <p:nvPr/>
        </p:nvGrpSpPr>
        <p:grpSpPr>
          <a:xfrm>
            <a:off x="695325" y="1221386"/>
            <a:ext cx="10801350" cy="2413000"/>
            <a:chOff x="695325" y="1151048"/>
            <a:chExt cx="10801350" cy="2413000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B8026081-91A5-4682-A6F4-FC46137E5805}"/>
                </a:ext>
              </a:extLst>
            </p:cNvPr>
            <p:cNvGrpSpPr/>
            <p:nvPr/>
          </p:nvGrpSpPr>
          <p:grpSpPr>
            <a:xfrm>
              <a:off x="695325" y="1151048"/>
              <a:ext cx="2566035" cy="2413000"/>
              <a:chOff x="695325" y="1244600"/>
              <a:chExt cx="2566035" cy="2413000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AD8E7AA-BD09-4A13-9966-A40752ECBD50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CF15B6B6-996D-4221-BCF3-546CDB9504DC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BAC4F312-3493-447A-A026-B408344F7CC8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9" name="椭圆 18">
                    <a:extLst>
                      <a:ext uri="{FF2B5EF4-FFF2-40B4-BE49-F238E27FC236}">
                        <a16:creationId xmlns:a16="http://schemas.microsoft.com/office/drawing/2014/main" id="{A4A2FA6B-0AD3-42A9-B88B-56C5884015BD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2"/>
                    <a:srcRect/>
                    <a:stretch>
                      <a:fillRect l="-19652" t="-7238" r="-78698" b="-6962"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" name="椭圆 19">
                    <a:extLst>
                      <a:ext uri="{FF2B5EF4-FFF2-40B4-BE49-F238E27FC236}">
                        <a16:creationId xmlns:a16="http://schemas.microsoft.com/office/drawing/2014/main" id="{17327AA0-F571-4627-9796-B321D7896729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id="{43F41DDE-A7EB-442C-B4CD-5835698E3FEF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DA8E40D0-8E8A-4BB1-A7F3-F560F5A0F051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38" name="文本框 37">
                    <a:extLst>
                      <a:ext uri="{FF2B5EF4-FFF2-40B4-BE49-F238E27FC236}">
                        <a16:creationId xmlns:a16="http://schemas.microsoft.com/office/drawing/2014/main" id="{E47F820A-42CB-4931-BFD7-202CD78CB0F9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928E1D17-B307-4789-AB74-FCE07F2DB02C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9BE32F52-7544-405B-9810-5C87F1692F1D}"/>
                </a:ext>
              </a:extLst>
            </p:cNvPr>
            <p:cNvGrpSpPr/>
            <p:nvPr/>
          </p:nvGrpSpPr>
          <p:grpSpPr>
            <a:xfrm>
              <a:off x="3440430" y="1151048"/>
              <a:ext cx="2566035" cy="2413000"/>
              <a:chOff x="695325" y="1244600"/>
              <a:chExt cx="2566035" cy="2413000"/>
            </a:xfrm>
          </p:grpSpPr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id="{8F8AB25E-B74B-4189-ABE2-7D722D180AD3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203FC603-AB40-41EE-B4C1-CC82C570F78D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30" name="组合 129">
                  <a:extLst>
                    <a:ext uri="{FF2B5EF4-FFF2-40B4-BE49-F238E27FC236}">
                      <a16:creationId xmlns:a16="http://schemas.microsoft.com/office/drawing/2014/main" id="{F9EFEBC8-077B-4DD8-B32B-E1B437ED47F8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id="{25F29999-047E-46B2-816D-52CEEB4F9FF5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3"/>
                    <a:srcRect/>
                    <a:stretch>
                      <a:fillRect l="-16000" r="-16000"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5" name="椭圆 134">
                    <a:extLst>
                      <a:ext uri="{FF2B5EF4-FFF2-40B4-BE49-F238E27FC236}">
                        <a16:creationId xmlns:a16="http://schemas.microsoft.com/office/drawing/2014/main" id="{94DFA53F-FB59-4180-9E0A-589D72FBA4CA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6" name="椭圆 135">
                    <a:extLst>
                      <a:ext uri="{FF2B5EF4-FFF2-40B4-BE49-F238E27FC236}">
                        <a16:creationId xmlns:a16="http://schemas.microsoft.com/office/drawing/2014/main" id="{8A57DE58-4A8B-4F15-A450-205DA2398149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1" name="组合 130">
                  <a:extLst>
                    <a:ext uri="{FF2B5EF4-FFF2-40B4-BE49-F238E27FC236}">
                      <a16:creationId xmlns:a16="http://schemas.microsoft.com/office/drawing/2014/main" id="{0058488F-9EB3-401C-A51F-57A922820BC6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32" name="文本框 131">
                    <a:extLst>
                      <a:ext uri="{FF2B5EF4-FFF2-40B4-BE49-F238E27FC236}">
                        <a16:creationId xmlns:a16="http://schemas.microsoft.com/office/drawing/2014/main" id="{020A89D2-7C81-4E2A-9D30-62238097D91A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33" name="矩形 132">
                    <a:extLst>
                      <a:ext uri="{FF2B5EF4-FFF2-40B4-BE49-F238E27FC236}">
                        <a16:creationId xmlns:a16="http://schemas.microsoft.com/office/drawing/2014/main" id="{562E16EC-0850-4325-8020-96AA900BCE9C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EFA4386A-24AE-4BBC-BEAF-9BA1C6B08B61}"/>
                </a:ext>
              </a:extLst>
            </p:cNvPr>
            <p:cNvGrpSpPr/>
            <p:nvPr/>
          </p:nvGrpSpPr>
          <p:grpSpPr>
            <a:xfrm>
              <a:off x="6185535" y="1151048"/>
              <a:ext cx="2566035" cy="2413000"/>
              <a:chOff x="695325" y="1244600"/>
              <a:chExt cx="2566035" cy="2413000"/>
            </a:xfrm>
          </p:grpSpPr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834A5D54-5A93-4854-9EA4-67D80AC5BD66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id="{8C739C7B-7861-4900-AF6C-30A1EF5AA32A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16AA562F-F391-4024-AF90-E31F393CA64F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44" name="椭圆 143">
                    <a:extLst>
                      <a:ext uri="{FF2B5EF4-FFF2-40B4-BE49-F238E27FC236}">
                        <a16:creationId xmlns:a16="http://schemas.microsoft.com/office/drawing/2014/main" id="{467DF532-D825-4C63-AEAD-C86241691B18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4"/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id="{BA06FBA4-F8C9-48F9-BB7A-E6C8ED7E7ED5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id="{39A80A5E-0FDF-42CB-BA7E-24825D1E3504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41" name="组合 140">
                  <a:extLst>
                    <a:ext uri="{FF2B5EF4-FFF2-40B4-BE49-F238E27FC236}">
                      <a16:creationId xmlns:a16="http://schemas.microsoft.com/office/drawing/2014/main" id="{078CE2B7-FEDF-4695-AAD2-94BC05D226F2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42" name="文本框 141">
                    <a:extLst>
                      <a:ext uri="{FF2B5EF4-FFF2-40B4-BE49-F238E27FC236}">
                        <a16:creationId xmlns:a16="http://schemas.microsoft.com/office/drawing/2014/main" id="{D9B78EE4-8199-4CDD-B9FC-F0F1DAC866C0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43" name="矩形 142">
                    <a:extLst>
                      <a:ext uri="{FF2B5EF4-FFF2-40B4-BE49-F238E27FC236}">
                        <a16:creationId xmlns:a16="http://schemas.microsoft.com/office/drawing/2014/main" id="{65644981-C28B-4E65-AD7F-1A372CF65A69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4962E029-B598-4158-9894-1D279BA241F0}"/>
                </a:ext>
              </a:extLst>
            </p:cNvPr>
            <p:cNvGrpSpPr/>
            <p:nvPr/>
          </p:nvGrpSpPr>
          <p:grpSpPr>
            <a:xfrm>
              <a:off x="8930640" y="1151048"/>
              <a:ext cx="2566035" cy="2413000"/>
              <a:chOff x="695325" y="1244600"/>
              <a:chExt cx="2566035" cy="2413000"/>
            </a:xfrm>
          </p:grpSpPr>
          <p:sp>
            <p:nvSpPr>
              <p:cNvPr id="148" name="矩形 147">
                <a:extLst>
                  <a:ext uri="{FF2B5EF4-FFF2-40B4-BE49-F238E27FC236}">
                    <a16:creationId xmlns:a16="http://schemas.microsoft.com/office/drawing/2014/main" id="{90BDA7DD-DD9A-4DE2-8428-5CE1CE69A976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CC3C609A-31AC-48B6-9DE5-10D1C3F7AA1B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50" name="组合 149">
                  <a:extLst>
                    <a:ext uri="{FF2B5EF4-FFF2-40B4-BE49-F238E27FC236}">
                      <a16:creationId xmlns:a16="http://schemas.microsoft.com/office/drawing/2014/main" id="{E127DBBC-CA6E-41FE-8327-D668ACB34E7F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54" name="椭圆 153">
                    <a:extLst>
                      <a:ext uri="{FF2B5EF4-FFF2-40B4-BE49-F238E27FC236}">
                        <a16:creationId xmlns:a16="http://schemas.microsoft.com/office/drawing/2014/main" id="{B4CBBE28-3D93-4B47-939A-850E0A4A66BD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5"/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5" name="椭圆 154">
                    <a:extLst>
                      <a:ext uri="{FF2B5EF4-FFF2-40B4-BE49-F238E27FC236}">
                        <a16:creationId xmlns:a16="http://schemas.microsoft.com/office/drawing/2014/main" id="{59AEFC8E-4A0D-4A8D-AB49-90FD116313FA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6" name="椭圆 155">
                    <a:extLst>
                      <a:ext uri="{FF2B5EF4-FFF2-40B4-BE49-F238E27FC236}">
                        <a16:creationId xmlns:a16="http://schemas.microsoft.com/office/drawing/2014/main" id="{2B49B9BB-FF8E-4822-9ECE-1FA4DF64480B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51" name="组合 150">
                  <a:extLst>
                    <a:ext uri="{FF2B5EF4-FFF2-40B4-BE49-F238E27FC236}">
                      <a16:creationId xmlns:a16="http://schemas.microsoft.com/office/drawing/2014/main" id="{36548E94-4D70-4198-A84C-65FCB6316B5D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52" name="文本框 151">
                    <a:extLst>
                      <a:ext uri="{FF2B5EF4-FFF2-40B4-BE49-F238E27FC236}">
                        <a16:creationId xmlns:a16="http://schemas.microsoft.com/office/drawing/2014/main" id="{91480119-4A6D-40A6-A013-230B88F6FA9C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53" name="矩形 152">
                    <a:extLst>
                      <a:ext uri="{FF2B5EF4-FFF2-40B4-BE49-F238E27FC236}">
                        <a16:creationId xmlns:a16="http://schemas.microsoft.com/office/drawing/2014/main" id="{7166E1E7-D607-4BE6-A6E2-D788A177D3EF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E3C68AA-6E19-6F5E-D874-2B8E7800B268}"/>
              </a:ext>
            </a:extLst>
          </p:cNvPr>
          <p:cNvGrpSpPr/>
          <p:nvPr/>
        </p:nvGrpSpPr>
        <p:grpSpPr>
          <a:xfrm>
            <a:off x="695325" y="3899272"/>
            <a:ext cx="10801350" cy="2413000"/>
            <a:chOff x="695325" y="1151048"/>
            <a:chExt cx="10801350" cy="2413000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CDFA083B-4A65-77FA-6848-B1BA4855EBA4}"/>
                </a:ext>
              </a:extLst>
            </p:cNvPr>
            <p:cNvGrpSpPr/>
            <p:nvPr/>
          </p:nvGrpSpPr>
          <p:grpSpPr>
            <a:xfrm>
              <a:off x="695325" y="1151048"/>
              <a:ext cx="2566035" cy="2413000"/>
              <a:chOff x="695325" y="1244600"/>
              <a:chExt cx="2566035" cy="2413000"/>
            </a:xfrm>
          </p:grpSpPr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01583304-2081-27E7-9FE1-550BECCD94A6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6D4DCB59-CFFE-E9B7-F28A-BA0AC7ED0423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E3CFB1D3-5A56-0387-1B74-E1DCD69C00FF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58" name="椭圆 157">
                    <a:extLst>
                      <a:ext uri="{FF2B5EF4-FFF2-40B4-BE49-F238E27FC236}">
                        <a16:creationId xmlns:a16="http://schemas.microsoft.com/office/drawing/2014/main" id="{78A90A9A-C7D3-BE8C-18F3-E2838F9C2B41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2"/>
                    <a:srcRect/>
                    <a:stretch>
                      <a:fillRect l="-19652" t="-7238" r="-78698" b="-6962"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椭圆 158">
                    <a:extLst>
                      <a:ext uri="{FF2B5EF4-FFF2-40B4-BE49-F238E27FC236}">
                        <a16:creationId xmlns:a16="http://schemas.microsoft.com/office/drawing/2014/main" id="{9A0CFBE4-D52A-F9CA-8F28-3BA04EE43A61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0" name="椭圆 159">
                    <a:extLst>
                      <a:ext uri="{FF2B5EF4-FFF2-40B4-BE49-F238E27FC236}">
                        <a16:creationId xmlns:a16="http://schemas.microsoft.com/office/drawing/2014/main" id="{1E19C176-D2C2-AEBB-DB7B-5A601516E0C9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23" name="组合 122">
                  <a:extLst>
                    <a:ext uri="{FF2B5EF4-FFF2-40B4-BE49-F238E27FC236}">
                      <a16:creationId xmlns:a16="http://schemas.microsoft.com/office/drawing/2014/main" id="{B370211E-B375-57C0-D850-93D8B7DA4E39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24" name="文本框 123">
                    <a:extLst>
                      <a:ext uri="{FF2B5EF4-FFF2-40B4-BE49-F238E27FC236}">
                        <a16:creationId xmlns:a16="http://schemas.microsoft.com/office/drawing/2014/main" id="{E724BED6-EB67-03D8-BF4D-E1BC9852161D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25" name="矩形 124">
                    <a:extLst>
                      <a:ext uri="{FF2B5EF4-FFF2-40B4-BE49-F238E27FC236}">
                        <a16:creationId xmlns:a16="http://schemas.microsoft.com/office/drawing/2014/main" id="{D2437FE7-3209-8030-3585-7F11743C6F9B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799C053-0176-548A-3E2A-BA0B13CCF25C}"/>
                </a:ext>
              </a:extLst>
            </p:cNvPr>
            <p:cNvGrpSpPr/>
            <p:nvPr/>
          </p:nvGrpSpPr>
          <p:grpSpPr>
            <a:xfrm>
              <a:off x="3440430" y="1151048"/>
              <a:ext cx="2566035" cy="2413000"/>
              <a:chOff x="695325" y="1244600"/>
              <a:chExt cx="2566035" cy="2413000"/>
            </a:xfrm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DE5FC4F3-BAEA-ACD6-AA50-77D5EBC46868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30BA6D54-78CF-E5FA-015F-CB878E290919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13" name="组合 112">
                  <a:extLst>
                    <a:ext uri="{FF2B5EF4-FFF2-40B4-BE49-F238E27FC236}">
                      <a16:creationId xmlns:a16="http://schemas.microsoft.com/office/drawing/2014/main" id="{C2FD3F9E-AB41-A7E3-945B-8FBB2C102DF0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17" name="椭圆 116">
                    <a:extLst>
                      <a:ext uri="{FF2B5EF4-FFF2-40B4-BE49-F238E27FC236}">
                        <a16:creationId xmlns:a16="http://schemas.microsoft.com/office/drawing/2014/main" id="{05BCA2E9-C879-9862-19F3-DFE2B5D1A992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3"/>
                    <a:srcRect/>
                    <a:stretch>
                      <a:fillRect l="-16000" r="-16000"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8" name="椭圆 117">
                    <a:extLst>
                      <a:ext uri="{FF2B5EF4-FFF2-40B4-BE49-F238E27FC236}">
                        <a16:creationId xmlns:a16="http://schemas.microsoft.com/office/drawing/2014/main" id="{704D3494-4F1E-E4A6-A4F4-B0252EB783A9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9" name="椭圆 118">
                    <a:extLst>
                      <a:ext uri="{FF2B5EF4-FFF2-40B4-BE49-F238E27FC236}">
                        <a16:creationId xmlns:a16="http://schemas.microsoft.com/office/drawing/2014/main" id="{5B66DC24-E32F-066E-9882-C5767381B4B2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id="{8C54DDC0-F8A6-591E-5A67-754B4E531617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15" name="文本框 114">
                    <a:extLst>
                      <a:ext uri="{FF2B5EF4-FFF2-40B4-BE49-F238E27FC236}">
                        <a16:creationId xmlns:a16="http://schemas.microsoft.com/office/drawing/2014/main" id="{BF34F3D5-807C-C410-436A-AF811DEA6117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16" name="矩形 115">
                    <a:extLst>
                      <a:ext uri="{FF2B5EF4-FFF2-40B4-BE49-F238E27FC236}">
                        <a16:creationId xmlns:a16="http://schemas.microsoft.com/office/drawing/2014/main" id="{5E6E0AF5-AACF-D9D1-B14E-05CA97E54D59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A83DAEA4-5AE3-00D6-5DCA-AE1869869EC4}"/>
                </a:ext>
              </a:extLst>
            </p:cNvPr>
            <p:cNvGrpSpPr/>
            <p:nvPr/>
          </p:nvGrpSpPr>
          <p:grpSpPr>
            <a:xfrm>
              <a:off x="6185535" y="1151048"/>
              <a:ext cx="2566035" cy="2413000"/>
              <a:chOff x="695325" y="1244600"/>
              <a:chExt cx="2566035" cy="2413000"/>
            </a:xfrm>
          </p:grpSpPr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A33CCD44-F7C9-6EFE-5A7D-0511C7F9DFA7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6FBE615B-0B29-58D7-778B-74788B2E7C55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04" name="组合 103">
                  <a:extLst>
                    <a:ext uri="{FF2B5EF4-FFF2-40B4-BE49-F238E27FC236}">
                      <a16:creationId xmlns:a16="http://schemas.microsoft.com/office/drawing/2014/main" id="{9C263691-57B6-A499-FCF8-3CAAB53C8809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08" name="椭圆 107">
                    <a:extLst>
                      <a:ext uri="{FF2B5EF4-FFF2-40B4-BE49-F238E27FC236}">
                        <a16:creationId xmlns:a16="http://schemas.microsoft.com/office/drawing/2014/main" id="{9160204D-5EB4-603D-C363-B941A0721BBC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4"/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9" name="椭圆 108">
                    <a:extLst>
                      <a:ext uri="{FF2B5EF4-FFF2-40B4-BE49-F238E27FC236}">
                        <a16:creationId xmlns:a16="http://schemas.microsoft.com/office/drawing/2014/main" id="{55C60E89-ADBE-9295-6FFF-E79B32242598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id="{856D2DA3-C8CA-9448-6E34-618B2117B069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5" name="组合 104">
                  <a:extLst>
                    <a:ext uri="{FF2B5EF4-FFF2-40B4-BE49-F238E27FC236}">
                      <a16:creationId xmlns:a16="http://schemas.microsoft.com/office/drawing/2014/main" id="{2EC31037-2E67-D920-1497-58169087AA1D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06" name="文本框 105">
                    <a:extLst>
                      <a:ext uri="{FF2B5EF4-FFF2-40B4-BE49-F238E27FC236}">
                        <a16:creationId xmlns:a16="http://schemas.microsoft.com/office/drawing/2014/main" id="{BF1AF8B1-A579-EC77-8043-466644107580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07" name="矩形 106">
                    <a:extLst>
                      <a:ext uri="{FF2B5EF4-FFF2-40B4-BE49-F238E27FC236}">
                        <a16:creationId xmlns:a16="http://schemas.microsoft.com/office/drawing/2014/main" id="{19F08A02-2125-ED7B-E651-7B390CBC4990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3A26914D-4415-49D3-7737-99412FD94A6B}"/>
                </a:ext>
              </a:extLst>
            </p:cNvPr>
            <p:cNvGrpSpPr/>
            <p:nvPr/>
          </p:nvGrpSpPr>
          <p:grpSpPr>
            <a:xfrm>
              <a:off x="8930640" y="1151048"/>
              <a:ext cx="2566035" cy="2413000"/>
              <a:chOff x="695325" y="1244600"/>
              <a:chExt cx="2566035" cy="2413000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5C918860-EA5E-6C51-52CA-26922A9F9A6F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15162C1A-7458-1525-A5B8-78F8C5345A28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id="{64149AC7-B690-E6E5-EE4C-B8B0B12536E0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id="{FB896BD8-4A92-5D95-5DD7-FE1D2C5C595A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5"/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id="{46D95120-7AD8-8665-FCA6-00ECDCDF1D6B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id="{E0B95426-6E30-3107-0B3D-6E254E9149D6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6" name="组合 95">
                  <a:extLst>
                    <a:ext uri="{FF2B5EF4-FFF2-40B4-BE49-F238E27FC236}">
                      <a16:creationId xmlns:a16="http://schemas.microsoft.com/office/drawing/2014/main" id="{CF7EEDE2-FB36-B56D-4B91-CB0F377CE592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97" name="文本框 96">
                    <a:extLst>
                      <a:ext uri="{FF2B5EF4-FFF2-40B4-BE49-F238E27FC236}">
                        <a16:creationId xmlns:a16="http://schemas.microsoft.com/office/drawing/2014/main" id="{0E542E3E-A8F6-239D-C6CF-FA627EFC5A9E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id="{FEE19D52-3DE6-0F4C-1E4F-1B002ABB6FFC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5880679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DFC8646E-01EF-47B9-A6A6-054C19382843}"/>
              </a:ext>
            </a:extLst>
          </p:cNvPr>
          <p:cNvSpPr/>
          <p:nvPr/>
        </p:nvSpPr>
        <p:spPr>
          <a:xfrm>
            <a:off x="695325" y="1051560"/>
            <a:ext cx="10801350" cy="1417320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C6AE6AA-2A45-4583-A501-2AC33D58F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93214-1427-4FD5-A995-94DF01939D45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8BBD4EE-6A46-433A-B11E-A253158AB389}"/>
              </a:ext>
            </a:extLst>
          </p:cNvPr>
          <p:cNvGrpSpPr/>
          <p:nvPr/>
        </p:nvGrpSpPr>
        <p:grpSpPr>
          <a:xfrm>
            <a:off x="651828" y="2674620"/>
            <a:ext cx="10888345" cy="3615290"/>
            <a:chOff x="695328" y="2698070"/>
            <a:chExt cx="10801347" cy="359184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6F0BF9B-F46B-4F90-BC5D-66E3A1092300}"/>
                </a:ext>
              </a:extLst>
            </p:cNvPr>
            <p:cNvSpPr/>
            <p:nvPr/>
          </p:nvSpPr>
          <p:spPr>
            <a:xfrm>
              <a:off x="695328" y="2698070"/>
              <a:ext cx="2630610" cy="359184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292100" dir="10560000" sx="84000" sy="84000" algn="ctr" rotWithShape="0">
                <a:schemeClr val="tx1">
                  <a:alpha val="31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2CC7AE9-024B-403E-B9E7-5F35C2A1B276}"/>
                </a:ext>
              </a:extLst>
            </p:cNvPr>
            <p:cNvSpPr/>
            <p:nvPr/>
          </p:nvSpPr>
          <p:spPr>
            <a:xfrm>
              <a:off x="8866065" y="2698070"/>
              <a:ext cx="2630610" cy="359184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304800" sx="84000" sy="84000" algn="ctr" rotWithShape="0">
                <a:schemeClr val="tx1">
                  <a:alpha val="26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FC204A3-1E13-45D1-BC91-BCC75276AA36}"/>
                </a:ext>
              </a:extLst>
            </p:cNvPr>
            <p:cNvSpPr/>
            <p:nvPr/>
          </p:nvSpPr>
          <p:spPr>
            <a:xfrm>
              <a:off x="2738012" y="2698070"/>
              <a:ext cx="2630610" cy="359184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292100" dir="10560000" sx="84000" sy="84000" algn="ctr" rotWithShape="0">
                <a:schemeClr val="tx1">
                  <a:alpha val="31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C23ABB0-1689-48FF-A37D-02E719E9F6AC}"/>
                </a:ext>
              </a:extLst>
            </p:cNvPr>
            <p:cNvSpPr/>
            <p:nvPr/>
          </p:nvSpPr>
          <p:spPr>
            <a:xfrm>
              <a:off x="6823381" y="2698070"/>
              <a:ext cx="2630610" cy="359184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304800" sx="84000" sy="84000" algn="ctr" rotWithShape="0">
                <a:schemeClr val="tx1">
                  <a:alpha val="26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8304C47-2537-4D68-8931-E014356A5D40}"/>
                </a:ext>
              </a:extLst>
            </p:cNvPr>
            <p:cNvSpPr/>
            <p:nvPr/>
          </p:nvSpPr>
          <p:spPr>
            <a:xfrm>
              <a:off x="4780697" y="2698070"/>
              <a:ext cx="2630610" cy="359184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241300" dir="5340000" sx="96000" sy="96000" algn="ctr" rotWithShape="0">
                <a:schemeClr val="tx1">
                  <a:alpha val="37000"/>
                </a:schemeClr>
              </a:outerShdw>
              <a:reflection blurRad="114300" stA="35000" endPos="17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FA67D31-5E0E-41FF-BC0A-C59F8F12B7DA}"/>
              </a:ext>
            </a:extLst>
          </p:cNvPr>
          <p:cNvGrpSpPr/>
          <p:nvPr/>
        </p:nvGrpSpPr>
        <p:grpSpPr>
          <a:xfrm>
            <a:off x="1467971" y="1145901"/>
            <a:ext cx="9256058" cy="1166601"/>
            <a:chOff x="1962221" y="1249564"/>
            <a:chExt cx="9256058" cy="116660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CCEC14F-D5CA-41D5-9D4A-A35B0CBFDE3D}"/>
                </a:ext>
              </a:extLst>
            </p:cNvPr>
            <p:cNvSpPr txBox="1"/>
            <p:nvPr/>
          </p:nvSpPr>
          <p:spPr>
            <a:xfrm>
              <a:off x="5420699" y="1249564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2771E10-76EB-4CC5-86E3-F7A828D8F3B4}"/>
                </a:ext>
              </a:extLst>
            </p:cNvPr>
            <p:cNvSpPr/>
            <p:nvPr/>
          </p:nvSpPr>
          <p:spPr>
            <a:xfrm>
              <a:off x="1962221" y="1715589"/>
              <a:ext cx="9256058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91466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38E56DD-B628-43D1-B894-CB8233B9A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C60F67-F31A-426C-9A73-8A71F9A80662}"/>
              </a:ext>
            </a:extLst>
          </p:cNvPr>
          <p:cNvSpPr txBox="1"/>
          <p:nvPr/>
        </p:nvSpPr>
        <p:spPr>
          <a:xfrm>
            <a:off x="587375" y="328552"/>
            <a:ext cx="3086101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人物篇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E576E7E-1107-4088-8C30-A19AA36ED391}"/>
              </a:ext>
            </a:extLst>
          </p:cNvPr>
          <p:cNvGrpSpPr/>
          <p:nvPr/>
        </p:nvGrpSpPr>
        <p:grpSpPr>
          <a:xfrm>
            <a:off x="696545" y="1033027"/>
            <a:ext cx="3036372" cy="4881340"/>
            <a:chOff x="695325" y="1219998"/>
            <a:chExt cx="2803765" cy="450739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5A0CA7B-F0F0-4925-B492-00FEBCB002B1}"/>
                </a:ext>
              </a:extLst>
            </p:cNvPr>
            <p:cNvGrpSpPr/>
            <p:nvPr/>
          </p:nvGrpSpPr>
          <p:grpSpPr>
            <a:xfrm>
              <a:off x="695325" y="1219998"/>
              <a:ext cx="2803765" cy="4507398"/>
              <a:chOff x="695325" y="984081"/>
              <a:chExt cx="2803765" cy="4507398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0299180-9F0A-40C7-9E90-9399902356B5}"/>
                  </a:ext>
                </a:extLst>
              </p:cNvPr>
              <p:cNvGrpSpPr/>
              <p:nvPr/>
            </p:nvGrpSpPr>
            <p:grpSpPr>
              <a:xfrm>
                <a:off x="695325" y="984081"/>
                <a:ext cx="2803765" cy="4113700"/>
                <a:chOff x="742075" y="1784479"/>
                <a:chExt cx="2258239" cy="3313301"/>
              </a:xfrm>
            </p:grpSpPr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2D8E9D61-CB1B-4917-A25B-84AD1991228B}"/>
                    </a:ext>
                  </a:extLst>
                </p:cNvPr>
                <p:cNvSpPr/>
                <p:nvPr/>
              </p:nvSpPr>
              <p:spPr>
                <a:xfrm>
                  <a:off x="742075" y="2529840"/>
                  <a:ext cx="2258239" cy="2567940"/>
                </a:xfrm>
                <a:prstGeom prst="rect">
                  <a:avLst/>
                </a:prstGeom>
                <a:solidFill>
                  <a:schemeClr val="accent1">
                    <a:alpha val="32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5" name="图片 14" descr="穿着西装的男孩&#10;&#10;描述已自动生成">
                  <a:extLst>
                    <a:ext uri="{FF2B5EF4-FFF2-40B4-BE49-F238E27FC236}">
                      <a16:creationId xmlns:a16="http://schemas.microsoft.com/office/drawing/2014/main" id="{1F9CAB22-7CFF-491B-AC00-4AE8567E12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43427" y="1784479"/>
                  <a:ext cx="2055534" cy="3313301"/>
                </a:xfrm>
                <a:prstGeom prst="rect">
                  <a:avLst/>
                </a:prstGeom>
              </p:spPr>
            </p:pic>
          </p:grp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E45EF07-414C-4DA9-8514-B072509A93F3}"/>
                  </a:ext>
                </a:extLst>
              </p:cNvPr>
              <p:cNvSpPr/>
              <p:nvPr/>
            </p:nvSpPr>
            <p:spPr>
              <a:xfrm>
                <a:off x="695325" y="5097780"/>
                <a:ext cx="2803765" cy="393699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D9233F9-0CB7-4D8A-B07B-3D3CF8315876}"/>
                  </a:ext>
                </a:extLst>
              </p:cNvPr>
              <p:cNvSpPr txBox="1"/>
              <p:nvPr/>
            </p:nvSpPr>
            <p:spPr>
              <a:xfrm>
                <a:off x="1389321" y="5125352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作者：不太黑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BBFBB6C3-F202-4ECF-88BD-81DDAB477B80}"/>
                </a:ext>
              </a:extLst>
            </p:cNvPr>
            <p:cNvSpPr/>
            <p:nvPr/>
          </p:nvSpPr>
          <p:spPr>
            <a:xfrm>
              <a:off x="2390355" y="2611756"/>
              <a:ext cx="906018" cy="23096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1146AD0-B177-4D53-97CB-A93849BFA825}"/>
                </a:ext>
              </a:extLst>
            </p:cNvPr>
            <p:cNvSpPr txBox="1"/>
            <p:nvPr/>
          </p:nvSpPr>
          <p:spPr>
            <a:xfrm>
              <a:off x="2390356" y="2596435"/>
              <a:ext cx="906017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</a:rPr>
                <a:t>Bu Tai </a:t>
              </a:r>
              <a:r>
                <a:rPr lang="en-US" altLang="zh-CN" sz="1050" b="1" dirty="0" err="1">
                  <a:solidFill>
                    <a:schemeClr val="accent1"/>
                  </a:solidFill>
                </a:rPr>
                <a:t>Hei</a:t>
              </a:r>
              <a:endParaRPr lang="en-US" sz="105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B98B83E-800D-40C8-A922-4CB0D911CE83}"/>
              </a:ext>
            </a:extLst>
          </p:cNvPr>
          <p:cNvGrpSpPr/>
          <p:nvPr/>
        </p:nvGrpSpPr>
        <p:grpSpPr>
          <a:xfrm>
            <a:off x="4577814" y="2035221"/>
            <a:ext cx="3036372" cy="3879147"/>
            <a:chOff x="695325" y="2145417"/>
            <a:chExt cx="2803765" cy="3581979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5239DC74-AD7F-41E5-A152-66355E8C9AF4}"/>
                </a:ext>
              </a:extLst>
            </p:cNvPr>
            <p:cNvGrpSpPr/>
            <p:nvPr/>
          </p:nvGrpSpPr>
          <p:grpSpPr>
            <a:xfrm>
              <a:off x="695325" y="2145417"/>
              <a:ext cx="2803765" cy="3581979"/>
              <a:chOff x="695325" y="1909500"/>
              <a:chExt cx="2803765" cy="3581979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F5547E4-17DB-4B73-B44F-EF6DB7BE731E}"/>
                  </a:ext>
                </a:extLst>
              </p:cNvPr>
              <p:cNvSpPr/>
              <p:nvPr/>
            </p:nvSpPr>
            <p:spPr>
              <a:xfrm>
                <a:off x="695325" y="1909500"/>
                <a:ext cx="2803765" cy="3188281"/>
              </a:xfrm>
              <a:prstGeom prst="rect">
                <a:avLst/>
              </a:prstGeom>
              <a:solidFill>
                <a:schemeClr val="accent1">
                  <a:alpha val="32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296FB7CF-8D52-45E8-9234-D4CE6CC8C09B}"/>
                  </a:ext>
                </a:extLst>
              </p:cNvPr>
              <p:cNvSpPr/>
              <p:nvPr/>
            </p:nvSpPr>
            <p:spPr>
              <a:xfrm>
                <a:off x="695325" y="5097780"/>
                <a:ext cx="2803765" cy="393699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2CC18306-9C1B-4A50-A8B5-882C533BEC72}"/>
                  </a:ext>
                </a:extLst>
              </p:cNvPr>
              <p:cNvSpPr txBox="1"/>
              <p:nvPr/>
            </p:nvSpPr>
            <p:spPr>
              <a:xfrm>
                <a:off x="1389321" y="5125352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作者：不太黑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817E0B1E-D06E-4955-9FB9-79C3204739FB}"/>
                </a:ext>
              </a:extLst>
            </p:cNvPr>
            <p:cNvSpPr/>
            <p:nvPr/>
          </p:nvSpPr>
          <p:spPr>
            <a:xfrm>
              <a:off x="2390355" y="2611756"/>
              <a:ext cx="906018" cy="23096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C4A8A9F-C318-429E-9AD7-D293BBD328E8}"/>
                </a:ext>
              </a:extLst>
            </p:cNvPr>
            <p:cNvSpPr txBox="1"/>
            <p:nvPr/>
          </p:nvSpPr>
          <p:spPr>
            <a:xfrm>
              <a:off x="2390356" y="2596435"/>
              <a:ext cx="906017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</a:rPr>
                <a:t>Bu Tai </a:t>
              </a:r>
              <a:r>
                <a:rPr lang="en-US" altLang="zh-CN" sz="1050" b="1" dirty="0" err="1">
                  <a:solidFill>
                    <a:schemeClr val="accent1"/>
                  </a:solidFill>
                </a:rPr>
                <a:t>Hei</a:t>
              </a:r>
              <a:endParaRPr lang="en-US" sz="105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9D87D3D-A481-43F5-BEC8-51FFB2CF48C8}"/>
              </a:ext>
            </a:extLst>
          </p:cNvPr>
          <p:cNvGrpSpPr/>
          <p:nvPr/>
        </p:nvGrpSpPr>
        <p:grpSpPr>
          <a:xfrm>
            <a:off x="8459083" y="2035221"/>
            <a:ext cx="3036372" cy="3879147"/>
            <a:chOff x="695325" y="2145417"/>
            <a:chExt cx="2803765" cy="3581979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E34601B-A90C-4D48-ABCA-CA8EA17A939B}"/>
                </a:ext>
              </a:extLst>
            </p:cNvPr>
            <p:cNvGrpSpPr/>
            <p:nvPr/>
          </p:nvGrpSpPr>
          <p:grpSpPr>
            <a:xfrm>
              <a:off x="695325" y="2145417"/>
              <a:ext cx="2803765" cy="3581979"/>
              <a:chOff x="695325" y="1909500"/>
              <a:chExt cx="2803765" cy="3581979"/>
            </a:xfrm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B60852F1-D95F-4B0B-B5F0-4FEE5DEBF15F}"/>
                  </a:ext>
                </a:extLst>
              </p:cNvPr>
              <p:cNvSpPr/>
              <p:nvPr/>
            </p:nvSpPr>
            <p:spPr>
              <a:xfrm>
                <a:off x="695325" y="1909500"/>
                <a:ext cx="2803765" cy="3188281"/>
              </a:xfrm>
              <a:prstGeom prst="rect">
                <a:avLst/>
              </a:prstGeom>
              <a:solidFill>
                <a:schemeClr val="accent1">
                  <a:alpha val="32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4E0E192D-02FA-4D42-B11D-8D39D72DC96C}"/>
                  </a:ext>
                </a:extLst>
              </p:cNvPr>
              <p:cNvSpPr/>
              <p:nvPr/>
            </p:nvSpPr>
            <p:spPr>
              <a:xfrm>
                <a:off x="695325" y="5097780"/>
                <a:ext cx="2803765" cy="393699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3343436C-41E4-4E9F-9348-FAA2936F41B4}"/>
                  </a:ext>
                </a:extLst>
              </p:cNvPr>
              <p:cNvSpPr txBox="1"/>
              <p:nvPr/>
            </p:nvSpPr>
            <p:spPr>
              <a:xfrm>
                <a:off x="1389321" y="5125352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作者：不太黑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ED3715A4-EA8A-4568-B4A8-1C98ECA3B337}"/>
                </a:ext>
              </a:extLst>
            </p:cNvPr>
            <p:cNvSpPr/>
            <p:nvPr/>
          </p:nvSpPr>
          <p:spPr>
            <a:xfrm>
              <a:off x="2390355" y="2611756"/>
              <a:ext cx="906018" cy="23096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9AE26AB-C494-4961-AB21-410EC094DCE7}"/>
                </a:ext>
              </a:extLst>
            </p:cNvPr>
            <p:cNvSpPr txBox="1"/>
            <p:nvPr/>
          </p:nvSpPr>
          <p:spPr>
            <a:xfrm>
              <a:off x="2390356" y="2596435"/>
              <a:ext cx="906017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</a:rPr>
                <a:t>Bu Tai </a:t>
              </a:r>
              <a:r>
                <a:rPr lang="en-US" altLang="zh-CN" sz="1050" b="1" dirty="0" err="1">
                  <a:solidFill>
                    <a:schemeClr val="accent1"/>
                  </a:solidFill>
                </a:rPr>
                <a:t>Hei</a:t>
              </a:r>
              <a:endParaRPr lang="en-US" sz="1050" b="1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14" name="图片 13" descr="穿着黑色衣服的人&#10;&#10;描述已自动生成">
            <a:extLst>
              <a:ext uri="{FF2B5EF4-FFF2-40B4-BE49-F238E27FC236}">
                <a16:creationId xmlns:a16="http://schemas.microsoft.com/office/drawing/2014/main" id="{0A01E964-87CC-4201-8317-F020230B94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689161" y="973493"/>
            <a:ext cx="3025439" cy="4511354"/>
          </a:xfrm>
          <a:prstGeom prst="rect">
            <a:avLst/>
          </a:prstGeom>
        </p:spPr>
      </p:pic>
      <p:pic>
        <p:nvPicPr>
          <p:cNvPr id="13" name="图片 12" descr="人站在黑暗中&#10;&#10;中度可信度描述已自动生成">
            <a:extLst>
              <a:ext uri="{FF2B5EF4-FFF2-40B4-BE49-F238E27FC236}">
                <a16:creationId xmlns:a16="http://schemas.microsoft.com/office/drawing/2014/main" id="{4B71D579-26EE-4A42-8796-5D9C483E6C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9497" y="1055318"/>
            <a:ext cx="2710035" cy="443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555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A4BCC62-5F80-4463-92D8-3541E567D38B}"/>
              </a:ext>
            </a:extLst>
          </p:cNvPr>
          <p:cNvSpPr txBox="1"/>
          <p:nvPr/>
        </p:nvSpPr>
        <p:spPr>
          <a:xfrm>
            <a:off x="548640" y="97293"/>
            <a:ext cx="110947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b="1" dirty="0">
                <a:solidFill>
                  <a:schemeClr val="tx1">
                    <a:lumMod val="65000"/>
                    <a:lumOff val="35000"/>
                    <a:alpha val="7000"/>
                  </a:schemeClr>
                </a:solidFill>
              </a:rPr>
              <a:t>CONTENT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BF64F1-D442-4B93-B020-8E7432F82794}"/>
              </a:ext>
            </a:extLst>
          </p:cNvPr>
          <p:cNvSpPr txBox="1"/>
          <p:nvPr/>
        </p:nvSpPr>
        <p:spPr>
          <a:xfrm>
            <a:off x="4528905" y="358324"/>
            <a:ext cx="3134191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endParaRPr lang="en-US" sz="11500" b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86A2A55-BD50-41E5-8FB5-901CE5BE6FBB}"/>
              </a:ext>
            </a:extLst>
          </p:cNvPr>
          <p:cNvSpPr/>
          <p:nvPr/>
        </p:nvSpPr>
        <p:spPr>
          <a:xfrm>
            <a:off x="0" y="2633472"/>
            <a:ext cx="12192000" cy="4224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968F15-D2FF-4365-B7FC-73E1940FE4D0}"/>
              </a:ext>
            </a:extLst>
          </p:cNvPr>
          <p:cNvSpPr/>
          <p:nvPr/>
        </p:nvSpPr>
        <p:spPr>
          <a:xfrm>
            <a:off x="3581400" y="2610612"/>
            <a:ext cx="50292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E35242FC-78DA-4486-A21D-9971112F23BC}"/>
              </a:ext>
            </a:extLst>
          </p:cNvPr>
          <p:cNvSpPr/>
          <p:nvPr/>
        </p:nvSpPr>
        <p:spPr>
          <a:xfrm rot="10800000">
            <a:off x="5981701" y="2656330"/>
            <a:ext cx="224789" cy="4571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70B94A-6581-40CA-9137-F84D3D5B22A1}"/>
              </a:ext>
            </a:extLst>
          </p:cNvPr>
          <p:cNvSpPr txBox="1"/>
          <p:nvPr/>
        </p:nvSpPr>
        <p:spPr>
          <a:xfrm>
            <a:off x="4754880" y="2045184"/>
            <a:ext cx="268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</a:t>
            </a:r>
          </a:p>
        </p:txBody>
      </p:sp>
      <p:pic>
        <p:nvPicPr>
          <p:cNvPr id="276" name="图片 275">
            <a:extLst>
              <a:ext uri="{FF2B5EF4-FFF2-40B4-BE49-F238E27FC236}">
                <a16:creationId xmlns:a16="http://schemas.microsoft.com/office/drawing/2014/main" id="{0AA50D15-05E1-4DCA-8719-B08E1676E7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9" r="10992" b="39122"/>
          <a:stretch/>
        </p:blipFill>
        <p:spPr>
          <a:xfrm>
            <a:off x="0" y="2633472"/>
            <a:ext cx="12192000" cy="4224529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id="{621F3CE9-7C71-498E-82FC-D16A23AD461B}"/>
              </a:ext>
            </a:extLst>
          </p:cNvPr>
          <p:cNvGrpSpPr/>
          <p:nvPr/>
        </p:nvGrpSpPr>
        <p:grpSpPr>
          <a:xfrm>
            <a:off x="1123168" y="3415393"/>
            <a:ext cx="9945665" cy="1122963"/>
            <a:chOff x="986034" y="3428318"/>
            <a:chExt cx="9945665" cy="112296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21CA9F81-A232-4FA2-9C97-2B6C2E2AE006}"/>
                </a:ext>
              </a:extLst>
            </p:cNvPr>
            <p:cNvGrpSpPr/>
            <p:nvPr/>
          </p:nvGrpSpPr>
          <p:grpSpPr>
            <a:xfrm>
              <a:off x="986034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18F5FD4-FADC-4E36-B1B8-3A48FE915247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6F23BB5B-3057-4CF7-A509-559CBB1AAFD8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10" name="文本框 9">
                    <a:extLst>
                      <a:ext uri="{FF2B5EF4-FFF2-40B4-BE49-F238E27FC236}">
                        <a16:creationId xmlns:a16="http://schemas.microsoft.com/office/drawing/2014/main" id="{79435BA3-2F5A-4B89-AEA8-513F8861CC32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01</a:t>
                    </a:r>
                  </a:p>
                </p:txBody>
              </p:sp>
              <p:sp>
                <p:nvSpPr>
                  <p:cNvPr id="11" name="文本框 10">
                    <a:extLst>
                      <a:ext uri="{FF2B5EF4-FFF2-40B4-BE49-F238E27FC236}">
                        <a16:creationId xmlns:a16="http://schemas.microsoft.com/office/drawing/2014/main" id="{74C5DA1E-1BA4-487C-9160-701BB13CCED5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选题的背景与意义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B3353F4A-5F1F-4D15-9706-009472FFD526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71943B9F-5527-47BE-9390-32CFE2DCD9E9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85D1C06C-1DA0-4344-92F3-59AED46EBCF4}"/>
                    </a:ext>
                  </a:extLst>
                </p:cNvPr>
                <p:cNvCxnSpPr>
                  <a:cxnSpLocks/>
                  <a:stCxn id="43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B7B413A-3226-408C-8365-B93BFF528FD4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3545FE5-006A-47A3-BE20-1723184807F7}"/>
                </a:ext>
              </a:extLst>
            </p:cNvPr>
            <p:cNvGrpSpPr/>
            <p:nvPr/>
          </p:nvGrpSpPr>
          <p:grpSpPr>
            <a:xfrm>
              <a:off x="6457246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3FE486B-71F0-4B41-B634-F290DFD7FC6C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4ADE2318-6C90-4A10-AD55-B267C8603BE1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62" name="文本框 61">
                    <a:extLst>
                      <a:ext uri="{FF2B5EF4-FFF2-40B4-BE49-F238E27FC236}">
                        <a16:creationId xmlns:a16="http://schemas.microsoft.com/office/drawing/2014/main" id="{6329B323-C371-46EA-B326-CA944EE22317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02</a:t>
                    </a:r>
                  </a:p>
                </p:txBody>
              </p:sp>
              <p:sp>
                <p:nvSpPr>
                  <p:cNvPr id="63" name="文本框 62">
                    <a:extLst>
                      <a:ext uri="{FF2B5EF4-FFF2-40B4-BE49-F238E27FC236}">
                        <a16:creationId xmlns:a16="http://schemas.microsoft.com/office/drawing/2014/main" id="{419BAE1B-D50C-4443-8D2B-F3E12283805E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研究方法以及过程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61" name="矩形 60">
                  <a:extLst>
                    <a:ext uri="{FF2B5EF4-FFF2-40B4-BE49-F238E27FC236}">
                      <a16:creationId xmlns:a16="http://schemas.microsoft.com/office/drawing/2014/main" id="{FDBC2F8E-470B-4E70-8C95-D3453093FC7B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F88A1807-3AFC-4AF1-8B7A-C31770505BEC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89A83610-8D12-4DBA-A4FC-574FFC1FAE44}"/>
                    </a:ext>
                  </a:extLst>
                </p:cNvPr>
                <p:cNvCxnSpPr>
                  <a:cxnSpLocks/>
                  <a:stCxn id="59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86A8B463-07F1-4BE7-A514-9882ECC05339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7DA34F7-8822-4D77-A8C6-176DC0F05F9E}"/>
              </a:ext>
            </a:extLst>
          </p:cNvPr>
          <p:cNvGrpSpPr/>
          <p:nvPr/>
        </p:nvGrpSpPr>
        <p:grpSpPr>
          <a:xfrm>
            <a:off x="1123168" y="4939978"/>
            <a:ext cx="9945665" cy="1122963"/>
            <a:chOff x="986034" y="3428318"/>
            <a:chExt cx="9945665" cy="1122963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1DCB2D9-8847-4AAD-90FE-60C8540BDF42}"/>
                </a:ext>
              </a:extLst>
            </p:cNvPr>
            <p:cNvGrpSpPr/>
            <p:nvPr/>
          </p:nvGrpSpPr>
          <p:grpSpPr>
            <a:xfrm>
              <a:off x="986034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2F246577-BA46-4E70-9326-210A7BF8F67A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81" name="组合 80">
                  <a:extLst>
                    <a:ext uri="{FF2B5EF4-FFF2-40B4-BE49-F238E27FC236}">
                      <a16:creationId xmlns:a16="http://schemas.microsoft.com/office/drawing/2014/main" id="{67B2F326-A09B-4E78-AE64-6818C93CB989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83" name="文本框 82">
                    <a:extLst>
                      <a:ext uri="{FF2B5EF4-FFF2-40B4-BE49-F238E27FC236}">
                        <a16:creationId xmlns:a16="http://schemas.microsoft.com/office/drawing/2014/main" id="{8E0C0D9B-5E86-408D-8781-6DDDB020D1D3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03</a:t>
                    </a:r>
                  </a:p>
                </p:txBody>
              </p:sp>
              <p:sp>
                <p:nvSpPr>
                  <p:cNvPr id="84" name="文本框 83">
                    <a:extLst>
                      <a:ext uri="{FF2B5EF4-FFF2-40B4-BE49-F238E27FC236}">
                        <a16:creationId xmlns:a16="http://schemas.microsoft.com/office/drawing/2014/main" id="{324469AB-8F26-4A11-9666-E42EB2723CD4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研究成果展示应用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82" name="矩形 81">
                  <a:extLst>
                    <a:ext uri="{FF2B5EF4-FFF2-40B4-BE49-F238E27FC236}">
                      <a16:creationId xmlns:a16="http://schemas.microsoft.com/office/drawing/2014/main" id="{1F0F18D6-4531-4D2B-A311-85CFE26C3D59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C0A53E91-C2E3-4A99-9DCE-9CC69208BBA4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EF0C1C33-330C-4AFE-8A21-3DE3C71A69EE}"/>
                    </a:ext>
                  </a:extLst>
                </p:cNvPr>
                <p:cNvCxnSpPr>
                  <a:cxnSpLocks/>
                  <a:stCxn id="80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63B7B6C2-5E5F-4895-AB42-2F09B1A38933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97B49BCF-1BDF-49E4-8422-CCCC01247E5E}"/>
                </a:ext>
              </a:extLst>
            </p:cNvPr>
            <p:cNvGrpSpPr/>
            <p:nvPr/>
          </p:nvGrpSpPr>
          <p:grpSpPr>
            <a:xfrm>
              <a:off x="6457246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2A8986D8-A9E6-4928-B5E0-C4C6A0985522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id="{E2C02FF8-67F8-4DAF-A9B1-4D24EC84A060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75" name="文本框 74">
                    <a:extLst>
                      <a:ext uri="{FF2B5EF4-FFF2-40B4-BE49-F238E27FC236}">
                        <a16:creationId xmlns:a16="http://schemas.microsoft.com/office/drawing/2014/main" id="{9965DDDC-3066-4204-8C55-3AD29A22C82A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04</a:t>
                    </a:r>
                  </a:p>
                </p:txBody>
              </p:sp>
              <p:sp>
                <p:nvSpPr>
                  <p:cNvPr id="76" name="文本框 75">
                    <a:extLst>
                      <a:ext uri="{FF2B5EF4-FFF2-40B4-BE49-F238E27FC236}">
                        <a16:creationId xmlns:a16="http://schemas.microsoft.com/office/drawing/2014/main" id="{DCF01F9E-6979-48C5-94CB-045AA7290BC0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论文的总结和致谢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4" name="矩形 73">
                  <a:extLst>
                    <a:ext uri="{FF2B5EF4-FFF2-40B4-BE49-F238E27FC236}">
                      <a16:creationId xmlns:a16="http://schemas.microsoft.com/office/drawing/2014/main" id="{96DD5045-629D-480C-9E9C-D74978FAE58A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6E6CD057-57C9-4657-993B-5B0F8B09DA61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3BB0270F-F920-454F-B437-75BECE18F5F2}"/>
                    </a:ext>
                  </a:extLst>
                </p:cNvPr>
                <p:cNvCxnSpPr>
                  <a:cxnSpLocks/>
                  <a:stCxn id="72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E3A99C79-A535-4A92-862A-A5719577A221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sp>
        <p:nvSpPr>
          <p:cNvPr id="85" name="灯片编号占位符 84">
            <a:extLst>
              <a:ext uri="{FF2B5EF4-FFF2-40B4-BE49-F238E27FC236}">
                <a16:creationId xmlns:a16="http://schemas.microsoft.com/office/drawing/2014/main" id="{256B2679-1813-45D8-8321-E3F8EB18D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323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B6C547C-5C6E-452B-A7FE-4D4C2DDBD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F9FBE499-1FA4-4842-AE99-3704814305DD}"/>
              </a:ext>
            </a:extLst>
          </p:cNvPr>
          <p:cNvSpPr/>
          <p:nvPr/>
        </p:nvSpPr>
        <p:spPr>
          <a:xfrm flipH="1">
            <a:off x="349524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EAB844-1A45-479C-9AA6-5C39592CF3D1}"/>
              </a:ext>
            </a:extLst>
          </p:cNvPr>
          <p:cNvSpPr txBox="1"/>
          <p:nvPr/>
        </p:nvSpPr>
        <p:spPr>
          <a:xfrm>
            <a:off x="942069" y="1280362"/>
            <a:ext cx="897682" cy="2540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armonyOS Sans SC Bold" panose="00000800000000000000" pitchFamily="2" charset="-122"/>
              </a:rPr>
              <a:t>第一责任人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2D081A-D54F-4759-846B-4850679A48FE}"/>
              </a:ext>
            </a:extLst>
          </p:cNvPr>
          <p:cNvGrpSpPr/>
          <p:nvPr/>
        </p:nvGrpSpPr>
        <p:grpSpPr>
          <a:xfrm>
            <a:off x="831259" y="1541549"/>
            <a:ext cx="1107078" cy="498278"/>
            <a:chOff x="831259" y="1565998"/>
            <a:chExt cx="1107078" cy="498278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83740CA7-67A7-4B2D-AAD5-1FD712B86036}"/>
                </a:ext>
              </a:extLst>
            </p:cNvPr>
            <p:cNvSpPr/>
            <p:nvPr/>
          </p:nvSpPr>
          <p:spPr>
            <a:xfrm flipH="1">
              <a:off x="831259" y="1603841"/>
              <a:ext cx="1107078" cy="19869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B7CCFF">
                    <a:lumMod val="0"/>
                    <a:lumOff val="100000"/>
                  </a:srgbClr>
                </a:gs>
                <a:gs pos="100000">
                  <a:srgbClr val="0047F9">
                    <a:lumMod val="37000"/>
                    <a:lumOff val="63000"/>
                  </a:srgbClr>
                </a:gs>
              </a:gsLst>
              <a:lin ang="5400000" scaled="0"/>
            </a:gradFill>
            <a:ln w="3175">
              <a:solidFill>
                <a:schemeClr val="bg1"/>
              </a:solidFill>
            </a:ln>
            <a:effectLst>
              <a:outerShdw blurRad="215900" sx="95000" sy="95000" algn="ctr" rotWithShape="0">
                <a:prstClr val="black">
                  <a:alpha val="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196C85A-AFA2-43C7-BF01-12290339229C}"/>
                </a:ext>
              </a:extLst>
            </p:cNvPr>
            <p:cNvSpPr txBox="1"/>
            <p:nvPr/>
          </p:nvSpPr>
          <p:spPr>
            <a:xfrm>
              <a:off x="905170" y="1565998"/>
              <a:ext cx="888064" cy="49827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rPr>
                <a:t> </a:t>
              </a: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rPr>
                <a:t>行政人事总监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  <a:sym typeface="阿里巴巴普惠体 R" panose="00020600040101010101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阿里巴巴普惠体 R" panose="00020600040101010101" pitchFamily="18" charset="-122"/>
                </a:rPr>
                <a:t> 章海波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0A96BA2E-8DAD-4DFC-8BDA-4B0D1CD99F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95" y="1817344"/>
            <a:ext cx="3165347" cy="4697753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CCFCCC9D-9704-4710-9B02-9F3BC260F62A}"/>
              </a:ext>
            </a:extLst>
          </p:cNvPr>
          <p:cNvSpPr/>
          <p:nvPr/>
        </p:nvSpPr>
        <p:spPr>
          <a:xfrm flipH="1">
            <a:off x="3260107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46240D3-8F71-4C9E-8057-B1CAE4627A1C}"/>
              </a:ext>
            </a:extLst>
          </p:cNvPr>
          <p:cNvGrpSpPr/>
          <p:nvPr/>
        </p:nvGrpSpPr>
        <p:grpSpPr>
          <a:xfrm>
            <a:off x="3741844" y="1280362"/>
            <a:ext cx="1103814" cy="759465"/>
            <a:chOff x="831261" y="1280362"/>
            <a:chExt cx="1103814" cy="75946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E4F5A1C-FF3B-418C-8147-45CE00E32CE8}"/>
                </a:ext>
              </a:extLst>
            </p:cNvPr>
            <p:cNvSpPr txBox="1"/>
            <p:nvPr/>
          </p:nvSpPr>
          <p:spPr>
            <a:xfrm>
              <a:off x="942069" y="1280362"/>
              <a:ext cx="897682" cy="2540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armonyOS Sans SC Bold" panose="00000800000000000000" pitchFamily="2" charset="-122"/>
                </a:rPr>
                <a:t>第二责任人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6DF623D-B5F3-4829-820A-606FF90C824E}"/>
                </a:ext>
              </a:extLst>
            </p:cNvPr>
            <p:cNvGrpSpPr/>
            <p:nvPr/>
          </p:nvGrpSpPr>
          <p:grpSpPr>
            <a:xfrm>
              <a:off x="831261" y="1541549"/>
              <a:ext cx="1103814" cy="498278"/>
              <a:chOff x="831261" y="1565998"/>
              <a:chExt cx="1103814" cy="498278"/>
            </a:xfrm>
          </p:grpSpPr>
          <p:sp>
            <p:nvSpPr>
              <p:cNvPr id="18" name="矩形: 对角圆角 17">
                <a:extLst>
                  <a:ext uri="{FF2B5EF4-FFF2-40B4-BE49-F238E27FC236}">
                    <a16:creationId xmlns:a16="http://schemas.microsoft.com/office/drawing/2014/main" id="{6D178A64-376C-45A3-85D9-5D578C769CA5}"/>
                  </a:ext>
                </a:extLst>
              </p:cNvPr>
              <p:cNvSpPr/>
              <p:nvPr/>
            </p:nvSpPr>
            <p:spPr>
              <a:xfrm flipH="1">
                <a:off x="831261" y="1603841"/>
                <a:ext cx="1103814" cy="19869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B7CCFF">
                      <a:lumMod val="0"/>
                      <a:lumOff val="100000"/>
                    </a:srgbClr>
                  </a:gs>
                  <a:gs pos="100000">
                    <a:srgbClr val="0047F9">
                      <a:lumMod val="37000"/>
                      <a:lumOff val="63000"/>
                    </a:srgbClr>
                  </a:gs>
                </a:gsLst>
                <a:lin ang="5400000" scaled="0"/>
              </a:gradFill>
              <a:ln w="3175">
                <a:solidFill>
                  <a:schemeClr val="bg1"/>
                </a:solidFill>
              </a:ln>
              <a:effectLst>
                <a:outerShdw blurRad="215900" sx="95000" sy="95000" algn="ctr" rotWithShape="0">
                  <a:prstClr val="black">
                    <a:alpha val="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E42037F-EEE9-4073-8ACC-5AB2B300CD19}"/>
                  </a:ext>
                </a:extLst>
              </p:cNvPr>
              <p:cNvSpPr txBox="1"/>
              <p:nvPr/>
            </p:nvSpPr>
            <p:spPr>
              <a:xfrm>
                <a:off x="905170" y="1565998"/>
                <a:ext cx="1029128" cy="4982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b="0" i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  <a:sym typeface="阿里巴巴普惠体 R" panose="00020600040101010101" pitchFamily="18" charset="-122"/>
                  </a:rPr>
                  <a:t>行政人事副总监 </a:t>
                </a:r>
                <a:endParaRPr lang="en-US" altLang="zh-CN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阿里巴巴普惠体 R" panose="00020600040101010101" pitchFamily="18" charset="-122"/>
                  </a:rPr>
                  <a:t> 刘瑞珠</a:t>
                </a:r>
              </a:p>
            </p:txBody>
          </p:sp>
        </p:grp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EDE62D5E-5F8F-4248-A857-7DC84C4131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625" y="1822770"/>
            <a:ext cx="2981456" cy="4692327"/>
          </a:xfrm>
          <a:prstGeom prst="rect">
            <a:avLst/>
          </a:prstGeom>
        </p:spPr>
      </p:pic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445D1002-C012-4AD1-AEEC-BFBC606DA575}"/>
              </a:ext>
            </a:extLst>
          </p:cNvPr>
          <p:cNvSpPr/>
          <p:nvPr/>
        </p:nvSpPr>
        <p:spPr>
          <a:xfrm flipH="1">
            <a:off x="6170690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FFED5D-D360-4118-8038-F07DFAE73D87}"/>
              </a:ext>
            </a:extLst>
          </p:cNvPr>
          <p:cNvGrpSpPr/>
          <p:nvPr/>
        </p:nvGrpSpPr>
        <p:grpSpPr>
          <a:xfrm>
            <a:off x="6652427" y="1280362"/>
            <a:ext cx="1144715" cy="759465"/>
            <a:chOff x="831261" y="1280362"/>
            <a:chExt cx="1144715" cy="75946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00B3FD-E7DD-4EB7-BCF6-F12FB08A2BDC}"/>
                </a:ext>
              </a:extLst>
            </p:cNvPr>
            <p:cNvSpPr txBox="1"/>
            <p:nvPr/>
          </p:nvSpPr>
          <p:spPr>
            <a:xfrm>
              <a:off x="942068" y="1280362"/>
              <a:ext cx="897682" cy="2540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armonyOS Sans SC Bold" panose="00000800000000000000" pitchFamily="2" charset="-122"/>
                </a:rPr>
                <a:t>第三责任人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28BFEA6-B046-4661-A3AD-D2DD301EF9A5}"/>
                </a:ext>
              </a:extLst>
            </p:cNvPr>
            <p:cNvGrpSpPr/>
            <p:nvPr/>
          </p:nvGrpSpPr>
          <p:grpSpPr>
            <a:xfrm>
              <a:off x="831261" y="1541549"/>
              <a:ext cx="1144715" cy="498278"/>
              <a:chOff x="831261" y="1565998"/>
              <a:chExt cx="1144715" cy="498278"/>
            </a:xfrm>
          </p:grpSpPr>
          <p:sp>
            <p:nvSpPr>
              <p:cNvPr id="27" name="矩形: 对角圆角 26">
                <a:extLst>
                  <a:ext uri="{FF2B5EF4-FFF2-40B4-BE49-F238E27FC236}">
                    <a16:creationId xmlns:a16="http://schemas.microsoft.com/office/drawing/2014/main" id="{EC891B18-DC28-4FFE-847A-FA1B56860DCB}"/>
                  </a:ext>
                </a:extLst>
              </p:cNvPr>
              <p:cNvSpPr/>
              <p:nvPr/>
            </p:nvSpPr>
            <p:spPr>
              <a:xfrm flipH="1">
                <a:off x="831261" y="1603841"/>
                <a:ext cx="1117464" cy="19869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B7CCFF">
                      <a:lumMod val="0"/>
                      <a:lumOff val="100000"/>
                    </a:srgbClr>
                  </a:gs>
                  <a:gs pos="100000">
                    <a:srgbClr val="0047F9">
                      <a:lumMod val="37000"/>
                      <a:lumOff val="63000"/>
                    </a:srgbClr>
                  </a:gs>
                </a:gsLst>
                <a:lin ang="5400000" scaled="0"/>
              </a:gradFill>
              <a:ln w="3175">
                <a:solidFill>
                  <a:schemeClr val="bg1"/>
                </a:solidFill>
              </a:ln>
              <a:effectLst>
                <a:outerShdw blurRad="215900" sx="95000" sy="95000" algn="ctr" rotWithShape="0">
                  <a:prstClr val="black">
                    <a:alpha val="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18CD314-5552-49FD-9AB4-4A681C6EEB27}"/>
                  </a:ext>
                </a:extLst>
              </p:cNvPr>
              <p:cNvSpPr txBox="1"/>
              <p:nvPr/>
            </p:nvSpPr>
            <p:spPr>
              <a:xfrm>
                <a:off x="905170" y="1565998"/>
                <a:ext cx="1070806" cy="4982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b="0" i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  <a:sym typeface="阿里巴巴普惠体 R" panose="00020600040101010101" pitchFamily="18" charset="-122"/>
                  </a:rPr>
                  <a:t>人力资源部经理  </a:t>
                </a:r>
                <a:endParaRPr lang="en-US" altLang="zh-CN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阿里巴巴普惠体 R" panose="00020600040101010101" pitchFamily="18" charset="-122"/>
                  </a:rPr>
                  <a:t>吴桂芳</a:t>
                </a:r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8613AA21-8F41-419B-B462-96F23C8CAF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687" y="1804987"/>
            <a:ext cx="2803208" cy="4692327"/>
          </a:xfrm>
          <a:prstGeom prst="rect">
            <a:avLst/>
          </a:prstGeom>
        </p:spPr>
      </p:pic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5968470E-97B6-4768-A37D-C506F88EBE70}"/>
              </a:ext>
            </a:extLst>
          </p:cNvPr>
          <p:cNvSpPr/>
          <p:nvPr/>
        </p:nvSpPr>
        <p:spPr>
          <a:xfrm flipH="1">
            <a:off x="9081273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57B7287-8E1C-44D5-8FB3-CAB7D88B44B8}"/>
              </a:ext>
            </a:extLst>
          </p:cNvPr>
          <p:cNvGrpSpPr/>
          <p:nvPr/>
        </p:nvGrpSpPr>
        <p:grpSpPr>
          <a:xfrm>
            <a:off x="9563010" y="1280362"/>
            <a:ext cx="1271677" cy="759465"/>
            <a:chOff x="831261" y="1280362"/>
            <a:chExt cx="1271677" cy="7594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B00B994-1A59-4F65-BAC4-5E7C0A00C178}"/>
                </a:ext>
              </a:extLst>
            </p:cNvPr>
            <p:cNvSpPr txBox="1"/>
            <p:nvPr/>
          </p:nvSpPr>
          <p:spPr>
            <a:xfrm>
              <a:off x="942069" y="1280362"/>
              <a:ext cx="897682" cy="2540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armonyOS Sans SC Bold" panose="00000800000000000000" pitchFamily="2" charset="-122"/>
                </a:rPr>
                <a:t>第四责任人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D3AAC99-6DC5-44AB-BE67-2217378AB392}"/>
                </a:ext>
              </a:extLst>
            </p:cNvPr>
            <p:cNvGrpSpPr/>
            <p:nvPr/>
          </p:nvGrpSpPr>
          <p:grpSpPr>
            <a:xfrm>
              <a:off x="831261" y="1541549"/>
              <a:ext cx="1271677" cy="498278"/>
              <a:chOff x="831261" y="1565998"/>
              <a:chExt cx="1271677" cy="498278"/>
            </a:xfrm>
          </p:grpSpPr>
          <p:sp>
            <p:nvSpPr>
              <p:cNvPr id="36" name="矩形: 对角圆角 35">
                <a:extLst>
                  <a:ext uri="{FF2B5EF4-FFF2-40B4-BE49-F238E27FC236}">
                    <a16:creationId xmlns:a16="http://schemas.microsoft.com/office/drawing/2014/main" id="{821D6277-B512-4DF9-868B-11F5EFF5E94F}"/>
                  </a:ext>
                </a:extLst>
              </p:cNvPr>
              <p:cNvSpPr/>
              <p:nvPr/>
            </p:nvSpPr>
            <p:spPr>
              <a:xfrm flipH="1">
                <a:off x="831261" y="1603841"/>
                <a:ext cx="1271677" cy="19869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B7CCFF">
                      <a:lumMod val="0"/>
                      <a:lumOff val="100000"/>
                    </a:srgbClr>
                  </a:gs>
                  <a:gs pos="100000">
                    <a:srgbClr val="0047F9">
                      <a:lumMod val="37000"/>
                      <a:lumOff val="63000"/>
                    </a:srgbClr>
                  </a:gs>
                </a:gsLst>
                <a:lin ang="5400000" scaled="0"/>
              </a:gradFill>
              <a:ln w="3175">
                <a:solidFill>
                  <a:schemeClr val="bg1"/>
                </a:solidFill>
              </a:ln>
              <a:effectLst>
                <a:outerShdw blurRad="215900" sx="95000" sy="95000" algn="ctr" rotWithShape="0">
                  <a:prstClr val="black">
                    <a:alpha val="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AE4A503-3E89-4FBA-A34B-ADFE044C7CAE}"/>
                  </a:ext>
                </a:extLst>
              </p:cNvPr>
              <p:cNvSpPr txBox="1"/>
              <p:nvPr/>
            </p:nvSpPr>
            <p:spPr>
              <a:xfrm>
                <a:off x="905170" y="1565998"/>
                <a:ext cx="1128514" cy="4982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b="0" i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  <a:sym typeface="阿里巴巴普惠体 R" panose="00020600040101010101" pitchFamily="18" charset="-122"/>
                  </a:rPr>
                  <a:t>人力资源部副经理</a:t>
                </a:r>
                <a:endParaRPr lang="en-US" altLang="zh-CN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阿里巴巴普惠体 R" panose="00020600040101010101" pitchFamily="18" charset="-122"/>
                  </a:rPr>
                  <a:t>  胡胜利</a:t>
                </a:r>
              </a:p>
            </p:txBody>
          </p:sp>
        </p:grp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B534F440-AAD0-4665-930B-2C539469CD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2740" y="1802428"/>
            <a:ext cx="4048478" cy="4714336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EFE12B9B-D23A-4610-8CF7-5C29831FD9A2}"/>
              </a:ext>
            </a:extLst>
          </p:cNvPr>
          <p:cNvSpPr txBox="1"/>
          <p:nvPr/>
        </p:nvSpPr>
        <p:spPr>
          <a:xfrm>
            <a:off x="587375" y="328552"/>
            <a:ext cx="3086101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人物篇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606211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>
            <a:extLst>
              <a:ext uri="{FF2B5EF4-FFF2-40B4-BE49-F238E27FC236}">
                <a16:creationId xmlns:a16="http://schemas.microsoft.com/office/drawing/2014/main" id="{22FF0CC8-D837-4146-B48F-BDD54B76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圆: 空心 225">
            <a:extLst>
              <a:ext uri="{FF2B5EF4-FFF2-40B4-BE49-F238E27FC236}">
                <a16:creationId xmlns:a16="http://schemas.microsoft.com/office/drawing/2014/main" id="{B601B340-9CC1-4C68-B9B3-590981306816}"/>
              </a:ext>
            </a:extLst>
          </p:cNvPr>
          <p:cNvSpPr/>
          <p:nvPr/>
        </p:nvSpPr>
        <p:spPr>
          <a:xfrm>
            <a:off x="625184" y="-2041816"/>
            <a:ext cx="10941632" cy="10941632"/>
          </a:xfrm>
          <a:prstGeom prst="donut">
            <a:avLst>
              <a:gd name="adj" fmla="val 442"/>
            </a:avLst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9ACAF83-8609-44CA-A9C1-973DB8E8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4645B0E6-8974-4300-8D38-D06E7F0C2B2B}"/>
              </a:ext>
            </a:extLst>
          </p:cNvPr>
          <p:cNvSpPr txBox="1"/>
          <p:nvPr/>
        </p:nvSpPr>
        <p:spPr>
          <a:xfrm>
            <a:off x="4618671" y="1488384"/>
            <a:ext cx="295465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第三部分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EBF5AA10-1277-4B2C-BC1E-4184EB01010C}"/>
              </a:ext>
            </a:extLst>
          </p:cNvPr>
          <p:cNvSpPr txBox="1"/>
          <p:nvPr/>
        </p:nvSpPr>
        <p:spPr>
          <a:xfrm>
            <a:off x="1899988" y="2451779"/>
            <a:ext cx="8392041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研究成果</a:t>
            </a:r>
            <a:r>
              <a:rPr lang="zh-CN" altLang="en-US" sz="8000" b="1" dirty="0">
                <a:solidFill>
                  <a:srgbClr val="0D57A2"/>
                </a:solidFill>
                <a:latin typeface="微软雅黑"/>
                <a:ea typeface="微软雅黑"/>
              </a:rPr>
              <a:t>实例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展示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0D57A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0FF4570E-C38C-4824-BDA9-F67C9DC3D96C}"/>
              </a:ext>
            </a:extLst>
          </p:cNvPr>
          <p:cNvSpPr txBox="1"/>
          <p:nvPr/>
        </p:nvSpPr>
        <p:spPr>
          <a:xfrm>
            <a:off x="3576318" y="3815283"/>
            <a:ext cx="503936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研究成果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实例展示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lang="zh-CN" altLang="en-US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缺点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不足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CFB08AD0-BF2C-4356-AEB8-E3857D78469F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厚德尚能 博学创新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E7A434D9-3428-4FA1-BEE0-288EBB670794}"/>
              </a:ext>
            </a:extLst>
          </p:cNvPr>
          <p:cNvSpPr/>
          <p:nvPr/>
        </p:nvSpPr>
        <p:spPr>
          <a:xfrm>
            <a:off x="0" y="6778753"/>
            <a:ext cx="12192000" cy="79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90BDFBDA-F534-445A-8512-DCBA9AD3A62A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00D84E05-1A37-43AD-B517-8175421AA684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AC81FFAA-DAFB-4034-9E6B-8D78D19A9684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A1CBA741-DD79-4D42-8011-0D3D63D52792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0C22A00-AD5E-4B8B-85E7-9343B201806B}"/>
              </a:ext>
            </a:extLst>
          </p:cNvPr>
          <p:cNvGrpSpPr/>
          <p:nvPr/>
        </p:nvGrpSpPr>
        <p:grpSpPr>
          <a:xfrm>
            <a:off x="4994473" y="4740296"/>
            <a:ext cx="2203054" cy="559195"/>
            <a:chOff x="3584802" y="-687072"/>
            <a:chExt cx="2444523" cy="620486"/>
          </a:xfrm>
        </p:grpSpPr>
        <p:pic>
          <p:nvPicPr>
            <p:cNvPr id="228" name="图片 227" descr="图片包含 应用程序&#10;&#10;描述已自动生成">
              <a:extLst>
                <a:ext uri="{FF2B5EF4-FFF2-40B4-BE49-F238E27FC236}">
                  <a16:creationId xmlns:a16="http://schemas.microsoft.com/office/drawing/2014/main" id="{97D161D0-E971-4EAB-BDE2-27667518089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229" name="图片 228" descr="图形用户界面&#10;&#10;描述已自动生成">
              <a:extLst>
                <a:ext uri="{FF2B5EF4-FFF2-40B4-BE49-F238E27FC236}">
                  <a16:creationId xmlns:a16="http://schemas.microsoft.com/office/drawing/2014/main" id="{BC311722-7B23-4B7D-96B2-390E7F95D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04795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6DFD794D-ED5A-405B-B981-2F052B509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2C4F1E4-D8B1-487F-BD37-6E86AECB6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F65FE4-0EF4-4E18-9E12-6B54CE673B5E}"/>
              </a:ext>
            </a:extLst>
          </p:cNvPr>
          <p:cNvSpPr txBox="1"/>
          <p:nvPr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厚德尚能 博学创新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4225B1D-477F-4012-8F83-40AAF5250B25}"/>
              </a:ext>
            </a:extLst>
          </p:cNvPr>
          <p:cNvGrpSpPr/>
          <p:nvPr/>
        </p:nvGrpSpPr>
        <p:grpSpPr>
          <a:xfrm>
            <a:off x="9797415" y="296392"/>
            <a:ext cx="1699260" cy="431318"/>
            <a:chOff x="3584802" y="-687072"/>
            <a:chExt cx="2444523" cy="620486"/>
          </a:xfrm>
        </p:grpSpPr>
        <p:pic>
          <p:nvPicPr>
            <p:cNvPr id="14" name="图片 13" descr="图片包含 应用程序&#10;&#10;描述已自动生成">
              <a:extLst>
                <a:ext uri="{FF2B5EF4-FFF2-40B4-BE49-F238E27FC236}">
                  <a16:creationId xmlns:a16="http://schemas.microsoft.com/office/drawing/2014/main" id="{F2D376EF-95AF-4D4E-A8FF-8BA75C5037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5" name="图片 14" descr="图形用户界面&#10;&#10;描述已自动生成">
              <a:extLst>
                <a:ext uri="{FF2B5EF4-FFF2-40B4-BE49-F238E27FC236}">
                  <a16:creationId xmlns:a16="http://schemas.microsoft.com/office/drawing/2014/main" id="{7A3D1E81-3BBF-4A95-BBDB-F1A9CAD62C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E59448C5-634E-4A4C-95BA-232BC461EC38}"/>
              </a:ext>
            </a:extLst>
          </p:cNvPr>
          <p:cNvSpPr/>
          <p:nvPr/>
        </p:nvSpPr>
        <p:spPr>
          <a:xfrm>
            <a:off x="0" y="926720"/>
            <a:ext cx="12192000" cy="50419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876F5F-C39E-45CC-BA86-37E70C7C11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28" t="18959" r="24587" b="39122"/>
          <a:stretch/>
        </p:blipFill>
        <p:spPr>
          <a:xfrm>
            <a:off x="0" y="843662"/>
            <a:ext cx="12192000" cy="5124958"/>
          </a:xfrm>
          <a:custGeom>
            <a:avLst/>
            <a:gdLst>
              <a:gd name="connsiteX0" fmla="*/ 0 w 12192000"/>
              <a:gd name="connsiteY0" fmla="*/ 0 h 5124958"/>
              <a:gd name="connsiteX1" fmla="*/ 12192000 w 12192000"/>
              <a:gd name="connsiteY1" fmla="*/ 0 h 5124958"/>
              <a:gd name="connsiteX2" fmla="*/ 12192000 w 12192000"/>
              <a:gd name="connsiteY2" fmla="*/ 5124958 h 5124958"/>
              <a:gd name="connsiteX3" fmla="*/ 0 w 12192000"/>
              <a:gd name="connsiteY3" fmla="*/ 5124958 h 512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24958">
                <a:moveTo>
                  <a:pt x="0" y="0"/>
                </a:moveTo>
                <a:lnTo>
                  <a:pt x="12192000" y="0"/>
                </a:lnTo>
                <a:lnTo>
                  <a:pt x="12192000" y="5124958"/>
                </a:lnTo>
                <a:lnTo>
                  <a:pt x="0" y="5124958"/>
                </a:lnTo>
                <a:close/>
              </a:path>
            </a:pathLst>
          </a:cu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069695-3EB1-4AF5-B028-61139F02C149}"/>
              </a:ext>
            </a:extLst>
          </p:cNvPr>
          <p:cNvGrpSpPr/>
          <p:nvPr/>
        </p:nvGrpSpPr>
        <p:grpSpPr>
          <a:xfrm>
            <a:off x="1489611" y="1854948"/>
            <a:ext cx="9212778" cy="2928855"/>
            <a:chOff x="1489611" y="1773614"/>
            <a:chExt cx="9212778" cy="29288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456226-79D1-4E5B-AB99-3B5A26BAC1F3}"/>
                </a:ext>
              </a:extLst>
            </p:cNvPr>
            <p:cNvSpPr txBox="1"/>
            <p:nvPr/>
          </p:nvSpPr>
          <p:spPr>
            <a:xfrm>
              <a:off x="4618671" y="1773614"/>
              <a:ext cx="2954655" cy="92333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第三部分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E646B3E-7EF5-443F-A1E7-E90BF7726FF6}"/>
                </a:ext>
              </a:extLst>
            </p:cNvPr>
            <p:cNvSpPr txBox="1"/>
            <p:nvPr/>
          </p:nvSpPr>
          <p:spPr>
            <a:xfrm>
              <a:off x="1489611" y="2714960"/>
              <a:ext cx="9212778" cy="144655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研究成果实例展示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185FE7-A131-4AD8-94C0-AD569CEEA349}"/>
                </a:ext>
              </a:extLst>
            </p:cNvPr>
            <p:cNvSpPr txBox="1"/>
            <p:nvPr/>
          </p:nvSpPr>
          <p:spPr>
            <a:xfrm>
              <a:off x="3576318" y="4333137"/>
              <a:ext cx="50393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研究成果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|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实例展示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|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缺点不足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6981469F-F659-45E9-AFFB-3E00AE0616FC}"/>
              </a:ext>
            </a:extLst>
          </p:cNvPr>
          <p:cNvSpPr/>
          <p:nvPr/>
        </p:nvSpPr>
        <p:spPr>
          <a:xfrm>
            <a:off x="0" y="5968620"/>
            <a:ext cx="12192000" cy="45719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6085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5A0C24E-9CB5-4ED6-8298-3A5C1D395C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321929"/>
            <a:ext cx="12192000" cy="453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FED6116-1748-4EB3-BE33-E4C33DB3340B}"/>
              </a:ext>
            </a:extLst>
          </p:cNvPr>
          <p:cNvSpPr/>
          <p:nvPr/>
        </p:nvSpPr>
        <p:spPr>
          <a:xfrm>
            <a:off x="0" y="1321929"/>
            <a:ext cx="12192000" cy="4547589"/>
          </a:xfrm>
          <a:prstGeom prst="rect">
            <a:avLst/>
          </a:prstGeom>
          <a:solidFill>
            <a:schemeClr val="accent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5C62700-737C-4CD1-9EB1-A58B1D84B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EF3B07-445B-4212-BE2A-4D98B291733A}"/>
              </a:ext>
            </a:extLst>
          </p:cNvPr>
          <p:cNvSpPr txBox="1"/>
          <p:nvPr/>
        </p:nvSpPr>
        <p:spPr>
          <a:xfrm>
            <a:off x="342269" y="3246676"/>
            <a:ext cx="7553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936C27-986E-46B4-82D1-A44636352D21}"/>
              </a:ext>
            </a:extLst>
          </p:cNvPr>
          <p:cNvSpPr txBox="1"/>
          <p:nvPr/>
        </p:nvSpPr>
        <p:spPr>
          <a:xfrm>
            <a:off x="2231991" y="3246676"/>
            <a:ext cx="7553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1738B2-A06C-47C4-A5A1-C90BBCC0E566}"/>
              </a:ext>
            </a:extLst>
          </p:cNvPr>
          <p:cNvSpPr txBox="1"/>
          <p:nvPr/>
        </p:nvSpPr>
        <p:spPr>
          <a:xfrm>
            <a:off x="4307128" y="3246676"/>
            <a:ext cx="7553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AF58EA-AD3E-49B4-BCD8-2C659082BE60}"/>
              </a:ext>
            </a:extLst>
          </p:cNvPr>
          <p:cNvSpPr txBox="1"/>
          <p:nvPr/>
        </p:nvSpPr>
        <p:spPr>
          <a:xfrm>
            <a:off x="5899380" y="3246676"/>
            <a:ext cx="7553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B5F1B4-53E8-4BF6-A0F4-E3AAD0ED4E80}"/>
              </a:ext>
            </a:extLst>
          </p:cNvPr>
          <p:cNvSpPr txBox="1"/>
          <p:nvPr/>
        </p:nvSpPr>
        <p:spPr>
          <a:xfrm>
            <a:off x="9805181" y="3246676"/>
            <a:ext cx="7553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B9EDAF7-7D8D-4BDD-8908-196013537D52}"/>
              </a:ext>
            </a:extLst>
          </p:cNvPr>
          <p:cNvCxnSpPr/>
          <p:nvPr/>
        </p:nvCxnSpPr>
        <p:spPr>
          <a:xfrm flipV="1">
            <a:off x="1171900" y="2175933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8280EAC-941A-40D3-9144-EDE7C05A8693}"/>
              </a:ext>
            </a:extLst>
          </p:cNvPr>
          <p:cNvCxnSpPr>
            <a:cxnSpLocks/>
          </p:cNvCxnSpPr>
          <p:nvPr/>
        </p:nvCxnSpPr>
        <p:spPr>
          <a:xfrm flipV="1">
            <a:off x="976394" y="3434733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45E16FB-9956-4F61-9F9D-276267E36AB5}"/>
              </a:ext>
            </a:extLst>
          </p:cNvPr>
          <p:cNvCxnSpPr>
            <a:cxnSpLocks/>
          </p:cNvCxnSpPr>
          <p:nvPr/>
        </p:nvCxnSpPr>
        <p:spPr>
          <a:xfrm flipV="1">
            <a:off x="3082223" y="2178614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FCC8FEB-4955-4A79-8B04-677BEBEB9A3A}"/>
              </a:ext>
            </a:extLst>
          </p:cNvPr>
          <p:cNvCxnSpPr>
            <a:cxnSpLocks/>
          </p:cNvCxnSpPr>
          <p:nvPr/>
        </p:nvCxnSpPr>
        <p:spPr>
          <a:xfrm flipV="1">
            <a:off x="3033203" y="3435102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F544D70-D8F2-4B43-9CBC-A687266CFFDB}"/>
              </a:ext>
            </a:extLst>
          </p:cNvPr>
          <p:cNvCxnSpPr>
            <a:cxnSpLocks/>
          </p:cNvCxnSpPr>
          <p:nvPr/>
        </p:nvCxnSpPr>
        <p:spPr>
          <a:xfrm flipV="1">
            <a:off x="5195170" y="2163374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FF0892F-B04A-4844-B15D-5130DB65E62D}"/>
              </a:ext>
            </a:extLst>
          </p:cNvPr>
          <p:cNvCxnSpPr>
            <a:cxnSpLocks/>
          </p:cNvCxnSpPr>
          <p:nvPr/>
        </p:nvCxnSpPr>
        <p:spPr>
          <a:xfrm flipV="1">
            <a:off x="6114977" y="3435101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FB195E5-4188-4128-B3D7-CA9F7B7EC82E}"/>
              </a:ext>
            </a:extLst>
          </p:cNvPr>
          <p:cNvCxnSpPr>
            <a:cxnSpLocks/>
          </p:cNvCxnSpPr>
          <p:nvPr/>
        </p:nvCxnSpPr>
        <p:spPr>
          <a:xfrm flipV="1">
            <a:off x="7400321" y="2182949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0BF21EE-CABF-4B9A-96AF-59F992A5D6DB}"/>
              </a:ext>
            </a:extLst>
          </p:cNvPr>
          <p:cNvCxnSpPr>
            <a:cxnSpLocks/>
          </p:cNvCxnSpPr>
          <p:nvPr/>
        </p:nvCxnSpPr>
        <p:spPr>
          <a:xfrm flipV="1">
            <a:off x="7769438" y="3435101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E10FD7E-7749-4BF0-8BB0-858123E73106}"/>
              </a:ext>
            </a:extLst>
          </p:cNvPr>
          <p:cNvCxnSpPr>
            <a:cxnSpLocks/>
          </p:cNvCxnSpPr>
          <p:nvPr/>
        </p:nvCxnSpPr>
        <p:spPr>
          <a:xfrm flipV="1">
            <a:off x="9022311" y="2168454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3F478DA-F55A-4C02-A4A3-6020660583F7}"/>
              </a:ext>
            </a:extLst>
          </p:cNvPr>
          <p:cNvCxnSpPr>
            <a:cxnSpLocks/>
          </p:cNvCxnSpPr>
          <p:nvPr/>
        </p:nvCxnSpPr>
        <p:spPr>
          <a:xfrm flipV="1">
            <a:off x="10167892" y="3435101"/>
            <a:ext cx="670305" cy="1253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0F3D570-2935-47C2-B823-FD3D7C3FA008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1097604" y="3431342"/>
            <a:ext cx="1178219" cy="134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3EAC913-3509-4641-8851-5083614EC0C6}"/>
              </a:ext>
            </a:extLst>
          </p:cNvPr>
          <p:cNvCxnSpPr>
            <a:cxnSpLocks/>
          </p:cNvCxnSpPr>
          <p:nvPr/>
        </p:nvCxnSpPr>
        <p:spPr>
          <a:xfrm flipV="1">
            <a:off x="2943164" y="3431342"/>
            <a:ext cx="1374124" cy="134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26812DE-36BA-4652-A194-1C1BAA6BF1E9}"/>
              </a:ext>
            </a:extLst>
          </p:cNvPr>
          <p:cNvCxnSpPr>
            <a:cxnSpLocks/>
          </p:cNvCxnSpPr>
          <p:nvPr/>
        </p:nvCxnSpPr>
        <p:spPr>
          <a:xfrm>
            <a:off x="5063666" y="3429000"/>
            <a:ext cx="8677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DC0D915-B42E-4299-9102-227CA576D136}"/>
              </a:ext>
            </a:extLst>
          </p:cNvPr>
          <p:cNvCxnSpPr>
            <a:cxnSpLocks/>
          </p:cNvCxnSpPr>
          <p:nvPr/>
        </p:nvCxnSpPr>
        <p:spPr>
          <a:xfrm>
            <a:off x="6637613" y="3429001"/>
            <a:ext cx="316382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67C07D0-707A-49B3-BC2F-98F9F4A10E03}"/>
              </a:ext>
            </a:extLst>
          </p:cNvPr>
          <p:cNvCxnSpPr>
            <a:cxnSpLocks/>
          </p:cNvCxnSpPr>
          <p:nvPr/>
        </p:nvCxnSpPr>
        <p:spPr>
          <a:xfrm>
            <a:off x="10544159" y="3429000"/>
            <a:ext cx="23783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188E5ED0-DBB1-4884-9722-5B1731E606F2}"/>
              </a:ext>
            </a:extLst>
          </p:cNvPr>
          <p:cNvSpPr/>
          <p:nvPr/>
        </p:nvSpPr>
        <p:spPr>
          <a:xfrm>
            <a:off x="1676308" y="2405029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2016.03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053A226-CEA9-4F9B-897B-682F91B00B27}"/>
              </a:ext>
            </a:extLst>
          </p:cNvPr>
          <p:cNvSpPr/>
          <p:nvPr/>
        </p:nvSpPr>
        <p:spPr>
          <a:xfrm>
            <a:off x="1506123" y="2633629"/>
            <a:ext cx="1426096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C061106-D9B9-4A03-A512-8B9F52FB48AF}"/>
              </a:ext>
            </a:extLst>
          </p:cNvPr>
          <p:cNvSpPr/>
          <p:nvPr/>
        </p:nvSpPr>
        <p:spPr>
          <a:xfrm>
            <a:off x="3576168" y="2405029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2017.02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B7ECE9A-6C39-42EE-BA22-D988DD7D9718}"/>
              </a:ext>
            </a:extLst>
          </p:cNvPr>
          <p:cNvSpPr/>
          <p:nvPr/>
        </p:nvSpPr>
        <p:spPr>
          <a:xfrm>
            <a:off x="3416148" y="2633629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1FD7710-5074-44F9-9967-3261E069A11B}"/>
              </a:ext>
            </a:extLst>
          </p:cNvPr>
          <p:cNvSpPr/>
          <p:nvPr/>
        </p:nvSpPr>
        <p:spPr>
          <a:xfrm>
            <a:off x="1324203" y="3938030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2016.07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EFBC570-AA12-43B3-A739-030D198AC9FA}"/>
              </a:ext>
            </a:extLst>
          </p:cNvPr>
          <p:cNvSpPr/>
          <p:nvPr/>
        </p:nvSpPr>
        <p:spPr>
          <a:xfrm>
            <a:off x="1142898" y="4166630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C848057-9CFB-455A-B020-BCF3D7234104}"/>
              </a:ext>
            </a:extLst>
          </p:cNvPr>
          <p:cNvSpPr/>
          <p:nvPr/>
        </p:nvSpPr>
        <p:spPr>
          <a:xfrm>
            <a:off x="3435808" y="3938030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2017.03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632484D-0AEA-4926-B8D3-23BBE6447092}"/>
              </a:ext>
            </a:extLst>
          </p:cNvPr>
          <p:cNvSpPr/>
          <p:nvPr/>
        </p:nvSpPr>
        <p:spPr>
          <a:xfrm>
            <a:off x="3254503" y="4166630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473D735-394F-4D08-B80E-4763E9624E2D}"/>
              </a:ext>
            </a:extLst>
          </p:cNvPr>
          <p:cNvSpPr/>
          <p:nvPr/>
        </p:nvSpPr>
        <p:spPr>
          <a:xfrm>
            <a:off x="5708262" y="2405029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2018.07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234BAF3-DA98-4652-916A-2820B7C891F6}"/>
              </a:ext>
            </a:extLst>
          </p:cNvPr>
          <p:cNvSpPr/>
          <p:nvPr/>
        </p:nvSpPr>
        <p:spPr>
          <a:xfrm>
            <a:off x="5548242" y="2633629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0D67FA4-68B5-4191-9566-15AE46DE2B1A}"/>
              </a:ext>
            </a:extLst>
          </p:cNvPr>
          <p:cNvSpPr/>
          <p:nvPr/>
        </p:nvSpPr>
        <p:spPr>
          <a:xfrm>
            <a:off x="5424479" y="2907949"/>
            <a:ext cx="800219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54553EA-32DA-490F-9013-428CE04F8CC3}"/>
              </a:ext>
            </a:extLst>
          </p:cNvPr>
          <p:cNvSpPr/>
          <p:nvPr/>
        </p:nvSpPr>
        <p:spPr>
          <a:xfrm>
            <a:off x="6503678" y="3938030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2019.05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EC0CA8C-BD82-468A-AFCE-7B5E6EA631D1}"/>
              </a:ext>
            </a:extLst>
          </p:cNvPr>
          <p:cNvSpPr/>
          <p:nvPr/>
        </p:nvSpPr>
        <p:spPr>
          <a:xfrm>
            <a:off x="6322373" y="4166630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8803735-2A94-4868-BC0A-AE3363C9414F}"/>
              </a:ext>
            </a:extLst>
          </p:cNvPr>
          <p:cNvSpPr/>
          <p:nvPr/>
        </p:nvSpPr>
        <p:spPr>
          <a:xfrm>
            <a:off x="6196246" y="4440950"/>
            <a:ext cx="800219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EF32025-BF05-4F22-B305-CAB0291098BB}"/>
              </a:ext>
            </a:extLst>
          </p:cNvPr>
          <p:cNvSpPr/>
          <p:nvPr/>
        </p:nvSpPr>
        <p:spPr>
          <a:xfrm>
            <a:off x="7924349" y="2405029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2019.08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483DBA4-924F-435F-B2A4-887BD645D082}"/>
              </a:ext>
            </a:extLst>
          </p:cNvPr>
          <p:cNvSpPr/>
          <p:nvPr/>
        </p:nvSpPr>
        <p:spPr>
          <a:xfrm>
            <a:off x="7764329" y="2633629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DB7A369-7E72-480A-9487-D6DC7FD06F08}"/>
              </a:ext>
            </a:extLst>
          </p:cNvPr>
          <p:cNvSpPr/>
          <p:nvPr/>
        </p:nvSpPr>
        <p:spPr>
          <a:xfrm>
            <a:off x="7640566" y="2907949"/>
            <a:ext cx="800219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1A00C9A-3820-4056-8ABD-B400339790F2}"/>
              </a:ext>
            </a:extLst>
          </p:cNvPr>
          <p:cNvSpPr/>
          <p:nvPr/>
        </p:nvSpPr>
        <p:spPr>
          <a:xfrm>
            <a:off x="8150541" y="3938030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2019.10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CF2BDB3-DC6A-4C57-B47F-7E7694CFC380}"/>
              </a:ext>
            </a:extLst>
          </p:cNvPr>
          <p:cNvSpPr/>
          <p:nvPr/>
        </p:nvSpPr>
        <p:spPr>
          <a:xfrm>
            <a:off x="7969236" y="4166630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E12EB85-34B2-44AF-BBAD-114A9417672B}"/>
              </a:ext>
            </a:extLst>
          </p:cNvPr>
          <p:cNvSpPr/>
          <p:nvPr/>
        </p:nvSpPr>
        <p:spPr>
          <a:xfrm>
            <a:off x="7843109" y="4440950"/>
            <a:ext cx="800219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E98A429-ECC2-40EC-899A-8CC443AD8D4D}"/>
              </a:ext>
            </a:extLst>
          </p:cNvPr>
          <p:cNvSpPr/>
          <p:nvPr/>
        </p:nvSpPr>
        <p:spPr>
          <a:xfrm>
            <a:off x="10564004" y="3938030"/>
            <a:ext cx="590226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2022…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0F27E25-4AF6-4BA3-9EED-064C89E78A5F}"/>
              </a:ext>
            </a:extLst>
          </p:cNvPr>
          <p:cNvSpPr/>
          <p:nvPr/>
        </p:nvSpPr>
        <p:spPr>
          <a:xfrm>
            <a:off x="10382699" y="4166630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B7507EB-DF37-4BC2-8996-EF8A0F22E841}"/>
              </a:ext>
            </a:extLst>
          </p:cNvPr>
          <p:cNvSpPr/>
          <p:nvPr/>
        </p:nvSpPr>
        <p:spPr>
          <a:xfrm>
            <a:off x="10256572" y="4440950"/>
            <a:ext cx="800219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F055C97-6B59-406B-8BA7-8E4AA0382DFE}"/>
              </a:ext>
            </a:extLst>
          </p:cNvPr>
          <p:cNvSpPr/>
          <p:nvPr/>
        </p:nvSpPr>
        <p:spPr>
          <a:xfrm>
            <a:off x="9504650" y="2405029"/>
            <a:ext cx="667170" cy="29597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2019.12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3C1D4064-7844-463E-9D58-90F427648EA5}"/>
              </a:ext>
            </a:extLst>
          </p:cNvPr>
          <p:cNvSpPr/>
          <p:nvPr/>
        </p:nvSpPr>
        <p:spPr>
          <a:xfrm>
            <a:off x="9344630" y="2633629"/>
            <a:ext cx="1415772" cy="33669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输入你的文案内容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99F183C-7D14-4681-9B00-17E7228A7B6E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915547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117C98F-6635-4D40-9EAA-9E25E5AFF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34</a:t>
            </a:fld>
            <a:endParaRPr lang="en-US"/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3A9F634C-87C8-494C-8E6D-26F94C4FEAFF}"/>
              </a:ext>
            </a:extLst>
          </p:cNvPr>
          <p:cNvGrpSpPr/>
          <p:nvPr/>
        </p:nvGrpSpPr>
        <p:grpSpPr>
          <a:xfrm>
            <a:off x="-991900" y="1469601"/>
            <a:ext cx="14311243" cy="4358635"/>
            <a:chOff x="-991900" y="1249682"/>
            <a:chExt cx="14311243" cy="4358635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8AAE0F6D-3ADB-40AD-A540-0A8A0F9B2756}"/>
                </a:ext>
              </a:extLst>
            </p:cNvPr>
            <p:cNvCxnSpPr>
              <a:cxnSpLocks/>
            </p:cNvCxnSpPr>
            <p:nvPr/>
          </p:nvCxnSpPr>
          <p:spPr>
            <a:xfrm>
              <a:off x="-757046" y="2100712"/>
              <a:ext cx="7850279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73123DC-4B62-4FA0-BDE4-3BD02CAA2D66}"/>
                </a:ext>
              </a:extLst>
            </p:cNvPr>
            <p:cNvCxnSpPr>
              <a:cxnSpLocks/>
            </p:cNvCxnSpPr>
            <p:nvPr/>
          </p:nvCxnSpPr>
          <p:spPr>
            <a:xfrm>
              <a:off x="1814447" y="5540115"/>
              <a:ext cx="11504896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86AF28F-932D-4124-9D84-D15B12560049}"/>
                </a:ext>
              </a:extLst>
            </p:cNvPr>
            <p:cNvGrpSpPr/>
            <p:nvPr/>
          </p:nvGrpSpPr>
          <p:grpSpPr>
            <a:xfrm>
              <a:off x="1820055" y="1249682"/>
              <a:ext cx="8789531" cy="809068"/>
              <a:chOff x="1592370" y="1770634"/>
              <a:chExt cx="8789531" cy="809068"/>
            </a:xfrm>
          </p:grpSpPr>
          <p:sp>
            <p:nvSpPr>
              <p:cNvPr id="140" name="PA-文本框 13">
                <a:extLst>
                  <a:ext uri="{FF2B5EF4-FFF2-40B4-BE49-F238E27FC236}">
                    <a16:creationId xmlns:a16="http://schemas.microsoft.com/office/drawing/2014/main" id="{7E4F23DF-DA8F-429A-ACF3-A9C021660663}"/>
                  </a:ext>
                </a:extLst>
              </p:cNvPr>
              <p:cNvSpPr txBox="1"/>
              <p:nvPr>
                <p:custDataLst>
                  <p:tags r:id="rId81"/>
                </p:custDataLst>
              </p:nvPr>
            </p:nvSpPr>
            <p:spPr>
              <a:xfrm>
                <a:off x="1592370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2016.12.16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1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准备</a:t>
                </a:r>
                <a:endPara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" name="PA-文本框 14">
                <a:extLst>
                  <a:ext uri="{FF2B5EF4-FFF2-40B4-BE49-F238E27FC236}">
                    <a16:creationId xmlns:a16="http://schemas.microsoft.com/office/drawing/2014/main" id="{768CDA63-E307-4906-9C1A-CDFD96CBDE7B}"/>
                  </a:ext>
                </a:extLst>
              </p:cNvPr>
              <p:cNvSpPr txBox="1"/>
              <p:nvPr>
                <p:custDataLst>
                  <p:tags r:id="rId82"/>
                </p:custDataLst>
              </p:nvPr>
            </p:nvSpPr>
            <p:spPr>
              <a:xfrm>
                <a:off x="2950639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2017.04.20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大会</a:t>
                </a:r>
              </a:p>
            </p:txBody>
          </p:sp>
          <p:sp>
            <p:nvSpPr>
              <p:cNvPr id="142" name="PA-文本框 15">
                <a:extLst>
                  <a:ext uri="{FF2B5EF4-FFF2-40B4-BE49-F238E27FC236}">
                    <a16:creationId xmlns:a16="http://schemas.microsoft.com/office/drawing/2014/main" id="{FA96A294-788A-4552-981C-05A1EFEF8F37}"/>
                  </a:ext>
                </a:extLst>
              </p:cNvPr>
              <p:cNvSpPr txBox="1"/>
              <p:nvPr>
                <p:custDataLst>
                  <p:tags r:id="rId83"/>
                </p:custDataLst>
              </p:nvPr>
            </p:nvSpPr>
            <p:spPr>
              <a:xfrm>
                <a:off x="4280054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2017.06.29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营业</a:t>
                </a:r>
              </a:p>
            </p:txBody>
          </p:sp>
          <p:sp>
            <p:nvSpPr>
              <p:cNvPr id="143" name="PA-文本框 73">
                <a:extLst>
                  <a:ext uri="{FF2B5EF4-FFF2-40B4-BE49-F238E27FC236}">
                    <a16:creationId xmlns:a16="http://schemas.microsoft.com/office/drawing/2014/main" id="{A3FEF40B-802D-4854-87F3-E52BE4C50D9A}"/>
                  </a:ext>
                </a:extLst>
              </p:cNvPr>
              <p:cNvSpPr txBox="1"/>
              <p:nvPr>
                <p:custDataLst>
                  <p:tags r:id="rId84"/>
                </p:custDataLst>
              </p:nvPr>
            </p:nvSpPr>
            <p:spPr>
              <a:xfrm>
                <a:off x="5535730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2017.12.31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破百</a:t>
                </a:r>
              </a:p>
            </p:txBody>
          </p:sp>
          <p:sp>
            <p:nvSpPr>
              <p:cNvPr id="144" name="PA-文本框 74">
                <a:extLst>
                  <a:ext uri="{FF2B5EF4-FFF2-40B4-BE49-F238E27FC236}">
                    <a16:creationId xmlns:a16="http://schemas.microsoft.com/office/drawing/2014/main" id="{4C1E6840-2518-4B09-814C-A9A7363E7529}"/>
                  </a:ext>
                </a:extLst>
              </p:cNvPr>
              <p:cNvSpPr txBox="1"/>
              <p:nvPr>
                <p:custDataLst>
                  <p:tags r:id="rId85"/>
                </p:custDataLst>
              </p:nvPr>
            </p:nvSpPr>
            <p:spPr>
              <a:xfrm>
                <a:off x="6893999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2018.01.10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上线</a:t>
                </a:r>
              </a:p>
            </p:txBody>
          </p:sp>
          <p:sp>
            <p:nvSpPr>
              <p:cNvPr id="145" name="PA-文本框 75">
                <a:extLst>
                  <a:ext uri="{FF2B5EF4-FFF2-40B4-BE49-F238E27FC236}">
                    <a16:creationId xmlns:a16="http://schemas.microsoft.com/office/drawing/2014/main" id="{EE5E2FCA-3F07-4188-8A2D-CF5CCE4B3FC1}"/>
                  </a:ext>
                </a:extLst>
              </p:cNvPr>
              <p:cNvSpPr txBox="1"/>
              <p:nvPr>
                <p:custDataLst>
                  <p:tags r:id="rId86"/>
                </p:custDataLst>
              </p:nvPr>
            </p:nvSpPr>
            <p:spPr>
              <a:xfrm>
                <a:off x="8149675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2018.03.28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平台</a:t>
                </a:r>
              </a:p>
            </p:txBody>
          </p:sp>
          <p:sp>
            <p:nvSpPr>
              <p:cNvPr id="146" name="PA-文本框 92">
                <a:extLst>
                  <a:ext uri="{FF2B5EF4-FFF2-40B4-BE49-F238E27FC236}">
                    <a16:creationId xmlns:a16="http://schemas.microsoft.com/office/drawing/2014/main" id="{1E9C4AA0-0D9F-449B-96AC-949C7AB4A81B}"/>
                  </a:ext>
                </a:extLst>
              </p:cNvPr>
              <p:cNvSpPr txBox="1"/>
              <p:nvPr>
                <p:custDataLst>
                  <p:tags r:id="rId87"/>
                </p:custDataLst>
              </p:nvPr>
            </p:nvSpPr>
            <p:spPr>
              <a:xfrm>
                <a:off x="9405352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2018.05.18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票据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FCB9D8F-921C-4C31-B569-4AAB444ECDC0}"/>
                </a:ext>
              </a:extLst>
            </p:cNvPr>
            <p:cNvGrpSpPr/>
            <p:nvPr/>
          </p:nvGrpSpPr>
          <p:grpSpPr>
            <a:xfrm>
              <a:off x="1820055" y="4672410"/>
              <a:ext cx="8815179" cy="813621"/>
              <a:chOff x="1592370" y="5107565"/>
              <a:chExt cx="8815179" cy="813621"/>
            </a:xfrm>
          </p:grpSpPr>
          <p:sp>
            <p:nvSpPr>
              <p:cNvPr id="133" name="PA-文本框 94">
                <a:extLst>
                  <a:ext uri="{FF2B5EF4-FFF2-40B4-BE49-F238E27FC236}">
                    <a16:creationId xmlns:a16="http://schemas.microsoft.com/office/drawing/2014/main" id="{C59E183A-E503-47AF-A342-D9E530F6AB3C}"/>
                  </a:ext>
                </a:extLst>
              </p:cNvPr>
              <p:cNvSpPr txBox="1"/>
              <p:nvPr>
                <p:custDataLst>
                  <p:tags r:id="rId74"/>
                </p:custDataLst>
              </p:nvPr>
            </p:nvSpPr>
            <p:spPr>
              <a:xfrm>
                <a:off x="1592370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2019.07.22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接入</a:t>
                </a:r>
              </a:p>
            </p:txBody>
          </p:sp>
          <p:sp>
            <p:nvSpPr>
              <p:cNvPr id="134" name="PA-文本框 95">
                <a:extLst>
                  <a:ext uri="{FF2B5EF4-FFF2-40B4-BE49-F238E27FC236}">
                    <a16:creationId xmlns:a16="http://schemas.microsoft.com/office/drawing/2014/main" id="{3A32E8C6-0763-4EA6-ABD9-CE1BC653E7DD}"/>
                  </a:ext>
                </a:extLst>
              </p:cNvPr>
              <p:cNvSpPr txBox="1"/>
              <p:nvPr>
                <p:custDataLst>
                  <p:tags r:id="rId75"/>
                </p:custDataLst>
              </p:nvPr>
            </p:nvSpPr>
            <p:spPr>
              <a:xfrm>
                <a:off x="2950639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2019.10.14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加入</a:t>
                </a:r>
              </a:p>
            </p:txBody>
          </p:sp>
          <p:sp>
            <p:nvSpPr>
              <p:cNvPr id="135" name="PA-文本框 96">
                <a:extLst>
                  <a:ext uri="{FF2B5EF4-FFF2-40B4-BE49-F238E27FC236}">
                    <a16:creationId xmlns:a16="http://schemas.microsoft.com/office/drawing/2014/main" id="{B47F558C-4563-4BEC-A63A-3C3B33F2EC7B}"/>
                  </a:ext>
                </a:extLst>
              </p:cNvPr>
              <p:cNvSpPr txBox="1"/>
              <p:nvPr>
                <p:custDataLst>
                  <p:tags r:id="rId76"/>
                </p:custDataLst>
              </p:nvPr>
            </p:nvSpPr>
            <p:spPr>
              <a:xfrm>
                <a:off x="4280054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2019.10.18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小康</a:t>
                </a:r>
              </a:p>
            </p:txBody>
          </p:sp>
          <p:sp>
            <p:nvSpPr>
              <p:cNvPr id="136" name="PA-文本框 97">
                <a:extLst>
                  <a:ext uri="{FF2B5EF4-FFF2-40B4-BE49-F238E27FC236}">
                    <a16:creationId xmlns:a16="http://schemas.microsoft.com/office/drawing/2014/main" id="{03696631-C772-4397-B323-55AB7B4DC635}"/>
                  </a:ext>
                </a:extLst>
              </p:cNvPr>
              <p:cNvSpPr txBox="1"/>
              <p:nvPr>
                <p:custDataLst>
                  <p:tags r:id="rId77"/>
                </p:custDataLst>
              </p:nvPr>
            </p:nvSpPr>
            <p:spPr>
              <a:xfrm>
                <a:off x="5535730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2019.12.30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软件</a:t>
                </a:r>
              </a:p>
            </p:txBody>
          </p:sp>
          <p:sp>
            <p:nvSpPr>
              <p:cNvPr id="137" name="PA-文本框 98">
                <a:extLst>
                  <a:ext uri="{FF2B5EF4-FFF2-40B4-BE49-F238E27FC236}">
                    <a16:creationId xmlns:a16="http://schemas.microsoft.com/office/drawing/2014/main" id="{91A2D0E7-F881-4E6E-A9BF-555195D01ED3}"/>
                  </a:ext>
                </a:extLst>
              </p:cNvPr>
              <p:cNvSpPr txBox="1"/>
              <p:nvPr>
                <p:custDataLst>
                  <p:tags r:id="rId78"/>
                </p:custDataLst>
              </p:nvPr>
            </p:nvSpPr>
            <p:spPr>
              <a:xfrm>
                <a:off x="6893999" y="5107565"/>
                <a:ext cx="101341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2019.12..31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资产</a:t>
                </a:r>
              </a:p>
            </p:txBody>
          </p:sp>
          <p:sp>
            <p:nvSpPr>
              <p:cNvPr id="138" name="PA-文本框 99">
                <a:extLst>
                  <a:ext uri="{FF2B5EF4-FFF2-40B4-BE49-F238E27FC236}">
                    <a16:creationId xmlns:a16="http://schemas.microsoft.com/office/drawing/2014/main" id="{53AA6553-4DEE-48EF-9A77-FAA6E7620268}"/>
                  </a:ext>
                </a:extLst>
              </p:cNvPr>
              <p:cNvSpPr txBox="1"/>
              <p:nvPr>
                <p:custDataLst>
                  <p:tags r:id="rId79"/>
                </p:custDataLst>
              </p:nvPr>
            </p:nvSpPr>
            <p:spPr>
              <a:xfrm>
                <a:off x="8149675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2020.06.30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客户</a:t>
                </a:r>
              </a:p>
            </p:txBody>
          </p:sp>
          <p:sp>
            <p:nvSpPr>
              <p:cNvPr id="139" name="PA-文本框 100">
                <a:extLst>
                  <a:ext uri="{FF2B5EF4-FFF2-40B4-BE49-F238E27FC236}">
                    <a16:creationId xmlns:a16="http://schemas.microsoft.com/office/drawing/2014/main" id="{FC4D0FAB-916D-4239-A782-101785257767}"/>
                  </a:ext>
                </a:extLst>
              </p:cNvPr>
              <p:cNvSpPr txBox="1"/>
              <p:nvPr>
                <p:custDataLst>
                  <p:tags r:id="rId80"/>
                </p:custDataLst>
              </p:nvPr>
            </p:nvSpPr>
            <p:spPr>
              <a:xfrm>
                <a:off x="9405352" y="5107565"/>
                <a:ext cx="1002197" cy="8136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endPara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未完待续</a:t>
                </a:r>
                <a:r>
                  <a:rPr kumimoji="0" lang="en-US" altLang="zh-CN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..</a:t>
                </a:r>
                <a:endPara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C10C0A2-ED60-4C1D-A806-95A5A4C1E730}"/>
                </a:ext>
              </a:extLst>
            </p:cNvPr>
            <p:cNvGrpSpPr/>
            <p:nvPr/>
          </p:nvGrpSpPr>
          <p:grpSpPr>
            <a:xfrm>
              <a:off x="1786047" y="1488471"/>
              <a:ext cx="7909914" cy="673593"/>
              <a:chOff x="2844657" y="1916223"/>
              <a:chExt cx="7909914" cy="673593"/>
            </a:xfrm>
            <a:solidFill>
              <a:schemeClr val="accent1"/>
            </a:solidFill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3C94542D-4D7A-4F0C-9D51-32CCC02433B6}"/>
                  </a:ext>
                </a:extLst>
              </p:cNvPr>
              <p:cNvGrpSpPr/>
              <p:nvPr/>
            </p:nvGrpSpPr>
            <p:grpSpPr>
              <a:xfrm>
                <a:off x="2844657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29" name="PA-直接连接符 106">
                  <a:extLst>
                    <a:ext uri="{FF2B5EF4-FFF2-40B4-BE49-F238E27FC236}">
                      <a16:creationId xmlns:a16="http://schemas.microsoft.com/office/drawing/2014/main" id="{8E061801-9B38-47D4-BED8-6ADC984A1C2F}"/>
                    </a:ext>
                  </a:extLst>
                </p:cNvPr>
                <p:cNvCxnSpPr/>
                <p:nvPr>
                  <p:custDataLst>
                    <p:tags r:id="rId71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0" name="组合 129">
                  <a:extLst>
                    <a:ext uri="{FF2B5EF4-FFF2-40B4-BE49-F238E27FC236}">
                      <a16:creationId xmlns:a16="http://schemas.microsoft.com/office/drawing/2014/main" id="{6BA4B459-33F0-4EC6-B4C1-F8E722B09308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31" name="PA-椭圆 102">
                    <a:extLst>
                      <a:ext uri="{FF2B5EF4-FFF2-40B4-BE49-F238E27FC236}">
                        <a16:creationId xmlns:a16="http://schemas.microsoft.com/office/drawing/2014/main" id="{D2F856D9-CB31-4A85-A4C9-3CE55BE67C59}"/>
                      </a:ext>
                    </a:extLst>
                  </p:cNvPr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2" name="PA-椭圆 107">
                    <a:extLst>
                      <a:ext uri="{FF2B5EF4-FFF2-40B4-BE49-F238E27FC236}">
                        <a16:creationId xmlns:a16="http://schemas.microsoft.com/office/drawing/2014/main" id="{A67D4F30-ADAB-44A2-B857-E3B0D152573E}"/>
                      </a:ext>
                    </a:extLst>
                  </p:cNvPr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16013252-EA39-4688-AC7A-7A2CF1ED2E5B}"/>
                  </a:ext>
                </a:extLst>
              </p:cNvPr>
              <p:cNvGrpSpPr/>
              <p:nvPr/>
            </p:nvGrpSpPr>
            <p:grpSpPr>
              <a:xfrm>
                <a:off x="420446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25" name="PA-直接连接符 176">
                  <a:extLst>
                    <a:ext uri="{FF2B5EF4-FFF2-40B4-BE49-F238E27FC236}">
                      <a16:creationId xmlns:a16="http://schemas.microsoft.com/office/drawing/2014/main" id="{253278DA-672F-49C1-BE90-E501D9E5DD78}"/>
                    </a:ext>
                  </a:extLst>
                </p:cNvPr>
                <p:cNvCxnSpPr/>
                <p:nvPr>
                  <p:custDataLst>
                    <p:tags r:id="rId68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id="{0A6499F2-9248-4817-A6AC-819EDBA78FBD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27" name="PA-椭圆 178">
                    <a:extLst>
                      <a:ext uri="{FF2B5EF4-FFF2-40B4-BE49-F238E27FC236}">
                        <a16:creationId xmlns:a16="http://schemas.microsoft.com/office/drawing/2014/main" id="{C9DE7186-076D-47F0-B1E0-28C36DFD7D68}"/>
                      </a:ext>
                    </a:extLst>
                  </p:cNvPr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8" name="PA-椭圆 179">
                    <a:extLst>
                      <a:ext uri="{FF2B5EF4-FFF2-40B4-BE49-F238E27FC236}">
                        <a16:creationId xmlns:a16="http://schemas.microsoft.com/office/drawing/2014/main" id="{174EABB9-9EF1-44F0-9CC2-55BAA94020F5}"/>
                      </a:ext>
                    </a:extLst>
                  </p:cNvPr>
                  <p:cNvSpPr/>
                  <p:nvPr>
                    <p:custDataLst>
                      <p:tags r:id="rId70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1CAC0453-39B4-43CC-B17F-BD9E8E3D92D6}"/>
                  </a:ext>
                </a:extLst>
              </p:cNvPr>
              <p:cNvGrpSpPr/>
              <p:nvPr/>
            </p:nvGrpSpPr>
            <p:grpSpPr>
              <a:xfrm>
                <a:off x="5518173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21" name="PA-直接连接符 191">
                  <a:extLst>
                    <a:ext uri="{FF2B5EF4-FFF2-40B4-BE49-F238E27FC236}">
                      <a16:creationId xmlns:a16="http://schemas.microsoft.com/office/drawing/2014/main" id="{3C953E84-CD08-459F-817E-80BF3E567EEB}"/>
                    </a:ext>
                  </a:extLst>
                </p:cNvPr>
                <p:cNvCxnSpPr/>
                <p:nvPr>
                  <p:custDataLst>
                    <p:tags r:id="rId65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F51839FC-6821-41FF-A7FF-CA7720052450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23" name="PA-椭圆 193">
                    <a:extLst>
                      <a:ext uri="{FF2B5EF4-FFF2-40B4-BE49-F238E27FC236}">
                        <a16:creationId xmlns:a16="http://schemas.microsoft.com/office/drawing/2014/main" id="{1BD2F639-4338-4060-9358-FF736D5175A3}"/>
                      </a:ext>
                    </a:extLst>
                  </p:cNvPr>
                  <p:cNvSpPr/>
                  <p:nvPr>
                    <p:custDataLst>
                      <p:tags r:id="rId66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4" name="PA-椭圆 194">
                    <a:extLst>
                      <a:ext uri="{FF2B5EF4-FFF2-40B4-BE49-F238E27FC236}">
                        <a16:creationId xmlns:a16="http://schemas.microsoft.com/office/drawing/2014/main" id="{904D42C4-BC06-4931-88AB-6D432BC32BA2}"/>
                      </a:ext>
                    </a:extLst>
                  </p:cNvPr>
                  <p:cNvSpPr/>
                  <p:nvPr>
                    <p:custDataLst>
                      <p:tags r:id="rId67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E21398B6-0738-44D4-943F-DEECD89779D3}"/>
                  </a:ext>
                </a:extLst>
              </p:cNvPr>
              <p:cNvGrpSpPr/>
              <p:nvPr/>
            </p:nvGrpSpPr>
            <p:grpSpPr>
              <a:xfrm>
                <a:off x="675910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17" name="PA-直接连接符 196">
                  <a:extLst>
                    <a:ext uri="{FF2B5EF4-FFF2-40B4-BE49-F238E27FC236}">
                      <a16:creationId xmlns:a16="http://schemas.microsoft.com/office/drawing/2014/main" id="{ADADB6B7-8A91-4E35-A69A-B800EC2307D9}"/>
                    </a:ext>
                  </a:extLst>
                </p:cNvPr>
                <p:cNvCxnSpPr/>
                <p:nvPr>
                  <p:custDataLst>
                    <p:tags r:id="rId62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8" name="组合 117">
                  <a:extLst>
                    <a:ext uri="{FF2B5EF4-FFF2-40B4-BE49-F238E27FC236}">
                      <a16:creationId xmlns:a16="http://schemas.microsoft.com/office/drawing/2014/main" id="{C5CED85E-A6A5-4DCA-B634-34E55562B82A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19" name="PA-椭圆 198">
                    <a:extLst>
                      <a:ext uri="{FF2B5EF4-FFF2-40B4-BE49-F238E27FC236}">
                        <a16:creationId xmlns:a16="http://schemas.microsoft.com/office/drawing/2014/main" id="{A5939A12-4CEA-499A-8E01-69EF87A75C98}"/>
                      </a:ext>
                    </a:extLst>
                  </p:cNvPr>
                  <p:cNvSpPr/>
                  <p:nvPr>
                    <p:custDataLst>
                      <p:tags r:id="rId63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0" name="PA-椭圆 199">
                    <a:extLst>
                      <a:ext uri="{FF2B5EF4-FFF2-40B4-BE49-F238E27FC236}">
                        <a16:creationId xmlns:a16="http://schemas.microsoft.com/office/drawing/2014/main" id="{C13ED50C-4FAC-4A9D-9A64-6551981BBE6B}"/>
                      </a:ext>
                    </a:extLst>
                  </p:cNvPr>
                  <p:cNvSpPr/>
                  <p:nvPr>
                    <p:custDataLst>
                      <p:tags r:id="rId64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CFD9207A-36FF-486E-B1BA-2169E8C45F28}"/>
                  </a:ext>
                </a:extLst>
              </p:cNvPr>
              <p:cNvGrpSpPr/>
              <p:nvPr/>
            </p:nvGrpSpPr>
            <p:grpSpPr>
              <a:xfrm>
                <a:off x="810984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13" name="PA-直接连接符 201">
                  <a:extLst>
                    <a:ext uri="{FF2B5EF4-FFF2-40B4-BE49-F238E27FC236}">
                      <a16:creationId xmlns:a16="http://schemas.microsoft.com/office/drawing/2014/main" id="{29F4B53C-D5D4-4706-8308-3932FBABC53B}"/>
                    </a:ext>
                  </a:extLst>
                </p:cNvPr>
                <p:cNvCxnSpPr/>
                <p:nvPr>
                  <p:custDataLst>
                    <p:tags r:id="rId59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id="{A8F82DAA-67FE-4682-9200-5AC4118A841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15" name="PA-椭圆 203">
                    <a:extLst>
                      <a:ext uri="{FF2B5EF4-FFF2-40B4-BE49-F238E27FC236}">
                        <a16:creationId xmlns:a16="http://schemas.microsoft.com/office/drawing/2014/main" id="{116DD041-5CF8-4BC6-B0B7-2E46644901EB}"/>
                      </a:ext>
                    </a:extLst>
                  </p:cNvPr>
                  <p:cNvSpPr/>
                  <p:nvPr>
                    <p:custDataLst>
                      <p:tags r:id="rId60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6" name="PA-椭圆 204">
                    <a:extLst>
                      <a:ext uri="{FF2B5EF4-FFF2-40B4-BE49-F238E27FC236}">
                        <a16:creationId xmlns:a16="http://schemas.microsoft.com/office/drawing/2014/main" id="{63CC807E-3600-4F68-8705-8BFA678D96C0}"/>
                      </a:ext>
                    </a:extLst>
                  </p:cNvPr>
                  <p:cNvSpPr/>
                  <p:nvPr>
                    <p:custDataLst>
                      <p:tags r:id="rId61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1A8460C8-2492-43D9-9659-D4A7D12184A2}"/>
                  </a:ext>
                </a:extLst>
              </p:cNvPr>
              <p:cNvGrpSpPr/>
              <p:nvPr/>
            </p:nvGrpSpPr>
            <p:grpSpPr>
              <a:xfrm>
                <a:off x="9373045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09" name="PA-直接连接符 206">
                  <a:extLst>
                    <a:ext uri="{FF2B5EF4-FFF2-40B4-BE49-F238E27FC236}">
                      <a16:creationId xmlns:a16="http://schemas.microsoft.com/office/drawing/2014/main" id="{6BA577B8-482A-44BE-A5F1-63E67454FD36}"/>
                    </a:ext>
                  </a:extLst>
                </p:cNvPr>
                <p:cNvCxnSpPr/>
                <p:nvPr>
                  <p:custDataLst>
                    <p:tags r:id="rId56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0" name="组合 109">
                  <a:extLst>
                    <a:ext uri="{FF2B5EF4-FFF2-40B4-BE49-F238E27FC236}">
                      <a16:creationId xmlns:a16="http://schemas.microsoft.com/office/drawing/2014/main" id="{18458EB1-DA63-4A87-913F-74F66756C252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11" name="PA-椭圆 208">
                    <a:extLst>
                      <a:ext uri="{FF2B5EF4-FFF2-40B4-BE49-F238E27FC236}">
                        <a16:creationId xmlns:a16="http://schemas.microsoft.com/office/drawing/2014/main" id="{4F92635D-05CB-48A8-9AB3-A71555277706}"/>
                      </a:ext>
                    </a:extLst>
                  </p:cNvPr>
                  <p:cNvSpPr/>
                  <p:nvPr>
                    <p:custDataLst>
                      <p:tags r:id="rId57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2" name="PA-椭圆 209">
                    <a:extLst>
                      <a:ext uri="{FF2B5EF4-FFF2-40B4-BE49-F238E27FC236}">
                        <a16:creationId xmlns:a16="http://schemas.microsoft.com/office/drawing/2014/main" id="{6DDC628C-9C13-435F-96B1-AAB8D61DB3E1}"/>
                      </a:ext>
                    </a:extLst>
                  </p:cNvPr>
                  <p:cNvSpPr/>
                  <p:nvPr>
                    <p:custDataLst>
                      <p:tags r:id="rId58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AAF5CA71-43A9-496E-BD80-0904A260081D}"/>
                  </a:ext>
                </a:extLst>
              </p:cNvPr>
              <p:cNvGrpSpPr/>
              <p:nvPr/>
            </p:nvGrpSpPr>
            <p:grpSpPr>
              <a:xfrm>
                <a:off x="1062872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05" name="PA-直接连接符 211">
                  <a:extLst>
                    <a:ext uri="{FF2B5EF4-FFF2-40B4-BE49-F238E27FC236}">
                      <a16:creationId xmlns:a16="http://schemas.microsoft.com/office/drawing/2014/main" id="{DC1F303B-932B-4498-AB6C-8808C6A72A26}"/>
                    </a:ext>
                  </a:extLst>
                </p:cNvPr>
                <p:cNvCxnSpPr/>
                <p:nvPr>
                  <p:custDataLst>
                    <p:tags r:id="rId53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6" name="组合 105">
                  <a:extLst>
                    <a:ext uri="{FF2B5EF4-FFF2-40B4-BE49-F238E27FC236}">
                      <a16:creationId xmlns:a16="http://schemas.microsoft.com/office/drawing/2014/main" id="{7F60BE33-2E9F-49C3-BF9A-90CC08EC5436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07" name="PA-椭圆 213">
                    <a:extLst>
                      <a:ext uri="{FF2B5EF4-FFF2-40B4-BE49-F238E27FC236}">
                        <a16:creationId xmlns:a16="http://schemas.microsoft.com/office/drawing/2014/main" id="{4D9BD726-703D-4497-A3BA-93D03CD92479}"/>
                      </a:ext>
                    </a:extLst>
                  </p:cNvPr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8" name="PA-椭圆 214">
                    <a:extLst>
                      <a:ext uri="{FF2B5EF4-FFF2-40B4-BE49-F238E27FC236}">
                        <a16:creationId xmlns:a16="http://schemas.microsoft.com/office/drawing/2014/main" id="{85719F30-800D-4D69-8A9E-CCF60BA59662}"/>
                      </a:ext>
                    </a:extLst>
                  </p:cNvPr>
                  <p:cNvSpPr/>
                  <p:nvPr>
                    <p:custDataLst>
                      <p:tags r:id="rId55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2EFB0F8-4A0D-4179-A487-31CF15D9D7FB}"/>
                </a:ext>
              </a:extLst>
            </p:cNvPr>
            <p:cNvGrpSpPr/>
            <p:nvPr/>
          </p:nvGrpSpPr>
          <p:grpSpPr>
            <a:xfrm>
              <a:off x="1786047" y="3204266"/>
              <a:ext cx="7909914" cy="673593"/>
              <a:chOff x="2844657" y="1916223"/>
              <a:chExt cx="7909914" cy="673593"/>
            </a:xfrm>
            <a:solidFill>
              <a:schemeClr val="accent1"/>
            </a:solidFill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13AA0CC6-17C5-491A-A5D4-2420C8144DE8}"/>
                  </a:ext>
                </a:extLst>
              </p:cNvPr>
              <p:cNvGrpSpPr/>
              <p:nvPr/>
            </p:nvGrpSpPr>
            <p:grpSpPr>
              <a:xfrm>
                <a:off x="2844657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94" name="PA-直接连接符 248">
                  <a:extLst>
                    <a:ext uri="{FF2B5EF4-FFF2-40B4-BE49-F238E27FC236}">
                      <a16:creationId xmlns:a16="http://schemas.microsoft.com/office/drawing/2014/main" id="{CF6AB124-3611-42F3-8901-FA2575092A5D}"/>
                    </a:ext>
                  </a:extLst>
                </p:cNvPr>
                <p:cNvCxnSpPr/>
                <p:nvPr>
                  <p:custDataLst>
                    <p:tags r:id="rId50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id="{0EB7C886-2ACC-42D0-9043-4F821FC295A4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96" name="PA-椭圆 250">
                    <a:extLst>
                      <a:ext uri="{FF2B5EF4-FFF2-40B4-BE49-F238E27FC236}">
                        <a16:creationId xmlns:a16="http://schemas.microsoft.com/office/drawing/2014/main" id="{A225FFCA-9462-4C44-84F9-401AB8563B62}"/>
                      </a:ext>
                    </a:extLst>
                  </p:cNvPr>
                  <p:cNvSpPr/>
                  <p:nvPr>
                    <p:custDataLst>
                      <p:tags r:id="rId51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7" name="PA-椭圆 251">
                    <a:extLst>
                      <a:ext uri="{FF2B5EF4-FFF2-40B4-BE49-F238E27FC236}">
                        <a16:creationId xmlns:a16="http://schemas.microsoft.com/office/drawing/2014/main" id="{1FB3EE2B-8328-49A7-9CE0-9B744D87A1FF}"/>
                      </a:ext>
                    </a:extLst>
                  </p:cNvPr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CEF527C1-7AD5-49D5-A272-C1D99806003C}"/>
                  </a:ext>
                </a:extLst>
              </p:cNvPr>
              <p:cNvGrpSpPr/>
              <p:nvPr/>
            </p:nvGrpSpPr>
            <p:grpSpPr>
              <a:xfrm>
                <a:off x="420446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90" name="PA-直接连接符 244">
                  <a:extLst>
                    <a:ext uri="{FF2B5EF4-FFF2-40B4-BE49-F238E27FC236}">
                      <a16:creationId xmlns:a16="http://schemas.microsoft.com/office/drawing/2014/main" id="{DD769EC2-830B-4B14-95E8-2E70C6CB8832}"/>
                    </a:ext>
                  </a:extLst>
                </p:cNvPr>
                <p:cNvCxnSpPr/>
                <p:nvPr>
                  <p:custDataLst>
                    <p:tags r:id="rId47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1" name="组合 90">
                  <a:extLst>
                    <a:ext uri="{FF2B5EF4-FFF2-40B4-BE49-F238E27FC236}">
                      <a16:creationId xmlns:a16="http://schemas.microsoft.com/office/drawing/2014/main" id="{F4E4B45D-DC0A-42BB-921D-2971FDF1E69C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92" name="PA-椭圆 246">
                    <a:extLst>
                      <a:ext uri="{FF2B5EF4-FFF2-40B4-BE49-F238E27FC236}">
                        <a16:creationId xmlns:a16="http://schemas.microsoft.com/office/drawing/2014/main" id="{638D826A-999F-47AD-89A8-41500EA14424}"/>
                      </a:ext>
                    </a:extLst>
                  </p:cNvPr>
                  <p:cNvSpPr/>
                  <p:nvPr>
                    <p:custDataLst>
                      <p:tags r:id="rId48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3" name="PA-椭圆 247">
                    <a:extLst>
                      <a:ext uri="{FF2B5EF4-FFF2-40B4-BE49-F238E27FC236}">
                        <a16:creationId xmlns:a16="http://schemas.microsoft.com/office/drawing/2014/main" id="{DB4FFE56-9447-4B49-B284-72CED91D9B75}"/>
                      </a:ext>
                    </a:extLst>
                  </p:cNvPr>
                  <p:cNvSpPr/>
                  <p:nvPr>
                    <p:custDataLst>
                      <p:tags r:id="rId49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F856F717-132A-4018-897A-78C69918F945}"/>
                  </a:ext>
                </a:extLst>
              </p:cNvPr>
              <p:cNvGrpSpPr/>
              <p:nvPr/>
            </p:nvGrpSpPr>
            <p:grpSpPr>
              <a:xfrm>
                <a:off x="5518173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86" name="PA-直接连接符 240">
                  <a:extLst>
                    <a:ext uri="{FF2B5EF4-FFF2-40B4-BE49-F238E27FC236}">
                      <a16:creationId xmlns:a16="http://schemas.microsoft.com/office/drawing/2014/main" id="{AFF6D237-7780-4F83-9C99-77A791789007}"/>
                    </a:ext>
                  </a:extLst>
                </p:cNvPr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id="{C41B92E4-A815-490E-B845-DFE65D6FC543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88" name="PA-椭圆 242">
                    <a:extLst>
                      <a:ext uri="{FF2B5EF4-FFF2-40B4-BE49-F238E27FC236}">
                        <a16:creationId xmlns:a16="http://schemas.microsoft.com/office/drawing/2014/main" id="{CB7CE5AF-3D69-4F0C-B21E-ED9EB7162EC4}"/>
                      </a:ext>
                    </a:extLst>
                  </p:cNvPr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9" name="PA-椭圆 243">
                    <a:extLst>
                      <a:ext uri="{FF2B5EF4-FFF2-40B4-BE49-F238E27FC236}">
                        <a16:creationId xmlns:a16="http://schemas.microsoft.com/office/drawing/2014/main" id="{1DA3FABF-25F0-49F1-A77A-81419411D432}"/>
                      </a:ext>
                    </a:extLst>
                  </p:cNvPr>
                  <p:cNvSpPr/>
                  <p:nvPr>
                    <p:custDataLst>
                      <p:tags r:id="rId46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9CCD19F1-E1BE-4266-AF87-70137F6CBED9}"/>
                  </a:ext>
                </a:extLst>
              </p:cNvPr>
              <p:cNvGrpSpPr/>
              <p:nvPr/>
            </p:nvGrpSpPr>
            <p:grpSpPr>
              <a:xfrm>
                <a:off x="675910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82" name="PA-直接连接符 236">
                  <a:extLst>
                    <a:ext uri="{FF2B5EF4-FFF2-40B4-BE49-F238E27FC236}">
                      <a16:creationId xmlns:a16="http://schemas.microsoft.com/office/drawing/2014/main" id="{DEED8223-2D5E-4E24-96F1-C12E5C58F458}"/>
                    </a:ext>
                  </a:extLst>
                </p:cNvPr>
                <p:cNvCxnSpPr/>
                <p:nvPr>
                  <p:custDataLst>
                    <p:tags r:id="rId41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46643AB9-F7F9-425A-AE6B-6ECF034FD614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84" name="PA-椭圆 238">
                    <a:extLst>
                      <a:ext uri="{FF2B5EF4-FFF2-40B4-BE49-F238E27FC236}">
                        <a16:creationId xmlns:a16="http://schemas.microsoft.com/office/drawing/2014/main" id="{E458DA8B-95EC-462B-A94C-0F89BC027F1D}"/>
                      </a:ext>
                    </a:extLst>
                  </p:cNvPr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5" name="PA-椭圆 239">
                    <a:extLst>
                      <a:ext uri="{FF2B5EF4-FFF2-40B4-BE49-F238E27FC236}">
                        <a16:creationId xmlns:a16="http://schemas.microsoft.com/office/drawing/2014/main" id="{3F0221C4-FBFB-496B-AD85-C8CC9C318538}"/>
                      </a:ext>
                    </a:extLst>
                  </p:cNvPr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88B85D91-B6AC-4174-AD44-F8A3A511D9E5}"/>
                  </a:ext>
                </a:extLst>
              </p:cNvPr>
              <p:cNvGrpSpPr/>
              <p:nvPr/>
            </p:nvGrpSpPr>
            <p:grpSpPr>
              <a:xfrm>
                <a:off x="810984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78" name="PA-直接连接符 232">
                  <a:extLst>
                    <a:ext uri="{FF2B5EF4-FFF2-40B4-BE49-F238E27FC236}">
                      <a16:creationId xmlns:a16="http://schemas.microsoft.com/office/drawing/2014/main" id="{80083F98-D848-4B06-BAB3-1DBC8DD871FD}"/>
                    </a:ext>
                  </a:extLst>
                </p:cNvPr>
                <p:cNvCxnSpPr/>
                <p:nvPr>
                  <p:custDataLst>
                    <p:tags r:id="rId38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E8AEF693-86B9-4AA1-8479-8F63B3D134C3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80" name="PA-椭圆 234">
                    <a:extLst>
                      <a:ext uri="{FF2B5EF4-FFF2-40B4-BE49-F238E27FC236}">
                        <a16:creationId xmlns:a16="http://schemas.microsoft.com/office/drawing/2014/main" id="{E4B9293C-7C39-4597-A517-6D7903E12541}"/>
                      </a:ext>
                    </a:extLst>
                  </p:cNvPr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PA-椭圆 235">
                    <a:extLst>
                      <a:ext uri="{FF2B5EF4-FFF2-40B4-BE49-F238E27FC236}">
                        <a16:creationId xmlns:a16="http://schemas.microsoft.com/office/drawing/2014/main" id="{2582CE60-A6A2-4B9D-951D-1F532A52957B}"/>
                      </a:ext>
                    </a:extLst>
                  </p:cNvPr>
                  <p:cNvSpPr/>
                  <p:nvPr>
                    <p:custDataLst>
                      <p:tags r:id="rId40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DFD559A7-9766-469C-92FA-B4B2103BC694}"/>
                  </a:ext>
                </a:extLst>
              </p:cNvPr>
              <p:cNvGrpSpPr/>
              <p:nvPr/>
            </p:nvGrpSpPr>
            <p:grpSpPr>
              <a:xfrm>
                <a:off x="9373045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74" name="PA-直接连接符 228">
                  <a:extLst>
                    <a:ext uri="{FF2B5EF4-FFF2-40B4-BE49-F238E27FC236}">
                      <a16:creationId xmlns:a16="http://schemas.microsoft.com/office/drawing/2014/main" id="{1D6B3E1C-B0B2-42D9-A926-9DE727E64888}"/>
                    </a:ext>
                  </a:extLst>
                </p:cNvPr>
                <p:cNvCxnSpPr/>
                <p:nvPr>
                  <p:custDataLst>
                    <p:tags r:id="rId35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383117D7-9ABE-4024-B710-4B8EFDA6F4F2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76" name="PA-椭圆 230">
                    <a:extLst>
                      <a:ext uri="{FF2B5EF4-FFF2-40B4-BE49-F238E27FC236}">
                        <a16:creationId xmlns:a16="http://schemas.microsoft.com/office/drawing/2014/main" id="{D9CC6B53-A18F-4E82-8FD5-4FBC7C61E6D4}"/>
                      </a:ext>
                    </a:extLst>
                  </p:cNvPr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PA-椭圆 231">
                    <a:extLst>
                      <a:ext uri="{FF2B5EF4-FFF2-40B4-BE49-F238E27FC236}">
                        <a16:creationId xmlns:a16="http://schemas.microsoft.com/office/drawing/2014/main" id="{61FD886E-3F19-4B16-A11B-ACAADD2E6208}"/>
                      </a:ext>
                    </a:extLst>
                  </p:cNvPr>
                  <p:cNvSpPr/>
                  <p:nvPr>
                    <p:custDataLst>
                      <p:tags r:id="rId37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CCDFE3CB-9143-44FD-A7D4-92E54BEA857E}"/>
                  </a:ext>
                </a:extLst>
              </p:cNvPr>
              <p:cNvGrpSpPr/>
              <p:nvPr/>
            </p:nvGrpSpPr>
            <p:grpSpPr>
              <a:xfrm>
                <a:off x="1062872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70" name="PA-直接连接符 224">
                  <a:extLst>
                    <a:ext uri="{FF2B5EF4-FFF2-40B4-BE49-F238E27FC236}">
                      <a16:creationId xmlns:a16="http://schemas.microsoft.com/office/drawing/2014/main" id="{8E2DBB23-1DA4-4AF5-B257-5F96BCA038CC}"/>
                    </a:ext>
                  </a:extLst>
                </p:cNvPr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3A35F974-601A-41F4-ADDD-E2517DE1C1A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72" name="PA-椭圆 226">
                    <a:extLst>
                      <a:ext uri="{FF2B5EF4-FFF2-40B4-BE49-F238E27FC236}">
                        <a16:creationId xmlns:a16="http://schemas.microsoft.com/office/drawing/2014/main" id="{3A2C365D-1D29-4377-800E-C05E3639C039}"/>
                      </a:ext>
                    </a:extLst>
                  </p:cNvPr>
                  <p:cNvSpPr/>
                  <p:nvPr>
                    <p:custDataLst>
                      <p:tags r:id="rId33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PA-椭圆 227">
                    <a:extLst>
                      <a:ext uri="{FF2B5EF4-FFF2-40B4-BE49-F238E27FC236}">
                        <a16:creationId xmlns:a16="http://schemas.microsoft.com/office/drawing/2014/main" id="{C9C61705-69F2-4A75-906E-478F82D9A5AC}"/>
                      </a:ext>
                    </a:extLst>
                  </p:cNvPr>
                  <p:cNvSpPr/>
                  <p:nvPr>
                    <p:custDataLst>
                      <p:tags r:id="rId34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DBBBBD8-AB30-4D16-90C7-03B084C9DB26}"/>
                </a:ext>
              </a:extLst>
            </p:cNvPr>
            <p:cNvGrpSpPr/>
            <p:nvPr/>
          </p:nvGrpSpPr>
          <p:grpSpPr>
            <a:xfrm>
              <a:off x="1786047" y="4927677"/>
              <a:ext cx="7909914" cy="673593"/>
              <a:chOff x="2844657" y="1916223"/>
              <a:chExt cx="7909914" cy="673593"/>
            </a:xfrm>
            <a:solidFill>
              <a:schemeClr val="accent1"/>
            </a:solidFill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A335EA8-585C-47AB-B12E-13FD538B4BAD}"/>
                  </a:ext>
                </a:extLst>
              </p:cNvPr>
              <p:cNvGrpSpPr/>
              <p:nvPr/>
            </p:nvGrpSpPr>
            <p:grpSpPr>
              <a:xfrm>
                <a:off x="2844657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59" name="PA-直接连接符 285">
                  <a:extLst>
                    <a:ext uri="{FF2B5EF4-FFF2-40B4-BE49-F238E27FC236}">
                      <a16:creationId xmlns:a16="http://schemas.microsoft.com/office/drawing/2014/main" id="{19F3A7F5-74E5-453E-AB75-768AAC745F98}"/>
                    </a:ext>
                  </a:extLst>
                </p:cNvPr>
                <p:cNvCxnSpPr/>
                <p:nvPr>
                  <p:custDataLst>
                    <p:tags r:id="rId29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E73AA976-A42D-4946-9576-2403F9108120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61" name="PA-椭圆 287">
                    <a:extLst>
                      <a:ext uri="{FF2B5EF4-FFF2-40B4-BE49-F238E27FC236}">
                        <a16:creationId xmlns:a16="http://schemas.microsoft.com/office/drawing/2014/main" id="{44F1EBF9-86F6-4414-8315-98F4F53B0CDE}"/>
                      </a:ext>
                    </a:extLst>
                  </p:cNvPr>
                  <p:cNvSpPr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2" name="PA-椭圆 288">
                    <a:extLst>
                      <a:ext uri="{FF2B5EF4-FFF2-40B4-BE49-F238E27FC236}">
                        <a16:creationId xmlns:a16="http://schemas.microsoft.com/office/drawing/2014/main" id="{9056BCDE-7A93-4C97-B5AD-C630BD0CBBCE}"/>
                      </a:ext>
                    </a:extLst>
                  </p:cNvPr>
                  <p:cNvSpPr/>
                  <p:nvPr>
                    <p:custDataLst>
                      <p:tags r:id="rId31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BE3821B-A0EA-41FB-BE7C-670311C63938}"/>
                  </a:ext>
                </a:extLst>
              </p:cNvPr>
              <p:cNvGrpSpPr/>
              <p:nvPr/>
            </p:nvGrpSpPr>
            <p:grpSpPr>
              <a:xfrm>
                <a:off x="420446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55" name="PA-直接连接符 281">
                  <a:extLst>
                    <a:ext uri="{FF2B5EF4-FFF2-40B4-BE49-F238E27FC236}">
                      <a16:creationId xmlns:a16="http://schemas.microsoft.com/office/drawing/2014/main" id="{F11BD405-16A0-493A-9150-426742371027}"/>
                    </a:ext>
                  </a:extLst>
                </p:cNvPr>
                <p:cNvCxnSpPr/>
                <p:nvPr>
                  <p:custDataLst>
                    <p:tags r:id="rId26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F65D3C6C-D06F-46C1-B8C5-62B1A9A6004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57" name="PA-椭圆 283">
                    <a:extLst>
                      <a:ext uri="{FF2B5EF4-FFF2-40B4-BE49-F238E27FC236}">
                        <a16:creationId xmlns:a16="http://schemas.microsoft.com/office/drawing/2014/main" id="{3E1822D8-BF4C-4687-840F-32D238DA88DB}"/>
                      </a:ext>
                    </a:extLst>
                  </p:cNvPr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8" name="PA-椭圆 284">
                    <a:extLst>
                      <a:ext uri="{FF2B5EF4-FFF2-40B4-BE49-F238E27FC236}">
                        <a16:creationId xmlns:a16="http://schemas.microsoft.com/office/drawing/2014/main" id="{9044D440-C7E9-409F-9275-04229C80824C}"/>
                      </a:ext>
                    </a:extLst>
                  </p:cNvPr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B00CEA5B-AB88-455F-9F70-7ED60D3B8533}"/>
                  </a:ext>
                </a:extLst>
              </p:cNvPr>
              <p:cNvGrpSpPr/>
              <p:nvPr/>
            </p:nvGrpSpPr>
            <p:grpSpPr>
              <a:xfrm>
                <a:off x="5518173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51" name="PA-直接连接符 277">
                  <a:extLst>
                    <a:ext uri="{FF2B5EF4-FFF2-40B4-BE49-F238E27FC236}">
                      <a16:creationId xmlns:a16="http://schemas.microsoft.com/office/drawing/2014/main" id="{F696E790-3BC7-46A1-9F1C-E017DFA824BF}"/>
                    </a:ext>
                  </a:extLst>
                </p:cNvPr>
                <p:cNvCxnSpPr/>
                <p:nvPr>
                  <p:custDataLst>
                    <p:tags r:id="rId23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CDF9A0D0-0AFE-4AAC-80D5-63932117B8DD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53" name="PA-椭圆 279">
                    <a:extLst>
                      <a:ext uri="{FF2B5EF4-FFF2-40B4-BE49-F238E27FC236}">
                        <a16:creationId xmlns:a16="http://schemas.microsoft.com/office/drawing/2014/main" id="{297221FA-FFEF-4CBA-9E52-27698F659270}"/>
                      </a:ext>
                    </a:extLst>
                  </p:cNvPr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4" name="PA-椭圆 280">
                    <a:extLst>
                      <a:ext uri="{FF2B5EF4-FFF2-40B4-BE49-F238E27FC236}">
                        <a16:creationId xmlns:a16="http://schemas.microsoft.com/office/drawing/2014/main" id="{7FE4EAAA-AEE2-43EF-A064-2449079F8946}"/>
                      </a:ext>
                    </a:extLst>
                  </p:cNvPr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377B2825-7E64-42B9-BB24-61D3CF13C71B}"/>
                  </a:ext>
                </a:extLst>
              </p:cNvPr>
              <p:cNvGrpSpPr/>
              <p:nvPr/>
            </p:nvGrpSpPr>
            <p:grpSpPr>
              <a:xfrm>
                <a:off x="675910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47" name="PA-直接连接符 273">
                  <a:extLst>
                    <a:ext uri="{FF2B5EF4-FFF2-40B4-BE49-F238E27FC236}">
                      <a16:creationId xmlns:a16="http://schemas.microsoft.com/office/drawing/2014/main" id="{4993D550-3540-4659-875A-59476AAE5329}"/>
                    </a:ext>
                  </a:extLst>
                </p:cNvPr>
                <p:cNvCxnSpPr/>
                <p:nvPr>
                  <p:custDataLst>
                    <p:tags r:id="rId20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7EC60ADA-DEE4-402F-B5BD-C1996A3B39EF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49" name="PA-椭圆 275">
                    <a:extLst>
                      <a:ext uri="{FF2B5EF4-FFF2-40B4-BE49-F238E27FC236}">
                        <a16:creationId xmlns:a16="http://schemas.microsoft.com/office/drawing/2014/main" id="{1B473CB0-8A5E-4CDB-8650-A1E50A886D08}"/>
                      </a:ext>
                    </a:extLst>
                  </p:cNvPr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0" name="PA-椭圆 276">
                    <a:extLst>
                      <a:ext uri="{FF2B5EF4-FFF2-40B4-BE49-F238E27FC236}">
                        <a16:creationId xmlns:a16="http://schemas.microsoft.com/office/drawing/2014/main" id="{7B1C5D1A-504A-4EAC-AFB3-8F31854A7E33}"/>
                      </a:ext>
                    </a:extLst>
                  </p:cNvPr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29046E14-B7AB-4631-92D4-D9B2D4F91B0B}"/>
                  </a:ext>
                </a:extLst>
              </p:cNvPr>
              <p:cNvGrpSpPr/>
              <p:nvPr/>
            </p:nvGrpSpPr>
            <p:grpSpPr>
              <a:xfrm>
                <a:off x="810984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43" name="PA-直接连接符 269">
                  <a:extLst>
                    <a:ext uri="{FF2B5EF4-FFF2-40B4-BE49-F238E27FC236}">
                      <a16:creationId xmlns:a16="http://schemas.microsoft.com/office/drawing/2014/main" id="{8CD66FF6-A685-481E-A151-A0AF2922AB35}"/>
                    </a:ext>
                  </a:extLst>
                </p:cNvPr>
                <p:cNvCxnSpPr/>
                <p:nvPr>
                  <p:custDataLst>
                    <p:tags r:id="rId17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9000A96C-1F58-4995-AF31-8E026119EEB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45" name="PA-椭圆 271">
                    <a:extLst>
                      <a:ext uri="{FF2B5EF4-FFF2-40B4-BE49-F238E27FC236}">
                        <a16:creationId xmlns:a16="http://schemas.microsoft.com/office/drawing/2014/main" id="{F198A59C-748B-49C8-9D3E-04ECBC1BAF60}"/>
                      </a:ext>
                    </a:extLst>
                  </p:cNvPr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PA-椭圆 272">
                    <a:extLst>
                      <a:ext uri="{FF2B5EF4-FFF2-40B4-BE49-F238E27FC236}">
                        <a16:creationId xmlns:a16="http://schemas.microsoft.com/office/drawing/2014/main" id="{94134C4A-80AE-4C7D-A619-27A7E7763E8A}"/>
                      </a:ext>
                    </a:extLst>
                  </p:cNvPr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F9DEEA4C-6072-479E-8178-A65ADB3517A0}"/>
                  </a:ext>
                </a:extLst>
              </p:cNvPr>
              <p:cNvGrpSpPr/>
              <p:nvPr/>
            </p:nvGrpSpPr>
            <p:grpSpPr>
              <a:xfrm>
                <a:off x="9373045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39" name="PA-直接连接符 265">
                  <a:extLst>
                    <a:ext uri="{FF2B5EF4-FFF2-40B4-BE49-F238E27FC236}">
                      <a16:creationId xmlns:a16="http://schemas.microsoft.com/office/drawing/2014/main" id="{39F9481D-9FE9-492E-8DA4-AB945848CDA9}"/>
                    </a:ext>
                  </a:extLst>
                </p:cNvPr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E7C6C043-B1A4-40BA-ADC3-1C0F49A331AA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41" name="PA-椭圆 267">
                    <a:extLst>
                      <a:ext uri="{FF2B5EF4-FFF2-40B4-BE49-F238E27FC236}">
                        <a16:creationId xmlns:a16="http://schemas.microsoft.com/office/drawing/2014/main" id="{C952289B-49D4-4D48-ACD4-2610A06DCFC6}"/>
                      </a:ext>
                    </a:extLst>
                  </p:cNvPr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PA-椭圆 268">
                    <a:extLst>
                      <a:ext uri="{FF2B5EF4-FFF2-40B4-BE49-F238E27FC236}">
                        <a16:creationId xmlns:a16="http://schemas.microsoft.com/office/drawing/2014/main" id="{E4A24A76-84A5-48A7-8DD1-4DCB62D27539}"/>
                      </a:ext>
                    </a:extLst>
                  </p:cNvPr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BF3CBB39-5CA5-44DF-A817-E473FC91F402}"/>
                  </a:ext>
                </a:extLst>
              </p:cNvPr>
              <p:cNvGrpSpPr/>
              <p:nvPr/>
            </p:nvGrpSpPr>
            <p:grpSpPr>
              <a:xfrm>
                <a:off x="1062872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35" name="PA-直接连接符 261">
                  <a:extLst>
                    <a:ext uri="{FF2B5EF4-FFF2-40B4-BE49-F238E27FC236}">
                      <a16:creationId xmlns:a16="http://schemas.microsoft.com/office/drawing/2014/main" id="{2D76B9A4-9825-4E96-AAAC-2BC6E80B69FC}"/>
                    </a:ext>
                  </a:extLst>
                </p:cNvPr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id="{DC932E08-F90E-4158-AAC6-4958C7C70F2C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37" name="PA-椭圆 263">
                    <a:extLst>
                      <a:ext uri="{FF2B5EF4-FFF2-40B4-BE49-F238E27FC236}">
                        <a16:creationId xmlns:a16="http://schemas.microsoft.com/office/drawing/2014/main" id="{187AF0B5-20B4-4CA2-B567-D1CE96B80028}"/>
                      </a:ext>
                    </a:extLst>
                  </p:cNvPr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8" name="PA-椭圆 264">
                    <a:extLst>
                      <a:ext uri="{FF2B5EF4-FFF2-40B4-BE49-F238E27FC236}">
                        <a16:creationId xmlns:a16="http://schemas.microsoft.com/office/drawing/2014/main" id="{2DA1B078-E02B-434F-A473-4AB97C3447BF}"/>
                      </a:ext>
                    </a:extLst>
                  </p:cNvPr>
                  <p:cNvSpPr/>
                  <p:nvPr>
                    <p:custDataLst>
                      <p:tags r:id="rId13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11" name="PA-等腰三角形 301">
              <a:extLst>
                <a:ext uri="{FF2B5EF4-FFF2-40B4-BE49-F238E27FC236}">
                  <a16:creationId xmlns:a16="http://schemas.microsoft.com/office/drawing/2014/main" id="{F9D3D495-02A4-41DF-8D83-1574A47AEF10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10607678" y="2822599"/>
              <a:ext cx="107248" cy="72224"/>
            </a:xfrm>
            <a:prstGeom prst="triangl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D5711D0-4B35-4B28-B9F9-2743284C4AF1}"/>
                </a:ext>
              </a:extLst>
            </p:cNvPr>
            <p:cNvGrpSpPr/>
            <p:nvPr/>
          </p:nvGrpSpPr>
          <p:grpSpPr>
            <a:xfrm>
              <a:off x="1820055" y="2935705"/>
              <a:ext cx="8789531" cy="809068"/>
              <a:chOff x="1592370" y="3456657"/>
              <a:chExt cx="8789531" cy="809068"/>
            </a:xfrm>
          </p:grpSpPr>
          <p:sp>
            <p:nvSpPr>
              <p:cNvPr id="21" name="PA-文本框 86">
                <a:extLst>
                  <a:ext uri="{FF2B5EF4-FFF2-40B4-BE49-F238E27FC236}">
                    <a16:creationId xmlns:a16="http://schemas.microsoft.com/office/drawing/2014/main" id="{D2608B1D-6850-4E4E-A09E-1539B7BCC91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592370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2019.06.20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获拆</a:t>
                </a:r>
              </a:p>
            </p:txBody>
          </p:sp>
          <p:sp>
            <p:nvSpPr>
              <p:cNvPr id="22" name="PA-文本框 87">
                <a:extLst>
                  <a:ext uri="{FF2B5EF4-FFF2-40B4-BE49-F238E27FC236}">
                    <a16:creationId xmlns:a16="http://schemas.microsoft.com/office/drawing/2014/main" id="{5C779F7E-5EAD-4A53-A349-91F08B0A0E45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950639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2019.06.19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上线</a:t>
                </a:r>
              </a:p>
            </p:txBody>
          </p:sp>
          <p:sp>
            <p:nvSpPr>
              <p:cNvPr id="23" name="PA-文本框 88">
                <a:extLst>
                  <a:ext uri="{FF2B5EF4-FFF2-40B4-BE49-F238E27FC236}">
                    <a16:creationId xmlns:a16="http://schemas.microsoft.com/office/drawing/2014/main" id="{264A40F9-256B-4DD4-BBDB-3B14BBD410A5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280054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2019.03.18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1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破百</a:t>
                </a:r>
                <a:endParaRPr lang="en-US" altLang="zh-CN" sz="1400" kern="1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PA-文本框 89">
                <a:extLst>
                  <a:ext uri="{FF2B5EF4-FFF2-40B4-BE49-F238E27FC236}">
                    <a16:creationId xmlns:a16="http://schemas.microsoft.com/office/drawing/2014/main" id="{EEBEFA8A-4A53-4D7D-B366-3592705669A0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535730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2019.03.07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朋友圈</a:t>
                </a:r>
              </a:p>
            </p:txBody>
          </p:sp>
          <p:sp>
            <p:nvSpPr>
              <p:cNvPr id="25" name="PA-文本框 90">
                <a:extLst>
                  <a:ext uri="{FF2B5EF4-FFF2-40B4-BE49-F238E27FC236}">
                    <a16:creationId xmlns:a16="http://schemas.microsoft.com/office/drawing/2014/main" id="{67D0B63C-3AD6-4B81-98DA-955E5506E073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893999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2018.12.10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用户</a:t>
                </a:r>
              </a:p>
            </p:txBody>
          </p:sp>
          <p:sp>
            <p:nvSpPr>
              <p:cNvPr id="26" name="PA-文本框 91">
                <a:extLst>
                  <a:ext uri="{FF2B5EF4-FFF2-40B4-BE49-F238E27FC236}">
                    <a16:creationId xmlns:a16="http://schemas.microsoft.com/office/drawing/2014/main" id="{76C7CBD6-A1A1-4702-8759-8AE30B878572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8149675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2018.11.23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上线</a:t>
                </a:r>
              </a:p>
            </p:txBody>
          </p:sp>
          <p:sp>
            <p:nvSpPr>
              <p:cNvPr id="27" name="PA-文本框 93">
                <a:extLst>
                  <a:ext uri="{FF2B5EF4-FFF2-40B4-BE49-F238E27FC236}">
                    <a16:creationId xmlns:a16="http://schemas.microsoft.com/office/drawing/2014/main" id="{09445882-3029-4AD9-B209-90D7EDA5D0A5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405352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2018.07.26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系统</a:t>
                </a:r>
              </a:p>
            </p:txBody>
          </p:sp>
        </p:grpSp>
        <p:sp>
          <p:nvSpPr>
            <p:cNvPr id="13" name="PA-等腰三角形 180">
              <a:extLst>
                <a:ext uri="{FF2B5EF4-FFF2-40B4-BE49-F238E27FC236}">
                  <a16:creationId xmlns:a16="http://schemas.microsoft.com/office/drawing/2014/main" id="{4595476A-4153-4A34-A8C3-B56F724B324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V="1">
              <a:off x="1635037" y="4514389"/>
              <a:ext cx="107248" cy="72224"/>
            </a:xfrm>
            <a:prstGeom prst="triangl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PA-等腰三角形 181">
              <a:extLst>
                <a:ext uri="{FF2B5EF4-FFF2-40B4-BE49-F238E27FC236}">
                  <a16:creationId xmlns:a16="http://schemas.microsoft.com/office/drawing/2014/main" id="{2540165F-CE19-48E8-BD7E-38099EE7ED9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6200000" flipV="1">
              <a:off x="11617179" y="5432971"/>
              <a:ext cx="107248" cy="72224"/>
            </a:xfrm>
            <a:prstGeom prst="triangl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62CF255-758E-4193-907B-F19259AD58BA}"/>
                </a:ext>
              </a:extLst>
            </p:cNvPr>
            <p:cNvSpPr/>
            <p:nvPr/>
          </p:nvSpPr>
          <p:spPr>
            <a:xfrm>
              <a:off x="-991900" y="2108008"/>
              <a:ext cx="11951407" cy="171744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AE5AE24F-A15F-4F8C-AB0F-2D7E80FDBA30}"/>
                </a:ext>
              </a:extLst>
            </p:cNvPr>
            <p:cNvSpPr/>
            <p:nvPr/>
          </p:nvSpPr>
          <p:spPr>
            <a:xfrm flipH="1">
              <a:off x="1117530" y="3821440"/>
              <a:ext cx="11951407" cy="171744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EF45814F-8836-49E1-B693-93CACBE8B22B}"/>
                </a:ext>
              </a:extLst>
            </p:cNvPr>
            <p:cNvSpPr/>
            <p:nvPr/>
          </p:nvSpPr>
          <p:spPr>
            <a:xfrm rot="10800000">
              <a:off x="10892308" y="2855005"/>
              <a:ext cx="129602" cy="111726"/>
            </a:xfrm>
            <a:prstGeom prst="triangle">
              <a:avLst/>
            </a:prstGeom>
            <a:noFill/>
            <a:ln>
              <a:gradFill>
                <a:gsLst>
                  <a:gs pos="0">
                    <a:srgbClr val="439AFF"/>
                  </a:gs>
                  <a:gs pos="100000">
                    <a:srgbClr val="439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1CC9CF9B-C18A-4608-839E-F4110D724185}"/>
                </a:ext>
              </a:extLst>
            </p:cNvPr>
            <p:cNvSpPr/>
            <p:nvPr/>
          </p:nvSpPr>
          <p:spPr>
            <a:xfrm rot="10800000">
              <a:off x="1057039" y="4571549"/>
              <a:ext cx="129602" cy="111726"/>
            </a:xfrm>
            <a:prstGeom prst="triangle">
              <a:avLst/>
            </a:prstGeom>
            <a:noFill/>
            <a:ln>
              <a:gradFill>
                <a:gsLst>
                  <a:gs pos="0">
                    <a:srgbClr val="439AFF"/>
                  </a:gs>
                  <a:gs pos="100000">
                    <a:srgbClr val="439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496506D1-A77F-486C-BB87-EB8A2E7E3A47}"/>
                </a:ext>
              </a:extLst>
            </p:cNvPr>
            <p:cNvSpPr/>
            <p:nvPr/>
          </p:nvSpPr>
          <p:spPr>
            <a:xfrm rot="5400000">
              <a:off x="11292174" y="5487653"/>
              <a:ext cx="129602" cy="111726"/>
            </a:xfrm>
            <a:prstGeom prst="triangle">
              <a:avLst/>
            </a:prstGeom>
            <a:noFill/>
            <a:ln>
              <a:gradFill>
                <a:gsLst>
                  <a:gs pos="0">
                    <a:srgbClr val="439AFF"/>
                  </a:gs>
                  <a:gs pos="100000">
                    <a:srgbClr val="439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542FEC52-C2D0-4BD9-B26A-E3E75FDB7034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510985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图片 149" descr="图形用户界面&#10;&#10;描述已自动生成">
            <a:extLst>
              <a:ext uri="{FF2B5EF4-FFF2-40B4-BE49-F238E27FC236}">
                <a16:creationId xmlns:a16="http://schemas.microsoft.com/office/drawing/2014/main" id="{9BF470A5-988E-447D-ADA6-EBB4B7C3708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5379" y="593236"/>
            <a:ext cx="10341284" cy="6264764"/>
          </a:xfrm>
          <a:custGeom>
            <a:avLst/>
            <a:gdLst>
              <a:gd name="connsiteX0" fmla="*/ 5170642 w 10341284"/>
              <a:gd name="connsiteY0" fmla="*/ 0 h 6264764"/>
              <a:gd name="connsiteX1" fmla="*/ 10341284 w 10341284"/>
              <a:gd name="connsiteY1" fmla="*/ 5170641 h 6264764"/>
              <a:gd name="connsiteX2" fmla="*/ 10236235 w 10341284"/>
              <a:gd name="connsiteY2" fmla="*/ 6212706 h 6264764"/>
              <a:gd name="connsiteX3" fmla="*/ 10224220 w 10341284"/>
              <a:gd name="connsiteY3" fmla="*/ 6264764 h 6264764"/>
              <a:gd name="connsiteX4" fmla="*/ 117064 w 10341284"/>
              <a:gd name="connsiteY4" fmla="*/ 6264764 h 6264764"/>
              <a:gd name="connsiteX5" fmla="*/ 105049 w 10341284"/>
              <a:gd name="connsiteY5" fmla="*/ 6212706 h 6264764"/>
              <a:gd name="connsiteX6" fmla="*/ 0 w 10341284"/>
              <a:gd name="connsiteY6" fmla="*/ 5170641 h 6264764"/>
              <a:gd name="connsiteX7" fmla="*/ 5170642 w 10341284"/>
              <a:gd name="connsiteY7" fmla="*/ 0 h 626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1284" h="6264764">
                <a:moveTo>
                  <a:pt x="5170642" y="0"/>
                </a:moveTo>
                <a:cubicBezTo>
                  <a:pt x="8026309" y="0"/>
                  <a:pt x="10341284" y="2314975"/>
                  <a:pt x="10341284" y="5170641"/>
                </a:cubicBezTo>
                <a:cubicBezTo>
                  <a:pt x="10341284" y="5527600"/>
                  <a:pt x="10305112" y="5876110"/>
                  <a:pt x="10236235" y="6212706"/>
                </a:cubicBezTo>
                <a:lnTo>
                  <a:pt x="10224220" y="6264764"/>
                </a:lnTo>
                <a:lnTo>
                  <a:pt x="117064" y="6264764"/>
                </a:lnTo>
                <a:lnTo>
                  <a:pt x="105049" y="6212706"/>
                </a:lnTo>
                <a:cubicBezTo>
                  <a:pt x="36172" y="5876110"/>
                  <a:pt x="0" y="5527600"/>
                  <a:pt x="0" y="5170641"/>
                </a:cubicBezTo>
                <a:cubicBezTo>
                  <a:pt x="0" y="2314975"/>
                  <a:pt x="2314975" y="0"/>
                  <a:pt x="5170642" y="0"/>
                </a:cubicBezTo>
                <a:close/>
              </a:path>
            </a:pathLst>
          </a:custGeom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D0BA3E7-180A-4939-9B6D-BE1368359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07B53-767F-4B88-B22E-0B1A677ED77B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5C02971-E0D8-4403-9B1B-724EC8BE6EC7}"/>
              </a:ext>
            </a:extLst>
          </p:cNvPr>
          <p:cNvGrpSpPr/>
          <p:nvPr/>
        </p:nvGrpSpPr>
        <p:grpSpPr>
          <a:xfrm>
            <a:off x="356805" y="3489411"/>
            <a:ext cx="1861228" cy="1946189"/>
            <a:chOff x="-619408" y="2670982"/>
            <a:chExt cx="1861228" cy="1946189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1E714F0-501F-40FD-9EAD-B5A1AE523D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207" y="3938595"/>
              <a:ext cx="0" cy="678576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4C0B8F8-5700-4B62-85EE-8C2001FAA9D1}"/>
                </a:ext>
              </a:extLst>
            </p:cNvPr>
            <p:cNvSpPr txBox="1"/>
            <p:nvPr/>
          </p:nvSpPr>
          <p:spPr>
            <a:xfrm>
              <a:off x="-619408" y="3005914"/>
              <a:ext cx="1861228" cy="602319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安徽省</a:t>
              </a:r>
              <a:endParaRPr lang="en-US" altLang="zh-CN" sz="1600" b="1" dirty="0">
                <a:solidFill>
                  <a:schemeClr val="accent1"/>
                </a:solidFill>
              </a:endParaRPr>
            </a:p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第三甲种农业学校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C349945-9BA3-43F7-A9F8-1CEB8A85A4FB}"/>
                </a:ext>
              </a:extLst>
            </p:cNvPr>
            <p:cNvGrpSpPr/>
            <p:nvPr/>
          </p:nvGrpSpPr>
          <p:grpSpPr>
            <a:xfrm>
              <a:off x="-323654" y="2670982"/>
              <a:ext cx="1269721" cy="356098"/>
              <a:chOff x="-151319" y="1740983"/>
              <a:chExt cx="1269721" cy="356098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F3D4D361-3331-4977-B421-62CA0F88A7C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145456" y="1776064"/>
                <a:ext cx="1257994" cy="28593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BFFEE0AB-D632-48AF-B055-351E7BA707A9}"/>
                  </a:ext>
                </a:extLst>
              </p:cNvPr>
              <p:cNvSpPr txBox="1"/>
              <p:nvPr/>
            </p:nvSpPr>
            <p:spPr>
              <a:xfrm>
                <a:off x="-151319" y="1740983"/>
                <a:ext cx="1269721" cy="35609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</a:rPr>
                  <a:t>1918-1926</a:t>
                </a:r>
                <a:endParaRPr lang="en-US" sz="1600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64E2BF5-3F94-415E-AD5B-35F7514BC8C3}"/>
                </a:ext>
              </a:extLst>
            </p:cNvPr>
            <p:cNvSpPr txBox="1"/>
            <p:nvPr/>
          </p:nvSpPr>
          <p:spPr>
            <a:xfrm>
              <a:off x="-3847" y="3521336"/>
              <a:ext cx="630122" cy="356098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建校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49C0C93-67ED-414F-8200-F3187C79D698}"/>
              </a:ext>
            </a:extLst>
          </p:cNvPr>
          <p:cNvGrpSpPr/>
          <p:nvPr/>
        </p:nvGrpSpPr>
        <p:grpSpPr>
          <a:xfrm>
            <a:off x="2643289" y="3039464"/>
            <a:ext cx="1269721" cy="1478349"/>
            <a:chOff x="1559115" y="2161239"/>
            <a:chExt cx="1269721" cy="1478349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41DD9748-9112-46A4-A31C-741E4919A4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3974" y="3242147"/>
              <a:ext cx="0" cy="397441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7D53B8F-1122-4ACD-9253-1DFBC2EF34A1}"/>
                </a:ext>
              </a:extLst>
            </p:cNvPr>
            <p:cNvGrpSpPr/>
            <p:nvPr/>
          </p:nvGrpSpPr>
          <p:grpSpPr>
            <a:xfrm>
              <a:off x="1559115" y="2161239"/>
              <a:ext cx="1269721" cy="711669"/>
              <a:chOff x="1559115" y="1324206"/>
              <a:chExt cx="1269721" cy="711669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7ADB31E-8575-4646-AEBA-7D06E6E813B0}"/>
                  </a:ext>
                </a:extLst>
              </p:cNvPr>
              <p:cNvSpPr txBox="1"/>
              <p:nvPr/>
            </p:nvSpPr>
            <p:spPr>
              <a:xfrm>
                <a:off x="1673731" y="1679777"/>
                <a:ext cx="1040492" cy="35609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六安师范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E71A5B13-8F09-4F62-955F-2FF327C944DD}"/>
                  </a:ext>
                </a:extLst>
              </p:cNvPr>
              <p:cNvGrpSpPr/>
              <p:nvPr/>
            </p:nvGrpSpPr>
            <p:grpSpPr>
              <a:xfrm>
                <a:off x="1559115" y="1324206"/>
                <a:ext cx="1269721" cy="356098"/>
                <a:chOff x="241731" y="1659596"/>
                <a:chExt cx="1269721" cy="356098"/>
              </a:xfrm>
            </p:grpSpPr>
            <p:sp>
              <p:nvSpPr>
                <p:cNvPr id="66" name="矩形: 圆角 65">
                  <a:extLst>
                    <a:ext uri="{FF2B5EF4-FFF2-40B4-BE49-F238E27FC236}">
                      <a16:creationId xmlns:a16="http://schemas.microsoft.com/office/drawing/2014/main" id="{4E116B24-9002-4250-AF54-48C8CB7C1D94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247593" y="1694677"/>
                  <a:ext cx="1257994" cy="285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D9C3215C-8882-4AA9-B86D-46FFC92DC746}"/>
                    </a:ext>
                  </a:extLst>
                </p:cNvPr>
                <p:cNvSpPr txBox="1"/>
                <p:nvPr/>
              </p:nvSpPr>
              <p:spPr>
                <a:xfrm>
                  <a:off x="241731" y="1659596"/>
                  <a:ext cx="1269721" cy="35609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1951-1958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823ECA3-AFE4-48A5-AA2B-A4FCC8C6EF39}"/>
                </a:ext>
              </a:extLst>
            </p:cNvPr>
            <p:cNvSpPr txBox="1"/>
            <p:nvPr/>
          </p:nvSpPr>
          <p:spPr>
            <a:xfrm>
              <a:off x="1878914" y="2792961"/>
              <a:ext cx="630122" cy="356098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改名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20C39D8-C67C-4761-A2C1-B3202BB2FC6B}"/>
              </a:ext>
            </a:extLst>
          </p:cNvPr>
          <p:cNvGrpSpPr/>
          <p:nvPr/>
        </p:nvGrpSpPr>
        <p:grpSpPr>
          <a:xfrm>
            <a:off x="4604657" y="2823271"/>
            <a:ext cx="1269721" cy="1595740"/>
            <a:chOff x="1922928" y="2051413"/>
            <a:chExt cx="1269721" cy="1595740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988C1D2D-1574-489B-A7C4-E2D76E90E4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57784" y="3132323"/>
              <a:ext cx="0" cy="514830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E1164384-BA40-4E09-9DCE-3A8F60ACC4D6}"/>
                </a:ext>
              </a:extLst>
            </p:cNvPr>
            <p:cNvGrpSpPr/>
            <p:nvPr/>
          </p:nvGrpSpPr>
          <p:grpSpPr>
            <a:xfrm>
              <a:off x="1922928" y="2051413"/>
              <a:ext cx="1269721" cy="711669"/>
              <a:chOff x="1922928" y="1214380"/>
              <a:chExt cx="1269721" cy="711669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D0E65CFF-42F3-4E6C-BC9F-BCC36A9988A4}"/>
                  </a:ext>
                </a:extLst>
              </p:cNvPr>
              <p:cNvSpPr txBox="1"/>
              <p:nvPr/>
            </p:nvSpPr>
            <p:spPr>
              <a:xfrm>
                <a:off x="2037543" y="1569951"/>
                <a:ext cx="1040491" cy="35609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皖西师范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803CAA02-0B82-4ED0-8A0C-DCBE8940CA35}"/>
                  </a:ext>
                </a:extLst>
              </p:cNvPr>
              <p:cNvGrpSpPr/>
              <p:nvPr/>
            </p:nvGrpSpPr>
            <p:grpSpPr>
              <a:xfrm>
                <a:off x="1922928" y="1214380"/>
                <a:ext cx="1269721" cy="356098"/>
                <a:chOff x="605544" y="1549770"/>
                <a:chExt cx="1269721" cy="356098"/>
              </a:xfrm>
            </p:grpSpPr>
            <p:sp>
              <p:nvSpPr>
                <p:cNvPr id="93" name="矩形: 圆角 92">
                  <a:extLst>
                    <a:ext uri="{FF2B5EF4-FFF2-40B4-BE49-F238E27FC236}">
                      <a16:creationId xmlns:a16="http://schemas.microsoft.com/office/drawing/2014/main" id="{72AA8858-EAA0-492B-8841-6E1B1B0CF8D9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11403" y="1584852"/>
                  <a:ext cx="1257994" cy="285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id="{05E34227-4699-4366-8D34-F5953A2D892D}"/>
                    </a:ext>
                  </a:extLst>
                </p:cNvPr>
                <p:cNvSpPr txBox="1"/>
                <p:nvPr/>
              </p:nvSpPr>
              <p:spPr>
                <a:xfrm>
                  <a:off x="605544" y="1549770"/>
                  <a:ext cx="1269721" cy="35609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1975-1977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8D5270E-9E56-4A64-8BCD-A7CC1942E806}"/>
                </a:ext>
              </a:extLst>
            </p:cNvPr>
            <p:cNvSpPr txBox="1"/>
            <p:nvPr/>
          </p:nvSpPr>
          <p:spPr>
            <a:xfrm>
              <a:off x="2242728" y="2683137"/>
              <a:ext cx="630122" cy="356098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更名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2049577-87CA-452A-A9E7-94334A34E0D2}"/>
              </a:ext>
            </a:extLst>
          </p:cNvPr>
          <p:cNvGrpSpPr/>
          <p:nvPr/>
        </p:nvGrpSpPr>
        <p:grpSpPr>
          <a:xfrm>
            <a:off x="6566021" y="2547139"/>
            <a:ext cx="1450861" cy="2051889"/>
            <a:chOff x="2200999" y="2010931"/>
            <a:chExt cx="1450861" cy="2003541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C67A88D-4F8C-40C0-BFA4-6FE8D47D1E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26425" y="3087647"/>
              <a:ext cx="0" cy="926825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33697C4A-602B-421D-BC55-9898E62DA293}"/>
                </a:ext>
              </a:extLst>
            </p:cNvPr>
            <p:cNvGrpSpPr/>
            <p:nvPr/>
          </p:nvGrpSpPr>
          <p:grpSpPr>
            <a:xfrm>
              <a:off x="2200999" y="2010931"/>
              <a:ext cx="1450861" cy="703282"/>
              <a:chOff x="2200999" y="1173898"/>
              <a:chExt cx="1450861" cy="703282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12CF1A46-37C2-4FA9-A1FE-D66898D5F366}"/>
                  </a:ext>
                </a:extLst>
              </p:cNvPr>
              <p:cNvSpPr txBox="1"/>
              <p:nvPr/>
            </p:nvSpPr>
            <p:spPr>
              <a:xfrm>
                <a:off x="2200999" y="1529472"/>
                <a:ext cx="1450861" cy="34770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皖西联合大学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8267769A-101A-494A-ADE7-02E0068DC87C}"/>
                  </a:ext>
                </a:extLst>
              </p:cNvPr>
              <p:cNvGrpSpPr/>
              <p:nvPr/>
            </p:nvGrpSpPr>
            <p:grpSpPr>
              <a:xfrm>
                <a:off x="2291569" y="1173898"/>
                <a:ext cx="1269721" cy="347707"/>
                <a:chOff x="974185" y="1509288"/>
                <a:chExt cx="1269721" cy="347707"/>
              </a:xfrm>
            </p:grpSpPr>
            <p:sp>
              <p:nvSpPr>
                <p:cNvPr id="103" name="矩形: 圆角 102">
                  <a:extLst>
                    <a:ext uri="{FF2B5EF4-FFF2-40B4-BE49-F238E27FC236}">
                      <a16:creationId xmlns:a16="http://schemas.microsoft.com/office/drawing/2014/main" id="{F29FC90A-39C9-4001-82AC-30D49BF0DB8F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980044" y="1540175"/>
                  <a:ext cx="1257994" cy="2859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66BD81B5-A0EB-4D5A-8BA9-F2F1CDF3E610}"/>
                    </a:ext>
                  </a:extLst>
                </p:cNvPr>
                <p:cNvSpPr txBox="1"/>
                <p:nvPr/>
              </p:nvSpPr>
              <p:spPr>
                <a:xfrm>
                  <a:off x="974185" y="1509288"/>
                  <a:ext cx="1269721" cy="34770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1985-2000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C8515830-8690-478F-898B-71B5EF89AD25}"/>
                </a:ext>
              </a:extLst>
            </p:cNvPr>
            <p:cNvSpPr txBox="1"/>
            <p:nvPr/>
          </p:nvSpPr>
          <p:spPr>
            <a:xfrm>
              <a:off x="2611366" y="2642656"/>
              <a:ext cx="630122" cy="347707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联合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2E376D2-68E4-4F36-99C4-B59058571F38}"/>
              </a:ext>
            </a:extLst>
          </p:cNvPr>
          <p:cNvGrpSpPr/>
          <p:nvPr/>
        </p:nvGrpSpPr>
        <p:grpSpPr>
          <a:xfrm>
            <a:off x="8617957" y="2350080"/>
            <a:ext cx="1257994" cy="2990858"/>
            <a:chOff x="2661239" y="1963630"/>
            <a:chExt cx="1257994" cy="2920386"/>
          </a:xfrm>
        </p:grpSpPr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06510610-4BED-41F2-9424-93ECFBF43E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90236" y="3040346"/>
              <a:ext cx="0" cy="1843670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2665118E-22D4-4776-B2CF-0B6792F4754D}"/>
                </a:ext>
              </a:extLst>
            </p:cNvPr>
            <p:cNvGrpSpPr/>
            <p:nvPr/>
          </p:nvGrpSpPr>
          <p:grpSpPr>
            <a:xfrm>
              <a:off x="2661239" y="1963630"/>
              <a:ext cx="1257994" cy="703281"/>
              <a:chOff x="2661239" y="1126597"/>
              <a:chExt cx="1257994" cy="703281"/>
            </a:xfrm>
          </p:grpSpPr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87DA412D-BA5C-4111-966E-06E06B91A3A9}"/>
                  </a:ext>
                </a:extLst>
              </p:cNvPr>
              <p:cNvSpPr txBox="1"/>
              <p:nvPr/>
            </p:nvSpPr>
            <p:spPr>
              <a:xfrm>
                <a:off x="2769999" y="1482170"/>
                <a:ext cx="1040492" cy="34770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皖西学院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1ED50656-93D7-4417-8B7C-9D482EDC093B}"/>
                  </a:ext>
                </a:extLst>
              </p:cNvPr>
              <p:cNvGrpSpPr/>
              <p:nvPr/>
            </p:nvGrpSpPr>
            <p:grpSpPr>
              <a:xfrm>
                <a:off x="2661239" y="1126597"/>
                <a:ext cx="1257994" cy="347707"/>
                <a:chOff x="1343855" y="1461987"/>
                <a:chExt cx="1257994" cy="347707"/>
              </a:xfrm>
            </p:grpSpPr>
            <p:sp>
              <p:nvSpPr>
                <p:cNvPr id="113" name="矩形: 圆角 112">
                  <a:extLst>
                    <a:ext uri="{FF2B5EF4-FFF2-40B4-BE49-F238E27FC236}">
                      <a16:creationId xmlns:a16="http://schemas.microsoft.com/office/drawing/2014/main" id="{F13B9E1B-B76D-4509-8B6A-6D9F8A3A73B6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343855" y="1492874"/>
                  <a:ext cx="1257994" cy="2859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4" name="文本框 113">
                  <a:extLst>
                    <a:ext uri="{FF2B5EF4-FFF2-40B4-BE49-F238E27FC236}">
                      <a16:creationId xmlns:a16="http://schemas.microsoft.com/office/drawing/2014/main" id="{979BA74F-F42F-4C77-A1D4-3FB319901AB7}"/>
                    </a:ext>
                  </a:extLst>
                </p:cNvPr>
                <p:cNvSpPr txBox="1"/>
                <p:nvPr/>
              </p:nvSpPr>
              <p:spPr>
                <a:xfrm>
                  <a:off x="1622531" y="1461987"/>
                  <a:ext cx="700655" cy="34770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2018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09DEFD5F-2A86-4778-A491-EAE8C6A9991B}"/>
                </a:ext>
              </a:extLst>
            </p:cNvPr>
            <p:cNvSpPr txBox="1"/>
            <p:nvPr/>
          </p:nvSpPr>
          <p:spPr>
            <a:xfrm>
              <a:off x="2975181" y="2595355"/>
              <a:ext cx="630122" cy="347707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校庆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2566B8A5-7764-49DF-B537-F3044429DC52}"/>
              </a:ext>
            </a:extLst>
          </p:cNvPr>
          <p:cNvGrpSpPr/>
          <p:nvPr/>
        </p:nvGrpSpPr>
        <p:grpSpPr>
          <a:xfrm>
            <a:off x="10477026" y="1964115"/>
            <a:ext cx="1257994" cy="3305701"/>
            <a:chOff x="3020218" y="1916319"/>
            <a:chExt cx="1257994" cy="3227810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E4073D5B-4AB5-4AD4-9DD9-49DF72B2AC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49215" y="2993033"/>
              <a:ext cx="0" cy="2151096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6E1AD9B0-6F55-40E7-A8A0-B29F1149D0A0}"/>
                </a:ext>
              </a:extLst>
            </p:cNvPr>
            <p:cNvGrpSpPr/>
            <p:nvPr/>
          </p:nvGrpSpPr>
          <p:grpSpPr>
            <a:xfrm>
              <a:off x="3020218" y="1916319"/>
              <a:ext cx="1257994" cy="703280"/>
              <a:chOff x="3020218" y="1079286"/>
              <a:chExt cx="1257994" cy="703280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B1DCB127-EE4F-4BB5-90C3-1B96E92C0532}"/>
                  </a:ext>
                </a:extLst>
              </p:cNvPr>
              <p:cNvSpPr txBox="1"/>
              <p:nvPr/>
            </p:nvSpPr>
            <p:spPr>
              <a:xfrm>
                <a:off x="3128979" y="1434858"/>
                <a:ext cx="1040492" cy="34770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皖西学院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61C03337-2D12-4010-AD9D-BC6B8E77C5E5}"/>
                  </a:ext>
                </a:extLst>
              </p:cNvPr>
              <p:cNvGrpSpPr/>
              <p:nvPr/>
            </p:nvGrpSpPr>
            <p:grpSpPr>
              <a:xfrm>
                <a:off x="3020218" y="1079286"/>
                <a:ext cx="1257994" cy="347707"/>
                <a:chOff x="1702834" y="1414676"/>
                <a:chExt cx="1257994" cy="347707"/>
              </a:xfrm>
            </p:grpSpPr>
            <p:sp>
              <p:nvSpPr>
                <p:cNvPr id="121" name="矩形: 圆角 120">
                  <a:extLst>
                    <a:ext uri="{FF2B5EF4-FFF2-40B4-BE49-F238E27FC236}">
                      <a16:creationId xmlns:a16="http://schemas.microsoft.com/office/drawing/2014/main" id="{96453F28-66A5-4DA6-8972-8658590F05CC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1702834" y="1445563"/>
                  <a:ext cx="1257994" cy="2859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E3C18A1B-CA4D-4E56-9203-5FC75D4FC71F}"/>
                    </a:ext>
                  </a:extLst>
                </p:cNvPr>
                <p:cNvSpPr txBox="1"/>
                <p:nvPr/>
              </p:nvSpPr>
              <p:spPr>
                <a:xfrm>
                  <a:off x="1981509" y="1414676"/>
                  <a:ext cx="700655" cy="34770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2022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0B51D139-BA0E-43AF-ABAC-D94EC2CACACF}"/>
                </a:ext>
              </a:extLst>
            </p:cNvPr>
            <p:cNvSpPr txBox="1"/>
            <p:nvPr/>
          </p:nvSpPr>
          <p:spPr>
            <a:xfrm>
              <a:off x="3334162" y="2548044"/>
              <a:ext cx="630122" cy="347707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至今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66BB48AF-BA9C-40BF-B4BC-4421408D386A}"/>
              </a:ext>
            </a:extLst>
          </p:cNvPr>
          <p:cNvGrpSpPr/>
          <p:nvPr/>
        </p:nvGrpSpPr>
        <p:grpSpPr>
          <a:xfrm>
            <a:off x="587376" y="1190446"/>
            <a:ext cx="8653481" cy="1011314"/>
            <a:chOff x="587376" y="1114897"/>
            <a:chExt cx="8653481" cy="1011314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4795885-B09F-43CB-9223-CF7214EDD43D}"/>
                </a:ext>
              </a:extLst>
            </p:cNvPr>
            <p:cNvSpPr txBox="1"/>
            <p:nvPr/>
          </p:nvSpPr>
          <p:spPr>
            <a:xfrm>
              <a:off x="612188" y="1501040"/>
              <a:ext cx="8628669" cy="625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i="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学校位于四面环水、风景秀丽的月亮岛上，校园内建筑设施、自然景观、人文气息相映成趣，构成了全国高校中独具特色的“湖中学府”“岛上高校”的滨水生态校园，被网友誉为“最美岛上大学”。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EC0D9249-7770-46BE-9193-2A2A9502494B}"/>
                </a:ext>
              </a:extLst>
            </p:cNvPr>
            <p:cNvSpPr txBox="1"/>
            <p:nvPr/>
          </p:nvSpPr>
          <p:spPr>
            <a:xfrm>
              <a:off x="587376" y="1114897"/>
              <a:ext cx="1245675" cy="417653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皖西学院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D2109123-04DB-4831-8FE9-403324B287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72129"/>
            <a:ext cx="12192000" cy="278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870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2C7F3D2-E557-48AC-A56A-D2AC941E8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1755DB-D499-4C67-BFE1-57DDADED5266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F012F3-2280-486A-BDBE-6387E7FA79FF}"/>
              </a:ext>
            </a:extLst>
          </p:cNvPr>
          <p:cNvGrpSpPr/>
          <p:nvPr/>
        </p:nvGrpSpPr>
        <p:grpSpPr>
          <a:xfrm>
            <a:off x="0" y="2963376"/>
            <a:ext cx="12258502" cy="1642306"/>
            <a:chOff x="0" y="2496947"/>
            <a:chExt cx="12258502" cy="178124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5660093-658E-4E7E-A2E0-D41436104589}"/>
                </a:ext>
              </a:extLst>
            </p:cNvPr>
            <p:cNvSpPr/>
            <p:nvPr/>
          </p:nvSpPr>
          <p:spPr>
            <a:xfrm>
              <a:off x="0" y="2512184"/>
              <a:ext cx="12192000" cy="176600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374E51D-E524-4D94-A640-733C3DB479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021" t="18959" r="10992" b="63366"/>
            <a:stretch/>
          </p:blipFill>
          <p:spPr>
            <a:xfrm>
              <a:off x="66502" y="2496947"/>
              <a:ext cx="12192000" cy="1781244"/>
            </a:xfrm>
            <a:custGeom>
              <a:avLst/>
              <a:gdLst>
                <a:gd name="connsiteX0" fmla="*/ 0 w 12192000"/>
                <a:gd name="connsiteY0" fmla="*/ 0 h 4224529"/>
                <a:gd name="connsiteX1" fmla="*/ 12192000 w 12192000"/>
                <a:gd name="connsiteY1" fmla="*/ 0 h 4224529"/>
                <a:gd name="connsiteX2" fmla="*/ 12192000 w 12192000"/>
                <a:gd name="connsiteY2" fmla="*/ 4224529 h 4224529"/>
                <a:gd name="connsiteX3" fmla="*/ 0 w 12192000"/>
                <a:gd name="connsiteY3" fmla="*/ 4224529 h 422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224529">
                  <a:moveTo>
                    <a:pt x="0" y="0"/>
                  </a:moveTo>
                  <a:lnTo>
                    <a:pt x="12192000" y="0"/>
                  </a:lnTo>
                  <a:lnTo>
                    <a:pt x="12192000" y="4224529"/>
                  </a:lnTo>
                  <a:lnTo>
                    <a:pt x="0" y="4224529"/>
                  </a:lnTo>
                  <a:close/>
                </a:path>
              </a:pathLst>
            </a:custGeom>
          </p:spPr>
        </p:pic>
      </p:grpSp>
      <p:grpSp>
        <p:nvGrpSpPr>
          <p:cNvPr id="7175" name="组合 7174">
            <a:extLst>
              <a:ext uri="{FF2B5EF4-FFF2-40B4-BE49-F238E27FC236}">
                <a16:creationId xmlns:a16="http://schemas.microsoft.com/office/drawing/2014/main" id="{7F67ABAE-DCBB-4103-B9E8-70ABEE469B79}"/>
              </a:ext>
            </a:extLst>
          </p:cNvPr>
          <p:cNvGrpSpPr/>
          <p:nvPr/>
        </p:nvGrpSpPr>
        <p:grpSpPr>
          <a:xfrm>
            <a:off x="648825" y="1680114"/>
            <a:ext cx="2460135" cy="1899043"/>
            <a:chOff x="648825" y="1352622"/>
            <a:chExt cx="2460135" cy="189904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F63FFEB-FEA8-43F9-91CE-8F9C22D0A2BD}"/>
                </a:ext>
              </a:extLst>
            </p:cNvPr>
            <p:cNvSpPr txBox="1"/>
            <p:nvPr/>
          </p:nvSpPr>
          <p:spPr>
            <a:xfrm>
              <a:off x="840977" y="2649933"/>
              <a:ext cx="1911985" cy="60173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2021.06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3DE749E-199D-48FE-B880-285F0E54C055}"/>
                </a:ext>
              </a:extLst>
            </p:cNvPr>
            <p:cNvGrpSpPr/>
            <p:nvPr/>
          </p:nvGrpSpPr>
          <p:grpSpPr>
            <a:xfrm>
              <a:off x="756285" y="1363986"/>
              <a:ext cx="2352675" cy="913199"/>
              <a:chOff x="632156" y="4950017"/>
              <a:chExt cx="2352675" cy="91319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6559006-694E-4EFA-B803-FAD9BE5D14E9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697627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准备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F2F12937-7E8E-4BD0-939E-A99D0FF104EE}"/>
                  </a:ext>
                </a:extLst>
              </p:cNvPr>
              <p:cNvSpPr/>
              <p:nvPr/>
            </p:nvSpPr>
            <p:spPr>
              <a:xfrm>
                <a:off x="632157" y="5292932"/>
                <a:ext cx="2352674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  <p:grpSp>
          <p:nvGrpSpPr>
            <p:cNvPr id="7171" name="组合 7170">
              <a:extLst>
                <a:ext uri="{FF2B5EF4-FFF2-40B4-BE49-F238E27FC236}">
                  <a16:creationId xmlns:a16="http://schemas.microsoft.com/office/drawing/2014/main" id="{15DAFE19-7A4C-476F-BFBB-5D08FB220B29}"/>
                </a:ext>
              </a:extLst>
            </p:cNvPr>
            <p:cNvGrpSpPr/>
            <p:nvPr/>
          </p:nvGrpSpPr>
          <p:grpSpPr>
            <a:xfrm>
              <a:off x="648825" y="1352622"/>
              <a:ext cx="93000" cy="1297311"/>
              <a:chOff x="648825" y="1352622"/>
              <a:chExt cx="93000" cy="1297311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E7522AB1-223D-4BC9-AE15-0D0206941B77}"/>
                  </a:ext>
                </a:extLst>
              </p:cNvPr>
              <p:cNvCxnSpPr>
                <a:cxnSpLocks/>
                <a:stCxn id="7169" idx="2"/>
              </p:cNvCxnSpPr>
              <p:nvPr/>
            </p:nvCxnSpPr>
            <p:spPr>
              <a:xfrm>
                <a:off x="695325" y="1445622"/>
                <a:ext cx="0" cy="120431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169" name="图片 7168">
                <a:extLst>
                  <a:ext uri="{FF2B5EF4-FFF2-40B4-BE49-F238E27FC236}">
                    <a16:creationId xmlns:a16="http://schemas.microsoft.com/office/drawing/2014/main" id="{66BDAFC2-EC23-4F07-885B-D07EECE11C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352622"/>
                <a:ext cx="93000" cy="93000"/>
              </a:xfrm>
              <a:prstGeom prst="rect">
                <a:avLst/>
              </a:prstGeom>
            </p:spPr>
          </p:pic>
        </p:grpSp>
      </p:grpSp>
      <p:grpSp>
        <p:nvGrpSpPr>
          <p:cNvPr id="7176" name="组合 7175">
            <a:extLst>
              <a:ext uri="{FF2B5EF4-FFF2-40B4-BE49-F238E27FC236}">
                <a16:creationId xmlns:a16="http://schemas.microsoft.com/office/drawing/2014/main" id="{D6E14623-F6BF-4B84-AD36-CD29DD36B9CC}"/>
              </a:ext>
            </a:extLst>
          </p:cNvPr>
          <p:cNvGrpSpPr/>
          <p:nvPr/>
        </p:nvGrpSpPr>
        <p:grpSpPr>
          <a:xfrm>
            <a:off x="2786803" y="4002770"/>
            <a:ext cx="2470571" cy="1746405"/>
            <a:chOff x="2599002" y="3675278"/>
            <a:chExt cx="2470571" cy="1746405"/>
          </a:xfrm>
        </p:grpSpPr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3016B87C-89CD-4133-8452-2F7C45374112}"/>
                </a:ext>
              </a:extLst>
            </p:cNvPr>
            <p:cNvSpPr txBox="1"/>
            <p:nvPr/>
          </p:nvSpPr>
          <p:spPr>
            <a:xfrm>
              <a:off x="2761724" y="3675278"/>
              <a:ext cx="1911985" cy="60173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2021.09</a:t>
              </a:r>
            </a:p>
          </p:txBody>
        </p:sp>
        <p:grpSp>
          <p:nvGrpSpPr>
            <p:cNvPr id="454" name="组合 453">
              <a:extLst>
                <a:ext uri="{FF2B5EF4-FFF2-40B4-BE49-F238E27FC236}">
                  <a16:creationId xmlns:a16="http://schemas.microsoft.com/office/drawing/2014/main" id="{A0A80EC1-51F4-4272-A42B-7DF2FD5DB303}"/>
                </a:ext>
              </a:extLst>
            </p:cNvPr>
            <p:cNvGrpSpPr/>
            <p:nvPr/>
          </p:nvGrpSpPr>
          <p:grpSpPr>
            <a:xfrm rot="10800000">
              <a:off x="2599002" y="4293699"/>
              <a:ext cx="93000" cy="1127984"/>
              <a:chOff x="648825" y="1521948"/>
              <a:chExt cx="93000" cy="1127984"/>
            </a:xfrm>
          </p:grpSpPr>
          <p:cxnSp>
            <p:nvCxnSpPr>
              <p:cNvPr id="455" name="直接连接符 454">
                <a:extLst>
                  <a:ext uri="{FF2B5EF4-FFF2-40B4-BE49-F238E27FC236}">
                    <a16:creationId xmlns:a16="http://schemas.microsoft.com/office/drawing/2014/main" id="{A536EB82-1B31-4A37-865E-6C467F925C38}"/>
                  </a:ext>
                </a:extLst>
              </p:cNvPr>
              <p:cNvCxnSpPr>
                <a:cxnSpLocks/>
                <a:stCxn id="456" idx="2"/>
              </p:cNvCxnSpPr>
              <p:nvPr/>
            </p:nvCxnSpPr>
            <p:spPr>
              <a:xfrm rot="10800000" flipV="1">
                <a:off x="695325" y="1614948"/>
                <a:ext cx="0" cy="10349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56" name="图片 455">
                <a:extLst>
                  <a:ext uri="{FF2B5EF4-FFF2-40B4-BE49-F238E27FC236}">
                    <a16:creationId xmlns:a16="http://schemas.microsoft.com/office/drawing/2014/main" id="{89FDD77D-3396-495D-8A5D-62F8575058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521948"/>
                <a:ext cx="93000" cy="93000"/>
              </a:xfrm>
              <a:prstGeom prst="rect">
                <a:avLst/>
              </a:prstGeom>
            </p:spPr>
          </p:pic>
        </p:grpSp>
        <p:grpSp>
          <p:nvGrpSpPr>
            <p:cNvPr id="457" name="组合 456">
              <a:extLst>
                <a:ext uri="{FF2B5EF4-FFF2-40B4-BE49-F238E27FC236}">
                  <a16:creationId xmlns:a16="http://schemas.microsoft.com/office/drawing/2014/main" id="{9F52E478-4C17-4E08-987B-6D385F97652F}"/>
                </a:ext>
              </a:extLst>
            </p:cNvPr>
            <p:cNvGrpSpPr/>
            <p:nvPr/>
          </p:nvGrpSpPr>
          <p:grpSpPr>
            <a:xfrm>
              <a:off x="2692002" y="4416626"/>
              <a:ext cx="2377571" cy="913199"/>
              <a:chOff x="632156" y="4950017"/>
              <a:chExt cx="2377571" cy="913199"/>
            </a:xfrm>
          </p:grpSpPr>
          <p:sp>
            <p:nvSpPr>
              <p:cNvPr id="458" name="文本框 457">
                <a:extLst>
                  <a:ext uri="{FF2B5EF4-FFF2-40B4-BE49-F238E27FC236}">
                    <a16:creationId xmlns:a16="http://schemas.microsoft.com/office/drawing/2014/main" id="{29F7D7C5-DAD8-4FD2-8594-829C443AC8A1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697627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参考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59" name="矩形 458">
                <a:extLst>
                  <a:ext uri="{FF2B5EF4-FFF2-40B4-BE49-F238E27FC236}">
                    <a16:creationId xmlns:a16="http://schemas.microsoft.com/office/drawing/2014/main" id="{8D96D76E-A986-4FB5-A1BB-96910B2CD630}"/>
                  </a:ext>
                </a:extLst>
              </p:cNvPr>
              <p:cNvSpPr/>
              <p:nvPr/>
            </p:nvSpPr>
            <p:spPr>
              <a:xfrm>
                <a:off x="632157" y="5292932"/>
                <a:ext cx="2377570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id="{BB9E0F2D-C7A3-4758-AB80-6AB20FF3A142}"/>
              </a:ext>
            </a:extLst>
          </p:cNvPr>
          <p:cNvGrpSpPr/>
          <p:nvPr/>
        </p:nvGrpSpPr>
        <p:grpSpPr>
          <a:xfrm>
            <a:off x="4935217" y="1680114"/>
            <a:ext cx="2506027" cy="1899043"/>
            <a:chOff x="648825" y="1352622"/>
            <a:chExt cx="2506027" cy="1899043"/>
          </a:xfrm>
        </p:grpSpPr>
        <p:sp>
          <p:nvSpPr>
            <p:cNvPr id="464" name="文本框 463">
              <a:extLst>
                <a:ext uri="{FF2B5EF4-FFF2-40B4-BE49-F238E27FC236}">
                  <a16:creationId xmlns:a16="http://schemas.microsoft.com/office/drawing/2014/main" id="{FC184CEC-1897-4F10-B9D1-8BB4996F2258}"/>
                </a:ext>
              </a:extLst>
            </p:cNvPr>
            <p:cNvSpPr txBox="1"/>
            <p:nvPr/>
          </p:nvSpPr>
          <p:spPr>
            <a:xfrm>
              <a:off x="840977" y="2649933"/>
              <a:ext cx="1911985" cy="60173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2021.11</a:t>
              </a:r>
            </a:p>
          </p:txBody>
        </p:sp>
        <p:grpSp>
          <p:nvGrpSpPr>
            <p:cNvPr id="465" name="组合 464">
              <a:extLst>
                <a:ext uri="{FF2B5EF4-FFF2-40B4-BE49-F238E27FC236}">
                  <a16:creationId xmlns:a16="http://schemas.microsoft.com/office/drawing/2014/main" id="{A96A07AA-1A6B-4F8A-BE7D-A63F36310C65}"/>
                </a:ext>
              </a:extLst>
            </p:cNvPr>
            <p:cNvGrpSpPr/>
            <p:nvPr/>
          </p:nvGrpSpPr>
          <p:grpSpPr>
            <a:xfrm>
              <a:off x="756285" y="1363986"/>
              <a:ext cx="2398567" cy="913199"/>
              <a:chOff x="632156" y="4950017"/>
              <a:chExt cx="2398567" cy="913199"/>
            </a:xfrm>
          </p:grpSpPr>
          <p:sp>
            <p:nvSpPr>
              <p:cNvPr id="469" name="文本框 468">
                <a:extLst>
                  <a:ext uri="{FF2B5EF4-FFF2-40B4-BE49-F238E27FC236}">
                    <a16:creationId xmlns:a16="http://schemas.microsoft.com/office/drawing/2014/main" id="{F6DB14F9-4A08-4F37-9D45-CC0B848557B4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697627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实验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70" name="矩形 469">
                <a:extLst>
                  <a:ext uri="{FF2B5EF4-FFF2-40B4-BE49-F238E27FC236}">
                    <a16:creationId xmlns:a16="http://schemas.microsoft.com/office/drawing/2014/main" id="{E1A674D3-C651-48A2-B603-48D1DB687DFE}"/>
                  </a:ext>
                </a:extLst>
              </p:cNvPr>
              <p:cNvSpPr/>
              <p:nvPr/>
            </p:nvSpPr>
            <p:spPr>
              <a:xfrm>
                <a:off x="632156" y="5292932"/>
                <a:ext cx="2398567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  <p:grpSp>
          <p:nvGrpSpPr>
            <p:cNvPr id="466" name="组合 465">
              <a:extLst>
                <a:ext uri="{FF2B5EF4-FFF2-40B4-BE49-F238E27FC236}">
                  <a16:creationId xmlns:a16="http://schemas.microsoft.com/office/drawing/2014/main" id="{A4BD6D94-5407-431B-A7CA-D98AF8F6FDB3}"/>
                </a:ext>
              </a:extLst>
            </p:cNvPr>
            <p:cNvGrpSpPr/>
            <p:nvPr/>
          </p:nvGrpSpPr>
          <p:grpSpPr>
            <a:xfrm>
              <a:off x="648825" y="1352622"/>
              <a:ext cx="93000" cy="1297311"/>
              <a:chOff x="648825" y="1352622"/>
              <a:chExt cx="93000" cy="1297311"/>
            </a:xfrm>
          </p:grpSpPr>
          <p:cxnSp>
            <p:nvCxnSpPr>
              <p:cNvPr id="467" name="直接连接符 466">
                <a:extLst>
                  <a:ext uri="{FF2B5EF4-FFF2-40B4-BE49-F238E27FC236}">
                    <a16:creationId xmlns:a16="http://schemas.microsoft.com/office/drawing/2014/main" id="{0E39766F-1309-45F9-83F7-CF786E031504}"/>
                  </a:ext>
                </a:extLst>
              </p:cNvPr>
              <p:cNvCxnSpPr>
                <a:cxnSpLocks/>
                <a:stCxn id="468" idx="2"/>
              </p:cNvCxnSpPr>
              <p:nvPr/>
            </p:nvCxnSpPr>
            <p:spPr>
              <a:xfrm>
                <a:off x="695325" y="1445622"/>
                <a:ext cx="0" cy="120431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68" name="图片 467">
                <a:extLst>
                  <a:ext uri="{FF2B5EF4-FFF2-40B4-BE49-F238E27FC236}">
                    <a16:creationId xmlns:a16="http://schemas.microsoft.com/office/drawing/2014/main" id="{FC0B4AB3-366C-47FD-91AD-D15B8A3297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352622"/>
                <a:ext cx="93000" cy="93000"/>
              </a:xfrm>
              <a:prstGeom prst="rect">
                <a:avLst/>
              </a:prstGeom>
            </p:spPr>
          </p:pic>
        </p:grp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881B3D8A-D71C-4D59-AA4C-812706718B0C}"/>
              </a:ext>
            </a:extLst>
          </p:cNvPr>
          <p:cNvGrpSpPr/>
          <p:nvPr/>
        </p:nvGrpSpPr>
        <p:grpSpPr>
          <a:xfrm>
            <a:off x="7119087" y="4002770"/>
            <a:ext cx="2444191" cy="1746405"/>
            <a:chOff x="2599002" y="3675278"/>
            <a:chExt cx="2444191" cy="1746405"/>
          </a:xfrm>
        </p:grpSpPr>
        <p:sp>
          <p:nvSpPr>
            <p:cNvPr id="473" name="文本框 472">
              <a:extLst>
                <a:ext uri="{FF2B5EF4-FFF2-40B4-BE49-F238E27FC236}">
                  <a16:creationId xmlns:a16="http://schemas.microsoft.com/office/drawing/2014/main" id="{2DE783CC-DC95-4163-B338-4641DD2F0F8B}"/>
                </a:ext>
              </a:extLst>
            </p:cNvPr>
            <p:cNvSpPr txBox="1"/>
            <p:nvPr/>
          </p:nvSpPr>
          <p:spPr>
            <a:xfrm>
              <a:off x="2761724" y="3675278"/>
              <a:ext cx="1911985" cy="60173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2022.02</a:t>
              </a:r>
            </a:p>
          </p:txBody>
        </p:sp>
        <p:grpSp>
          <p:nvGrpSpPr>
            <p:cNvPr id="474" name="组合 473">
              <a:extLst>
                <a:ext uri="{FF2B5EF4-FFF2-40B4-BE49-F238E27FC236}">
                  <a16:creationId xmlns:a16="http://schemas.microsoft.com/office/drawing/2014/main" id="{0434B366-0F0B-43FD-9B8F-B3A95F6DC95F}"/>
                </a:ext>
              </a:extLst>
            </p:cNvPr>
            <p:cNvGrpSpPr/>
            <p:nvPr/>
          </p:nvGrpSpPr>
          <p:grpSpPr>
            <a:xfrm rot="10800000">
              <a:off x="2599002" y="4293699"/>
              <a:ext cx="93000" cy="1127984"/>
              <a:chOff x="648825" y="1521948"/>
              <a:chExt cx="93000" cy="1127984"/>
            </a:xfrm>
          </p:grpSpPr>
          <p:cxnSp>
            <p:nvCxnSpPr>
              <p:cNvPr id="478" name="直接连接符 477">
                <a:extLst>
                  <a:ext uri="{FF2B5EF4-FFF2-40B4-BE49-F238E27FC236}">
                    <a16:creationId xmlns:a16="http://schemas.microsoft.com/office/drawing/2014/main" id="{CBA1D62A-1C31-4EFD-AA95-349EFAC7A2B4}"/>
                  </a:ext>
                </a:extLst>
              </p:cNvPr>
              <p:cNvCxnSpPr>
                <a:cxnSpLocks/>
                <a:stCxn id="479" idx="2"/>
              </p:cNvCxnSpPr>
              <p:nvPr/>
            </p:nvCxnSpPr>
            <p:spPr>
              <a:xfrm rot="10800000" flipV="1">
                <a:off x="695325" y="1614948"/>
                <a:ext cx="0" cy="10349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79" name="图片 478">
                <a:extLst>
                  <a:ext uri="{FF2B5EF4-FFF2-40B4-BE49-F238E27FC236}">
                    <a16:creationId xmlns:a16="http://schemas.microsoft.com/office/drawing/2014/main" id="{308EE277-5FD6-43CF-9CD4-10B1D8DE40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521948"/>
                <a:ext cx="93000" cy="93000"/>
              </a:xfrm>
              <a:prstGeom prst="rect">
                <a:avLst/>
              </a:prstGeom>
            </p:spPr>
          </p:pic>
        </p:grpSp>
        <p:grpSp>
          <p:nvGrpSpPr>
            <p:cNvPr id="475" name="组合 474">
              <a:extLst>
                <a:ext uri="{FF2B5EF4-FFF2-40B4-BE49-F238E27FC236}">
                  <a16:creationId xmlns:a16="http://schemas.microsoft.com/office/drawing/2014/main" id="{8AD80CE7-0A72-4165-92DF-FAF9CE03211B}"/>
                </a:ext>
              </a:extLst>
            </p:cNvPr>
            <p:cNvGrpSpPr/>
            <p:nvPr/>
          </p:nvGrpSpPr>
          <p:grpSpPr>
            <a:xfrm>
              <a:off x="2692002" y="4416626"/>
              <a:ext cx="2351191" cy="913199"/>
              <a:chOff x="632156" y="4950017"/>
              <a:chExt cx="2351191" cy="913199"/>
            </a:xfrm>
          </p:grpSpPr>
          <p:sp>
            <p:nvSpPr>
              <p:cNvPr id="476" name="文本框 475">
                <a:extLst>
                  <a:ext uri="{FF2B5EF4-FFF2-40B4-BE49-F238E27FC236}">
                    <a16:creationId xmlns:a16="http://schemas.microsoft.com/office/drawing/2014/main" id="{383C3835-A261-4D66-8915-FCF6A7642DE3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697627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查重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77" name="矩形 476">
                <a:extLst>
                  <a:ext uri="{FF2B5EF4-FFF2-40B4-BE49-F238E27FC236}">
                    <a16:creationId xmlns:a16="http://schemas.microsoft.com/office/drawing/2014/main" id="{FC5F0380-02B7-414F-BF73-1301949C5E7D}"/>
                  </a:ext>
                </a:extLst>
              </p:cNvPr>
              <p:cNvSpPr/>
              <p:nvPr/>
            </p:nvSpPr>
            <p:spPr>
              <a:xfrm>
                <a:off x="632157" y="5292932"/>
                <a:ext cx="2351190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</p:grpSp>
      <p:grpSp>
        <p:nvGrpSpPr>
          <p:cNvPr id="480" name="组合 479">
            <a:extLst>
              <a:ext uri="{FF2B5EF4-FFF2-40B4-BE49-F238E27FC236}">
                <a16:creationId xmlns:a16="http://schemas.microsoft.com/office/drawing/2014/main" id="{C3690255-1B2D-422D-AF8C-A78F49B6C9CE}"/>
              </a:ext>
            </a:extLst>
          </p:cNvPr>
          <p:cNvGrpSpPr/>
          <p:nvPr/>
        </p:nvGrpSpPr>
        <p:grpSpPr>
          <a:xfrm>
            <a:off x="9241120" y="1680114"/>
            <a:ext cx="2459527" cy="1899043"/>
            <a:chOff x="648825" y="1352622"/>
            <a:chExt cx="2459527" cy="1899043"/>
          </a:xfrm>
        </p:grpSpPr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2EBFDEEA-E665-40DB-AA0B-0F914156C3AE}"/>
                </a:ext>
              </a:extLst>
            </p:cNvPr>
            <p:cNvSpPr txBox="1"/>
            <p:nvPr/>
          </p:nvSpPr>
          <p:spPr>
            <a:xfrm>
              <a:off x="840977" y="2649933"/>
              <a:ext cx="1911985" cy="60173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2021.05</a:t>
              </a:r>
            </a:p>
          </p:txBody>
        </p: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D22B757F-2005-4094-B0E9-252B7201638D}"/>
                </a:ext>
              </a:extLst>
            </p:cNvPr>
            <p:cNvGrpSpPr/>
            <p:nvPr/>
          </p:nvGrpSpPr>
          <p:grpSpPr>
            <a:xfrm>
              <a:off x="756285" y="1363986"/>
              <a:ext cx="2352067" cy="913199"/>
              <a:chOff x="632156" y="4950017"/>
              <a:chExt cx="2352067" cy="913199"/>
            </a:xfrm>
          </p:grpSpPr>
          <p:sp>
            <p:nvSpPr>
              <p:cNvPr id="486" name="文本框 485">
                <a:extLst>
                  <a:ext uri="{FF2B5EF4-FFF2-40B4-BE49-F238E27FC236}">
                    <a16:creationId xmlns:a16="http://schemas.microsoft.com/office/drawing/2014/main" id="{911C0D0D-246F-4AF4-8E60-B4C30781B399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697627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答辩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87" name="矩形 486">
                <a:extLst>
                  <a:ext uri="{FF2B5EF4-FFF2-40B4-BE49-F238E27FC236}">
                    <a16:creationId xmlns:a16="http://schemas.microsoft.com/office/drawing/2014/main" id="{B4C2CAF0-7110-4451-BF8E-DF00707F4997}"/>
                  </a:ext>
                </a:extLst>
              </p:cNvPr>
              <p:cNvSpPr/>
              <p:nvPr/>
            </p:nvSpPr>
            <p:spPr>
              <a:xfrm>
                <a:off x="632157" y="5292932"/>
                <a:ext cx="2352066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  <p:grpSp>
          <p:nvGrpSpPr>
            <p:cNvPr id="483" name="组合 482">
              <a:extLst>
                <a:ext uri="{FF2B5EF4-FFF2-40B4-BE49-F238E27FC236}">
                  <a16:creationId xmlns:a16="http://schemas.microsoft.com/office/drawing/2014/main" id="{52AA20FE-4994-43FA-BED8-285B3C54901C}"/>
                </a:ext>
              </a:extLst>
            </p:cNvPr>
            <p:cNvGrpSpPr/>
            <p:nvPr/>
          </p:nvGrpSpPr>
          <p:grpSpPr>
            <a:xfrm>
              <a:off x="648825" y="1352622"/>
              <a:ext cx="93000" cy="1297311"/>
              <a:chOff x="648825" y="1352622"/>
              <a:chExt cx="93000" cy="1297311"/>
            </a:xfrm>
          </p:grpSpPr>
          <p:cxnSp>
            <p:nvCxnSpPr>
              <p:cNvPr id="484" name="直接连接符 483">
                <a:extLst>
                  <a:ext uri="{FF2B5EF4-FFF2-40B4-BE49-F238E27FC236}">
                    <a16:creationId xmlns:a16="http://schemas.microsoft.com/office/drawing/2014/main" id="{43907926-3C81-4DE0-A96F-91E94E61EFDA}"/>
                  </a:ext>
                </a:extLst>
              </p:cNvPr>
              <p:cNvCxnSpPr>
                <a:cxnSpLocks/>
                <a:stCxn id="485" idx="2"/>
              </p:cNvCxnSpPr>
              <p:nvPr/>
            </p:nvCxnSpPr>
            <p:spPr>
              <a:xfrm>
                <a:off x="695325" y="1445622"/>
                <a:ext cx="0" cy="120431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85" name="图片 484">
                <a:extLst>
                  <a:ext uri="{FF2B5EF4-FFF2-40B4-BE49-F238E27FC236}">
                    <a16:creationId xmlns:a16="http://schemas.microsoft.com/office/drawing/2014/main" id="{D68B0E2B-F931-4C0D-A24E-61CB783AB8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352622"/>
                <a:ext cx="93000" cy="93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160001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E4E9A44B-FC7F-48F5-95E5-FCC25DAE94E9}"/>
              </a:ext>
            </a:extLst>
          </p:cNvPr>
          <p:cNvSpPr/>
          <p:nvPr/>
        </p:nvSpPr>
        <p:spPr>
          <a:xfrm flipV="1">
            <a:off x="-30481" y="2844106"/>
            <a:ext cx="13348311" cy="1148727"/>
          </a:xfrm>
          <a:custGeom>
            <a:avLst/>
            <a:gdLst>
              <a:gd name="connsiteX0" fmla="*/ 0 w 12974320"/>
              <a:gd name="connsiteY0" fmla="*/ 1198880 h 1737365"/>
              <a:gd name="connsiteX1" fmla="*/ 2306320 w 12974320"/>
              <a:gd name="connsiteY1" fmla="*/ 50800 h 1737365"/>
              <a:gd name="connsiteX2" fmla="*/ 4612640 w 12974320"/>
              <a:gd name="connsiteY2" fmla="*/ 1737360 h 1737365"/>
              <a:gd name="connsiteX3" fmla="*/ 7802880 w 12974320"/>
              <a:gd name="connsiteY3" fmla="*/ 30480 h 1737365"/>
              <a:gd name="connsiteX4" fmla="*/ 10424160 w 12974320"/>
              <a:gd name="connsiteY4" fmla="*/ 1666240 h 1737365"/>
              <a:gd name="connsiteX5" fmla="*/ 12974320 w 12974320"/>
              <a:gd name="connsiteY5" fmla="*/ 0 h 1737365"/>
              <a:gd name="connsiteX0" fmla="*/ 0 w 12974320"/>
              <a:gd name="connsiteY0" fmla="*/ 1198880 h 1808490"/>
              <a:gd name="connsiteX1" fmla="*/ 2306320 w 12974320"/>
              <a:gd name="connsiteY1" fmla="*/ 50800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747520 w 12974320"/>
              <a:gd name="connsiteY1" fmla="*/ 152891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23722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3167360"/>
              <a:gd name="connsiteY0" fmla="*/ 1607245 h 1808490"/>
              <a:gd name="connsiteX1" fmla="*/ 2011680 w 13167360"/>
              <a:gd name="connsiteY1" fmla="*/ 123722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08490"/>
              <a:gd name="connsiteX1" fmla="*/ 2021840 w 13167360"/>
              <a:gd name="connsiteY1" fmla="*/ 240398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40019"/>
              <a:gd name="connsiteX1" fmla="*/ 2021840 w 13167360"/>
              <a:gd name="connsiteY1" fmla="*/ 240398 h 1840019"/>
              <a:gd name="connsiteX2" fmla="*/ 4815840 w 13167360"/>
              <a:gd name="connsiteY2" fmla="*/ 1839452 h 1840019"/>
              <a:gd name="connsiteX3" fmla="*/ 7995920 w 13167360"/>
              <a:gd name="connsiteY3" fmla="*/ 30480 h 1840019"/>
              <a:gd name="connsiteX4" fmla="*/ 10596880 w 13167360"/>
              <a:gd name="connsiteY4" fmla="*/ 1808480 h 1840019"/>
              <a:gd name="connsiteX5" fmla="*/ 13167360 w 13167360"/>
              <a:gd name="connsiteY5" fmla="*/ 0 h 1840019"/>
              <a:gd name="connsiteX0" fmla="*/ 0 w 13177520"/>
              <a:gd name="connsiteY0" fmla="*/ 1796843 h 1840008"/>
              <a:gd name="connsiteX1" fmla="*/ 2032000 w 13177520"/>
              <a:gd name="connsiteY1" fmla="*/ 240398 h 1840008"/>
              <a:gd name="connsiteX2" fmla="*/ 4826000 w 13177520"/>
              <a:gd name="connsiteY2" fmla="*/ 1839452 h 1840008"/>
              <a:gd name="connsiteX3" fmla="*/ 8006080 w 13177520"/>
              <a:gd name="connsiteY3" fmla="*/ 30480 h 1840008"/>
              <a:gd name="connsiteX4" fmla="*/ 10607040 w 13177520"/>
              <a:gd name="connsiteY4" fmla="*/ 1808480 h 1840008"/>
              <a:gd name="connsiteX5" fmla="*/ 13177520 w 13177520"/>
              <a:gd name="connsiteY5" fmla="*/ 0 h 1840008"/>
              <a:gd name="connsiteX0" fmla="*/ 0 w 13177520"/>
              <a:gd name="connsiteY0" fmla="*/ 1796843 h 1840384"/>
              <a:gd name="connsiteX1" fmla="*/ 2763520 w 13177520"/>
              <a:gd name="connsiteY1" fmla="*/ 298736 h 1840384"/>
              <a:gd name="connsiteX2" fmla="*/ 4826000 w 13177520"/>
              <a:gd name="connsiteY2" fmla="*/ 1839452 h 1840384"/>
              <a:gd name="connsiteX3" fmla="*/ 8006080 w 13177520"/>
              <a:gd name="connsiteY3" fmla="*/ 30480 h 1840384"/>
              <a:gd name="connsiteX4" fmla="*/ 10607040 w 13177520"/>
              <a:gd name="connsiteY4" fmla="*/ 1808480 h 1840384"/>
              <a:gd name="connsiteX5" fmla="*/ 13177520 w 13177520"/>
              <a:gd name="connsiteY5" fmla="*/ 0 h 1840384"/>
              <a:gd name="connsiteX0" fmla="*/ 0 w 13177520"/>
              <a:gd name="connsiteY0" fmla="*/ 1796843 h 1808491"/>
              <a:gd name="connsiteX1" fmla="*/ 2763520 w 13177520"/>
              <a:gd name="connsiteY1" fmla="*/ 298736 h 1808491"/>
              <a:gd name="connsiteX2" fmla="*/ 4876800 w 13177520"/>
              <a:gd name="connsiteY2" fmla="*/ 1168567 h 1808491"/>
              <a:gd name="connsiteX3" fmla="*/ 8006080 w 13177520"/>
              <a:gd name="connsiteY3" fmla="*/ 30480 h 1808491"/>
              <a:gd name="connsiteX4" fmla="*/ 10607040 w 13177520"/>
              <a:gd name="connsiteY4" fmla="*/ 1808480 h 1808491"/>
              <a:gd name="connsiteX5" fmla="*/ 13177520 w 13177520"/>
              <a:gd name="connsiteY5" fmla="*/ 0 h 1808491"/>
              <a:gd name="connsiteX0" fmla="*/ 0 w 13177520"/>
              <a:gd name="connsiteY0" fmla="*/ 1796843 h 1808492"/>
              <a:gd name="connsiteX1" fmla="*/ 2763520 w 13177520"/>
              <a:gd name="connsiteY1" fmla="*/ 298736 h 1808492"/>
              <a:gd name="connsiteX2" fmla="*/ 4876800 w 13177520"/>
              <a:gd name="connsiteY2" fmla="*/ 1168567 h 1808492"/>
              <a:gd name="connsiteX3" fmla="*/ 6990080 w 13177520"/>
              <a:gd name="connsiteY3" fmla="*/ 278415 h 1808492"/>
              <a:gd name="connsiteX4" fmla="*/ 10607040 w 13177520"/>
              <a:gd name="connsiteY4" fmla="*/ 1808480 h 1808492"/>
              <a:gd name="connsiteX5" fmla="*/ 13177520 w 13177520"/>
              <a:gd name="connsiteY5" fmla="*/ 0 h 1808492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8304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2587211"/>
              <a:gd name="connsiteY0" fmla="*/ 1518451 h 1518451"/>
              <a:gd name="connsiteX1" fmla="*/ 2763520 w 12587211"/>
              <a:gd name="connsiteY1" fmla="*/ 20344 h 1518451"/>
              <a:gd name="connsiteX2" fmla="*/ 4876800 w 12587211"/>
              <a:gd name="connsiteY2" fmla="*/ 890175 h 1518451"/>
              <a:gd name="connsiteX3" fmla="*/ 6990080 w 12587211"/>
              <a:gd name="connsiteY3" fmla="*/ 23 h 1518451"/>
              <a:gd name="connsiteX4" fmla="*/ 9072880 w 12587211"/>
              <a:gd name="connsiteY4" fmla="*/ 859203 h 1518451"/>
              <a:gd name="connsiteX5" fmla="*/ 12587211 w 12587211"/>
              <a:gd name="connsiteY5" fmla="*/ 103758 h 1518451"/>
              <a:gd name="connsiteX0" fmla="*/ 0 w 12621935"/>
              <a:gd name="connsiteY0" fmla="*/ 1518451 h 2191373"/>
              <a:gd name="connsiteX1" fmla="*/ 2763520 w 12621935"/>
              <a:gd name="connsiteY1" fmla="*/ 20344 h 2191373"/>
              <a:gd name="connsiteX2" fmla="*/ 4876800 w 12621935"/>
              <a:gd name="connsiteY2" fmla="*/ 890175 h 2191373"/>
              <a:gd name="connsiteX3" fmla="*/ 6990080 w 12621935"/>
              <a:gd name="connsiteY3" fmla="*/ 23 h 2191373"/>
              <a:gd name="connsiteX4" fmla="*/ 9072880 w 12621935"/>
              <a:gd name="connsiteY4" fmla="*/ 859203 h 2191373"/>
              <a:gd name="connsiteX5" fmla="*/ 12621935 w 12621935"/>
              <a:gd name="connsiteY5" fmla="*/ 1948045 h 2191373"/>
              <a:gd name="connsiteX0" fmla="*/ 0 w 12621935"/>
              <a:gd name="connsiteY0" fmla="*/ 1518451 h 1948045"/>
              <a:gd name="connsiteX1" fmla="*/ 2763520 w 12621935"/>
              <a:gd name="connsiteY1" fmla="*/ 20344 h 1948045"/>
              <a:gd name="connsiteX2" fmla="*/ 4876800 w 12621935"/>
              <a:gd name="connsiteY2" fmla="*/ 890175 h 1948045"/>
              <a:gd name="connsiteX3" fmla="*/ 6990080 w 12621935"/>
              <a:gd name="connsiteY3" fmla="*/ 23 h 1948045"/>
              <a:gd name="connsiteX4" fmla="*/ 9072880 w 12621935"/>
              <a:gd name="connsiteY4" fmla="*/ 859203 h 1948045"/>
              <a:gd name="connsiteX5" fmla="*/ 12621935 w 12621935"/>
              <a:gd name="connsiteY5" fmla="*/ 1948045 h 1948045"/>
              <a:gd name="connsiteX0" fmla="*/ 0 w 12436740"/>
              <a:gd name="connsiteY0" fmla="*/ 1518451 h 1518451"/>
              <a:gd name="connsiteX1" fmla="*/ 2763520 w 12436740"/>
              <a:gd name="connsiteY1" fmla="*/ 20344 h 1518451"/>
              <a:gd name="connsiteX2" fmla="*/ 4876800 w 12436740"/>
              <a:gd name="connsiteY2" fmla="*/ 890175 h 1518451"/>
              <a:gd name="connsiteX3" fmla="*/ 6990080 w 12436740"/>
              <a:gd name="connsiteY3" fmla="*/ 23 h 1518451"/>
              <a:gd name="connsiteX4" fmla="*/ 9072880 w 12436740"/>
              <a:gd name="connsiteY4" fmla="*/ 859203 h 1518451"/>
              <a:gd name="connsiteX5" fmla="*/ 12436740 w 12436740"/>
              <a:gd name="connsiteY5" fmla="*/ 1499435 h 1518451"/>
              <a:gd name="connsiteX0" fmla="*/ 0 w 13327991"/>
              <a:gd name="connsiteY0" fmla="*/ 1518451 h 1648973"/>
              <a:gd name="connsiteX1" fmla="*/ 2763520 w 13327991"/>
              <a:gd name="connsiteY1" fmla="*/ 20344 h 1648973"/>
              <a:gd name="connsiteX2" fmla="*/ 4876800 w 13327991"/>
              <a:gd name="connsiteY2" fmla="*/ 890175 h 1648973"/>
              <a:gd name="connsiteX3" fmla="*/ 6990080 w 13327991"/>
              <a:gd name="connsiteY3" fmla="*/ 23 h 1648973"/>
              <a:gd name="connsiteX4" fmla="*/ 9072880 w 13327991"/>
              <a:gd name="connsiteY4" fmla="*/ 859203 h 1648973"/>
              <a:gd name="connsiteX5" fmla="*/ 13327991 w 13327991"/>
              <a:gd name="connsiteY5" fmla="*/ 1648973 h 1648973"/>
              <a:gd name="connsiteX0" fmla="*/ 0 w 13348311"/>
              <a:gd name="connsiteY0" fmla="*/ 1423652 h 1648973"/>
              <a:gd name="connsiteX1" fmla="*/ 2783840 w 13348311"/>
              <a:gd name="connsiteY1" fmla="*/ 20344 h 1648973"/>
              <a:gd name="connsiteX2" fmla="*/ 4897120 w 13348311"/>
              <a:gd name="connsiteY2" fmla="*/ 890175 h 1648973"/>
              <a:gd name="connsiteX3" fmla="*/ 7010400 w 13348311"/>
              <a:gd name="connsiteY3" fmla="*/ 23 h 1648973"/>
              <a:gd name="connsiteX4" fmla="*/ 9093200 w 13348311"/>
              <a:gd name="connsiteY4" fmla="*/ 859203 h 1648973"/>
              <a:gd name="connsiteX5" fmla="*/ 13348311 w 13348311"/>
              <a:gd name="connsiteY5" fmla="*/ 1648973 h 164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48311" h="1648973">
                <a:moveTo>
                  <a:pt x="0" y="1423652"/>
                </a:moveTo>
                <a:cubicBezTo>
                  <a:pt x="768773" y="804738"/>
                  <a:pt x="1967653" y="109257"/>
                  <a:pt x="2783840" y="20344"/>
                </a:cubicBezTo>
                <a:cubicBezTo>
                  <a:pt x="3600027" y="-68569"/>
                  <a:pt x="4192693" y="893562"/>
                  <a:pt x="4897120" y="890175"/>
                </a:cubicBezTo>
                <a:cubicBezTo>
                  <a:pt x="5601547" y="886788"/>
                  <a:pt x="6311053" y="5185"/>
                  <a:pt x="7010400" y="23"/>
                </a:cubicBezTo>
                <a:cubicBezTo>
                  <a:pt x="7709747" y="-5139"/>
                  <a:pt x="8231293" y="864283"/>
                  <a:pt x="9093200" y="859203"/>
                </a:cubicBezTo>
                <a:cubicBezTo>
                  <a:pt x="10635827" y="1247903"/>
                  <a:pt x="12006472" y="-278573"/>
                  <a:pt x="13348311" y="1648973"/>
                </a:cubicBezTo>
              </a:path>
            </a:pathLst>
          </a:custGeom>
          <a:noFill/>
          <a:ln w="177800"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61A9B34-7EA8-4E30-8A16-3E116CE12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FCECBC-CD72-4E18-AAF7-4D5085DAFC92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3F77135-8516-442D-AB24-C7453537D13D}"/>
              </a:ext>
            </a:extLst>
          </p:cNvPr>
          <p:cNvSpPr/>
          <p:nvPr/>
        </p:nvSpPr>
        <p:spPr>
          <a:xfrm flipV="1">
            <a:off x="-15241" y="2844106"/>
            <a:ext cx="13333071" cy="1148727"/>
          </a:xfrm>
          <a:custGeom>
            <a:avLst/>
            <a:gdLst>
              <a:gd name="connsiteX0" fmla="*/ 0 w 12974320"/>
              <a:gd name="connsiteY0" fmla="*/ 1198880 h 1737365"/>
              <a:gd name="connsiteX1" fmla="*/ 2306320 w 12974320"/>
              <a:gd name="connsiteY1" fmla="*/ 50800 h 1737365"/>
              <a:gd name="connsiteX2" fmla="*/ 4612640 w 12974320"/>
              <a:gd name="connsiteY2" fmla="*/ 1737360 h 1737365"/>
              <a:gd name="connsiteX3" fmla="*/ 7802880 w 12974320"/>
              <a:gd name="connsiteY3" fmla="*/ 30480 h 1737365"/>
              <a:gd name="connsiteX4" fmla="*/ 10424160 w 12974320"/>
              <a:gd name="connsiteY4" fmla="*/ 1666240 h 1737365"/>
              <a:gd name="connsiteX5" fmla="*/ 12974320 w 12974320"/>
              <a:gd name="connsiteY5" fmla="*/ 0 h 1737365"/>
              <a:gd name="connsiteX0" fmla="*/ 0 w 12974320"/>
              <a:gd name="connsiteY0" fmla="*/ 1198880 h 1808490"/>
              <a:gd name="connsiteX1" fmla="*/ 2306320 w 12974320"/>
              <a:gd name="connsiteY1" fmla="*/ 50800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747520 w 12974320"/>
              <a:gd name="connsiteY1" fmla="*/ 152891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23722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3167360"/>
              <a:gd name="connsiteY0" fmla="*/ 1607245 h 1808490"/>
              <a:gd name="connsiteX1" fmla="*/ 2011680 w 13167360"/>
              <a:gd name="connsiteY1" fmla="*/ 123722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08490"/>
              <a:gd name="connsiteX1" fmla="*/ 2021840 w 13167360"/>
              <a:gd name="connsiteY1" fmla="*/ 240398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40019"/>
              <a:gd name="connsiteX1" fmla="*/ 2021840 w 13167360"/>
              <a:gd name="connsiteY1" fmla="*/ 240398 h 1840019"/>
              <a:gd name="connsiteX2" fmla="*/ 4815840 w 13167360"/>
              <a:gd name="connsiteY2" fmla="*/ 1839452 h 1840019"/>
              <a:gd name="connsiteX3" fmla="*/ 7995920 w 13167360"/>
              <a:gd name="connsiteY3" fmla="*/ 30480 h 1840019"/>
              <a:gd name="connsiteX4" fmla="*/ 10596880 w 13167360"/>
              <a:gd name="connsiteY4" fmla="*/ 1808480 h 1840019"/>
              <a:gd name="connsiteX5" fmla="*/ 13167360 w 13167360"/>
              <a:gd name="connsiteY5" fmla="*/ 0 h 1840019"/>
              <a:gd name="connsiteX0" fmla="*/ 0 w 13177520"/>
              <a:gd name="connsiteY0" fmla="*/ 1796843 h 1840008"/>
              <a:gd name="connsiteX1" fmla="*/ 2032000 w 13177520"/>
              <a:gd name="connsiteY1" fmla="*/ 240398 h 1840008"/>
              <a:gd name="connsiteX2" fmla="*/ 4826000 w 13177520"/>
              <a:gd name="connsiteY2" fmla="*/ 1839452 h 1840008"/>
              <a:gd name="connsiteX3" fmla="*/ 8006080 w 13177520"/>
              <a:gd name="connsiteY3" fmla="*/ 30480 h 1840008"/>
              <a:gd name="connsiteX4" fmla="*/ 10607040 w 13177520"/>
              <a:gd name="connsiteY4" fmla="*/ 1808480 h 1840008"/>
              <a:gd name="connsiteX5" fmla="*/ 13177520 w 13177520"/>
              <a:gd name="connsiteY5" fmla="*/ 0 h 1840008"/>
              <a:gd name="connsiteX0" fmla="*/ 0 w 13177520"/>
              <a:gd name="connsiteY0" fmla="*/ 1796843 h 1840384"/>
              <a:gd name="connsiteX1" fmla="*/ 2763520 w 13177520"/>
              <a:gd name="connsiteY1" fmla="*/ 298736 h 1840384"/>
              <a:gd name="connsiteX2" fmla="*/ 4826000 w 13177520"/>
              <a:gd name="connsiteY2" fmla="*/ 1839452 h 1840384"/>
              <a:gd name="connsiteX3" fmla="*/ 8006080 w 13177520"/>
              <a:gd name="connsiteY3" fmla="*/ 30480 h 1840384"/>
              <a:gd name="connsiteX4" fmla="*/ 10607040 w 13177520"/>
              <a:gd name="connsiteY4" fmla="*/ 1808480 h 1840384"/>
              <a:gd name="connsiteX5" fmla="*/ 13177520 w 13177520"/>
              <a:gd name="connsiteY5" fmla="*/ 0 h 1840384"/>
              <a:gd name="connsiteX0" fmla="*/ 0 w 13177520"/>
              <a:gd name="connsiteY0" fmla="*/ 1796843 h 1808491"/>
              <a:gd name="connsiteX1" fmla="*/ 2763520 w 13177520"/>
              <a:gd name="connsiteY1" fmla="*/ 298736 h 1808491"/>
              <a:gd name="connsiteX2" fmla="*/ 4876800 w 13177520"/>
              <a:gd name="connsiteY2" fmla="*/ 1168567 h 1808491"/>
              <a:gd name="connsiteX3" fmla="*/ 8006080 w 13177520"/>
              <a:gd name="connsiteY3" fmla="*/ 30480 h 1808491"/>
              <a:gd name="connsiteX4" fmla="*/ 10607040 w 13177520"/>
              <a:gd name="connsiteY4" fmla="*/ 1808480 h 1808491"/>
              <a:gd name="connsiteX5" fmla="*/ 13177520 w 13177520"/>
              <a:gd name="connsiteY5" fmla="*/ 0 h 1808491"/>
              <a:gd name="connsiteX0" fmla="*/ 0 w 13177520"/>
              <a:gd name="connsiteY0" fmla="*/ 1796843 h 1808492"/>
              <a:gd name="connsiteX1" fmla="*/ 2763520 w 13177520"/>
              <a:gd name="connsiteY1" fmla="*/ 298736 h 1808492"/>
              <a:gd name="connsiteX2" fmla="*/ 4876800 w 13177520"/>
              <a:gd name="connsiteY2" fmla="*/ 1168567 h 1808492"/>
              <a:gd name="connsiteX3" fmla="*/ 6990080 w 13177520"/>
              <a:gd name="connsiteY3" fmla="*/ 278415 h 1808492"/>
              <a:gd name="connsiteX4" fmla="*/ 10607040 w 13177520"/>
              <a:gd name="connsiteY4" fmla="*/ 1808480 h 1808492"/>
              <a:gd name="connsiteX5" fmla="*/ 13177520 w 13177520"/>
              <a:gd name="connsiteY5" fmla="*/ 0 h 1808492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8304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2587211"/>
              <a:gd name="connsiteY0" fmla="*/ 1518451 h 1518451"/>
              <a:gd name="connsiteX1" fmla="*/ 2763520 w 12587211"/>
              <a:gd name="connsiteY1" fmla="*/ 20344 h 1518451"/>
              <a:gd name="connsiteX2" fmla="*/ 4876800 w 12587211"/>
              <a:gd name="connsiteY2" fmla="*/ 890175 h 1518451"/>
              <a:gd name="connsiteX3" fmla="*/ 6990080 w 12587211"/>
              <a:gd name="connsiteY3" fmla="*/ 23 h 1518451"/>
              <a:gd name="connsiteX4" fmla="*/ 9072880 w 12587211"/>
              <a:gd name="connsiteY4" fmla="*/ 859203 h 1518451"/>
              <a:gd name="connsiteX5" fmla="*/ 12587211 w 12587211"/>
              <a:gd name="connsiteY5" fmla="*/ 103758 h 1518451"/>
              <a:gd name="connsiteX0" fmla="*/ 0 w 12621935"/>
              <a:gd name="connsiteY0" fmla="*/ 1518451 h 2191373"/>
              <a:gd name="connsiteX1" fmla="*/ 2763520 w 12621935"/>
              <a:gd name="connsiteY1" fmla="*/ 20344 h 2191373"/>
              <a:gd name="connsiteX2" fmla="*/ 4876800 w 12621935"/>
              <a:gd name="connsiteY2" fmla="*/ 890175 h 2191373"/>
              <a:gd name="connsiteX3" fmla="*/ 6990080 w 12621935"/>
              <a:gd name="connsiteY3" fmla="*/ 23 h 2191373"/>
              <a:gd name="connsiteX4" fmla="*/ 9072880 w 12621935"/>
              <a:gd name="connsiteY4" fmla="*/ 859203 h 2191373"/>
              <a:gd name="connsiteX5" fmla="*/ 12621935 w 12621935"/>
              <a:gd name="connsiteY5" fmla="*/ 1948045 h 2191373"/>
              <a:gd name="connsiteX0" fmla="*/ 0 w 12621935"/>
              <a:gd name="connsiteY0" fmla="*/ 1518451 h 1948045"/>
              <a:gd name="connsiteX1" fmla="*/ 2763520 w 12621935"/>
              <a:gd name="connsiteY1" fmla="*/ 20344 h 1948045"/>
              <a:gd name="connsiteX2" fmla="*/ 4876800 w 12621935"/>
              <a:gd name="connsiteY2" fmla="*/ 890175 h 1948045"/>
              <a:gd name="connsiteX3" fmla="*/ 6990080 w 12621935"/>
              <a:gd name="connsiteY3" fmla="*/ 23 h 1948045"/>
              <a:gd name="connsiteX4" fmla="*/ 9072880 w 12621935"/>
              <a:gd name="connsiteY4" fmla="*/ 859203 h 1948045"/>
              <a:gd name="connsiteX5" fmla="*/ 12621935 w 12621935"/>
              <a:gd name="connsiteY5" fmla="*/ 1948045 h 1948045"/>
              <a:gd name="connsiteX0" fmla="*/ 0 w 12436740"/>
              <a:gd name="connsiteY0" fmla="*/ 1518451 h 1518451"/>
              <a:gd name="connsiteX1" fmla="*/ 2763520 w 12436740"/>
              <a:gd name="connsiteY1" fmla="*/ 20344 h 1518451"/>
              <a:gd name="connsiteX2" fmla="*/ 4876800 w 12436740"/>
              <a:gd name="connsiteY2" fmla="*/ 890175 h 1518451"/>
              <a:gd name="connsiteX3" fmla="*/ 6990080 w 12436740"/>
              <a:gd name="connsiteY3" fmla="*/ 23 h 1518451"/>
              <a:gd name="connsiteX4" fmla="*/ 9072880 w 12436740"/>
              <a:gd name="connsiteY4" fmla="*/ 859203 h 1518451"/>
              <a:gd name="connsiteX5" fmla="*/ 12436740 w 12436740"/>
              <a:gd name="connsiteY5" fmla="*/ 1499435 h 1518451"/>
              <a:gd name="connsiteX0" fmla="*/ 0 w 13327991"/>
              <a:gd name="connsiteY0" fmla="*/ 1518451 h 1648973"/>
              <a:gd name="connsiteX1" fmla="*/ 2763520 w 13327991"/>
              <a:gd name="connsiteY1" fmla="*/ 20344 h 1648973"/>
              <a:gd name="connsiteX2" fmla="*/ 4876800 w 13327991"/>
              <a:gd name="connsiteY2" fmla="*/ 890175 h 1648973"/>
              <a:gd name="connsiteX3" fmla="*/ 6990080 w 13327991"/>
              <a:gd name="connsiteY3" fmla="*/ 23 h 1648973"/>
              <a:gd name="connsiteX4" fmla="*/ 9072880 w 13327991"/>
              <a:gd name="connsiteY4" fmla="*/ 859203 h 1648973"/>
              <a:gd name="connsiteX5" fmla="*/ 13327991 w 13327991"/>
              <a:gd name="connsiteY5" fmla="*/ 1648973 h 1648973"/>
              <a:gd name="connsiteX0" fmla="*/ 0 w 13333071"/>
              <a:gd name="connsiteY0" fmla="*/ 1409067 h 1648973"/>
              <a:gd name="connsiteX1" fmla="*/ 2768600 w 13333071"/>
              <a:gd name="connsiteY1" fmla="*/ 20344 h 1648973"/>
              <a:gd name="connsiteX2" fmla="*/ 4881880 w 13333071"/>
              <a:gd name="connsiteY2" fmla="*/ 890175 h 1648973"/>
              <a:gd name="connsiteX3" fmla="*/ 6995160 w 13333071"/>
              <a:gd name="connsiteY3" fmla="*/ 23 h 1648973"/>
              <a:gd name="connsiteX4" fmla="*/ 9077960 w 13333071"/>
              <a:gd name="connsiteY4" fmla="*/ 859203 h 1648973"/>
              <a:gd name="connsiteX5" fmla="*/ 13333071 w 13333071"/>
              <a:gd name="connsiteY5" fmla="*/ 1648973 h 164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3071" h="1648973">
                <a:moveTo>
                  <a:pt x="0" y="1409067"/>
                </a:moveTo>
                <a:cubicBezTo>
                  <a:pt x="768773" y="790153"/>
                  <a:pt x="1954953" y="106826"/>
                  <a:pt x="2768600" y="20344"/>
                </a:cubicBezTo>
                <a:cubicBezTo>
                  <a:pt x="3582247" y="-66138"/>
                  <a:pt x="4177453" y="893562"/>
                  <a:pt x="4881880" y="890175"/>
                </a:cubicBezTo>
                <a:cubicBezTo>
                  <a:pt x="5586307" y="886788"/>
                  <a:pt x="6295813" y="5185"/>
                  <a:pt x="6995160" y="23"/>
                </a:cubicBezTo>
                <a:cubicBezTo>
                  <a:pt x="7694507" y="-5139"/>
                  <a:pt x="8216053" y="864283"/>
                  <a:pt x="9077960" y="859203"/>
                </a:cubicBezTo>
                <a:cubicBezTo>
                  <a:pt x="10620587" y="1247903"/>
                  <a:pt x="11991232" y="-278573"/>
                  <a:pt x="13333071" y="1648973"/>
                </a:cubicBez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EBCCE64-C283-4E5F-A78E-A05C19E3512D}"/>
              </a:ext>
            </a:extLst>
          </p:cNvPr>
          <p:cNvGrpSpPr/>
          <p:nvPr/>
        </p:nvGrpSpPr>
        <p:grpSpPr>
          <a:xfrm>
            <a:off x="542925" y="1680114"/>
            <a:ext cx="2860673" cy="1841596"/>
            <a:chOff x="542925" y="1680114"/>
            <a:chExt cx="2860673" cy="184159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421105D-D5F0-4048-A1B0-BE3D186F0D6F}"/>
                </a:ext>
              </a:extLst>
            </p:cNvPr>
            <p:cNvGrpSpPr/>
            <p:nvPr/>
          </p:nvGrpSpPr>
          <p:grpSpPr>
            <a:xfrm>
              <a:off x="542925" y="3216910"/>
              <a:ext cx="304800" cy="304800"/>
              <a:chOff x="542925" y="3216910"/>
              <a:chExt cx="304800" cy="30480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EE84590-8A2D-4AE1-B8F9-8F2F5517017C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84887CE8-6588-4D92-8A24-5880AF315ADB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0C85506-DC78-4062-8A98-A193F884D01E}"/>
                </a:ext>
              </a:extLst>
            </p:cNvPr>
            <p:cNvGrpSpPr/>
            <p:nvPr/>
          </p:nvGrpSpPr>
          <p:grpSpPr>
            <a:xfrm>
              <a:off x="648825" y="1680114"/>
              <a:ext cx="2754773" cy="1536796"/>
              <a:chOff x="648825" y="1352622"/>
              <a:chExt cx="2754773" cy="1536796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B9EEE9D-2292-41F5-AD1F-DD0702819402}"/>
                  </a:ext>
                </a:extLst>
              </p:cNvPr>
              <p:cNvGrpSpPr/>
              <p:nvPr/>
            </p:nvGrpSpPr>
            <p:grpSpPr>
              <a:xfrm>
                <a:off x="756285" y="1363986"/>
                <a:ext cx="2647313" cy="1167115"/>
                <a:chOff x="632156" y="4950017"/>
                <a:chExt cx="2647313" cy="1167115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70661E2E-2F84-46B6-A6E9-CF9A3E50AF02}"/>
                    </a:ext>
                  </a:extLst>
                </p:cNvPr>
                <p:cNvSpPr txBox="1"/>
                <p:nvPr/>
              </p:nvSpPr>
              <p:spPr>
                <a:xfrm>
                  <a:off x="632156" y="4950017"/>
                  <a:ext cx="697627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准备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4F407728-CA29-4585-B6BA-496915250D14}"/>
                    </a:ext>
                  </a:extLst>
                </p:cNvPr>
                <p:cNvSpPr/>
                <p:nvPr/>
              </p:nvSpPr>
              <p:spPr>
                <a:xfrm>
                  <a:off x="632156" y="5292932"/>
                  <a:ext cx="2647313" cy="824200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这段是文本占位，没有任何含义，你可以把你的文案内容放在这里，字体的字号、大小、间距、颜色都已经调整好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1869643-3489-4855-95E1-1A10950D7B38}"/>
                  </a:ext>
                </a:extLst>
              </p:cNvPr>
              <p:cNvGrpSpPr/>
              <p:nvPr/>
            </p:nvGrpSpPr>
            <p:grpSpPr>
              <a:xfrm>
                <a:off x="648825" y="1352622"/>
                <a:ext cx="93000" cy="1536796"/>
                <a:chOff x="648825" y="1352622"/>
                <a:chExt cx="93000" cy="1536796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B25C0793-B54D-41E1-BFF9-F81F657846C1}"/>
                    </a:ext>
                  </a:extLst>
                </p:cNvPr>
                <p:cNvCxnSpPr>
                  <a:cxnSpLocks/>
                  <a:stCxn id="17" idx="2"/>
                  <a:endCxn id="9" idx="0"/>
                </p:cNvCxnSpPr>
                <p:nvPr/>
              </p:nvCxnSpPr>
              <p:spPr>
                <a:xfrm>
                  <a:off x="695325" y="1445622"/>
                  <a:ext cx="0" cy="14437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id="{11628912-617E-4FA1-80B9-697F48C1D7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8825" y="1352622"/>
                  <a:ext cx="93000" cy="93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CD817D4-987B-4CF3-9920-37BEE2C0DFE2}"/>
              </a:ext>
            </a:extLst>
          </p:cNvPr>
          <p:cNvGrpSpPr/>
          <p:nvPr/>
        </p:nvGrpSpPr>
        <p:grpSpPr>
          <a:xfrm>
            <a:off x="4673045" y="1680114"/>
            <a:ext cx="2860673" cy="1841596"/>
            <a:chOff x="542925" y="1680114"/>
            <a:chExt cx="2860673" cy="184159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9F46EB0-611C-4706-8804-C2524B25CD8F}"/>
                </a:ext>
              </a:extLst>
            </p:cNvPr>
            <p:cNvGrpSpPr/>
            <p:nvPr/>
          </p:nvGrpSpPr>
          <p:grpSpPr>
            <a:xfrm>
              <a:off x="542925" y="3216910"/>
              <a:ext cx="304800" cy="304800"/>
              <a:chOff x="542925" y="3216910"/>
              <a:chExt cx="304800" cy="30480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972D5AA-827B-4FF5-8BB5-AA7F319E71FD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425E9E4-5DE0-499D-845E-88788F4B17F7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F3505F4-4456-4A1F-9462-90E7C36330D0}"/>
                </a:ext>
              </a:extLst>
            </p:cNvPr>
            <p:cNvGrpSpPr/>
            <p:nvPr/>
          </p:nvGrpSpPr>
          <p:grpSpPr>
            <a:xfrm>
              <a:off x="648825" y="1680114"/>
              <a:ext cx="2754773" cy="1536796"/>
              <a:chOff x="648825" y="1352622"/>
              <a:chExt cx="2754773" cy="1536796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8B5C15BF-57DD-485F-807A-F59D61879755}"/>
                  </a:ext>
                </a:extLst>
              </p:cNvPr>
              <p:cNvGrpSpPr/>
              <p:nvPr/>
            </p:nvGrpSpPr>
            <p:grpSpPr>
              <a:xfrm>
                <a:off x="756285" y="1363986"/>
                <a:ext cx="2647313" cy="1167115"/>
                <a:chOff x="632156" y="4950017"/>
                <a:chExt cx="2647313" cy="1167115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0CDC2349-255C-4582-B9E0-3EDA125DA2A3}"/>
                    </a:ext>
                  </a:extLst>
                </p:cNvPr>
                <p:cNvSpPr txBox="1"/>
                <p:nvPr/>
              </p:nvSpPr>
              <p:spPr>
                <a:xfrm>
                  <a:off x="632156" y="4950017"/>
                  <a:ext cx="697627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实验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7663D713-49C8-41B4-8E36-F424997D5BB8}"/>
                    </a:ext>
                  </a:extLst>
                </p:cNvPr>
                <p:cNvSpPr/>
                <p:nvPr/>
              </p:nvSpPr>
              <p:spPr>
                <a:xfrm>
                  <a:off x="632156" y="5292932"/>
                  <a:ext cx="2647313" cy="824200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这段是文本占位，没有任何含义，你可以把你的文案内容放在这里，字体的字号、大小、间距、颜色都已经调整好</a:t>
                  </a: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7DA28025-1611-4CC9-9060-FABB3753AC09}"/>
                  </a:ext>
                </a:extLst>
              </p:cNvPr>
              <p:cNvGrpSpPr/>
              <p:nvPr/>
            </p:nvGrpSpPr>
            <p:grpSpPr>
              <a:xfrm>
                <a:off x="648825" y="1352622"/>
                <a:ext cx="93000" cy="1536796"/>
                <a:chOff x="648825" y="1352622"/>
                <a:chExt cx="93000" cy="1536796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77D0607F-8D7C-46A8-9657-CD54F43770AD}"/>
                    </a:ext>
                  </a:extLst>
                </p:cNvPr>
                <p:cNvCxnSpPr>
                  <a:cxnSpLocks/>
                  <a:stCxn id="28" idx="2"/>
                  <a:endCxn id="31" idx="0"/>
                </p:cNvCxnSpPr>
                <p:nvPr/>
              </p:nvCxnSpPr>
              <p:spPr>
                <a:xfrm>
                  <a:off x="695325" y="1445622"/>
                  <a:ext cx="0" cy="14437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49470EAD-94A5-474E-9D77-CE12975966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8825" y="1352622"/>
                  <a:ext cx="93000" cy="93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068042D-94F9-4915-94F5-8479E28021FE}"/>
              </a:ext>
            </a:extLst>
          </p:cNvPr>
          <p:cNvGrpSpPr/>
          <p:nvPr/>
        </p:nvGrpSpPr>
        <p:grpSpPr>
          <a:xfrm>
            <a:off x="8803164" y="1680114"/>
            <a:ext cx="2860673" cy="1841596"/>
            <a:chOff x="542925" y="1680114"/>
            <a:chExt cx="2860673" cy="184159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C30BE59-D76D-4C66-87D0-C923323A65A0}"/>
                </a:ext>
              </a:extLst>
            </p:cNvPr>
            <p:cNvGrpSpPr/>
            <p:nvPr/>
          </p:nvGrpSpPr>
          <p:grpSpPr>
            <a:xfrm>
              <a:off x="542925" y="3216910"/>
              <a:ext cx="304800" cy="304800"/>
              <a:chOff x="542925" y="3216910"/>
              <a:chExt cx="304800" cy="304800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47836DD-8BDD-4BAB-A8C0-FDB81273C004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D2D2D81-A398-4D8E-8147-F723596EFA31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AF11273-F057-4CC7-9491-87B503C0B489}"/>
                </a:ext>
              </a:extLst>
            </p:cNvPr>
            <p:cNvGrpSpPr/>
            <p:nvPr/>
          </p:nvGrpSpPr>
          <p:grpSpPr>
            <a:xfrm>
              <a:off x="648825" y="1680114"/>
              <a:ext cx="2754773" cy="1536796"/>
              <a:chOff x="648825" y="1352622"/>
              <a:chExt cx="2754773" cy="1536796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42EDAA93-0ECB-4BC8-B3F3-B50103B39ACC}"/>
                  </a:ext>
                </a:extLst>
              </p:cNvPr>
              <p:cNvGrpSpPr/>
              <p:nvPr/>
            </p:nvGrpSpPr>
            <p:grpSpPr>
              <a:xfrm>
                <a:off x="756285" y="1363986"/>
                <a:ext cx="2647313" cy="1167115"/>
                <a:chOff x="632156" y="4950017"/>
                <a:chExt cx="2647313" cy="1167115"/>
              </a:xfrm>
            </p:grpSpPr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BB8F989C-4EC7-44D7-B83C-7083710ED547}"/>
                    </a:ext>
                  </a:extLst>
                </p:cNvPr>
                <p:cNvSpPr txBox="1"/>
                <p:nvPr/>
              </p:nvSpPr>
              <p:spPr>
                <a:xfrm>
                  <a:off x="632156" y="4950017"/>
                  <a:ext cx="697627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答辩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7F60A1F2-7EEE-4364-A4B2-2FADE2511C9F}"/>
                    </a:ext>
                  </a:extLst>
                </p:cNvPr>
                <p:cNvSpPr/>
                <p:nvPr/>
              </p:nvSpPr>
              <p:spPr>
                <a:xfrm>
                  <a:off x="632156" y="5292932"/>
                  <a:ext cx="2647313" cy="824200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这段是文本占位，没有任何含义，你可以把你的文案内容放在这里，字体的字号、大小、间距、颜色都已经调整好</a:t>
                  </a: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768DC786-2661-4F4A-B686-46454101273C}"/>
                  </a:ext>
                </a:extLst>
              </p:cNvPr>
              <p:cNvGrpSpPr/>
              <p:nvPr/>
            </p:nvGrpSpPr>
            <p:grpSpPr>
              <a:xfrm>
                <a:off x="648825" y="1352622"/>
                <a:ext cx="93000" cy="1536796"/>
                <a:chOff x="648825" y="1352622"/>
                <a:chExt cx="93000" cy="1536796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62D9963D-E5AF-49F9-AD0D-175FF0ECA29E}"/>
                    </a:ext>
                  </a:extLst>
                </p:cNvPr>
                <p:cNvCxnSpPr>
                  <a:cxnSpLocks/>
                  <a:stCxn id="39" idx="2"/>
                  <a:endCxn id="42" idx="0"/>
                </p:cNvCxnSpPr>
                <p:nvPr/>
              </p:nvCxnSpPr>
              <p:spPr>
                <a:xfrm>
                  <a:off x="695325" y="1445622"/>
                  <a:ext cx="0" cy="14437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70D5684E-7A1C-4F02-AF06-D248315918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8825" y="1352622"/>
                  <a:ext cx="93000" cy="93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535CDBC-51E3-4FEF-9F4C-57B5A8AD0DF0}"/>
              </a:ext>
            </a:extLst>
          </p:cNvPr>
          <p:cNvGrpSpPr/>
          <p:nvPr/>
        </p:nvGrpSpPr>
        <p:grpSpPr>
          <a:xfrm>
            <a:off x="2821345" y="4423381"/>
            <a:ext cx="2647313" cy="1167115"/>
            <a:chOff x="632156" y="4950017"/>
            <a:chExt cx="2647313" cy="116711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D31E19F-39D2-466D-9429-765CCC182BC4}"/>
                </a:ext>
              </a:extLst>
            </p:cNvPr>
            <p:cNvSpPr txBox="1"/>
            <p:nvPr/>
          </p:nvSpPr>
          <p:spPr>
            <a:xfrm>
              <a:off x="632156" y="4950017"/>
              <a:ext cx="697627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参考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58AFE07-AC71-41DB-A903-5969DF2FD689}"/>
                </a:ext>
              </a:extLst>
            </p:cNvPr>
            <p:cNvSpPr/>
            <p:nvPr/>
          </p:nvSpPr>
          <p:spPr>
            <a:xfrm>
              <a:off x="632156" y="5292932"/>
              <a:ext cx="2647313" cy="824200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E1A327F-08D3-4712-AE89-D3BE368B2178}"/>
              </a:ext>
            </a:extLst>
          </p:cNvPr>
          <p:cNvGrpSpPr/>
          <p:nvPr/>
        </p:nvGrpSpPr>
        <p:grpSpPr>
          <a:xfrm flipV="1">
            <a:off x="2607985" y="3824553"/>
            <a:ext cx="304800" cy="1841596"/>
            <a:chOff x="2607985" y="3888814"/>
            <a:chExt cx="304800" cy="184159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86FE0F8-8F89-4098-A2AF-CA95219B8CE3}"/>
                </a:ext>
              </a:extLst>
            </p:cNvPr>
            <p:cNvGrpSpPr/>
            <p:nvPr/>
          </p:nvGrpSpPr>
          <p:grpSpPr>
            <a:xfrm>
              <a:off x="2607985" y="5425610"/>
              <a:ext cx="304800" cy="304800"/>
              <a:chOff x="542925" y="3216910"/>
              <a:chExt cx="304800" cy="304800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E1D29C3-4EEF-4B1B-98AE-7162500E74EB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B6806B7-2434-4C6E-BDE1-CCB5E31EE869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273F4A18-8D20-4481-805C-A91357CD715D}"/>
                </a:ext>
              </a:extLst>
            </p:cNvPr>
            <p:cNvGrpSpPr/>
            <p:nvPr/>
          </p:nvGrpSpPr>
          <p:grpSpPr>
            <a:xfrm>
              <a:off x="2713885" y="3888814"/>
              <a:ext cx="93000" cy="1536796"/>
              <a:chOff x="648825" y="1352622"/>
              <a:chExt cx="93000" cy="1536796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D061FCF6-9245-44FC-8072-3CC320A5F5AD}"/>
                  </a:ext>
                </a:extLst>
              </p:cNvPr>
              <p:cNvCxnSpPr>
                <a:cxnSpLocks/>
                <a:stCxn id="50" idx="2"/>
                <a:endCxn id="53" idx="0"/>
              </p:cNvCxnSpPr>
              <p:nvPr/>
            </p:nvCxnSpPr>
            <p:spPr>
              <a:xfrm>
                <a:off x="695325" y="1445622"/>
                <a:ext cx="0" cy="144379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019EB689-0328-4F3B-83F8-D3944FD70D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352622"/>
                <a:ext cx="93000" cy="93000"/>
              </a:xfrm>
              <a:prstGeom prst="rect">
                <a:avLst/>
              </a:prstGeom>
            </p:spPr>
          </p:pic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15D7A6B-F940-48FD-B21D-0240B3E428B6}"/>
              </a:ext>
            </a:extLst>
          </p:cNvPr>
          <p:cNvGrpSpPr/>
          <p:nvPr/>
        </p:nvGrpSpPr>
        <p:grpSpPr>
          <a:xfrm>
            <a:off x="6951465" y="4423381"/>
            <a:ext cx="2647313" cy="1167115"/>
            <a:chOff x="632156" y="4950017"/>
            <a:chExt cx="2647313" cy="116711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6493335-3C5C-46EF-8DE0-96E3EA80D660}"/>
                </a:ext>
              </a:extLst>
            </p:cNvPr>
            <p:cNvSpPr txBox="1"/>
            <p:nvPr/>
          </p:nvSpPr>
          <p:spPr>
            <a:xfrm>
              <a:off x="632156" y="4950017"/>
              <a:ext cx="697627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查重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E12C723-D068-4248-AD9A-BA97472C9660}"/>
                </a:ext>
              </a:extLst>
            </p:cNvPr>
            <p:cNvSpPr/>
            <p:nvPr/>
          </p:nvSpPr>
          <p:spPr>
            <a:xfrm>
              <a:off x="632156" y="5292932"/>
              <a:ext cx="2647313" cy="824200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2E380CE-A6E4-4DD3-8627-E451161AFE68}"/>
              </a:ext>
            </a:extLst>
          </p:cNvPr>
          <p:cNvGrpSpPr/>
          <p:nvPr/>
        </p:nvGrpSpPr>
        <p:grpSpPr>
          <a:xfrm flipV="1">
            <a:off x="6738105" y="3824553"/>
            <a:ext cx="304800" cy="1841596"/>
            <a:chOff x="6738105" y="3888814"/>
            <a:chExt cx="304800" cy="184159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D68E50E-F192-4A32-A3DC-09500B9EB502}"/>
                </a:ext>
              </a:extLst>
            </p:cNvPr>
            <p:cNvSpPr/>
            <p:nvPr/>
          </p:nvSpPr>
          <p:spPr>
            <a:xfrm>
              <a:off x="6738105" y="5425610"/>
              <a:ext cx="304800" cy="304800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D658DCE1-5B63-47EE-B3B8-94E649ECEE0A}"/>
                </a:ext>
              </a:extLst>
            </p:cNvPr>
            <p:cNvSpPr/>
            <p:nvPr/>
          </p:nvSpPr>
          <p:spPr>
            <a:xfrm>
              <a:off x="6799700" y="5487205"/>
              <a:ext cx="181610" cy="181610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655B928-B39D-4AB5-9AE9-A4ABA3571CFD}"/>
                </a:ext>
              </a:extLst>
            </p:cNvPr>
            <p:cNvGrpSpPr/>
            <p:nvPr/>
          </p:nvGrpSpPr>
          <p:grpSpPr>
            <a:xfrm>
              <a:off x="6844005" y="3888814"/>
              <a:ext cx="93000" cy="1536796"/>
              <a:chOff x="648825" y="1352622"/>
              <a:chExt cx="93000" cy="1536796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F0C4EF3D-45E4-4AC4-AD2C-DBE1F436DDE4}"/>
                  </a:ext>
                </a:extLst>
              </p:cNvPr>
              <p:cNvCxnSpPr>
                <a:cxnSpLocks/>
                <a:stCxn id="61" idx="2"/>
                <a:endCxn id="64" idx="0"/>
              </p:cNvCxnSpPr>
              <p:nvPr/>
            </p:nvCxnSpPr>
            <p:spPr>
              <a:xfrm>
                <a:off x="695325" y="1445622"/>
                <a:ext cx="0" cy="144379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55A9EBA6-D9E7-4335-B88A-F5D340829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352622"/>
                <a:ext cx="93000" cy="93000"/>
              </a:xfrm>
              <a:prstGeom prst="rect">
                <a:avLst/>
              </a:prstGeom>
            </p:spPr>
          </p:pic>
        </p:grp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4FBDB107-E5BD-4D7A-8301-511DE77FE95B}"/>
              </a:ext>
            </a:extLst>
          </p:cNvPr>
          <p:cNvSpPr txBox="1"/>
          <p:nvPr/>
        </p:nvSpPr>
        <p:spPr>
          <a:xfrm>
            <a:off x="1343842" y="1837672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2021.05</a:t>
            </a:r>
            <a:endParaRPr lang="en-US" sz="105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B9FB729-1331-4ABE-8D35-C2C96CE0CDC4}"/>
              </a:ext>
            </a:extLst>
          </p:cNvPr>
          <p:cNvSpPr txBox="1"/>
          <p:nvPr/>
        </p:nvSpPr>
        <p:spPr>
          <a:xfrm>
            <a:off x="5486786" y="1837672"/>
            <a:ext cx="806631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2021.011</a:t>
            </a:r>
            <a:endParaRPr lang="en-US" sz="105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9AD1D23-4F25-4F7A-867A-C1B148DCD4DB}"/>
              </a:ext>
            </a:extLst>
          </p:cNvPr>
          <p:cNvSpPr txBox="1"/>
          <p:nvPr/>
        </p:nvSpPr>
        <p:spPr>
          <a:xfrm>
            <a:off x="9629730" y="1837672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2022.05</a:t>
            </a:r>
            <a:endParaRPr lang="en-US" sz="105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4A9EBBA-DD1E-4E1D-A0E6-E9BDA1CC3E17}"/>
              </a:ext>
            </a:extLst>
          </p:cNvPr>
          <p:cNvSpPr txBox="1"/>
          <p:nvPr/>
        </p:nvSpPr>
        <p:spPr>
          <a:xfrm>
            <a:off x="3403598" y="4563510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2021.09</a:t>
            </a:r>
            <a:endParaRPr lang="en-US" sz="1050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05FF595-1A53-41C8-BE55-6A4ABC9156BD}"/>
              </a:ext>
            </a:extLst>
          </p:cNvPr>
          <p:cNvSpPr txBox="1"/>
          <p:nvPr/>
        </p:nvSpPr>
        <p:spPr>
          <a:xfrm>
            <a:off x="7546542" y="4563510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2022.01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613555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DFC4D27B-57C5-4310-A7A3-770E2A9EADDA}"/>
              </a:ext>
            </a:extLst>
          </p:cNvPr>
          <p:cNvGrpSpPr/>
          <p:nvPr/>
        </p:nvGrpSpPr>
        <p:grpSpPr>
          <a:xfrm flipH="1">
            <a:off x="6998613" y="3639417"/>
            <a:ext cx="2202786" cy="374786"/>
            <a:chOff x="2846598" y="496059"/>
            <a:chExt cx="3035510" cy="516467"/>
          </a:xfrm>
        </p:grpSpPr>
        <p:sp>
          <p:nvSpPr>
            <p:cNvPr id="383" name="箭头: 五边形 382">
              <a:extLst>
                <a:ext uri="{FF2B5EF4-FFF2-40B4-BE49-F238E27FC236}">
                  <a16:creationId xmlns:a16="http://schemas.microsoft.com/office/drawing/2014/main" id="{0BDB0F36-6A47-494A-AB49-0FF183CBEB07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84" name="组合 383">
              <a:extLst>
                <a:ext uri="{FF2B5EF4-FFF2-40B4-BE49-F238E27FC236}">
                  <a16:creationId xmlns:a16="http://schemas.microsoft.com/office/drawing/2014/main" id="{268E0A4D-BF87-4194-B715-CCF35EE38BDD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385" name="箭头: V 形 384">
                <a:extLst>
                  <a:ext uri="{FF2B5EF4-FFF2-40B4-BE49-F238E27FC236}">
                    <a16:creationId xmlns:a16="http://schemas.microsoft.com/office/drawing/2014/main" id="{935536B5-E982-4AE4-A100-42E9488AB297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6" name="箭头: V 形 385">
                <a:extLst>
                  <a:ext uri="{FF2B5EF4-FFF2-40B4-BE49-F238E27FC236}">
                    <a16:creationId xmlns:a16="http://schemas.microsoft.com/office/drawing/2014/main" id="{7619D555-13A0-4699-9930-5768C7620375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7" name="箭头: V 形 386">
                <a:extLst>
                  <a:ext uri="{FF2B5EF4-FFF2-40B4-BE49-F238E27FC236}">
                    <a16:creationId xmlns:a16="http://schemas.microsoft.com/office/drawing/2014/main" id="{B8017D93-FE26-4512-BBEB-92F56380D7AF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88" name="组合 387">
            <a:extLst>
              <a:ext uri="{FF2B5EF4-FFF2-40B4-BE49-F238E27FC236}">
                <a16:creationId xmlns:a16="http://schemas.microsoft.com/office/drawing/2014/main" id="{F9CBC19F-AEB1-4DE3-A057-BA23318C1BF3}"/>
              </a:ext>
            </a:extLst>
          </p:cNvPr>
          <p:cNvGrpSpPr/>
          <p:nvPr/>
        </p:nvGrpSpPr>
        <p:grpSpPr>
          <a:xfrm flipH="1">
            <a:off x="6998613" y="5107424"/>
            <a:ext cx="2202786" cy="374786"/>
            <a:chOff x="2846598" y="496059"/>
            <a:chExt cx="3035510" cy="516467"/>
          </a:xfrm>
        </p:grpSpPr>
        <p:sp>
          <p:nvSpPr>
            <p:cNvPr id="389" name="箭头: 五边形 388">
              <a:extLst>
                <a:ext uri="{FF2B5EF4-FFF2-40B4-BE49-F238E27FC236}">
                  <a16:creationId xmlns:a16="http://schemas.microsoft.com/office/drawing/2014/main" id="{EB262CBC-4985-464A-82E8-46ECE5AB17D9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FF9C0D0E-66EA-4852-880E-C1403E734000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391" name="箭头: V 形 390">
                <a:extLst>
                  <a:ext uri="{FF2B5EF4-FFF2-40B4-BE49-F238E27FC236}">
                    <a16:creationId xmlns:a16="http://schemas.microsoft.com/office/drawing/2014/main" id="{9E7A6230-FFDA-457B-8F3B-7DE4D9FD8023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2" name="箭头: V 形 391">
                <a:extLst>
                  <a:ext uri="{FF2B5EF4-FFF2-40B4-BE49-F238E27FC236}">
                    <a16:creationId xmlns:a16="http://schemas.microsoft.com/office/drawing/2014/main" id="{76814110-7EC3-4D65-AA08-1AEA74F0E4B9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3" name="箭头: V 形 392">
                <a:extLst>
                  <a:ext uri="{FF2B5EF4-FFF2-40B4-BE49-F238E27FC236}">
                    <a16:creationId xmlns:a16="http://schemas.microsoft.com/office/drawing/2014/main" id="{8705593D-4A88-42DC-9EA2-15D3E2B69244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15459DEE-8562-43AC-A0D8-4F6D84784042}"/>
              </a:ext>
            </a:extLst>
          </p:cNvPr>
          <p:cNvGrpSpPr/>
          <p:nvPr/>
        </p:nvGrpSpPr>
        <p:grpSpPr>
          <a:xfrm flipH="1">
            <a:off x="2367399" y="3182121"/>
            <a:ext cx="2202786" cy="374786"/>
            <a:chOff x="2846598" y="496059"/>
            <a:chExt cx="3035510" cy="516467"/>
          </a:xfrm>
        </p:grpSpPr>
        <p:sp>
          <p:nvSpPr>
            <p:cNvPr id="221" name="箭头: 五边形 220">
              <a:extLst>
                <a:ext uri="{FF2B5EF4-FFF2-40B4-BE49-F238E27FC236}">
                  <a16:creationId xmlns:a16="http://schemas.microsoft.com/office/drawing/2014/main" id="{2212C63C-6510-418F-AEA4-5C97AE6E8FEF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A323FD6A-CBA4-4438-9CBF-C39108B8DA90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223" name="箭头: V 形 222">
                <a:extLst>
                  <a:ext uri="{FF2B5EF4-FFF2-40B4-BE49-F238E27FC236}">
                    <a16:creationId xmlns:a16="http://schemas.microsoft.com/office/drawing/2014/main" id="{3AF0CDCD-7293-40D4-BFB5-1DD66AB43527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4" name="箭头: V 形 223">
                <a:extLst>
                  <a:ext uri="{FF2B5EF4-FFF2-40B4-BE49-F238E27FC236}">
                    <a16:creationId xmlns:a16="http://schemas.microsoft.com/office/drawing/2014/main" id="{BB9D471D-23A8-4EEC-A512-7E59E6CC6576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" name="箭头: V 形 224">
                <a:extLst>
                  <a:ext uri="{FF2B5EF4-FFF2-40B4-BE49-F238E27FC236}">
                    <a16:creationId xmlns:a16="http://schemas.microsoft.com/office/drawing/2014/main" id="{56AF7E32-9EC3-4AFB-BF13-8D7106E78110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A7648E7E-2931-4873-8481-459EC1232195}"/>
              </a:ext>
            </a:extLst>
          </p:cNvPr>
          <p:cNvGrpSpPr/>
          <p:nvPr/>
        </p:nvGrpSpPr>
        <p:grpSpPr>
          <a:xfrm flipH="1">
            <a:off x="2897979" y="4360185"/>
            <a:ext cx="1245258" cy="374786"/>
            <a:chOff x="2846598" y="496059"/>
            <a:chExt cx="1716004" cy="516467"/>
          </a:xfrm>
        </p:grpSpPr>
        <p:sp>
          <p:nvSpPr>
            <p:cNvPr id="239" name="箭头: 五边形 238">
              <a:extLst>
                <a:ext uri="{FF2B5EF4-FFF2-40B4-BE49-F238E27FC236}">
                  <a16:creationId xmlns:a16="http://schemas.microsoft.com/office/drawing/2014/main" id="{D6644597-5BF3-4B78-8D0E-F99B6C6DA5E0}"/>
                </a:ext>
              </a:extLst>
            </p:cNvPr>
            <p:cNvSpPr/>
            <p:nvPr/>
          </p:nvSpPr>
          <p:spPr>
            <a:xfrm flipH="1">
              <a:off x="3418307" y="496059"/>
              <a:ext cx="1144295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2F8AE3FA-F583-4AA4-9EDD-866755A4EDAE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241" name="箭头: V 形 240">
                <a:extLst>
                  <a:ext uri="{FF2B5EF4-FFF2-40B4-BE49-F238E27FC236}">
                    <a16:creationId xmlns:a16="http://schemas.microsoft.com/office/drawing/2014/main" id="{FE632F09-1A51-4D24-B3C4-0D4C58CD9E4B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2" name="箭头: V 形 241">
                <a:extLst>
                  <a:ext uri="{FF2B5EF4-FFF2-40B4-BE49-F238E27FC236}">
                    <a16:creationId xmlns:a16="http://schemas.microsoft.com/office/drawing/2014/main" id="{B70736C0-1341-4162-BB6F-518EEC40A810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3" name="箭头: V 形 242">
                <a:extLst>
                  <a:ext uri="{FF2B5EF4-FFF2-40B4-BE49-F238E27FC236}">
                    <a16:creationId xmlns:a16="http://schemas.microsoft.com/office/drawing/2014/main" id="{2D9999B4-0D7F-44FF-A506-CBDFA1980C92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9EBB9AC6-94F5-4EAA-8D37-467D0DA67E0B}"/>
              </a:ext>
            </a:extLst>
          </p:cNvPr>
          <p:cNvGrpSpPr/>
          <p:nvPr/>
        </p:nvGrpSpPr>
        <p:grpSpPr>
          <a:xfrm flipH="1">
            <a:off x="2367399" y="5504998"/>
            <a:ext cx="2202786" cy="374786"/>
            <a:chOff x="2846598" y="496059"/>
            <a:chExt cx="3035510" cy="516467"/>
          </a:xfrm>
        </p:grpSpPr>
        <p:sp>
          <p:nvSpPr>
            <p:cNvPr id="245" name="箭头: 五边形 244">
              <a:extLst>
                <a:ext uri="{FF2B5EF4-FFF2-40B4-BE49-F238E27FC236}">
                  <a16:creationId xmlns:a16="http://schemas.microsoft.com/office/drawing/2014/main" id="{403CE2AE-F9D6-46AE-A658-101A64A57C39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AC1F2626-34E3-48A0-8A25-8D4C691709DB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247" name="箭头: V 形 246">
                <a:extLst>
                  <a:ext uri="{FF2B5EF4-FFF2-40B4-BE49-F238E27FC236}">
                    <a16:creationId xmlns:a16="http://schemas.microsoft.com/office/drawing/2014/main" id="{F3AA8DDE-806A-46DD-B585-EBF2859D2A36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8" name="箭头: V 形 247">
                <a:extLst>
                  <a:ext uri="{FF2B5EF4-FFF2-40B4-BE49-F238E27FC236}">
                    <a16:creationId xmlns:a16="http://schemas.microsoft.com/office/drawing/2014/main" id="{AA01CF0C-83FF-45C5-8F28-226CE5A73313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9" name="箭头: V 形 248">
                <a:extLst>
                  <a:ext uri="{FF2B5EF4-FFF2-40B4-BE49-F238E27FC236}">
                    <a16:creationId xmlns:a16="http://schemas.microsoft.com/office/drawing/2014/main" id="{C782875B-A260-4849-AD49-FABEAE24D82A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75FCC06-6765-4F14-9538-77F265E61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4F5CDA4-1FFF-40A8-9193-5860A7327AA4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硬件框图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7ED460B-312E-44A9-A1A8-CA5A648518B7}"/>
              </a:ext>
            </a:extLst>
          </p:cNvPr>
          <p:cNvSpPr/>
          <p:nvPr/>
        </p:nvSpPr>
        <p:spPr>
          <a:xfrm>
            <a:off x="695325" y="1155700"/>
            <a:ext cx="10801345" cy="1465580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6029793-9F03-4C47-86F5-5C939EFCD6BE}"/>
              </a:ext>
            </a:extLst>
          </p:cNvPr>
          <p:cNvGrpSpPr/>
          <p:nvPr/>
        </p:nvGrpSpPr>
        <p:grpSpPr>
          <a:xfrm>
            <a:off x="869850" y="1305190"/>
            <a:ext cx="9293007" cy="1166601"/>
            <a:chOff x="632155" y="4826907"/>
            <a:chExt cx="9293007" cy="116660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95EC76C-B32A-4317-ABAF-23F43FE336C2}"/>
                </a:ext>
              </a:extLst>
            </p:cNvPr>
            <p:cNvSpPr txBox="1"/>
            <p:nvPr/>
          </p:nvSpPr>
          <p:spPr>
            <a:xfrm>
              <a:off x="632156" y="4826907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200C0D3-DD13-4A56-A3A2-7F8A37B2C6AD}"/>
                </a:ext>
              </a:extLst>
            </p:cNvPr>
            <p:cNvSpPr/>
            <p:nvPr/>
          </p:nvSpPr>
          <p:spPr>
            <a:xfrm>
              <a:off x="632155" y="5292932"/>
              <a:ext cx="9293007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381" name="组合 380">
            <a:extLst>
              <a:ext uri="{FF2B5EF4-FFF2-40B4-BE49-F238E27FC236}">
                <a16:creationId xmlns:a16="http://schemas.microsoft.com/office/drawing/2014/main" id="{9100D185-0849-400E-AEE6-17501B5EB7BC}"/>
              </a:ext>
            </a:extLst>
          </p:cNvPr>
          <p:cNvGrpSpPr/>
          <p:nvPr/>
        </p:nvGrpSpPr>
        <p:grpSpPr>
          <a:xfrm>
            <a:off x="4391166" y="2923006"/>
            <a:ext cx="3409668" cy="3409666"/>
            <a:chOff x="4256888" y="2923006"/>
            <a:chExt cx="3409668" cy="3409666"/>
          </a:xfrm>
        </p:grpSpPr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222EAB6C-F808-449B-BA6C-D96E04E7FBA6}"/>
                </a:ext>
              </a:extLst>
            </p:cNvPr>
            <p:cNvGrpSpPr/>
            <p:nvPr/>
          </p:nvGrpSpPr>
          <p:grpSpPr>
            <a:xfrm>
              <a:off x="4403772" y="3061019"/>
              <a:ext cx="3114197" cy="3114213"/>
              <a:chOff x="4413813" y="1695230"/>
              <a:chExt cx="2993984" cy="2994000"/>
            </a:xfrm>
          </p:grpSpPr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627E77AB-64DB-49F8-94B2-3CE5318D427E}"/>
                  </a:ext>
                </a:extLst>
              </p:cNvPr>
              <p:cNvSpPr/>
              <p:nvPr/>
            </p:nvSpPr>
            <p:spPr>
              <a:xfrm>
                <a:off x="4425354" y="1706776"/>
                <a:ext cx="2970908" cy="2970908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4" name="组合 253">
                <a:extLst>
                  <a:ext uri="{FF2B5EF4-FFF2-40B4-BE49-F238E27FC236}">
                    <a16:creationId xmlns:a16="http://schemas.microsoft.com/office/drawing/2014/main" id="{4CC6795E-AB79-4C17-A053-7E9B691BB743}"/>
                  </a:ext>
                </a:extLst>
              </p:cNvPr>
              <p:cNvGrpSpPr/>
              <p:nvPr/>
            </p:nvGrpSpPr>
            <p:grpSpPr>
              <a:xfrm>
                <a:off x="4413813" y="1695230"/>
                <a:ext cx="2993984" cy="2994000"/>
                <a:chOff x="2842276" y="-419100"/>
                <a:chExt cx="5577822" cy="5577840"/>
              </a:xfrm>
            </p:grpSpPr>
            <p:sp>
              <p:nvSpPr>
                <p:cNvPr id="255" name="弧形 254">
                  <a:extLst>
                    <a:ext uri="{FF2B5EF4-FFF2-40B4-BE49-F238E27FC236}">
                      <a16:creationId xmlns:a16="http://schemas.microsoft.com/office/drawing/2014/main" id="{4C7CA449-57FC-4C44-8DBC-E59096342CDE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6" name="弧形 255">
                  <a:extLst>
                    <a:ext uri="{FF2B5EF4-FFF2-40B4-BE49-F238E27FC236}">
                      <a16:creationId xmlns:a16="http://schemas.microsoft.com/office/drawing/2014/main" id="{BED9DE5D-1138-46CD-8DC2-AE3D345C0FAB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7" name="弧形 256">
                  <a:extLst>
                    <a:ext uri="{FF2B5EF4-FFF2-40B4-BE49-F238E27FC236}">
                      <a16:creationId xmlns:a16="http://schemas.microsoft.com/office/drawing/2014/main" id="{49AF7071-053D-44B9-9E2C-54A92CBC898E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8" name="弧形 257">
                  <a:extLst>
                    <a:ext uri="{FF2B5EF4-FFF2-40B4-BE49-F238E27FC236}">
                      <a16:creationId xmlns:a16="http://schemas.microsoft.com/office/drawing/2014/main" id="{4A69D20A-6B7B-47EB-A022-EFF7C17E068D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9" name="弧形 258">
                  <a:extLst>
                    <a:ext uri="{FF2B5EF4-FFF2-40B4-BE49-F238E27FC236}">
                      <a16:creationId xmlns:a16="http://schemas.microsoft.com/office/drawing/2014/main" id="{3F4E7B67-7DFF-4C95-B3C0-316978D8C739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0" name="弧形 259">
                  <a:extLst>
                    <a:ext uri="{FF2B5EF4-FFF2-40B4-BE49-F238E27FC236}">
                      <a16:creationId xmlns:a16="http://schemas.microsoft.com/office/drawing/2014/main" id="{D3ACEDFF-8051-4A24-A61D-729DB082E9A6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1" name="弧形 260">
                  <a:extLst>
                    <a:ext uri="{FF2B5EF4-FFF2-40B4-BE49-F238E27FC236}">
                      <a16:creationId xmlns:a16="http://schemas.microsoft.com/office/drawing/2014/main" id="{89A46F8B-4D8F-4C1D-8637-E070AFD68FB4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2" name="弧形 261">
                  <a:extLst>
                    <a:ext uri="{FF2B5EF4-FFF2-40B4-BE49-F238E27FC236}">
                      <a16:creationId xmlns:a16="http://schemas.microsoft.com/office/drawing/2014/main" id="{0AD93F05-C88B-4F14-AD99-FFEFA0AFF738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3" name="弧形 262">
                  <a:extLst>
                    <a:ext uri="{FF2B5EF4-FFF2-40B4-BE49-F238E27FC236}">
                      <a16:creationId xmlns:a16="http://schemas.microsoft.com/office/drawing/2014/main" id="{F4A2EC3E-B5FA-44AD-810B-CC461D589982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4" name="弧形 263">
                  <a:extLst>
                    <a:ext uri="{FF2B5EF4-FFF2-40B4-BE49-F238E27FC236}">
                      <a16:creationId xmlns:a16="http://schemas.microsoft.com/office/drawing/2014/main" id="{7B38182D-1127-4696-8034-4624B6AA5DA0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5" name="弧形 264">
                  <a:extLst>
                    <a:ext uri="{FF2B5EF4-FFF2-40B4-BE49-F238E27FC236}">
                      <a16:creationId xmlns:a16="http://schemas.microsoft.com/office/drawing/2014/main" id="{743C326D-E3E6-4386-A53F-32BD2C4FB478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6" name="弧形 265">
                  <a:extLst>
                    <a:ext uri="{FF2B5EF4-FFF2-40B4-BE49-F238E27FC236}">
                      <a16:creationId xmlns:a16="http://schemas.microsoft.com/office/drawing/2014/main" id="{196A3C23-DE60-443C-A549-42354C3EDC48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7" name="弧形 266">
                  <a:extLst>
                    <a:ext uri="{FF2B5EF4-FFF2-40B4-BE49-F238E27FC236}">
                      <a16:creationId xmlns:a16="http://schemas.microsoft.com/office/drawing/2014/main" id="{98F1CC27-EB4E-422D-BA40-D6203C5AD152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8" name="弧形 267">
                  <a:extLst>
                    <a:ext uri="{FF2B5EF4-FFF2-40B4-BE49-F238E27FC236}">
                      <a16:creationId xmlns:a16="http://schemas.microsoft.com/office/drawing/2014/main" id="{AF39C537-68DA-42FD-9537-9AED1DAF7FD7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9" name="弧形 268">
                  <a:extLst>
                    <a:ext uri="{FF2B5EF4-FFF2-40B4-BE49-F238E27FC236}">
                      <a16:creationId xmlns:a16="http://schemas.microsoft.com/office/drawing/2014/main" id="{33086589-1471-472D-BCD5-D78DCCDBF22D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0" name="弧形 269">
                  <a:extLst>
                    <a:ext uri="{FF2B5EF4-FFF2-40B4-BE49-F238E27FC236}">
                      <a16:creationId xmlns:a16="http://schemas.microsoft.com/office/drawing/2014/main" id="{9D1223C4-3351-4D33-9078-197449129F9F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1" name="弧形 270">
                  <a:extLst>
                    <a:ext uri="{FF2B5EF4-FFF2-40B4-BE49-F238E27FC236}">
                      <a16:creationId xmlns:a16="http://schemas.microsoft.com/office/drawing/2014/main" id="{0CDE1EF6-CABE-4D76-8FCC-C87A2DF2ABF2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2" name="弧形 271">
                  <a:extLst>
                    <a:ext uri="{FF2B5EF4-FFF2-40B4-BE49-F238E27FC236}">
                      <a16:creationId xmlns:a16="http://schemas.microsoft.com/office/drawing/2014/main" id="{2F041652-6EDF-4CAF-B449-3FDD8ED6121C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3" name="弧形 272">
                  <a:extLst>
                    <a:ext uri="{FF2B5EF4-FFF2-40B4-BE49-F238E27FC236}">
                      <a16:creationId xmlns:a16="http://schemas.microsoft.com/office/drawing/2014/main" id="{A16C8D31-C74C-4275-88DA-BA52FBE3EDB0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4" name="弧形 273">
                  <a:extLst>
                    <a:ext uri="{FF2B5EF4-FFF2-40B4-BE49-F238E27FC236}">
                      <a16:creationId xmlns:a16="http://schemas.microsoft.com/office/drawing/2014/main" id="{DFE773C3-6297-4229-ABF9-140CAEB3D6AF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5" name="弧形 274">
                  <a:extLst>
                    <a:ext uri="{FF2B5EF4-FFF2-40B4-BE49-F238E27FC236}">
                      <a16:creationId xmlns:a16="http://schemas.microsoft.com/office/drawing/2014/main" id="{A8AEBF6E-11D3-4EE0-A587-F4260310CCDC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6" name="弧形 275">
                  <a:extLst>
                    <a:ext uri="{FF2B5EF4-FFF2-40B4-BE49-F238E27FC236}">
                      <a16:creationId xmlns:a16="http://schemas.microsoft.com/office/drawing/2014/main" id="{042718AA-9A6E-42E4-B12D-D3EE280E3618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7" name="弧形 276">
                  <a:extLst>
                    <a:ext uri="{FF2B5EF4-FFF2-40B4-BE49-F238E27FC236}">
                      <a16:creationId xmlns:a16="http://schemas.microsoft.com/office/drawing/2014/main" id="{9A458B38-C5F4-42EE-B720-380E439EF3B0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8" name="弧形 277">
                  <a:extLst>
                    <a:ext uri="{FF2B5EF4-FFF2-40B4-BE49-F238E27FC236}">
                      <a16:creationId xmlns:a16="http://schemas.microsoft.com/office/drawing/2014/main" id="{8B1C4B4F-AF12-4EBB-86BF-2622030BC225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D5D657FD-D0AF-4594-8D48-C6174644CE58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045CFDC9-ED8E-4BB2-851F-3CD076A54657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F71A521E-0BDD-4E95-AC77-6CEC41833C8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02A513C0-012A-4058-8BE2-DF5E2DD00528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3F2E147F-2158-4282-A2CF-6C531B6EC5E4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ECDB7B16-928C-450D-AB0D-E14F0ADE3A34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6BC3E755-BF97-4997-9F8C-B35F291C1B53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3EA996C5-361D-4267-BFB1-38DE551C74B2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BFB3BD0F-568D-49DB-9D5F-2C680589D589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00608814-A3ED-4C98-833C-965DD49AD41F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2EDDACE3-33D8-4AF6-8F0B-3E604E6E6312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7A21517F-846B-4908-971A-CDBE9F17682E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138EE228-9C75-4390-875B-1757BAEFCA40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40297C16-0D56-4B2A-AAE5-96E0125C75C3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D8AA3C23-9314-4DCD-A865-7B5BBCC379EB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9FB9BB30-DC48-4DD1-8E88-A7EA09BE8E63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F8BE579E-189F-4E53-9779-3B5B976D7F0D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E0FD0FAB-754A-48C3-BF82-A1DB332583B6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BCE47905-83D9-4DE1-8937-A8A590E7F252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8E9744C5-0E8A-498C-8B40-B704B7CB96A8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8E780BB7-DA9B-4C81-B2AC-846BF8B8CFC3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E459D416-0FB7-48DA-B85A-5128261FE721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F31D6F92-F56A-4DD6-92ED-E689E891F1A1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E9459D89-43F9-47C9-B251-644C685BBFDF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912B00D9-2A66-4B08-8AA4-D3FCDC4FB38C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0EFCB997-6D7D-450F-B803-C94F25AD5756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50A24D4E-666A-4F99-AC71-04C549C56E1B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A0F1EE1A-9D8F-4214-9E0C-84E50679F542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1440996B-C1DE-4E74-9074-E1913E455F5B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3D2FDA98-55F4-4EAD-A0EE-5909FFD079B1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B8015FD4-719C-4758-9411-D02ACC800009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24AAB308-283F-4B25-840E-C634C67491D0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A9D5612B-5206-4D3E-9EB5-3EE1C1766924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B2F14E9A-64FE-4931-8B34-487DFED3A598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0367A4BA-8A14-44EC-845A-6975A7E76D53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4" name="弧形 313">
                  <a:extLst>
                    <a:ext uri="{FF2B5EF4-FFF2-40B4-BE49-F238E27FC236}">
                      <a16:creationId xmlns:a16="http://schemas.microsoft.com/office/drawing/2014/main" id="{9F5A57FA-1327-43CE-AED8-CA8C75C90080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5" name="弧形 314">
                  <a:extLst>
                    <a:ext uri="{FF2B5EF4-FFF2-40B4-BE49-F238E27FC236}">
                      <a16:creationId xmlns:a16="http://schemas.microsoft.com/office/drawing/2014/main" id="{488196E1-1CD8-42FF-99BB-65B3C8214A81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6" name="弧形 315">
                  <a:extLst>
                    <a:ext uri="{FF2B5EF4-FFF2-40B4-BE49-F238E27FC236}">
                      <a16:creationId xmlns:a16="http://schemas.microsoft.com/office/drawing/2014/main" id="{665B339E-90A6-4E39-944D-ECBB31FD19B0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7" name="弧形 316">
                  <a:extLst>
                    <a:ext uri="{FF2B5EF4-FFF2-40B4-BE49-F238E27FC236}">
                      <a16:creationId xmlns:a16="http://schemas.microsoft.com/office/drawing/2014/main" id="{E090AC7D-7EB3-4013-92F8-2AA20F071DE0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8" name="弧形 317">
                  <a:extLst>
                    <a:ext uri="{FF2B5EF4-FFF2-40B4-BE49-F238E27FC236}">
                      <a16:creationId xmlns:a16="http://schemas.microsoft.com/office/drawing/2014/main" id="{334466C8-E31F-4102-A42C-B8DFE188EF1A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9" name="弧形 318">
                  <a:extLst>
                    <a:ext uri="{FF2B5EF4-FFF2-40B4-BE49-F238E27FC236}">
                      <a16:creationId xmlns:a16="http://schemas.microsoft.com/office/drawing/2014/main" id="{6C28010D-CFF3-4F9E-88A6-92A246F58690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0" name="弧形 319">
                  <a:extLst>
                    <a:ext uri="{FF2B5EF4-FFF2-40B4-BE49-F238E27FC236}">
                      <a16:creationId xmlns:a16="http://schemas.microsoft.com/office/drawing/2014/main" id="{91AFBD10-D3C4-4A84-8201-9215AA33B97B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1" name="弧形 320">
                  <a:extLst>
                    <a:ext uri="{FF2B5EF4-FFF2-40B4-BE49-F238E27FC236}">
                      <a16:creationId xmlns:a16="http://schemas.microsoft.com/office/drawing/2014/main" id="{1968EED7-C853-4445-BB6F-10B469EDB1A3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2" name="弧形 321">
                  <a:extLst>
                    <a:ext uri="{FF2B5EF4-FFF2-40B4-BE49-F238E27FC236}">
                      <a16:creationId xmlns:a16="http://schemas.microsoft.com/office/drawing/2014/main" id="{EAF4B099-9E13-4DF4-9371-6FE51BFDC19C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3" name="弧形 322">
                  <a:extLst>
                    <a:ext uri="{FF2B5EF4-FFF2-40B4-BE49-F238E27FC236}">
                      <a16:creationId xmlns:a16="http://schemas.microsoft.com/office/drawing/2014/main" id="{4C68AA12-A0A8-4A3B-B6F3-55456DA698FC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4" name="弧形 323">
                  <a:extLst>
                    <a:ext uri="{FF2B5EF4-FFF2-40B4-BE49-F238E27FC236}">
                      <a16:creationId xmlns:a16="http://schemas.microsoft.com/office/drawing/2014/main" id="{637CACE1-6A51-4AD9-AE3E-432DA19EA568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5" name="弧形 324">
                  <a:extLst>
                    <a:ext uri="{FF2B5EF4-FFF2-40B4-BE49-F238E27FC236}">
                      <a16:creationId xmlns:a16="http://schemas.microsoft.com/office/drawing/2014/main" id="{7351C93A-C851-4226-A506-33A6CDD35F08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6" name="弧形 325">
                  <a:extLst>
                    <a:ext uri="{FF2B5EF4-FFF2-40B4-BE49-F238E27FC236}">
                      <a16:creationId xmlns:a16="http://schemas.microsoft.com/office/drawing/2014/main" id="{8A3A9B97-1D2C-406F-B195-654FD52EF4E0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7" name="弧形 326">
                  <a:extLst>
                    <a:ext uri="{FF2B5EF4-FFF2-40B4-BE49-F238E27FC236}">
                      <a16:creationId xmlns:a16="http://schemas.microsoft.com/office/drawing/2014/main" id="{CC1DEC1F-26F6-4EF0-814F-D1D143739463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8" name="弧形 327">
                  <a:extLst>
                    <a:ext uri="{FF2B5EF4-FFF2-40B4-BE49-F238E27FC236}">
                      <a16:creationId xmlns:a16="http://schemas.microsoft.com/office/drawing/2014/main" id="{8BEF1D35-855D-425D-951C-A6055F2E3D96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9" name="弧形 328">
                  <a:extLst>
                    <a:ext uri="{FF2B5EF4-FFF2-40B4-BE49-F238E27FC236}">
                      <a16:creationId xmlns:a16="http://schemas.microsoft.com/office/drawing/2014/main" id="{1042F690-4E93-4FBA-BC07-37EC39BA8581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0" name="弧形 329">
                  <a:extLst>
                    <a:ext uri="{FF2B5EF4-FFF2-40B4-BE49-F238E27FC236}">
                      <a16:creationId xmlns:a16="http://schemas.microsoft.com/office/drawing/2014/main" id="{76A4A668-9AED-414F-8366-661F17D6D477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1" name="弧形 330">
                  <a:extLst>
                    <a:ext uri="{FF2B5EF4-FFF2-40B4-BE49-F238E27FC236}">
                      <a16:creationId xmlns:a16="http://schemas.microsoft.com/office/drawing/2014/main" id="{59C85AED-EC79-4E9B-BF94-07EBF2758E15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2" name="弧形 331">
                  <a:extLst>
                    <a:ext uri="{FF2B5EF4-FFF2-40B4-BE49-F238E27FC236}">
                      <a16:creationId xmlns:a16="http://schemas.microsoft.com/office/drawing/2014/main" id="{9DEA3D42-92EB-415C-8C21-AD4ED813F3FC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3" name="弧形 332">
                  <a:extLst>
                    <a:ext uri="{FF2B5EF4-FFF2-40B4-BE49-F238E27FC236}">
                      <a16:creationId xmlns:a16="http://schemas.microsoft.com/office/drawing/2014/main" id="{56B89D11-ED4F-401E-A3B3-4485218CE597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4" name="弧形 333">
                  <a:extLst>
                    <a:ext uri="{FF2B5EF4-FFF2-40B4-BE49-F238E27FC236}">
                      <a16:creationId xmlns:a16="http://schemas.microsoft.com/office/drawing/2014/main" id="{E92CBE48-971E-4995-B911-78FCDE60A056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5" name="弧形 334">
                  <a:extLst>
                    <a:ext uri="{FF2B5EF4-FFF2-40B4-BE49-F238E27FC236}">
                      <a16:creationId xmlns:a16="http://schemas.microsoft.com/office/drawing/2014/main" id="{E882A6D4-4F3F-4AA8-AF88-B680B7B50BF5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6" name="弧形 335">
                  <a:extLst>
                    <a:ext uri="{FF2B5EF4-FFF2-40B4-BE49-F238E27FC236}">
                      <a16:creationId xmlns:a16="http://schemas.microsoft.com/office/drawing/2014/main" id="{7F6860B5-16AD-4880-9976-743E2D0F11BC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7" name="弧形 336">
                  <a:extLst>
                    <a:ext uri="{FF2B5EF4-FFF2-40B4-BE49-F238E27FC236}">
                      <a16:creationId xmlns:a16="http://schemas.microsoft.com/office/drawing/2014/main" id="{C065A90B-AA4C-4AFD-B0C2-A37B7392F3A3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" name="弧形 337">
                  <a:extLst>
                    <a:ext uri="{FF2B5EF4-FFF2-40B4-BE49-F238E27FC236}">
                      <a16:creationId xmlns:a16="http://schemas.microsoft.com/office/drawing/2014/main" id="{0E5E382C-E7BB-485F-9E48-97691EE53BA4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9" name="弧形 338">
                  <a:extLst>
                    <a:ext uri="{FF2B5EF4-FFF2-40B4-BE49-F238E27FC236}">
                      <a16:creationId xmlns:a16="http://schemas.microsoft.com/office/drawing/2014/main" id="{C7083976-F880-4214-A7AE-F21160671D47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0" name="弧形 339">
                  <a:extLst>
                    <a:ext uri="{FF2B5EF4-FFF2-40B4-BE49-F238E27FC236}">
                      <a16:creationId xmlns:a16="http://schemas.microsoft.com/office/drawing/2014/main" id="{C29A2FDA-E583-4B03-A9C5-CA25C059AF07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1" name="弧形 340">
                  <a:extLst>
                    <a:ext uri="{FF2B5EF4-FFF2-40B4-BE49-F238E27FC236}">
                      <a16:creationId xmlns:a16="http://schemas.microsoft.com/office/drawing/2014/main" id="{9EB88907-EE5F-46E9-9DB4-D096D55F0813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2" name="弧形 341">
                  <a:extLst>
                    <a:ext uri="{FF2B5EF4-FFF2-40B4-BE49-F238E27FC236}">
                      <a16:creationId xmlns:a16="http://schemas.microsoft.com/office/drawing/2014/main" id="{53F5C2E0-C2B9-4ACD-9953-865FEB02484E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3" name="弧形 342">
                  <a:extLst>
                    <a:ext uri="{FF2B5EF4-FFF2-40B4-BE49-F238E27FC236}">
                      <a16:creationId xmlns:a16="http://schemas.microsoft.com/office/drawing/2014/main" id="{6C3CF5EB-6BC6-496A-9E92-A5FB15A4538E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4" name="弧形 343">
                  <a:extLst>
                    <a:ext uri="{FF2B5EF4-FFF2-40B4-BE49-F238E27FC236}">
                      <a16:creationId xmlns:a16="http://schemas.microsoft.com/office/drawing/2014/main" id="{69A3081E-0DB0-490E-B1D9-331CE4CEB24B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5" name="弧形 344">
                  <a:extLst>
                    <a:ext uri="{FF2B5EF4-FFF2-40B4-BE49-F238E27FC236}">
                      <a16:creationId xmlns:a16="http://schemas.microsoft.com/office/drawing/2014/main" id="{C2A837A4-0432-4096-99DE-74C8621D5B8D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6" name="弧形 345">
                  <a:extLst>
                    <a:ext uri="{FF2B5EF4-FFF2-40B4-BE49-F238E27FC236}">
                      <a16:creationId xmlns:a16="http://schemas.microsoft.com/office/drawing/2014/main" id="{08185871-EC23-4283-8FEB-91D5F18B3AC7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7" name="弧形 346">
                  <a:extLst>
                    <a:ext uri="{FF2B5EF4-FFF2-40B4-BE49-F238E27FC236}">
                      <a16:creationId xmlns:a16="http://schemas.microsoft.com/office/drawing/2014/main" id="{80D68C3C-2D1E-4DC1-AE1E-FC84360016C5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8" name="弧形 347">
                  <a:extLst>
                    <a:ext uri="{FF2B5EF4-FFF2-40B4-BE49-F238E27FC236}">
                      <a16:creationId xmlns:a16="http://schemas.microsoft.com/office/drawing/2014/main" id="{16CFD79D-6E48-4756-9977-28E15E4A52F0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9" name="弧形 348">
                  <a:extLst>
                    <a:ext uri="{FF2B5EF4-FFF2-40B4-BE49-F238E27FC236}">
                      <a16:creationId xmlns:a16="http://schemas.microsoft.com/office/drawing/2014/main" id="{81FB202B-4D6A-4F49-9507-CB65906A03C1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0" name="弧形 349">
                  <a:extLst>
                    <a:ext uri="{FF2B5EF4-FFF2-40B4-BE49-F238E27FC236}">
                      <a16:creationId xmlns:a16="http://schemas.microsoft.com/office/drawing/2014/main" id="{4DFA0E9D-47D7-4D45-A329-E07A8C741C31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1" name="弧形 350">
                  <a:extLst>
                    <a:ext uri="{FF2B5EF4-FFF2-40B4-BE49-F238E27FC236}">
                      <a16:creationId xmlns:a16="http://schemas.microsoft.com/office/drawing/2014/main" id="{F2744E70-E50F-4643-8866-005B33A98280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弧形 351">
                  <a:extLst>
                    <a:ext uri="{FF2B5EF4-FFF2-40B4-BE49-F238E27FC236}">
                      <a16:creationId xmlns:a16="http://schemas.microsoft.com/office/drawing/2014/main" id="{739A74B6-8420-4E80-9CA5-36355A6D23F3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3" name="弧形 352">
                  <a:extLst>
                    <a:ext uri="{FF2B5EF4-FFF2-40B4-BE49-F238E27FC236}">
                      <a16:creationId xmlns:a16="http://schemas.microsoft.com/office/drawing/2014/main" id="{55AFD7C8-FBC6-47C8-AF9B-F9DEE1AA873E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弧形 353">
                  <a:extLst>
                    <a:ext uri="{FF2B5EF4-FFF2-40B4-BE49-F238E27FC236}">
                      <a16:creationId xmlns:a16="http://schemas.microsoft.com/office/drawing/2014/main" id="{7F8C4213-56B2-4E1F-8EB0-019186F042C2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5FB536E5-1049-4169-9DA9-A46ECC0B91A9}"/>
                </a:ext>
              </a:extLst>
            </p:cNvPr>
            <p:cNvGrpSpPr/>
            <p:nvPr/>
          </p:nvGrpSpPr>
          <p:grpSpPr>
            <a:xfrm>
              <a:off x="4256888" y="2923006"/>
              <a:ext cx="3409668" cy="3409666"/>
              <a:chOff x="4548954" y="3473603"/>
              <a:chExt cx="2825536" cy="2825534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3C98D61A-C730-48BE-8345-A535EB95154C}"/>
                  </a:ext>
                </a:extLst>
              </p:cNvPr>
              <p:cNvGrpSpPr/>
              <p:nvPr/>
            </p:nvGrpSpPr>
            <p:grpSpPr>
              <a:xfrm>
                <a:off x="4548954" y="3473603"/>
                <a:ext cx="2825536" cy="2825534"/>
                <a:chOff x="4770254" y="3615541"/>
                <a:chExt cx="2023800" cy="2023798"/>
              </a:xfrm>
            </p:grpSpPr>
            <p:sp>
              <p:nvSpPr>
                <p:cNvPr id="96" name="Oval 21_1">
                  <a:extLst>
                    <a:ext uri="{FF2B5EF4-FFF2-40B4-BE49-F238E27FC236}">
                      <a16:creationId xmlns:a16="http://schemas.microsoft.com/office/drawing/2014/main" id="{7B0CD401-BE17-4BF6-8B47-60F972BF3364}"/>
                    </a:ext>
                  </a:extLst>
                </p:cNvPr>
                <p:cNvSpPr/>
                <p:nvPr/>
              </p:nvSpPr>
              <p:spPr>
                <a:xfrm rot="5400000">
                  <a:off x="5008119" y="3833068"/>
                  <a:ext cx="1566959" cy="156695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alpha val="18000"/>
                      </a:schemeClr>
                    </a:gs>
                    <a:gs pos="75000">
                      <a:schemeClr val="accent3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7" name="Oval 21_2">
                  <a:extLst>
                    <a:ext uri="{FF2B5EF4-FFF2-40B4-BE49-F238E27FC236}">
                      <a16:creationId xmlns:a16="http://schemas.microsoft.com/office/drawing/2014/main" id="{D6701AA3-3C09-4231-AA2B-1A9F9F3C5292}"/>
                    </a:ext>
                  </a:extLst>
                </p:cNvPr>
                <p:cNvSpPr/>
                <p:nvPr/>
              </p:nvSpPr>
              <p:spPr>
                <a:xfrm rot="5400000">
                  <a:off x="4917041" y="3856423"/>
                  <a:ext cx="1749119" cy="1520245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8" name="Oval 21_2_1">
                  <a:extLst>
                    <a:ext uri="{FF2B5EF4-FFF2-40B4-BE49-F238E27FC236}">
                      <a16:creationId xmlns:a16="http://schemas.microsoft.com/office/drawing/2014/main" id="{E9F1E694-C489-49E4-9833-D2A0C1D6624F}"/>
                    </a:ext>
                  </a:extLst>
                </p:cNvPr>
                <p:cNvSpPr/>
                <p:nvPr/>
              </p:nvSpPr>
              <p:spPr>
                <a:xfrm rot="10800000">
                  <a:off x="4917041" y="3856422"/>
                  <a:ext cx="1749119" cy="1520246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9" name="Oval 21_2_1_1">
                  <a:extLst>
                    <a:ext uri="{FF2B5EF4-FFF2-40B4-BE49-F238E27FC236}">
                      <a16:creationId xmlns:a16="http://schemas.microsoft.com/office/drawing/2014/main" id="{E2E91D23-63EF-48E1-A766-F587B4306E35}"/>
                    </a:ext>
                  </a:extLst>
                </p:cNvPr>
                <p:cNvSpPr/>
                <p:nvPr/>
              </p:nvSpPr>
              <p:spPr>
                <a:xfrm rot="2700000">
                  <a:off x="4917041" y="3856423"/>
                  <a:ext cx="1749119" cy="1520245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0" name="Oval 21_2_1_1_1">
                  <a:extLst>
                    <a:ext uri="{FF2B5EF4-FFF2-40B4-BE49-F238E27FC236}">
                      <a16:creationId xmlns:a16="http://schemas.microsoft.com/office/drawing/2014/main" id="{020A41D1-5282-4C5C-A5FF-37B5C2BA779C}"/>
                    </a:ext>
                  </a:extLst>
                </p:cNvPr>
                <p:cNvSpPr/>
                <p:nvPr/>
              </p:nvSpPr>
              <p:spPr>
                <a:xfrm rot="8100000">
                  <a:off x="4917041" y="3856422"/>
                  <a:ext cx="1749119" cy="1520246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7F58E767-3EDA-492E-9A06-E4F49F72E08E}"/>
                    </a:ext>
                  </a:extLst>
                </p:cNvPr>
                <p:cNvSpPr/>
                <p:nvPr/>
              </p:nvSpPr>
              <p:spPr>
                <a:xfrm rot="5400000">
                  <a:off x="4976347" y="3801292"/>
                  <a:ext cx="1630508" cy="1630505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accent2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2" name="Oval 7_1">
                  <a:extLst>
                    <a:ext uri="{FF2B5EF4-FFF2-40B4-BE49-F238E27FC236}">
                      <a16:creationId xmlns:a16="http://schemas.microsoft.com/office/drawing/2014/main" id="{A80EBBD9-4454-4A7B-9FB5-A71EBF2B8546}"/>
                    </a:ext>
                  </a:extLst>
                </p:cNvPr>
                <p:cNvSpPr/>
                <p:nvPr/>
              </p:nvSpPr>
              <p:spPr>
                <a:xfrm rot="5400000">
                  <a:off x="5001753" y="3826698"/>
                  <a:ext cx="1579695" cy="1579693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accent2"/>
                  </a:solidFill>
                  <a:prstDash val="sysDash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3" name="Oval 7_1_1">
                  <a:extLst>
                    <a:ext uri="{FF2B5EF4-FFF2-40B4-BE49-F238E27FC236}">
                      <a16:creationId xmlns:a16="http://schemas.microsoft.com/office/drawing/2014/main" id="{8BC974C2-5D8B-474D-AD11-970A718C5AAA}"/>
                    </a:ext>
                  </a:extLst>
                </p:cNvPr>
                <p:cNvSpPr/>
                <p:nvPr/>
              </p:nvSpPr>
              <p:spPr>
                <a:xfrm rot="5400000">
                  <a:off x="5054761" y="3879706"/>
                  <a:ext cx="1473679" cy="1473676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accent2"/>
                  </a:solidFill>
                  <a:prstDash val="sysDot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74C04E19-5BF0-4107-B468-834E6B861F67}"/>
                    </a:ext>
                  </a:extLst>
                </p:cNvPr>
                <p:cNvSpPr/>
                <p:nvPr/>
              </p:nvSpPr>
              <p:spPr>
                <a:xfrm>
                  <a:off x="6471458" y="497992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4DF813A5-8A11-4E4A-B59F-2884A03AF223}"/>
                    </a:ext>
                  </a:extLst>
                </p:cNvPr>
                <p:cNvSpPr/>
                <p:nvPr/>
              </p:nvSpPr>
              <p:spPr>
                <a:xfrm>
                  <a:off x="5053812" y="5070107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FAFD18-5B3E-46B4-91DA-8F2ACDDC021D}"/>
                    </a:ext>
                  </a:extLst>
                </p:cNvPr>
                <p:cNvSpPr/>
                <p:nvPr/>
              </p:nvSpPr>
              <p:spPr>
                <a:xfrm>
                  <a:off x="5354418" y="399307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17D9AE5-B93D-4B54-81F0-9B2B78A9F1B1}"/>
                    </a:ext>
                  </a:extLst>
                </p:cNvPr>
                <p:cNvSpPr/>
                <p:nvPr/>
              </p:nvSpPr>
              <p:spPr>
                <a:xfrm>
                  <a:off x="5604924" y="3873003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431D6C96-3259-41F7-98C4-E90D52CB45EB}"/>
                    </a:ext>
                  </a:extLst>
                </p:cNvPr>
                <p:cNvSpPr/>
                <p:nvPr/>
              </p:nvSpPr>
              <p:spPr>
                <a:xfrm>
                  <a:off x="5463396" y="3862953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CF75D4E7-6731-4D69-A831-8A17B969D31D}"/>
                    </a:ext>
                  </a:extLst>
                </p:cNvPr>
                <p:cNvSpPr/>
                <p:nvPr/>
              </p:nvSpPr>
              <p:spPr>
                <a:xfrm>
                  <a:off x="6380246" y="4168570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F750A1DC-B17A-4171-907F-D4DC9D77EE8B}"/>
                    </a:ext>
                  </a:extLst>
                </p:cNvPr>
                <p:cNvSpPr/>
                <p:nvPr/>
              </p:nvSpPr>
              <p:spPr>
                <a:xfrm>
                  <a:off x="5914306" y="5410968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C11CB725-E313-440B-B902-9B0BEE5A019A}"/>
                    </a:ext>
                  </a:extLst>
                </p:cNvPr>
                <p:cNvSpPr/>
                <p:nvPr/>
              </p:nvSpPr>
              <p:spPr>
                <a:xfrm>
                  <a:off x="5445230" y="5370557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A2EBF28E-0DB9-4A2C-95CB-7F4E6567F5B2}"/>
                    </a:ext>
                  </a:extLst>
                </p:cNvPr>
                <p:cNvSpPr/>
                <p:nvPr/>
              </p:nvSpPr>
              <p:spPr>
                <a:xfrm>
                  <a:off x="5041812" y="4692030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474B7094-30F8-4E6B-8C1A-BCA28F2093B6}"/>
                    </a:ext>
                  </a:extLst>
                </p:cNvPr>
                <p:cNvSpPr/>
                <p:nvPr/>
              </p:nvSpPr>
              <p:spPr>
                <a:xfrm>
                  <a:off x="5041072" y="4344360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2BC6CBD9-140B-44D1-B705-015972ABC36A}"/>
                    </a:ext>
                  </a:extLst>
                </p:cNvPr>
                <p:cNvSpPr/>
                <p:nvPr/>
              </p:nvSpPr>
              <p:spPr>
                <a:xfrm>
                  <a:off x="5156007" y="399307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8E686063-4CD0-4944-B31F-A14BB85A3F6C}"/>
                    </a:ext>
                  </a:extLst>
                </p:cNvPr>
                <p:cNvSpPr/>
                <p:nvPr/>
              </p:nvSpPr>
              <p:spPr>
                <a:xfrm>
                  <a:off x="6351547" y="5175906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11411973-78EC-4598-9091-15CDAF0C1B90}"/>
                    </a:ext>
                  </a:extLst>
                </p:cNvPr>
                <p:cNvSpPr/>
                <p:nvPr/>
              </p:nvSpPr>
              <p:spPr>
                <a:xfrm>
                  <a:off x="5590574" y="5341323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2162600D-C6E4-46A1-AC96-C2CFFBB64B11}"/>
                    </a:ext>
                  </a:extLst>
                </p:cNvPr>
                <p:cNvSpPr/>
                <p:nvPr/>
              </p:nvSpPr>
              <p:spPr>
                <a:xfrm>
                  <a:off x="6442758" y="4255066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5FA9DE1A-3119-4AB5-8A7B-C6FC937A9BB3}"/>
                    </a:ext>
                  </a:extLst>
                </p:cNvPr>
                <p:cNvSpPr/>
                <p:nvPr/>
              </p:nvSpPr>
              <p:spPr>
                <a:xfrm>
                  <a:off x="6258339" y="397872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06900663-8185-4150-AD74-BCB26B531B8F}"/>
                    </a:ext>
                  </a:extLst>
                </p:cNvPr>
                <p:cNvSpPr/>
                <p:nvPr/>
              </p:nvSpPr>
              <p:spPr>
                <a:xfrm>
                  <a:off x="5928185" y="381774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id="{F69BC34C-DDD9-4878-BACA-626EC2356D0D}"/>
                    </a:ext>
                  </a:extLst>
                </p:cNvPr>
                <p:cNvGrpSpPr/>
                <p:nvPr/>
              </p:nvGrpSpPr>
              <p:grpSpPr>
                <a:xfrm>
                  <a:off x="5301516" y="4221478"/>
                  <a:ext cx="983479" cy="54078"/>
                  <a:chOff x="1188376" y="2685655"/>
                  <a:chExt cx="1850472" cy="101750"/>
                </a:xfrm>
              </p:grpSpPr>
              <p:grpSp>
                <p:nvGrpSpPr>
                  <p:cNvPr id="82" name="组合 81">
                    <a:extLst>
                      <a:ext uri="{FF2B5EF4-FFF2-40B4-BE49-F238E27FC236}">
                        <a16:creationId xmlns:a16="http://schemas.microsoft.com/office/drawing/2014/main" id="{34FCFE3D-205A-4758-9801-A9D719B77CAE}"/>
                      </a:ext>
                    </a:extLst>
                  </p:cNvPr>
                  <p:cNvGrpSpPr/>
                  <p:nvPr/>
                </p:nvGrpSpPr>
                <p:grpSpPr>
                  <a:xfrm>
                    <a:off x="1188376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90" name="平行四边形 89">
                      <a:extLst>
                        <a:ext uri="{FF2B5EF4-FFF2-40B4-BE49-F238E27FC236}">
                          <a16:creationId xmlns:a16="http://schemas.microsoft.com/office/drawing/2014/main" id="{F915199D-7FD8-46F5-9C60-F7DB586EF01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1" name="平行四边形 90">
                      <a:extLst>
                        <a:ext uri="{FF2B5EF4-FFF2-40B4-BE49-F238E27FC236}">
                          <a16:creationId xmlns:a16="http://schemas.microsoft.com/office/drawing/2014/main" id="{815E83FB-FEA7-4E45-A925-4D93997243D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2" name="平行四边形 91">
                      <a:extLst>
                        <a:ext uri="{FF2B5EF4-FFF2-40B4-BE49-F238E27FC236}">
                          <a16:creationId xmlns:a16="http://schemas.microsoft.com/office/drawing/2014/main" id="{0D2C32CF-A2F5-4020-A0EC-D3FF2ADFC1C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3" name="平行四边形 92">
                      <a:extLst>
                        <a:ext uri="{FF2B5EF4-FFF2-40B4-BE49-F238E27FC236}">
                          <a16:creationId xmlns:a16="http://schemas.microsoft.com/office/drawing/2014/main" id="{5F363962-C432-460E-AF96-ECE2FCD0CFE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4" name="平行四边形 93">
                      <a:extLst>
                        <a:ext uri="{FF2B5EF4-FFF2-40B4-BE49-F238E27FC236}">
                          <a16:creationId xmlns:a16="http://schemas.microsoft.com/office/drawing/2014/main" id="{D2D2424A-C6D9-490C-A2DD-93C487080B8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5" name="平行四边形 94">
                      <a:extLst>
                        <a:ext uri="{FF2B5EF4-FFF2-40B4-BE49-F238E27FC236}">
                          <a16:creationId xmlns:a16="http://schemas.microsoft.com/office/drawing/2014/main" id="{776883A5-EE80-4C77-A3C5-1D1C3EB98AE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  <p:grpSp>
                <p:nvGrpSpPr>
                  <p:cNvPr id="83" name="组合 82">
                    <a:extLst>
                      <a:ext uri="{FF2B5EF4-FFF2-40B4-BE49-F238E27FC236}">
                        <a16:creationId xmlns:a16="http://schemas.microsoft.com/office/drawing/2014/main" id="{9031251F-7F46-456E-BC37-94B2CCB62EBF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156749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84" name="平行四边形 83">
                      <a:extLst>
                        <a:ext uri="{FF2B5EF4-FFF2-40B4-BE49-F238E27FC236}">
                          <a16:creationId xmlns:a16="http://schemas.microsoft.com/office/drawing/2014/main" id="{2CC67A5B-F195-4AE5-8F56-25FF2567B7C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5" name="平行四边形 84">
                      <a:extLst>
                        <a:ext uri="{FF2B5EF4-FFF2-40B4-BE49-F238E27FC236}">
                          <a16:creationId xmlns:a16="http://schemas.microsoft.com/office/drawing/2014/main" id="{7496608D-748B-47CB-8F50-A397600A961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6" name="平行四边形 85">
                      <a:extLst>
                        <a:ext uri="{FF2B5EF4-FFF2-40B4-BE49-F238E27FC236}">
                          <a16:creationId xmlns:a16="http://schemas.microsoft.com/office/drawing/2014/main" id="{29D17B73-E712-4F96-854D-974F58394C7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7" name="平行四边形 86">
                      <a:extLst>
                        <a:ext uri="{FF2B5EF4-FFF2-40B4-BE49-F238E27FC236}">
                          <a16:creationId xmlns:a16="http://schemas.microsoft.com/office/drawing/2014/main" id="{1EFEB8C1-3F7E-44DE-B935-FC020584231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8" name="平行四边形 87">
                      <a:extLst>
                        <a:ext uri="{FF2B5EF4-FFF2-40B4-BE49-F238E27FC236}">
                          <a16:creationId xmlns:a16="http://schemas.microsoft.com/office/drawing/2014/main" id="{C40777FD-9C36-4911-BE6C-C9AA8AF390A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9" name="平行四边形 88">
                      <a:extLst>
                        <a:ext uri="{FF2B5EF4-FFF2-40B4-BE49-F238E27FC236}">
                          <a16:creationId xmlns:a16="http://schemas.microsoft.com/office/drawing/2014/main" id="{59DA11DC-FCFF-471F-ABE2-44857B9C52E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</p:grpSp>
            <p:grpSp>
              <p:nvGrpSpPr>
                <p:cNvPr id="67" name="组合 66">
                  <a:extLst>
                    <a:ext uri="{FF2B5EF4-FFF2-40B4-BE49-F238E27FC236}">
                      <a16:creationId xmlns:a16="http://schemas.microsoft.com/office/drawing/2014/main" id="{7A605185-D75F-40BE-8561-29EE707125BC}"/>
                    </a:ext>
                  </a:extLst>
                </p:cNvPr>
                <p:cNvGrpSpPr/>
                <p:nvPr/>
              </p:nvGrpSpPr>
              <p:grpSpPr>
                <a:xfrm flipV="1">
                  <a:off x="5301516" y="4958430"/>
                  <a:ext cx="983479" cy="54078"/>
                  <a:chOff x="1188376" y="2685655"/>
                  <a:chExt cx="1850472" cy="101750"/>
                </a:xfrm>
              </p:grpSpPr>
              <p:grpSp>
                <p:nvGrpSpPr>
                  <p:cNvPr id="68" name="组合 67">
                    <a:extLst>
                      <a:ext uri="{FF2B5EF4-FFF2-40B4-BE49-F238E27FC236}">
                        <a16:creationId xmlns:a16="http://schemas.microsoft.com/office/drawing/2014/main" id="{3046A283-DE36-4D1C-A1D6-4C8EEE05585C}"/>
                      </a:ext>
                    </a:extLst>
                  </p:cNvPr>
                  <p:cNvGrpSpPr/>
                  <p:nvPr/>
                </p:nvGrpSpPr>
                <p:grpSpPr>
                  <a:xfrm>
                    <a:off x="1188376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76" name="平行四边形 75">
                      <a:extLst>
                        <a:ext uri="{FF2B5EF4-FFF2-40B4-BE49-F238E27FC236}">
                          <a16:creationId xmlns:a16="http://schemas.microsoft.com/office/drawing/2014/main" id="{F1DFE796-63C7-49E9-A571-11028923056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7" name="平行四边形 76">
                      <a:extLst>
                        <a:ext uri="{FF2B5EF4-FFF2-40B4-BE49-F238E27FC236}">
                          <a16:creationId xmlns:a16="http://schemas.microsoft.com/office/drawing/2014/main" id="{64483F60-FD80-4320-929E-4DB78603F79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8" name="平行四边形 77">
                      <a:extLst>
                        <a:ext uri="{FF2B5EF4-FFF2-40B4-BE49-F238E27FC236}">
                          <a16:creationId xmlns:a16="http://schemas.microsoft.com/office/drawing/2014/main" id="{69A2D68D-358C-433C-8E6D-E130B8D623D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9" name="平行四边形 78">
                      <a:extLst>
                        <a:ext uri="{FF2B5EF4-FFF2-40B4-BE49-F238E27FC236}">
                          <a16:creationId xmlns:a16="http://schemas.microsoft.com/office/drawing/2014/main" id="{7B42A456-2AA1-4087-9C80-2A26175FE69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0" name="平行四边形 79">
                      <a:extLst>
                        <a:ext uri="{FF2B5EF4-FFF2-40B4-BE49-F238E27FC236}">
                          <a16:creationId xmlns:a16="http://schemas.microsoft.com/office/drawing/2014/main" id="{E2666469-4730-435A-ADAB-DF1BB775D80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1" name="平行四边形 80">
                      <a:extLst>
                        <a:ext uri="{FF2B5EF4-FFF2-40B4-BE49-F238E27FC236}">
                          <a16:creationId xmlns:a16="http://schemas.microsoft.com/office/drawing/2014/main" id="{400EA5B0-C636-412E-89FE-43CDC60DA98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  <p:grpSp>
                <p:nvGrpSpPr>
                  <p:cNvPr id="69" name="组合 68">
                    <a:extLst>
                      <a:ext uri="{FF2B5EF4-FFF2-40B4-BE49-F238E27FC236}">
                        <a16:creationId xmlns:a16="http://schemas.microsoft.com/office/drawing/2014/main" id="{BADEA327-405D-44E6-BE67-B77C8A321BA2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156749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70" name="平行四边形 69">
                      <a:extLst>
                        <a:ext uri="{FF2B5EF4-FFF2-40B4-BE49-F238E27FC236}">
                          <a16:creationId xmlns:a16="http://schemas.microsoft.com/office/drawing/2014/main" id="{06F05334-2E63-45A1-B5EB-0B850A7EB71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1" name="平行四边形 70">
                      <a:extLst>
                        <a:ext uri="{FF2B5EF4-FFF2-40B4-BE49-F238E27FC236}">
                          <a16:creationId xmlns:a16="http://schemas.microsoft.com/office/drawing/2014/main" id="{7079F35F-C059-40BB-8899-766CA628538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2" name="平行四边形 71">
                      <a:extLst>
                        <a:ext uri="{FF2B5EF4-FFF2-40B4-BE49-F238E27FC236}">
                          <a16:creationId xmlns:a16="http://schemas.microsoft.com/office/drawing/2014/main" id="{088064EA-DEB2-46B7-8944-B8FD66D2660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3" name="平行四边形 72">
                      <a:extLst>
                        <a:ext uri="{FF2B5EF4-FFF2-40B4-BE49-F238E27FC236}">
                          <a16:creationId xmlns:a16="http://schemas.microsoft.com/office/drawing/2014/main" id="{C68C8231-93F3-42F5-ACA9-C1AFD609D30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4" name="平行四边形 73">
                      <a:extLst>
                        <a:ext uri="{FF2B5EF4-FFF2-40B4-BE49-F238E27FC236}">
                          <a16:creationId xmlns:a16="http://schemas.microsoft.com/office/drawing/2014/main" id="{9315BF08-6972-4798-B1FA-244087D2032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5" name="平行四边形 74">
                      <a:extLst>
                        <a:ext uri="{FF2B5EF4-FFF2-40B4-BE49-F238E27FC236}">
                          <a16:creationId xmlns:a16="http://schemas.microsoft.com/office/drawing/2014/main" id="{19FAA99C-5557-438C-9221-E9F41F3BE3A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</p:grp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id="{CD8876B2-9077-4FE1-B1E0-3FC65273F049}"/>
                    </a:ext>
                  </a:extLst>
                </p:cNvPr>
                <p:cNvGrpSpPr/>
                <p:nvPr/>
              </p:nvGrpSpPr>
              <p:grpSpPr>
                <a:xfrm>
                  <a:off x="4770254" y="3615541"/>
                  <a:ext cx="2023800" cy="2023798"/>
                  <a:chOff x="1382195" y="3252643"/>
                  <a:chExt cx="1135380" cy="1135380"/>
                </a:xfrm>
              </p:grpSpPr>
              <p:sp>
                <p:nvSpPr>
                  <p:cNvPr id="115" name="椭圆 114">
                    <a:extLst>
                      <a:ext uri="{FF2B5EF4-FFF2-40B4-BE49-F238E27FC236}">
                        <a16:creationId xmlns:a16="http://schemas.microsoft.com/office/drawing/2014/main" id="{475B9B2C-4D2A-4025-80E6-7F36E4ADBCDA}"/>
                      </a:ext>
                    </a:extLst>
                  </p:cNvPr>
                  <p:cNvSpPr/>
                  <p:nvPr/>
                </p:nvSpPr>
                <p:spPr>
                  <a:xfrm>
                    <a:off x="1382195" y="3252643"/>
                    <a:ext cx="1135380" cy="1135380"/>
                  </a:xfrm>
                  <a:prstGeom prst="ellipse">
                    <a:avLst/>
                  </a:prstGeom>
                  <a:noFill/>
                  <a:ln w="6350" cap="flat" cmpd="sng" algn="ctr">
                    <a:solidFill>
                      <a:schemeClr val="accent1"/>
                    </a:solidFill>
                    <a:prstDash val="sysDot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16" name="Oval 38_1">
                    <a:extLst>
                      <a:ext uri="{FF2B5EF4-FFF2-40B4-BE49-F238E27FC236}">
                        <a16:creationId xmlns:a16="http://schemas.microsoft.com/office/drawing/2014/main" id="{EF6D71F3-3663-4126-BAED-69C7D937FA2C}"/>
                      </a:ext>
                    </a:extLst>
                  </p:cNvPr>
                  <p:cNvSpPr/>
                  <p:nvPr/>
                </p:nvSpPr>
                <p:spPr>
                  <a:xfrm>
                    <a:off x="1432795" y="3303243"/>
                    <a:ext cx="1034180" cy="1034180"/>
                  </a:xfrm>
                  <a:prstGeom prst="ellipse">
                    <a:avLst/>
                  </a:prstGeom>
                  <a:noFill/>
                  <a:ln w="1270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17" name="Oval 38_1_1">
                    <a:extLst>
                      <a:ext uri="{FF2B5EF4-FFF2-40B4-BE49-F238E27FC236}">
                        <a16:creationId xmlns:a16="http://schemas.microsoft.com/office/drawing/2014/main" id="{0F980E81-EDE4-4981-BC3C-F58FE6CC11B0}"/>
                      </a:ext>
                    </a:extLst>
                  </p:cNvPr>
                  <p:cNvSpPr/>
                  <p:nvPr/>
                </p:nvSpPr>
                <p:spPr>
                  <a:xfrm>
                    <a:off x="1432795" y="3303243"/>
                    <a:ext cx="1034180" cy="1034180"/>
                  </a:xfrm>
                  <a:prstGeom prst="arc">
                    <a:avLst>
                      <a:gd name="adj1" fmla="val 16360691"/>
                      <a:gd name="adj2" fmla="val 21319550"/>
                    </a:avLst>
                  </a:prstGeom>
                  <a:noFill/>
                  <a:ln w="41275" cap="rnd" cmpd="sng" algn="ctr">
                    <a:solidFill>
                      <a:schemeClr val="accent1"/>
                    </a:solidFill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18" name="Oval 38_1_2">
                    <a:extLst>
                      <a:ext uri="{FF2B5EF4-FFF2-40B4-BE49-F238E27FC236}">
                        <a16:creationId xmlns:a16="http://schemas.microsoft.com/office/drawing/2014/main" id="{4D3D8CA5-ED89-4DB8-9137-4A045D2D38B6}"/>
                      </a:ext>
                    </a:extLst>
                  </p:cNvPr>
                  <p:cNvSpPr/>
                  <p:nvPr/>
                </p:nvSpPr>
                <p:spPr>
                  <a:xfrm>
                    <a:off x="1458195" y="3328643"/>
                    <a:ext cx="983380" cy="983380"/>
                  </a:xfrm>
                  <a:prstGeom prst="arc">
                    <a:avLst>
                      <a:gd name="adj1" fmla="val 3964199"/>
                      <a:gd name="adj2" fmla="val 12354755"/>
                    </a:avLst>
                  </a:prstGeom>
                  <a:noFill/>
                  <a:ln w="6350" cap="flat" cmpd="sng" algn="ctr">
                    <a:solidFill>
                      <a:schemeClr val="accent1"/>
                    </a:solidFill>
                    <a:prstDash val="dash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</p:grp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A0E2B9E6-97DF-4808-A029-1DA812606282}"/>
                  </a:ext>
                </a:extLst>
              </p:cNvPr>
              <p:cNvSpPr txBox="1"/>
              <p:nvPr/>
            </p:nvSpPr>
            <p:spPr>
              <a:xfrm>
                <a:off x="5056297" y="4369586"/>
                <a:ext cx="1810851" cy="99469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sz="3600" b="1" spc="3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单片机</a:t>
                </a:r>
                <a:endParaRPr lang="en-US" altLang="zh-CN" sz="36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3600" b="1" spc="3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数据处理</a:t>
                </a:r>
              </a:p>
            </p:txBody>
          </p:sp>
        </p:grp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EEA06772-B7E0-4EC8-A57D-37990CF728E3}"/>
              </a:ext>
            </a:extLst>
          </p:cNvPr>
          <p:cNvGrpSpPr/>
          <p:nvPr/>
        </p:nvGrpSpPr>
        <p:grpSpPr>
          <a:xfrm>
            <a:off x="701104" y="2930664"/>
            <a:ext cx="2193006" cy="794396"/>
            <a:chOff x="1160906" y="2964275"/>
            <a:chExt cx="2690843" cy="974733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599D9C90-7323-49D5-8A44-4416806D40B9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A41194D-96C5-4411-85A7-D7EBB8ECFB87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39" name="等腰三角形 138">
                <a:extLst>
                  <a:ext uri="{FF2B5EF4-FFF2-40B4-BE49-F238E27FC236}">
                    <a16:creationId xmlns:a16="http://schemas.microsoft.com/office/drawing/2014/main" id="{21255C2B-AD8B-451E-9303-D344F8CA241F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ABE7E4A9-6516-4717-B61C-7BCB4E8FAF48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3852EA4-F68C-49C5-B8C2-9F57D24F1F36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ACF2039-E1BC-4BA3-8E75-3039D4C292D2}"/>
                </a:ext>
              </a:extLst>
            </p:cNvPr>
            <p:cNvSpPr txBox="1"/>
            <p:nvPr/>
          </p:nvSpPr>
          <p:spPr>
            <a:xfrm>
              <a:off x="1652110" y="3087115"/>
              <a:ext cx="1423387" cy="72905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GY906</a:t>
              </a:r>
            </a:p>
            <a:p>
              <a:pPr algn="ctr"/>
              <a:r>
                <a:rPr lang="zh-CN" altLang="en-US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红外测温</a:t>
              </a: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52D3F19E-75BF-40FE-A667-CC73993FD976}"/>
              </a:ext>
            </a:extLst>
          </p:cNvPr>
          <p:cNvGrpSpPr/>
          <p:nvPr/>
        </p:nvGrpSpPr>
        <p:grpSpPr>
          <a:xfrm>
            <a:off x="701104" y="4081025"/>
            <a:ext cx="2193006" cy="794396"/>
            <a:chOff x="1160906" y="2964275"/>
            <a:chExt cx="2690843" cy="974733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A3692159-B5BE-40CF-A407-86D65F1433A2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CCCC69E-2F0A-46B4-8B64-7E946533BFE1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88" name="等腰三角形 187">
                <a:extLst>
                  <a:ext uri="{FF2B5EF4-FFF2-40B4-BE49-F238E27FC236}">
                    <a16:creationId xmlns:a16="http://schemas.microsoft.com/office/drawing/2014/main" id="{EBAF3F7A-1BFC-419E-A1B9-6D0364EBC7E8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96773F50-AD02-41FB-BC2A-29D33C00FBA4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FF630C67-FA4B-466F-A600-FC20C9C0551E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115EE3E5-B86F-4917-9FC9-D9D7C336EF03}"/>
                </a:ext>
              </a:extLst>
            </p:cNvPr>
            <p:cNvSpPr txBox="1"/>
            <p:nvPr/>
          </p:nvSpPr>
          <p:spPr>
            <a:xfrm>
              <a:off x="1589631" y="3225053"/>
              <a:ext cx="1548346" cy="4531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按键设计</a:t>
              </a:r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F8707AE6-B598-4D16-A9DB-8B7C76320B8A}"/>
              </a:ext>
            </a:extLst>
          </p:cNvPr>
          <p:cNvGrpSpPr/>
          <p:nvPr/>
        </p:nvGrpSpPr>
        <p:grpSpPr>
          <a:xfrm>
            <a:off x="701104" y="5231386"/>
            <a:ext cx="2193006" cy="794396"/>
            <a:chOff x="1160906" y="2964275"/>
            <a:chExt cx="2690843" cy="974733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BC2679EF-1024-4990-A078-F88E2DBD51AD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5DA66A87-AE90-438F-AAE7-9B3877F2D125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95" name="等腰三角形 194">
                <a:extLst>
                  <a:ext uri="{FF2B5EF4-FFF2-40B4-BE49-F238E27FC236}">
                    <a16:creationId xmlns:a16="http://schemas.microsoft.com/office/drawing/2014/main" id="{4BB56FEC-0173-401C-BF40-F86C15E5C502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51E3D9DB-B30E-4AB8-B8AC-1C4A170EDDF1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6D266EAC-CF7F-4CEF-BCB4-B24DED3EEF4F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F09ED822-A69E-4187-9974-368C034A2A65}"/>
                </a:ext>
              </a:extLst>
            </p:cNvPr>
            <p:cNvSpPr txBox="1"/>
            <p:nvPr/>
          </p:nvSpPr>
          <p:spPr>
            <a:xfrm>
              <a:off x="1589631" y="3225053"/>
              <a:ext cx="1548346" cy="4531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按键储存</a:t>
              </a:r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FD2AAC69-5A35-4ABA-88B5-267C86D6ADA7}"/>
              </a:ext>
            </a:extLst>
          </p:cNvPr>
          <p:cNvGrpSpPr/>
          <p:nvPr/>
        </p:nvGrpSpPr>
        <p:grpSpPr>
          <a:xfrm>
            <a:off x="9294021" y="3397627"/>
            <a:ext cx="2193006" cy="794396"/>
            <a:chOff x="1160906" y="2964275"/>
            <a:chExt cx="2690843" cy="974733"/>
          </a:xfrm>
        </p:grpSpPr>
        <p:grpSp>
          <p:nvGrpSpPr>
            <p:cNvPr id="356" name="组合 355">
              <a:extLst>
                <a:ext uri="{FF2B5EF4-FFF2-40B4-BE49-F238E27FC236}">
                  <a16:creationId xmlns:a16="http://schemas.microsoft.com/office/drawing/2014/main" id="{6D8565F5-E140-4792-B02D-9BD30A2346C8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8FDCBCFB-F3CE-448A-8004-69B35D21C5FB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59" name="等腰三角形 358">
                <a:extLst>
                  <a:ext uri="{FF2B5EF4-FFF2-40B4-BE49-F238E27FC236}">
                    <a16:creationId xmlns:a16="http://schemas.microsoft.com/office/drawing/2014/main" id="{321752A9-9CBD-4E66-898B-BCA63B2154D6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360" name="直接连接符 359">
                <a:extLst>
                  <a:ext uri="{FF2B5EF4-FFF2-40B4-BE49-F238E27FC236}">
                    <a16:creationId xmlns:a16="http://schemas.microsoft.com/office/drawing/2014/main" id="{C42E193D-8F1C-4606-90B3-D8BACF508AF1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61" name="直接连接符 360">
                <a:extLst>
                  <a:ext uri="{FF2B5EF4-FFF2-40B4-BE49-F238E27FC236}">
                    <a16:creationId xmlns:a16="http://schemas.microsoft.com/office/drawing/2014/main" id="{C89C9C04-1E61-477F-B762-555CFD55BDBD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57" name="文本框 356">
              <a:extLst>
                <a:ext uri="{FF2B5EF4-FFF2-40B4-BE49-F238E27FC236}">
                  <a16:creationId xmlns:a16="http://schemas.microsoft.com/office/drawing/2014/main" id="{82BFB635-8C6D-4F43-96F4-A53E5276CD15}"/>
                </a:ext>
              </a:extLst>
            </p:cNvPr>
            <p:cNvSpPr txBox="1"/>
            <p:nvPr/>
          </p:nvSpPr>
          <p:spPr>
            <a:xfrm>
              <a:off x="1589631" y="3055113"/>
              <a:ext cx="1548346" cy="79305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液晶显示</a:t>
              </a:r>
              <a:endParaRPr lang="en-US" altLang="zh-CN" sz="1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当前信息</a:t>
              </a:r>
            </a:p>
          </p:txBody>
        </p:sp>
      </p:grpSp>
      <p:grpSp>
        <p:nvGrpSpPr>
          <p:cNvPr id="362" name="组合 361">
            <a:extLst>
              <a:ext uri="{FF2B5EF4-FFF2-40B4-BE49-F238E27FC236}">
                <a16:creationId xmlns:a16="http://schemas.microsoft.com/office/drawing/2014/main" id="{58673ABE-755E-42CA-9FF2-D40FED4B9641}"/>
              </a:ext>
            </a:extLst>
          </p:cNvPr>
          <p:cNvGrpSpPr/>
          <p:nvPr/>
        </p:nvGrpSpPr>
        <p:grpSpPr>
          <a:xfrm>
            <a:off x="9294021" y="4900285"/>
            <a:ext cx="2193006" cy="794396"/>
            <a:chOff x="1160906" y="2964275"/>
            <a:chExt cx="2690843" cy="974733"/>
          </a:xfrm>
        </p:grpSpPr>
        <p:grpSp>
          <p:nvGrpSpPr>
            <p:cNvPr id="363" name="组合 362">
              <a:extLst>
                <a:ext uri="{FF2B5EF4-FFF2-40B4-BE49-F238E27FC236}">
                  <a16:creationId xmlns:a16="http://schemas.microsoft.com/office/drawing/2014/main" id="{83AED0D5-8971-4A19-920A-8D166D304DBC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33C5B8F8-80EA-4280-8A73-BD040350087C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66" name="等腰三角形 365">
                <a:extLst>
                  <a:ext uri="{FF2B5EF4-FFF2-40B4-BE49-F238E27FC236}">
                    <a16:creationId xmlns:a16="http://schemas.microsoft.com/office/drawing/2014/main" id="{C662C398-6020-49AA-8D13-6D62C3E66CF4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53040292-A3F1-4019-A223-EA70A5DE9D2E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68" name="直接连接符 367">
                <a:extLst>
                  <a:ext uri="{FF2B5EF4-FFF2-40B4-BE49-F238E27FC236}">
                    <a16:creationId xmlns:a16="http://schemas.microsoft.com/office/drawing/2014/main" id="{5464D9B2-DC62-47A6-932B-6878FA74C82D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CC5CD36D-069F-409F-B2E8-6E9C0AE10936}"/>
                </a:ext>
              </a:extLst>
            </p:cNvPr>
            <p:cNvSpPr txBox="1"/>
            <p:nvPr/>
          </p:nvSpPr>
          <p:spPr>
            <a:xfrm>
              <a:off x="1589631" y="3055113"/>
              <a:ext cx="1548346" cy="79305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蜂鸣器</a:t>
              </a:r>
              <a:endParaRPr lang="en-US" altLang="zh-CN" sz="1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判断报警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17994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E97E9BEC-EA69-4B16-ACD5-78CE75702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BBDC19E4-070E-496A-9CED-28B48204F514}"/>
              </a:ext>
            </a:extLst>
          </p:cNvPr>
          <p:cNvSpPr/>
          <p:nvPr/>
        </p:nvSpPr>
        <p:spPr>
          <a:xfrm rot="10800000">
            <a:off x="6045939" y="1752600"/>
            <a:ext cx="6146061" cy="3585026"/>
          </a:xfrm>
          <a:prstGeom prst="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EDB4125-48E7-4511-802F-7BE015DBE4F5}"/>
              </a:ext>
            </a:extLst>
          </p:cNvPr>
          <p:cNvSpPr txBox="1"/>
          <p:nvPr/>
        </p:nvSpPr>
        <p:spPr>
          <a:xfrm>
            <a:off x="587375" y="328552"/>
            <a:ext cx="2698175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红外测温流程图</a:t>
            </a:r>
          </a:p>
        </p:txBody>
      </p:sp>
      <p:grpSp>
        <p:nvGrpSpPr>
          <p:cNvPr id="716" name="组合 715">
            <a:extLst>
              <a:ext uri="{FF2B5EF4-FFF2-40B4-BE49-F238E27FC236}">
                <a16:creationId xmlns:a16="http://schemas.microsoft.com/office/drawing/2014/main" id="{FDF7BCBC-EA20-4074-B72D-355869040AEA}"/>
              </a:ext>
            </a:extLst>
          </p:cNvPr>
          <p:cNvGrpSpPr/>
          <p:nvPr/>
        </p:nvGrpSpPr>
        <p:grpSpPr>
          <a:xfrm>
            <a:off x="3460910" y="1182358"/>
            <a:ext cx="2514600" cy="5073329"/>
            <a:chOff x="3318576" y="1182358"/>
            <a:chExt cx="2514600" cy="5073329"/>
          </a:xfrm>
        </p:grpSpPr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F6FEE964-41D4-4036-9738-5407613DEC64}"/>
                </a:ext>
              </a:extLst>
            </p:cNvPr>
            <p:cNvGrpSpPr/>
            <p:nvPr/>
          </p:nvGrpSpPr>
          <p:grpSpPr>
            <a:xfrm>
              <a:off x="3318576" y="1182358"/>
              <a:ext cx="2514600" cy="486291"/>
              <a:chOff x="3318576" y="973620"/>
              <a:chExt cx="2514600" cy="486291"/>
            </a:xfrm>
          </p:grpSpPr>
          <p:grpSp>
            <p:nvGrpSpPr>
              <p:cNvPr id="506" name="组合 505">
                <a:extLst>
                  <a:ext uri="{FF2B5EF4-FFF2-40B4-BE49-F238E27FC236}">
                    <a16:creationId xmlns:a16="http://schemas.microsoft.com/office/drawing/2014/main" id="{7933C100-8E3C-4761-B6B4-83776B10E41C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436" name="图片 43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FBFA77EF-5DEA-4DC5-9BB4-1BBAFE4E87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413" name="矩形: 剪去对角 412">
                  <a:extLst>
                    <a:ext uri="{FF2B5EF4-FFF2-40B4-BE49-F238E27FC236}">
                      <a16:creationId xmlns:a16="http://schemas.microsoft.com/office/drawing/2014/main" id="{A780C955-C45A-4720-A25E-2B235E01B8E4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21" name="矩形 620">
                <a:extLst>
                  <a:ext uri="{FF2B5EF4-FFF2-40B4-BE49-F238E27FC236}">
                    <a16:creationId xmlns:a16="http://schemas.microsoft.com/office/drawing/2014/main" id="{D243203A-E187-4844-A4B9-2B2F9EB3092C}"/>
                  </a:ext>
                </a:extLst>
              </p:cNvPr>
              <p:cNvSpPr/>
              <p:nvPr/>
            </p:nvSpPr>
            <p:spPr>
              <a:xfrm>
                <a:off x="4329655" y="973620"/>
                <a:ext cx="492443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开始</a:t>
                </a:r>
              </a:p>
            </p:txBody>
          </p:sp>
        </p:grpSp>
        <p:grpSp>
          <p:nvGrpSpPr>
            <p:cNvPr id="623" name="组合 622">
              <a:extLst>
                <a:ext uri="{FF2B5EF4-FFF2-40B4-BE49-F238E27FC236}">
                  <a16:creationId xmlns:a16="http://schemas.microsoft.com/office/drawing/2014/main" id="{4FD8024D-2D88-407E-BD01-D5436284B562}"/>
                </a:ext>
              </a:extLst>
            </p:cNvPr>
            <p:cNvGrpSpPr/>
            <p:nvPr/>
          </p:nvGrpSpPr>
          <p:grpSpPr>
            <a:xfrm>
              <a:off x="3318576" y="1661991"/>
              <a:ext cx="2514600" cy="486291"/>
              <a:chOff x="3318576" y="973620"/>
              <a:chExt cx="2514600" cy="486291"/>
            </a:xfrm>
          </p:grpSpPr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0A0D9787-06DB-479E-8DBD-7B39F67BB27A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26" name="图片 62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A62D4023-96F1-435E-BBB8-815E91B0A8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27" name="矩形: 剪去对角 626">
                  <a:extLst>
                    <a:ext uri="{FF2B5EF4-FFF2-40B4-BE49-F238E27FC236}">
                      <a16:creationId xmlns:a16="http://schemas.microsoft.com/office/drawing/2014/main" id="{4B787F73-7439-4059-964E-2D2BA1D4E9CB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25" name="矩形 624">
                <a:extLst>
                  <a:ext uri="{FF2B5EF4-FFF2-40B4-BE49-F238E27FC236}">
                    <a16:creationId xmlns:a16="http://schemas.microsoft.com/office/drawing/2014/main" id="{77129C5A-1718-4C7A-9A40-5D48F804BB77}"/>
                  </a:ext>
                </a:extLst>
              </p:cNvPr>
              <p:cNvSpPr/>
              <p:nvPr/>
            </p:nvSpPr>
            <p:spPr>
              <a:xfrm>
                <a:off x="4098823" y="973620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发送起始位</a:t>
                </a:r>
              </a:p>
            </p:txBody>
          </p:sp>
        </p:grpSp>
        <p:grpSp>
          <p:nvGrpSpPr>
            <p:cNvPr id="628" name="组合 627">
              <a:extLst>
                <a:ext uri="{FF2B5EF4-FFF2-40B4-BE49-F238E27FC236}">
                  <a16:creationId xmlns:a16="http://schemas.microsoft.com/office/drawing/2014/main" id="{3F3E2704-427B-4959-979E-68D6CA169047}"/>
                </a:ext>
              </a:extLst>
            </p:cNvPr>
            <p:cNvGrpSpPr/>
            <p:nvPr/>
          </p:nvGrpSpPr>
          <p:grpSpPr>
            <a:xfrm>
              <a:off x="3318576" y="2141624"/>
              <a:ext cx="2514600" cy="486291"/>
              <a:chOff x="3318576" y="973620"/>
              <a:chExt cx="2514600" cy="486291"/>
            </a:xfrm>
          </p:grpSpPr>
          <p:grpSp>
            <p:nvGrpSpPr>
              <p:cNvPr id="629" name="组合 628">
                <a:extLst>
                  <a:ext uri="{FF2B5EF4-FFF2-40B4-BE49-F238E27FC236}">
                    <a16:creationId xmlns:a16="http://schemas.microsoft.com/office/drawing/2014/main" id="{E13015FE-4529-46C5-8838-3572FAAC682E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31" name="图片 63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63080534-D417-49C0-8E12-95E37F7588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32" name="矩形: 剪去对角 631">
                  <a:extLst>
                    <a:ext uri="{FF2B5EF4-FFF2-40B4-BE49-F238E27FC236}">
                      <a16:creationId xmlns:a16="http://schemas.microsoft.com/office/drawing/2014/main" id="{AA8BDE37-C8C2-428B-9ADF-BFBE75A3D703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30" name="矩形 629">
                <a:extLst>
                  <a:ext uri="{FF2B5EF4-FFF2-40B4-BE49-F238E27FC236}">
                    <a16:creationId xmlns:a16="http://schemas.microsoft.com/office/drawing/2014/main" id="{EED3B04E-17B9-4165-B10C-4C79A13428B0}"/>
                  </a:ext>
                </a:extLst>
              </p:cNvPr>
              <p:cNvSpPr/>
              <p:nvPr/>
            </p:nvSpPr>
            <p:spPr>
              <a:xfrm>
                <a:off x="3599904" y="973620"/>
                <a:ext cx="1951946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Slave Address</a:t>
                </a:r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en-US" altLang="zh-CN" sz="1200" b="1" dirty="0" err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3" name="组合 632">
              <a:extLst>
                <a:ext uri="{FF2B5EF4-FFF2-40B4-BE49-F238E27FC236}">
                  <a16:creationId xmlns:a16="http://schemas.microsoft.com/office/drawing/2014/main" id="{88318413-17BB-4313-B2F6-6552ADDCDAD9}"/>
                </a:ext>
              </a:extLst>
            </p:cNvPr>
            <p:cNvGrpSpPr/>
            <p:nvPr/>
          </p:nvGrpSpPr>
          <p:grpSpPr>
            <a:xfrm>
              <a:off x="3318576" y="2621257"/>
              <a:ext cx="2514600" cy="486291"/>
              <a:chOff x="3318576" y="973620"/>
              <a:chExt cx="2514600" cy="486291"/>
            </a:xfrm>
          </p:grpSpPr>
          <p:grpSp>
            <p:nvGrpSpPr>
              <p:cNvPr id="634" name="组合 633">
                <a:extLst>
                  <a:ext uri="{FF2B5EF4-FFF2-40B4-BE49-F238E27FC236}">
                    <a16:creationId xmlns:a16="http://schemas.microsoft.com/office/drawing/2014/main" id="{87C5741F-E4D2-492B-B38F-B5BD200B7CC6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36" name="图片 63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B023167F-40A9-4CBF-85C4-C14E533407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37" name="矩形: 剪去对角 636">
                  <a:extLst>
                    <a:ext uri="{FF2B5EF4-FFF2-40B4-BE49-F238E27FC236}">
                      <a16:creationId xmlns:a16="http://schemas.microsoft.com/office/drawing/2014/main" id="{BAFBA7E8-3021-45D5-8FA4-9B1F83356A84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35" name="矩形 634">
                <a:extLst>
                  <a:ext uri="{FF2B5EF4-FFF2-40B4-BE49-F238E27FC236}">
                    <a16:creationId xmlns:a16="http://schemas.microsoft.com/office/drawing/2014/main" id="{65000812-4434-4C41-B68B-E5A0C79B1FC9}"/>
                  </a:ext>
                </a:extLst>
              </p:cNvPr>
              <p:cNvSpPr/>
              <p:nvPr/>
            </p:nvSpPr>
            <p:spPr>
              <a:xfrm>
                <a:off x="3931309" y="973620"/>
                <a:ext cx="1289135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Command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8" name="组合 637">
              <a:extLst>
                <a:ext uri="{FF2B5EF4-FFF2-40B4-BE49-F238E27FC236}">
                  <a16:creationId xmlns:a16="http://schemas.microsoft.com/office/drawing/2014/main" id="{80178584-869D-4F61-9982-B4B08CEDC014}"/>
                </a:ext>
              </a:extLst>
            </p:cNvPr>
            <p:cNvGrpSpPr/>
            <p:nvPr/>
          </p:nvGrpSpPr>
          <p:grpSpPr>
            <a:xfrm>
              <a:off x="3318576" y="3100890"/>
              <a:ext cx="2514600" cy="486291"/>
              <a:chOff x="3318576" y="973620"/>
              <a:chExt cx="2514600" cy="486291"/>
            </a:xfrm>
          </p:grpSpPr>
          <p:grpSp>
            <p:nvGrpSpPr>
              <p:cNvPr id="639" name="组合 638">
                <a:extLst>
                  <a:ext uri="{FF2B5EF4-FFF2-40B4-BE49-F238E27FC236}">
                    <a16:creationId xmlns:a16="http://schemas.microsoft.com/office/drawing/2014/main" id="{39927408-FCF6-4AFC-84D4-1CAB2AEE0E91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41" name="图片 64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39FEC19B-2570-486D-ABA9-63CAA0EA81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42" name="矩形: 剪去对角 641">
                  <a:extLst>
                    <a:ext uri="{FF2B5EF4-FFF2-40B4-BE49-F238E27FC236}">
                      <a16:creationId xmlns:a16="http://schemas.microsoft.com/office/drawing/2014/main" id="{BEBDAF82-12F3-4F4A-B0C1-B382EB0FEF2C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40" name="矩形 639">
                <a:extLst>
                  <a:ext uri="{FF2B5EF4-FFF2-40B4-BE49-F238E27FC236}">
                    <a16:creationId xmlns:a16="http://schemas.microsoft.com/office/drawing/2014/main" id="{E5088D8D-6FEA-4489-9582-B42C2481F99D}"/>
                  </a:ext>
                </a:extLst>
              </p:cNvPr>
              <p:cNvSpPr/>
              <p:nvPr/>
            </p:nvSpPr>
            <p:spPr>
              <a:xfrm>
                <a:off x="3944935" y="973620"/>
                <a:ext cx="1261884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重新发送起始位</a:t>
                </a:r>
              </a:p>
            </p:txBody>
          </p:sp>
        </p:grpSp>
        <p:grpSp>
          <p:nvGrpSpPr>
            <p:cNvPr id="643" name="组合 642">
              <a:extLst>
                <a:ext uri="{FF2B5EF4-FFF2-40B4-BE49-F238E27FC236}">
                  <a16:creationId xmlns:a16="http://schemas.microsoft.com/office/drawing/2014/main" id="{772F23B6-1DBA-4171-82CD-0B18A623A261}"/>
                </a:ext>
              </a:extLst>
            </p:cNvPr>
            <p:cNvGrpSpPr/>
            <p:nvPr/>
          </p:nvGrpSpPr>
          <p:grpSpPr>
            <a:xfrm>
              <a:off x="3318576" y="3580523"/>
              <a:ext cx="2514600" cy="486291"/>
              <a:chOff x="3318576" y="973620"/>
              <a:chExt cx="2514600" cy="486291"/>
            </a:xfrm>
          </p:grpSpPr>
          <p:grpSp>
            <p:nvGrpSpPr>
              <p:cNvPr id="644" name="组合 643">
                <a:extLst>
                  <a:ext uri="{FF2B5EF4-FFF2-40B4-BE49-F238E27FC236}">
                    <a16:creationId xmlns:a16="http://schemas.microsoft.com/office/drawing/2014/main" id="{8656238D-56AF-4F43-8C5C-7C145573C88B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46" name="图片 64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B433A870-70DF-47BD-8B91-C5740466BC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47" name="矩形: 剪去对角 646">
                  <a:extLst>
                    <a:ext uri="{FF2B5EF4-FFF2-40B4-BE49-F238E27FC236}">
                      <a16:creationId xmlns:a16="http://schemas.microsoft.com/office/drawing/2014/main" id="{187DCEA8-F251-44E2-BC56-6615CF1441B1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45" name="矩形 644">
                <a:extLst>
                  <a:ext uri="{FF2B5EF4-FFF2-40B4-BE49-F238E27FC236}">
                    <a16:creationId xmlns:a16="http://schemas.microsoft.com/office/drawing/2014/main" id="{E3A0ACBB-0B98-4207-9696-30BA654DDFA4}"/>
                  </a:ext>
                </a:extLst>
              </p:cNvPr>
              <p:cNvSpPr/>
              <p:nvPr/>
            </p:nvSpPr>
            <p:spPr>
              <a:xfrm>
                <a:off x="3600706" y="973620"/>
                <a:ext cx="1950342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Slave Address</a:t>
                </a:r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RD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48" name="组合 647">
              <a:extLst>
                <a:ext uri="{FF2B5EF4-FFF2-40B4-BE49-F238E27FC236}">
                  <a16:creationId xmlns:a16="http://schemas.microsoft.com/office/drawing/2014/main" id="{0F4375C8-A7E8-4D64-ABD5-9339F9BA0534}"/>
                </a:ext>
              </a:extLst>
            </p:cNvPr>
            <p:cNvGrpSpPr/>
            <p:nvPr/>
          </p:nvGrpSpPr>
          <p:grpSpPr>
            <a:xfrm>
              <a:off x="3318576" y="4060156"/>
              <a:ext cx="2514600" cy="486291"/>
              <a:chOff x="3318576" y="973620"/>
              <a:chExt cx="2514600" cy="486291"/>
            </a:xfrm>
          </p:grpSpPr>
          <p:grpSp>
            <p:nvGrpSpPr>
              <p:cNvPr id="649" name="组合 648">
                <a:extLst>
                  <a:ext uri="{FF2B5EF4-FFF2-40B4-BE49-F238E27FC236}">
                    <a16:creationId xmlns:a16="http://schemas.microsoft.com/office/drawing/2014/main" id="{96969C11-3906-47EA-B1D1-2292D33DD580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51" name="图片 65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08C36D69-C201-4BEE-9187-C47D7090EF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52" name="矩形: 剪去对角 651">
                  <a:extLst>
                    <a:ext uri="{FF2B5EF4-FFF2-40B4-BE49-F238E27FC236}">
                      <a16:creationId xmlns:a16="http://schemas.microsoft.com/office/drawing/2014/main" id="{6DACA5FC-6A71-4017-BA07-17A9990D594F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50" name="矩形 649">
                <a:extLst>
                  <a:ext uri="{FF2B5EF4-FFF2-40B4-BE49-F238E27FC236}">
                    <a16:creationId xmlns:a16="http://schemas.microsoft.com/office/drawing/2014/main" id="{82174816-745F-4DFF-926F-F6031ABF9F2E}"/>
                  </a:ext>
                </a:extLst>
              </p:cNvPr>
              <p:cNvSpPr/>
              <p:nvPr/>
            </p:nvSpPr>
            <p:spPr>
              <a:xfrm>
                <a:off x="3777421" y="973620"/>
                <a:ext cx="1596912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读数的高字节</a:t>
                </a:r>
                <a:r>
                  <a:rPr lang="en-US" altLang="zh-CN" sz="1200" b="1" dirty="0" err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DataH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3" name="组合 652">
              <a:extLst>
                <a:ext uri="{FF2B5EF4-FFF2-40B4-BE49-F238E27FC236}">
                  <a16:creationId xmlns:a16="http://schemas.microsoft.com/office/drawing/2014/main" id="{18390BA8-886F-4F67-A8E7-B239B53AC11E}"/>
                </a:ext>
              </a:extLst>
            </p:cNvPr>
            <p:cNvGrpSpPr/>
            <p:nvPr/>
          </p:nvGrpSpPr>
          <p:grpSpPr>
            <a:xfrm>
              <a:off x="3318576" y="4539789"/>
              <a:ext cx="2514600" cy="486291"/>
              <a:chOff x="3318576" y="973620"/>
              <a:chExt cx="2514600" cy="486291"/>
            </a:xfrm>
          </p:grpSpPr>
          <p:grpSp>
            <p:nvGrpSpPr>
              <p:cNvPr id="654" name="组合 653">
                <a:extLst>
                  <a:ext uri="{FF2B5EF4-FFF2-40B4-BE49-F238E27FC236}">
                    <a16:creationId xmlns:a16="http://schemas.microsoft.com/office/drawing/2014/main" id="{9AEE64C8-46F0-457B-9D93-7DFB0931FE6B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56" name="图片 65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EC8C89AE-60A8-45F9-A3C9-CC1A72C1D0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57" name="矩形: 剪去对角 656">
                  <a:extLst>
                    <a:ext uri="{FF2B5EF4-FFF2-40B4-BE49-F238E27FC236}">
                      <a16:creationId xmlns:a16="http://schemas.microsoft.com/office/drawing/2014/main" id="{855A94DE-464B-4875-89B8-DA285C5A5199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55" name="矩形 654">
                <a:extLst>
                  <a:ext uri="{FF2B5EF4-FFF2-40B4-BE49-F238E27FC236}">
                    <a16:creationId xmlns:a16="http://schemas.microsoft.com/office/drawing/2014/main" id="{B6E13306-052E-4B04-81E6-279A88AED4BD}"/>
                  </a:ext>
                </a:extLst>
              </p:cNvPr>
              <p:cNvSpPr/>
              <p:nvPr/>
            </p:nvSpPr>
            <p:spPr>
              <a:xfrm>
                <a:off x="3798260" y="973620"/>
                <a:ext cx="1555234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读数的低字节</a:t>
                </a:r>
                <a:r>
                  <a:rPr lang="en-US" altLang="zh-CN" sz="1200" b="1" dirty="0" err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DataL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8" name="组合 657">
              <a:extLst>
                <a:ext uri="{FF2B5EF4-FFF2-40B4-BE49-F238E27FC236}">
                  <a16:creationId xmlns:a16="http://schemas.microsoft.com/office/drawing/2014/main" id="{835CD2B0-B74B-4A32-809F-425533DA9179}"/>
                </a:ext>
              </a:extLst>
            </p:cNvPr>
            <p:cNvGrpSpPr/>
            <p:nvPr/>
          </p:nvGrpSpPr>
          <p:grpSpPr>
            <a:xfrm>
              <a:off x="3318576" y="5019422"/>
              <a:ext cx="2514600" cy="486291"/>
              <a:chOff x="3318576" y="973620"/>
              <a:chExt cx="2514600" cy="486291"/>
            </a:xfrm>
          </p:grpSpPr>
          <p:grpSp>
            <p:nvGrpSpPr>
              <p:cNvPr id="659" name="组合 658">
                <a:extLst>
                  <a:ext uri="{FF2B5EF4-FFF2-40B4-BE49-F238E27FC236}">
                    <a16:creationId xmlns:a16="http://schemas.microsoft.com/office/drawing/2014/main" id="{E5AFAAD4-DE36-4367-AE54-942EDADEF3D6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61" name="图片 66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5835FD67-C59B-470C-9AFD-31690C32F7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62" name="矩形: 剪去对角 661">
                  <a:extLst>
                    <a:ext uri="{FF2B5EF4-FFF2-40B4-BE49-F238E27FC236}">
                      <a16:creationId xmlns:a16="http://schemas.microsoft.com/office/drawing/2014/main" id="{FA3AE6C3-1E97-4AFD-AD51-DDEF1DEC45C4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60" name="矩形 659">
                <a:extLst>
                  <a:ext uri="{FF2B5EF4-FFF2-40B4-BE49-F238E27FC236}">
                    <a16:creationId xmlns:a16="http://schemas.microsoft.com/office/drawing/2014/main" id="{ED61BCB4-54F3-458A-9F01-936B58368A49}"/>
                  </a:ext>
                </a:extLst>
              </p:cNvPr>
              <p:cNvSpPr/>
              <p:nvPr/>
            </p:nvSpPr>
            <p:spPr>
              <a:xfrm>
                <a:off x="4106036" y="973620"/>
                <a:ext cx="939681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读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PEC</a:t>
                </a:r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数据</a:t>
                </a:r>
              </a:p>
            </p:txBody>
          </p:sp>
        </p:grpSp>
        <p:grpSp>
          <p:nvGrpSpPr>
            <p:cNvPr id="663" name="组合 662">
              <a:extLst>
                <a:ext uri="{FF2B5EF4-FFF2-40B4-BE49-F238E27FC236}">
                  <a16:creationId xmlns:a16="http://schemas.microsoft.com/office/drawing/2014/main" id="{77B1AC50-D223-4E3E-936B-BEB374565D0F}"/>
                </a:ext>
              </a:extLst>
            </p:cNvPr>
            <p:cNvGrpSpPr/>
            <p:nvPr/>
          </p:nvGrpSpPr>
          <p:grpSpPr>
            <a:xfrm>
              <a:off x="3318576" y="5499055"/>
              <a:ext cx="2514600" cy="486291"/>
              <a:chOff x="3318576" y="973620"/>
              <a:chExt cx="2514600" cy="486291"/>
            </a:xfrm>
          </p:grpSpPr>
          <p:grpSp>
            <p:nvGrpSpPr>
              <p:cNvPr id="664" name="组合 663">
                <a:extLst>
                  <a:ext uri="{FF2B5EF4-FFF2-40B4-BE49-F238E27FC236}">
                    <a16:creationId xmlns:a16="http://schemas.microsoft.com/office/drawing/2014/main" id="{B786C0A3-1071-43B1-9AFB-B8A868982F7F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66" name="图片 66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14B69966-550F-4FE9-9B6C-04674B2376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67" name="矩形: 剪去对角 666">
                  <a:extLst>
                    <a:ext uri="{FF2B5EF4-FFF2-40B4-BE49-F238E27FC236}">
                      <a16:creationId xmlns:a16="http://schemas.microsoft.com/office/drawing/2014/main" id="{231A7554-2F57-4189-83C0-787D0255B41C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65" name="矩形 664">
                <a:extLst>
                  <a:ext uri="{FF2B5EF4-FFF2-40B4-BE49-F238E27FC236}">
                    <a16:creationId xmlns:a16="http://schemas.microsoft.com/office/drawing/2014/main" id="{F047D738-7F00-41BA-80FF-E6DFEFFAB594}"/>
                  </a:ext>
                </a:extLst>
              </p:cNvPr>
              <p:cNvSpPr/>
              <p:nvPr/>
            </p:nvSpPr>
            <p:spPr>
              <a:xfrm>
                <a:off x="4098823" y="973620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发送结束位</a:t>
                </a:r>
              </a:p>
            </p:txBody>
          </p:sp>
        </p:grpSp>
        <p:grpSp>
          <p:nvGrpSpPr>
            <p:cNvPr id="668" name="组合 667">
              <a:extLst>
                <a:ext uri="{FF2B5EF4-FFF2-40B4-BE49-F238E27FC236}">
                  <a16:creationId xmlns:a16="http://schemas.microsoft.com/office/drawing/2014/main" id="{83268005-8DD4-48C8-B104-8701D999DBCE}"/>
                </a:ext>
              </a:extLst>
            </p:cNvPr>
            <p:cNvGrpSpPr/>
            <p:nvPr/>
          </p:nvGrpSpPr>
          <p:grpSpPr>
            <a:xfrm>
              <a:off x="3318576" y="5978688"/>
              <a:ext cx="2514600" cy="276999"/>
              <a:chOff x="3318576" y="973620"/>
              <a:chExt cx="2514600" cy="276999"/>
            </a:xfrm>
          </p:grpSpPr>
          <p:sp>
            <p:nvSpPr>
              <p:cNvPr id="672" name="矩形: 剪去对角 671">
                <a:extLst>
                  <a:ext uri="{FF2B5EF4-FFF2-40B4-BE49-F238E27FC236}">
                    <a16:creationId xmlns:a16="http://schemas.microsoft.com/office/drawing/2014/main" id="{FDA42AD7-D4BD-4CEC-8180-1AD38A3BC212}"/>
                  </a:ext>
                </a:extLst>
              </p:cNvPr>
              <p:cNvSpPr/>
              <p:nvPr/>
            </p:nvSpPr>
            <p:spPr>
              <a:xfrm>
                <a:off x="3318576" y="979942"/>
                <a:ext cx="2514600" cy="270677"/>
              </a:xfrm>
              <a:prstGeom prst="snip2Diag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6350">
                <a:solidFill>
                  <a:schemeClr val="accent1"/>
                </a:solidFill>
              </a:ln>
              <a:effectLst>
                <a:outerShdw blurRad="190500" algn="ctr" rotWithShape="0">
                  <a:schemeClr val="accent1"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0" name="矩形 669">
                <a:extLst>
                  <a:ext uri="{FF2B5EF4-FFF2-40B4-BE49-F238E27FC236}">
                    <a16:creationId xmlns:a16="http://schemas.microsoft.com/office/drawing/2014/main" id="{EA76D56C-313A-4BDE-975F-3A53AECE524A}"/>
                  </a:ext>
                </a:extLst>
              </p:cNvPr>
              <p:cNvSpPr/>
              <p:nvPr/>
            </p:nvSpPr>
            <p:spPr>
              <a:xfrm>
                <a:off x="4329655" y="973620"/>
                <a:ext cx="492443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返回</a:t>
                </a:r>
              </a:p>
            </p:txBody>
          </p:sp>
        </p:grpSp>
      </p:grpSp>
      <p:grpSp>
        <p:nvGrpSpPr>
          <p:cNvPr id="717" name="组合 716">
            <a:extLst>
              <a:ext uri="{FF2B5EF4-FFF2-40B4-BE49-F238E27FC236}">
                <a16:creationId xmlns:a16="http://schemas.microsoft.com/office/drawing/2014/main" id="{E91B2C18-FB20-49C5-A230-AE329B1D8EA7}"/>
              </a:ext>
            </a:extLst>
          </p:cNvPr>
          <p:cNvGrpSpPr/>
          <p:nvPr/>
        </p:nvGrpSpPr>
        <p:grpSpPr>
          <a:xfrm>
            <a:off x="695325" y="2141624"/>
            <a:ext cx="2514600" cy="4114063"/>
            <a:chOff x="695325" y="2141624"/>
            <a:chExt cx="2514600" cy="4114063"/>
          </a:xfrm>
        </p:grpSpPr>
        <p:grpSp>
          <p:nvGrpSpPr>
            <p:cNvPr id="673" name="组合 672">
              <a:extLst>
                <a:ext uri="{FF2B5EF4-FFF2-40B4-BE49-F238E27FC236}">
                  <a16:creationId xmlns:a16="http://schemas.microsoft.com/office/drawing/2014/main" id="{FD30289C-CC9D-4A09-9741-6902ED2FFA92}"/>
                </a:ext>
              </a:extLst>
            </p:cNvPr>
            <p:cNvGrpSpPr/>
            <p:nvPr/>
          </p:nvGrpSpPr>
          <p:grpSpPr>
            <a:xfrm>
              <a:off x="695325" y="2141624"/>
              <a:ext cx="2514600" cy="486291"/>
              <a:chOff x="3318576" y="973620"/>
              <a:chExt cx="2514600" cy="486291"/>
            </a:xfrm>
          </p:grpSpPr>
          <p:grpSp>
            <p:nvGrpSpPr>
              <p:cNvPr id="674" name="组合 673">
                <a:extLst>
                  <a:ext uri="{FF2B5EF4-FFF2-40B4-BE49-F238E27FC236}">
                    <a16:creationId xmlns:a16="http://schemas.microsoft.com/office/drawing/2014/main" id="{4AC55E61-2043-44FF-B31F-5BCD4D90DD32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76" name="图片 67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74F6AC74-93A3-4EF3-8EF4-63CA3C4B61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77" name="矩形: 剪去对角 676">
                  <a:extLst>
                    <a:ext uri="{FF2B5EF4-FFF2-40B4-BE49-F238E27FC236}">
                      <a16:creationId xmlns:a16="http://schemas.microsoft.com/office/drawing/2014/main" id="{8774FB30-1B12-412F-8D6D-12A2806D3811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75" name="矩形 674">
                <a:extLst>
                  <a:ext uri="{FF2B5EF4-FFF2-40B4-BE49-F238E27FC236}">
                    <a16:creationId xmlns:a16="http://schemas.microsoft.com/office/drawing/2014/main" id="{0FAE0D03-5018-490C-B840-5F2562DEC2A2}"/>
                  </a:ext>
                </a:extLst>
              </p:cNvPr>
              <p:cNvSpPr/>
              <p:nvPr/>
            </p:nvSpPr>
            <p:spPr>
              <a:xfrm>
                <a:off x="4329655" y="973620"/>
                <a:ext cx="492443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开始</a:t>
                </a:r>
              </a:p>
            </p:txBody>
          </p:sp>
        </p:grpSp>
        <p:grpSp>
          <p:nvGrpSpPr>
            <p:cNvPr id="678" name="组合 677">
              <a:extLst>
                <a:ext uri="{FF2B5EF4-FFF2-40B4-BE49-F238E27FC236}">
                  <a16:creationId xmlns:a16="http://schemas.microsoft.com/office/drawing/2014/main" id="{3CD344D8-20D3-4D9D-9284-F43497418ECC}"/>
                </a:ext>
              </a:extLst>
            </p:cNvPr>
            <p:cNvGrpSpPr/>
            <p:nvPr/>
          </p:nvGrpSpPr>
          <p:grpSpPr>
            <a:xfrm>
              <a:off x="695325" y="2621257"/>
              <a:ext cx="2514600" cy="486291"/>
              <a:chOff x="3318576" y="973620"/>
              <a:chExt cx="2514600" cy="486291"/>
            </a:xfrm>
          </p:grpSpPr>
          <p:grpSp>
            <p:nvGrpSpPr>
              <p:cNvPr id="679" name="组合 678">
                <a:extLst>
                  <a:ext uri="{FF2B5EF4-FFF2-40B4-BE49-F238E27FC236}">
                    <a16:creationId xmlns:a16="http://schemas.microsoft.com/office/drawing/2014/main" id="{5E962877-ACD8-44B1-A9EF-3F7B1DC88CB8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81" name="图片 68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217D0B76-740F-40A0-9AE0-46CD236891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82" name="矩形: 剪去对角 681">
                  <a:extLst>
                    <a:ext uri="{FF2B5EF4-FFF2-40B4-BE49-F238E27FC236}">
                      <a16:creationId xmlns:a16="http://schemas.microsoft.com/office/drawing/2014/main" id="{C84F08BE-D53B-404A-96DF-FA572320A2A2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80" name="矩形 679">
                <a:extLst>
                  <a:ext uri="{FF2B5EF4-FFF2-40B4-BE49-F238E27FC236}">
                    <a16:creationId xmlns:a16="http://schemas.microsoft.com/office/drawing/2014/main" id="{811C2EF1-E6B0-4691-9562-85D1222C2F64}"/>
                  </a:ext>
                </a:extLst>
              </p:cNvPr>
              <p:cNvSpPr/>
              <p:nvPr/>
            </p:nvSpPr>
            <p:spPr>
              <a:xfrm>
                <a:off x="4098823" y="973620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发送起始位</a:t>
                </a:r>
              </a:p>
            </p:txBody>
          </p:sp>
        </p:grpSp>
        <p:grpSp>
          <p:nvGrpSpPr>
            <p:cNvPr id="683" name="组合 682">
              <a:extLst>
                <a:ext uri="{FF2B5EF4-FFF2-40B4-BE49-F238E27FC236}">
                  <a16:creationId xmlns:a16="http://schemas.microsoft.com/office/drawing/2014/main" id="{2B34CE8B-9C42-432A-8357-64B2954820CF}"/>
                </a:ext>
              </a:extLst>
            </p:cNvPr>
            <p:cNvGrpSpPr/>
            <p:nvPr/>
          </p:nvGrpSpPr>
          <p:grpSpPr>
            <a:xfrm>
              <a:off x="695325" y="3100890"/>
              <a:ext cx="2514600" cy="486291"/>
              <a:chOff x="3318576" y="973620"/>
              <a:chExt cx="2514600" cy="486291"/>
            </a:xfrm>
          </p:grpSpPr>
          <p:grpSp>
            <p:nvGrpSpPr>
              <p:cNvPr id="684" name="组合 683">
                <a:extLst>
                  <a:ext uri="{FF2B5EF4-FFF2-40B4-BE49-F238E27FC236}">
                    <a16:creationId xmlns:a16="http://schemas.microsoft.com/office/drawing/2014/main" id="{55535013-F9AF-4A52-B991-9B554681AC4F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86" name="图片 68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11CBA402-B082-4F25-AA24-0E14D438AD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87" name="矩形: 剪去对角 686">
                  <a:extLst>
                    <a:ext uri="{FF2B5EF4-FFF2-40B4-BE49-F238E27FC236}">
                      <a16:creationId xmlns:a16="http://schemas.microsoft.com/office/drawing/2014/main" id="{F28C351E-8042-4C12-A41D-9463ABA79D5F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85" name="矩形 684">
                <a:extLst>
                  <a:ext uri="{FF2B5EF4-FFF2-40B4-BE49-F238E27FC236}">
                    <a16:creationId xmlns:a16="http://schemas.microsoft.com/office/drawing/2014/main" id="{F45B9E0C-F53E-44F8-B15A-099A5888EE95}"/>
                  </a:ext>
                </a:extLst>
              </p:cNvPr>
              <p:cNvSpPr/>
              <p:nvPr/>
            </p:nvSpPr>
            <p:spPr>
              <a:xfrm>
                <a:off x="3599904" y="973620"/>
                <a:ext cx="1951946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Slave Address</a:t>
                </a:r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en-US" altLang="zh-CN" sz="1200" b="1" dirty="0" err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Wr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88" name="组合 687">
              <a:extLst>
                <a:ext uri="{FF2B5EF4-FFF2-40B4-BE49-F238E27FC236}">
                  <a16:creationId xmlns:a16="http://schemas.microsoft.com/office/drawing/2014/main" id="{35808035-441E-4DC0-A7C1-BDF6B3C0068C}"/>
                </a:ext>
              </a:extLst>
            </p:cNvPr>
            <p:cNvGrpSpPr/>
            <p:nvPr/>
          </p:nvGrpSpPr>
          <p:grpSpPr>
            <a:xfrm>
              <a:off x="695325" y="3580523"/>
              <a:ext cx="2514600" cy="486291"/>
              <a:chOff x="3318576" y="973620"/>
              <a:chExt cx="2514600" cy="486291"/>
            </a:xfrm>
          </p:grpSpPr>
          <p:grpSp>
            <p:nvGrpSpPr>
              <p:cNvPr id="689" name="组合 688">
                <a:extLst>
                  <a:ext uri="{FF2B5EF4-FFF2-40B4-BE49-F238E27FC236}">
                    <a16:creationId xmlns:a16="http://schemas.microsoft.com/office/drawing/2014/main" id="{CB9EAF65-E54D-4191-9312-F03C37FA9F63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91" name="图片 69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8E8561CB-4D26-4361-94EC-285835E7B9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92" name="矩形: 剪去对角 691">
                  <a:extLst>
                    <a:ext uri="{FF2B5EF4-FFF2-40B4-BE49-F238E27FC236}">
                      <a16:creationId xmlns:a16="http://schemas.microsoft.com/office/drawing/2014/main" id="{4BB3D387-11E3-41C2-B496-92BF76E9C92F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90" name="矩形 689">
                <a:extLst>
                  <a:ext uri="{FF2B5EF4-FFF2-40B4-BE49-F238E27FC236}">
                    <a16:creationId xmlns:a16="http://schemas.microsoft.com/office/drawing/2014/main" id="{455F5A10-125F-420B-97E9-061FA3362F33}"/>
                  </a:ext>
                </a:extLst>
              </p:cNvPr>
              <p:cNvSpPr/>
              <p:nvPr/>
            </p:nvSpPr>
            <p:spPr>
              <a:xfrm>
                <a:off x="3931309" y="973620"/>
                <a:ext cx="1289135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Command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3" name="组合 692">
              <a:extLst>
                <a:ext uri="{FF2B5EF4-FFF2-40B4-BE49-F238E27FC236}">
                  <a16:creationId xmlns:a16="http://schemas.microsoft.com/office/drawing/2014/main" id="{635307D2-F236-4088-BD47-003E51171553}"/>
                </a:ext>
              </a:extLst>
            </p:cNvPr>
            <p:cNvGrpSpPr/>
            <p:nvPr/>
          </p:nvGrpSpPr>
          <p:grpSpPr>
            <a:xfrm>
              <a:off x="695325" y="4060156"/>
              <a:ext cx="2514600" cy="486291"/>
              <a:chOff x="3318576" y="973620"/>
              <a:chExt cx="2514600" cy="486291"/>
            </a:xfrm>
          </p:grpSpPr>
          <p:grpSp>
            <p:nvGrpSpPr>
              <p:cNvPr id="694" name="组合 693">
                <a:extLst>
                  <a:ext uri="{FF2B5EF4-FFF2-40B4-BE49-F238E27FC236}">
                    <a16:creationId xmlns:a16="http://schemas.microsoft.com/office/drawing/2014/main" id="{3A2C729D-5B5D-4A9B-8C45-46AC74C81919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696" name="图片 69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E5D27F37-5A9C-4B13-8C32-9D0FE0CE11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697" name="矩形: 剪去对角 696">
                  <a:extLst>
                    <a:ext uri="{FF2B5EF4-FFF2-40B4-BE49-F238E27FC236}">
                      <a16:creationId xmlns:a16="http://schemas.microsoft.com/office/drawing/2014/main" id="{8041694F-8A39-48A9-A565-A53757417523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95" name="矩形 694">
                <a:extLst>
                  <a:ext uri="{FF2B5EF4-FFF2-40B4-BE49-F238E27FC236}">
                    <a16:creationId xmlns:a16="http://schemas.microsoft.com/office/drawing/2014/main" id="{2BDFDE89-BCF1-421D-8FA1-A15E35996B2F}"/>
                  </a:ext>
                </a:extLst>
              </p:cNvPr>
              <p:cNvSpPr/>
              <p:nvPr/>
            </p:nvSpPr>
            <p:spPr>
              <a:xfrm>
                <a:off x="3777421" y="973620"/>
                <a:ext cx="1596912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读数的高字节</a:t>
                </a:r>
                <a:r>
                  <a:rPr lang="en-US" altLang="zh-CN" sz="1200" b="1" dirty="0" err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DataH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8" name="组合 697">
              <a:extLst>
                <a:ext uri="{FF2B5EF4-FFF2-40B4-BE49-F238E27FC236}">
                  <a16:creationId xmlns:a16="http://schemas.microsoft.com/office/drawing/2014/main" id="{93EC7964-9702-418D-9F0E-A0133DAF7C91}"/>
                </a:ext>
              </a:extLst>
            </p:cNvPr>
            <p:cNvGrpSpPr/>
            <p:nvPr/>
          </p:nvGrpSpPr>
          <p:grpSpPr>
            <a:xfrm>
              <a:off x="695325" y="4539789"/>
              <a:ext cx="2514600" cy="486291"/>
              <a:chOff x="3318576" y="973620"/>
              <a:chExt cx="2514600" cy="486291"/>
            </a:xfrm>
          </p:grpSpPr>
          <p:grpSp>
            <p:nvGrpSpPr>
              <p:cNvPr id="699" name="组合 698">
                <a:extLst>
                  <a:ext uri="{FF2B5EF4-FFF2-40B4-BE49-F238E27FC236}">
                    <a16:creationId xmlns:a16="http://schemas.microsoft.com/office/drawing/2014/main" id="{8B8142E9-0715-456E-926A-DA1F066884B6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701" name="图片 70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03FB70A0-6808-4CEE-87B5-5F26F70504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702" name="矩形: 剪去对角 701">
                  <a:extLst>
                    <a:ext uri="{FF2B5EF4-FFF2-40B4-BE49-F238E27FC236}">
                      <a16:creationId xmlns:a16="http://schemas.microsoft.com/office/drawing/2014/main" id="{386F4F74-9A7E-4A8A-9419-455A09F1CC37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0" name="矩形 699">
                <a:extLst>
                  <a:ext uri="{FF2B5EF4-FFF2-40B4-BE49-F238E27FC236}">
                    <a16:creationId xmlns:a16="http://schemas.microsoft.com/office/drawing/2014/main" id="{BF55A26E-D0B3-4015-A060-B30BA13F8ED4}"/>
                  </a:ext>
                </a:extLst>
              </p:cNvPr>
              <p:cNvSpPr/>
              <p:nvPr/>
            </p:nvSpPr>
            <p:spPr>
              <a:xfrm>
                <a:off x="3798260" y="973620"/>
                <a:ext cx="1555234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读数的低字节</a:t>
                </a:r>
                <a:r>
                  <a:rPr lang="en-US" altLang="zh-CN" sz="1200" b="1" dirty="0" err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DataL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03" name="组合 702">
              <a:extLst>
                <a:ext uri="{FF2B5EF4-FFF2-40B4-BE49-F238E27FC236}">
                  <a16:creationId xmlns:a16="http://schemas.microsoft.com/office/drawing/2014/main" id="{68CE1BBA-206E-4804-8E75-ED9BDF50CC98}"/>
                </a:ext>
              </a:extLst>
            </p:cNvPr>
            <p:cNvGrpSpPr/>
            <p:nvPr/>
          </p:nvGrpSpPr>
          <p:grpSpPr>
            <a:xfrm>
              <a:off x="695325" y="5019422"/>
              <a:ext cx="2514600" cy="486291"/>
              <a:chOff x="3318576" y="973620"/>
              <a:chExt cx="2514600" cy="486291"/>
            </a:xfrm>
          </p:grpSpPr>
          <p:grpSp>
            <p:nvGrpSpPr>
              <p:cNvPr id="704" name="组合 703">
                <a:extLst>
                  <a:ext uri="{FF2B5EF4-FFF2-40B4-BE49-F238E27FC236}">
                    <a16:creationId xmlns:a16="http://schemas.microsoft.com/office/drawing/2014/main" id="{159EC640-0029-4915-83A1-4C7EF03511D6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706" name="图片 70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386B93B5-E357-404F-BD04-EB52B30F9F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707" name="矩形: 剪去对角 706">
                  <a:extLst>
                    <a:ext uri="{FF2B5EF4-FFF2-40B4-BE49-F238E27FC236}">
                      <a16:creationId xmlns:a16="http://schemas.microsoft.com/office/drawing/2014/main" id="{B26702C4-F680-4CD7-9C01-62BB7DD6DDE2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5" name="矩形 704">
                <a:extLst>
                  <a:ext uri="{FF2B5EF4-FFF2-40B4-BE49-F238E27FC236}">
                    <a16:creationId xmlns:a16="http://schemas.microsoft.com/office/drawing/2014/main" id="{7D614933-CAE6-4253-884D-717C78D38D62}"/>
                  </a:ext>
                </a:extLst>
              </p:cNvPr>
              <p:cNvSpPr/>
              <p:nvPr/>
            </p:nvSpPr>
            <p:spPr>
              <a:xfrm>
                <a:off x="4106036" y="973620"/>
                <a:ext cx="939681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读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PEC</a:t>
                </a:r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数据</a:t>
                </a:r>
              </a:p>
            </p:txBody>
          </p:sp>
        </p:grpSp>
        <p:grpSp>
          <p:nvGrpSpPr>
            <p:cNvPr id="708" name="组合 707">
              <a:extLst>
                <a:ext uri="{FF2B5EF4-FFF2-40B4-BE49-F238E27FC236}">
                  <a16:creationId xmlns:a16="http://schemas.microsoft.com/office/drawing/2014/main" id="{30351A66-711F-44D3-B022-7D078465A4AA}"/>
                </a:ext>
              </a:extLst>
            </p:cNvPr>
            <p:cNvGrpSpPr/>
            <p:nvPr/>
          </p:nvGrpSpPr>
          <p:grpSpPr>
            <a:xfrm>
              <a:off x="695325" y="5499055"/>
              <a:ext cx="2514600" cy="486291"/>
              <a:chOff x="3318576" y="973620"/>
              <a:chExt cx="2514600" cy="486291"/>
            </a:xfrm>
          </p:grpSpPr>
          <p:grpSp>
            <p:nvGrpSpPr>
              <p:cNvPr id="709" name="组合 708">
                <a:extLst>
                  <a:ext uri="{FF2B5EF4-FFF2-40B4-BE49-F238E27FC236}">
                    <a16:creationId xmlns:a16="http://schemas.microsoft.com/office/drawing/2014/main" id="{F47E1796-BAF1-45A7-84F5-8DA20082F480}"/>
                  </a:ext>
                </a:extLst>
              </p:cNvPr>
              <p:cNvGrpSpPr/>
              <p:nvPr/>
            </p:nvGrpSpPr>
            <p:grpSpPr>
              <a:xfrm>
                <a:off x="3318576" y="979942"/>
                <a:ext cx="2514600" cy="479969"/>
                <a:chOff x="3188477" y="979942"/>
                <a:chExt cx="2514600" cy="479969"/>
              </a:xfrm>
            </p:grpSpPr>
            <p:pic>
              <p:nvPicPr>
                <p:cNvPr id="711" name="图片 71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73C33728-F04A-4B74-9DE0-79BEB24774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1678" y="1267287"/>
                  <a:ext cx="308200" cy="192624"/>
                </a:xfrm>
                <a:prstGeom prst="rect">
                  <a:avLst/>
                </a:prstGeom>
              </p:spPr>
            </p:pic>
            <p:sp>
              <p:nvSpPr>
                <p:cNvPr id="712" name="矩形: 剪去对角 711">
                  <a:extLst>
                    <a:ext uri="{FF2B5EF4-FFF2-40B4-BE49-F238E27FC236}">
                      <a16:creationId xmlns:a16="http://schemas.microsoft.com/office/drawing/2014/main" id="{5CED5B2D-FB06-48D2-BC01-57DB4FB0EB4F}"/>
                    </a:ext>
                  </a:extLst>
                </p:cNvPr>
                <p:cNvSpPr/>
                <p:nvPr/>
              </p:nvSpPr>
              <p:spPr>
                <a:xfrm>
                  <a:off x="3188477" y="979942"/>
                  <a:ext cx="2514600" cy="270677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19050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0" name="矩形 709">
                <a:extLst>
                  <a:ext uri="{FF2B5EF4-FFF2-40B4-BE49-F238E27FC236}">
                    <a16:creationId xmlns:a16="http://schemas.microsoft.com/office/drawing/2014/main" id="{1F28C822-9A54-46BF-95B0-E59B69A0DD0C}"/>
                  </a:ext>
                </a:extLst>
              </p:cNvPr>
              <p:cNvSpPr/>
              <p:nvPr/>
            </p:nvSpPr>
            <p:spPr>
              <a:xfrm>
                <a:off x="4098823" y="973620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发送结束位</a:t>
                </a:r>
              </a:p>
            </p:txBody>
          </p:sp>
        </p:grpSp>
        <p:grpSp>
          <p:nvGrpSpPr>
            <p:cNvPr id="713" name="组合 712">
              <a:extLst>
                <a:ext uri="{FF2B5EF4-FFF2-40B4-BE49-F238E27FC236}">
                  <a16:creationId xmlns:a16="http://schemas.microsoft.com/office/drawing/2014/main" id="{B3B1F174-2D6F-43CF-A0FB-5D17F8CFC4E0}"/>
                </a:ext>
              </a:extLst>
            </p:cNvPr>
            <p:cNvGrpSpPr/>
            <p:nvPr/>
          </p:nvGrpSpPr>
          <p:grpSpPr>
            <a:xfrm>
              <a:off x="695325" y="5978688"/>
              <a:ext cx="2514600" cy="276999"/>
              <a:chOff x="3318576" y="973620"/>
              <a:chExt cx="2514600" cy="276999"/>
            </a:xfrm>
          </p:grpSpPr>
          <p:sp>
            <p:nvSpPr>
              <p:cNvPr id="714" name="矩形: 剪去对角 713">
                <a:extLst>
                  <a:ext uri="{FF2B5EF4-FFF2-40B4-BE49-F238E27FC236}">
                    <a16:creationId xmlns:a16="http://schemas.microsoft.com/office/drawing/2014/main" id="{1471734D-DA0F-408F-BE78-C0330DF9F961}"/>
                  </a:ext>
                </a:extLst>
              </p:cNvPr>
              <p:cNvSpPr/>
              <p:nvPr/>
            </p:nvSpPr>
            <p:spPr>
              <a:xfrm>
                <a:off x="3318576" y="979942"/>
                <a:ext cx="2514600" cy="270677"/>
              </a:xfrm>
              <a:prstGeom prst="snip2Diag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6350">
                <a:solidFill>
                  <a:schemeClr val="accent1"/>
                </a:solidFill>
              </a:ln>
              <a:effectLst>
                <a:outerShdw blurRad="190500" algn="ctr" rotWithShape="0">
                  <a:schemeClr val="accent1"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5" name="矩形 714">
                <a:extLst>
                  <a:ext uri="{FF2B5EF4-FFF2-40B4-BE49-F238E27FC236}">
                    <a16:creationId xmlns:a16="http://schemas.microsoft.com/office/drawing/2014/main" id="{C3361C14-4416-42E3-BAB1-A3F20A7FDC0D}"/>
                  </a:ext>
                </a:extLst>
              </p:cNvPr>
              <p:cNvSpPr/>
              <p:nvPr/>
            </p:nvSpPr>
            <p:spPr>
              <a:xfrm>
                <a:off x="4329655" y="973620"/>
                <a:ext cx="492443" cy="276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返回</a:t>
                </a:r>
              </a:p>
            </p:txBody>
          </p:sp>
        </p:grpSp>
      </p:grpSp>
      <p:grpSp>
        <p:nvGrpSpPr>
          <p:cNvPr id="721" name="组合 720">
            <a:extLst>
              <a:ext uri="{FF2B5EF4-FFF2-40B4-BE49-F238E27FC236}">
                <a16:creationId xmlns:a16="http://schemas.microsoft.com/office/drawing/2014/main" id="{9230B90D-3681-42EF-938A-91A5EB3975A8}"/>
              </a:ext>
            </a:extLst>
          </p:cNvPr>
          <p:cNvGrpSpPr/>
          <p:nvPr/>
        </p:nvGrpSpPr>
        <p:grpSpPr>
          <a:xfrm>
            <a:off x="6219653" y="2082756"/>
            <a:ext cx="5486800" cy="2924713"/>
            <a:chOff x="6219653" y="1724357"/>
            <a:chExt cx="5486800" cy="2924713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4020D12B-0670-441A-BEB8-1BBE8C37D79C}"/>
                </a:ext>
              </a:extLst>
            </p:cNvPr>
            <p:cNvSpPr/>
            <p:nvPr/>
          </p:nvSpPr>
          <p:spPr>
            <a:xfrm>
              <a:off x="6219653" y="1724357"/>
              <a:ext cx="1954381" cy="430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kern="100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红外测温流程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5D30BAAA-A43F-4734-A167-B3B89B595F82}"/>
                </a:ext>
              </a:extLst>
            </p:cNvPr>
            <p:cNvSpPr/>
            <p:nvPr/>
          </p:nvSpPr>
          <p:spPr>
            <a:xfrm>
              <a:off x="6219653" y="2332667"/>
              <a:ext cx="5486800" cy="2316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系统正常上电，开始初始化，判断是否有功能按键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按下，如果是，再次判断首字节是否为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4CH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66H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，最后一个字节是否为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0DH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，因为单片机每一次读取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BYTE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，当第一个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BYTE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和最后一个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BYTE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分别同时为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4CH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（或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66H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）和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0DH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时，才认为这是一个有效的数据，否则单片机将不停地进行读取。如果是，则进行温度的计算及温度的处理，然后送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LCD1602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显示，最后关闭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GY90601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；如果不是，则继续按下按键</a:t>
              </a:r>
              <a:r>
                <a:rPr lang="en-US" altLang="zh-CN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zh-CN" altLang="en-US" sz="1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，直到符合有效数据的要求，才进行温度的读取</a:t>
              </a:r>
            </a:p>
          </p:txBody>
        </p:sp>
        <p:cxnSp>
          <p:nvCxnSpPr>
            <p:cNvPr id="718" name="直接连接符 717">
              <a:extLst>
                <a:ext uri="{FF2B5EF4-FFF2-40B4-BE49-F238E27FC236}">
                  <a16:creationId xmlns:a16="http://schemas.microsoft.com/office/drawing/2014/main" id="{9324949B-7FA6-49C0-AF05-B0766CD02F77}"/>
                </a:ext>
              </a:extLst>
            </p:cNvPr>
            <p:cNvCxnSpPr>
              <a:cxnSpLocks/>
            </p:cNvCxnSpPr>
            <p:nvPr/>
          </p:nvCxnSpPr>
          <p:spPr>
            <a:xfrm>
              <a:off x="6319520" y="2255520"/>
              <a:ext cx="65532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3461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F9A366C-EEBF-44B2-B435-671C0795793B}"/>
              </a:ext>
            </a:extLst>
          </p:cNvPr>
          <p:cNvSpPr/>
          <p:nvPr/>
        </p:nvSpPr>
        <p:spPr>
          <a:xfrm>
            <a:off x="-1" y="0"/>
            <a:ext cx="38900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641405B-58B3-4E98-A853-1B068A336B08}"/>
              </a:ext>
            </a:extLst>
          </p:cNvPr>
          <p:cNvGrpSpPr/>
          <p:nvPr/>
        </p:nvGrpSpPr>
        <p:grpSpPr>
          <a:xfrm rot="16200000">
            <a:off x="1398269" y="3388361"/>
            <a:ext cx="5029200" cy="81278"/>
            <a:chOff x="3581400" y="2610612"/>
            <a:chExt cx="5029200" cy="8127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25E37CB-D747-4E9B-AD87-A0FC2F562B3A}"/>
                </a:ext>
              </a:extLst>
            </p:cNvPr>
            <p:cNvSpPr/>
            <p:nvPr/>
          </p:nvSpPr>
          <p:spPr>
            <a:xfrm>
              <a:off x="3581400" y="2610612"/>
              <a:ext cx="5029200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C8BDF001-6608-49DB-BA22-E6AD31946E12}"/>
                </a:ext>
              </a:extLst>
            </p:cNvPr>
            <p:cNvSpPr/>
            <p:nvPr/>
          </p:nvSpPr>
          <p:spPr>
            <a:xfrm rot="10800000">
              <a:off x="5981702" y="2646171"/>
              <a:ext cx="224789" cy="4571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97810BD8-1C12-4B0C-A92C-47C74017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t>4</a:t>
            </a:fld>
            <a:endParaRPr 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211F2EF-A310-4307-87CB-8F9A543A00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603" t="18959" r="34530" b="42618"/>
          <a:stretch/>
        </p:blipFill>
        <p:spPr>
          <a:xfrm rot="5400000">
            <a:off x="-1492885" y="1492886"/>
            <a:ext cx="6858000" cy="3872229"/>
          </a:xfrm>
          <a:custGeom>
            <a:avLst/>
            <a:gdLst>
              <a:gd name="connsiteX0" fmla="*/ 0 w 6858000"/>
              <a:gd name="connsiteY0" fmla="*/ 3872229 h 3872229"/>
              <a:gd name="connsiteX1" fmla="*/ 0 w 6858000"/>
              <a:gd name="connsiteY1" fmla="*/ 0 h 3872229"/>
              <a:gd name="connsiteX2" fmla="*/ 6858000 w 6858000"/>
              <a:gd name="connsiteY2" fmla="*/ 0 h 3872229"/>
              <a:gd name="connsiteX3" fmla="*/ 6858000 w 6858000"/>
              <a:gd name="connsiteY3" fmla="*/ 3872229 h 387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872229">
                <a:moveTo>
                  <a:pt x="0" y="3872229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872229"/>
                </a:lnTo>
                <a:close/>
              </a:path>
            </a:pathLst>
          </a:cu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C9EB2F-C2BD-4CDC-B812-E55616939524}"/>
              </a:ext>
            </a:extLst>
          </p:cNvPr>
          <p:cNvGrpSpPr/>
          <p:nvPr/>
        </p:nvGrpSpPr>
        <p:grpSpPr>
          <a:xfrm>
            <a:off x="377909" y="2400904"/>
            <a:ext cx="3134191" cy="2056192"/>
            <a:chOff x="4528905" y="358324"/>
            <a:chExt cx="3134191" cy="205619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A7DE986-2367-4D94-99BB-1A512D08C56E}"/>
                </a:ext>
              </a:extLst>
            </p:cNvPr>
            <p:cNvSpPr txBox="1"/>
            <p:nvPr/>
          </p:nvSpPr>
          <p:spPr>
            <a:xfrm>
              <a:off x="4528905" y="358324"/>
              <a:ext cx="3134191" cy="18620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15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目录</a:t>
              </a:r>
              <a:endParaRPr lang="en-US" sz="115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8ED2D15-3428-4E6F-B3E1-AEBEC0EED24D}"/>
                </a:ext>
              </a:extLst>
            </p:cNvPr>
            <p:cNvSpPr txBox="1"/>
            <p:nvPr/>
          </p:nvSpPr>
          <p:spPr>
            <a:xfrm>
              <a:off x="4754880" y="2045184"/>
              <a:ext cx="2682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dirty="0">
                  <a:solidFill>
                    <a:schemeClr val="bg1"/>
                  </a:solidFill>
                </a:rPr>
                <a:t>CONTENT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1DA66CEF-5A5B-4296-96A6-9666B1F2A144}"/>
              </a:ext>
            </a:extLst>
          </p:cNvPr>
          <p:cNvSpPr txBox="1"/>
          <p:nvPr/>
        </p:nvSpPr>
        <p:spPr>
          <a:xfrm rot="5400000">
            <a:off x="-2887715" y="2767280"/>
            <a:ext cx="647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solidFill>
                  <a:schemeClr val="bg1">
                    <a:alpha val="7000"/>
                  </a:schemeClr>
                </a:solidFill>
              </a:rPr>
              <a:t>CONTENT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26B1E06-53F4-442B-9724-DFE35C07E63C}"/>
              </a:ext>
            </a:extLst>
          </p:cNvPr>
          <p:cNvGrpSpPr/>
          <p:nvPr/>
        </p:nvGrpSpPr>
        <p:grpSpPr>
          <a:xfrm>
            <a:off x="5489384" y="1187356"/>
            <a:ext cx="4867087" cy="850004"/>
            <a:chOff x="5489384" y="1187356"/>
            <a:chExt cx="4867087" cy="85000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466C71DF-01CE-4584-9EC6-88E93A32D97D}"/>
                </a:ext>
              </a:extLst>
            </p:cNvPr>
            <p:cNvGrpSpPr/>
            <p:nvPr/>
          </p:nvGrpSpPr>
          <p:grpSpPr>
            <a:xfrm>
              <a:off x="5489384" y="1187356"/>
              <a:ext cx="4867087" cy="769441"/>
              <a:chOff x="1339404" y="3781936"/>
              <a:chExt cx="4867087" cy="769441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B8B0372E-55F7-400A-A329-874EBFD83FD1}"/>
                  </a:ext>
                </a:extLst>
              </p:cNvPr>
              <p:cNvGrpSpPr/>
              <p:nvPr/>
            </p:nvGrpSpPr>
            <p:grpSpPr>
              <a:xfrm>
                <a:off x="1339404" y="3781936"/>
                <a:ext cx="4867087" cy="769441"/>
                <a:chOff x="1339404" y="3781936"/>
                <a:chExt cx="4867087" cy="769441"/>
              </a:xfrm>
            </p:grpSpPr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40514259-A4F5-469A-8AAA-FA8B1E63BB2A}"/>
                    </a:ext>
                  </a:extLst>
                </p:cNvPr>
                <p:cNvSpPr txBox="1"/>
                <p:nvPr/>
              </p:nvSpPr>
              <p:spPr>
                <a:xfrm>
                  <a:off x="1339404" y="3781936"/>
                  <a:ext cx="880369" cy="76944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en-US" sz="4400" b="1" dirty="0">
                      <a:solidFill>
                        <a:schemeClr val="accent1"/>
                      </a:solidFill>
                    </a:rPr>
                    <a:t>01</a:t>
                  </a: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2803C7CC-6912-40BC-800A-88796F9DB394}"/>
                    </a:ext>
                  </a:extLst>
                </p:cNvPr>
                <p:cNvSpPr txBox="1"/>
                <p:nvPr/>
              </p:nvSpPr>
              <p:spPr>
                <a:xfrm>
                  <a:off x="2328506" y="3821487"/>
                  <a:ext cx="3877985" cy="64633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zh-CN" altLang="en-US" sz="3600" b="1" dirty="0">
                      <a:solidFill>
                        <a:schemeClr val="accent1"/>
                      </a:solidFill>
                    </a:rPr>
                    <a:t>选题的背景与意义</a:t>
                  </a:r>
                  <a:endParaRPr lang="en-US" sz="3600" b="1" dirty="0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833B097E-2C70-4A68-8205-94FBB41A1CA7}"/>
                  </a:ext>
                </a:extLst>
              </p:cNvPr>
              <p:cNvSpPr/>
              <p:nvPr/>
            </p:nvSpPr>
            <p:spPr>
              <a:xfrm>
                <a:off x="2169414" y="4287182"/>
                <a:ext cx="69817" cy="698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CFBBF19-6382-4C81-AAC8-A9259E6C781A}"/>
                </a:ext>
              </a:extLst>
            </p:cNvPr>
            <p:cNvGrpSpPr/>
            <p:nvPr/>
          </p:nvGrpSpPr>
          <p:grpSpPr>
            <a:xfrm>
              <a:off x="5618415" y="1844484"/>
              <a:ext cx="4622964" cy="192876"/>
              <a:chOff x="948970" y="4358403"/>
              <a:chExt cx="4805112" cy="192876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EAD2E306-630D-498E-ADEB-61D998F9A6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4487" y="4442142"/>
                <a:ext cx="4159595" cy="0"/>
              </a:xfrm>
              <a:prstGeom prst="line">
                <a:avLst/>
              </a:pr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84F6E4D-4D8B-4645-9E45-2C9B00A085AC}"/>
                  </a:ext>
                </a:extLst>
              </p:cNvPr>
              <p:cNvSpPr/>
              <p:nvPr/>
            </p:nvSpPr>
            <p:spPr>
              <a:xfrm>
                <a:off x="948970" y="4358403"/>
                <a:ext cx="645514" cy="192876"/>
              </a:xfrm>
              <a:custGeom>
                <a:avLst/>
                <a:gdLst>
                  <a:gd name="connsiteX0" fmla="*/ 0 w 1091565"/>
                  <a:gd name="connsiteY0" fmla="*/ 175260 h 390525"/>
                  <a:gd name="connsiteX1" fmla="*/ 186690 w 1091565"/>
                  <a:gd name="connsiteY1" fmla="*/ 175260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091565"/>
                  <a:gd name="connsiteY0" fmla="*/ 175260 h 390525"/>
                  <a:gd name="connsiteX1" fmla="*/ 219551 w 1091565"/>
                  <a:gd name="connsiteY1" fmla="*/ 171403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306991"/>
                  <a:gd name="connsiteY0" fmla="*/ 171403 h 390525"/>
                  <a:gd name="connsiteX1" fmla="*/ 434977 w 1306991"/>
                  <a:gd name="connsiteY1" fmla="*/ 171403 h 390525"/>
                  <a:gd name="connsiteX2" fmla="*/ 577376 w 1306991"/>
                  <a:gd name="connsiteY2" fmla="*/ 0 h 390525"/>
                  <a:gd name="connsiteX3" fmla="*/ 577376 w 1306991"/>
                  <a:gd name="connsiteY3" fmla="*/ 390525 h 390525"/>
                  <a:gd name="connsiteX4" fmla="*/ 798356 w 1306991"/>
                  <a:gd name="connsiteY4" fmla="*/ 169545 h 390525"/>
                  <a:gd name="connsiteX5" fmla="*/ 1306991 w 1306991"/>
                  <a:gd name="connsiteY5" fmla="*/ 169545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991" h="390525">
                    <a:moveTo>
                      <a:pt x="0" y="171403"/>
                    </a:moveTo>
                    <a:lnTo>
                      <a:pt x="434977" y="171403"/>
                    </a:lnTo>
                    <a:lnTo>
                      <a:pt x="577376" y="0"/>
                    </a:lnTo>
                    <a:lnTo>
                      <a:pt x="577376" y="390525"/>
                    </a:lnTo>
                    <a:lnTo>
                      <a:pt x="798356" y="169545"/>
                    </a:lnTo>
                    <a:lnTo>
                      <a:pt x="1306991" y="169545"/>
                    </a:lnTo>
                  </a:path>
                </a:pathLst>
              </a:cu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 sz="2000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0130CF4-93AA-4B84-8CDE-D33C051F33D8}"/>
              </a:ext>
            </a:extLst>
          </p:cNvPr>
          <p:cNvGrpSpPr/>
          <p:nvPr/>
        </p:nvGrpSpPr>
        <p:grpSpPr>
          <a:xfrm>
            <a:off x="9707158" y="404813"/>
            <a:ext cx="1817489" cy="461328"/>
            <a:chOff x="3584802" y="-687072"/>
            <a:chExt cx="2444523" cy="620486"/>
          </a:xfrm>
        </p:grpSpPr>
        <p:pic>
          <p:nvPicPr>
            <p:cNvPr id="43" name="图片 42" descr="图片包含 应用程序&#10;&#10;描述已自动生成">
              <a:extLst>
                <a:ext uri="{FF2B5EF4-FFF2-40B4-BE49-F238E27FC236}">
                  <a16:creationId xmlns:a16="http://schemas.microsoft.com/office/drawing/2014/main" id="{3449EC76-8F91-410A-BA38-029D0F26DD2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44" name="图片 43" descr="图形用户界面&#10;&#10;描述已自动生成">
              <a:extLst>
                <a:ext uri="{FF2B5EF4-FFF2-40B4-BE49-F238E27FC236}">
                  <a16:creationId xmlns:a16="http://schemas.microsoft.com/office/drawing/2014/main" id="{3BF19347-5533-48C6-B814-F3F8CEFA0F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D7A4C72-8465-4403-8A72-CBCCB962171A}"/>
              </a:ext>
            </a:extLst>
          </p:cNvPr>
          <p:cNvGrpSpPr/>
          <p:nvPr/>
        </p:nvGrpSpPr>
        <p:grpSpPr>
          <a:xfrm>
            <a:off x="5489384" y="2535213"/>
            <a:ext cx="4867087" cy="850004"/>
            <a:chOff x="5489384" y="1187356"/>
            <a:chExt cx="4867087" cy="850004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8EDED34A-F6B3-4DBD-ABED-5500DBED8652}"/>
                </a:ext>
              </a:extLst>
            </p:cNvPr>
            <p:cNvGrpSpPr/>
            <p:nvPr/>
          </p:nvGrpSpPr>
          <p:grpSpPr>
            <a:xfrm>
              <a:off x="5489384" y="1187356"/>
              <a:ext cx="4867087" cy="769441"/>
              <a:chOff x="1339404" y="3781936"/>
              <a:chExt cx="4867087" cy="769441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4F7E07A-9901-4B75-9FE7-146C90A701FE}"/>
                  </a:ext>
                </a:extLst>
              </p:cNvPr>
              <p:cNvGrpSpPr/>
              <p:nvPr/>
            </p:nvGrpSpPr>
            <p:grpSpPr>
              <a:xfrm>
                <a:off x="1339404" y="3781936"/>
                <a:ext cx="4867087" cy="769441"/>
                <a:chOff x="1339404" y="3781936"/>
                <a:chExt cx="4867087" cy="769441"/>
              </a:xfrm>
            </p:grpSpPr>
            <p:sp>
              <p:nvSpPr>
                <p:cNvPr id="82" name="文本框 81">
                  <a:extLst>
                    <a:ext uri="{FF2B5EF4-FFF2-40B4-BE49-F238E27FC236}">
                      <a16:creationId xmlns:a16="http://schemas.microsoft.com/office/drawing/2014/main" id="{DFC4F9F0-0B62-4FEC-9B2F-E925E239CB95}"/>
                    </a:ext>
                  </a:extLst>
                </p:cNvPr>
                <p:cNvSpPr txBox="1"/>
                <p:nvPr/>
              </p:nvSpPr>
              <p:spPr>
                <a:xfrm>
                  <a:off x="1339404" y="3781936"/>
                  <a:ext cx="880369" cy="76944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en-US" sz="4400" b="1" dirty="0">
                      <a:solidFill>
                        <a:schemeClr val="accent1"/>
                      </a:solidFill>
                    </a:rPr>
                    <a:t>02</a:t>
                  </a: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C0F7CA67-1582-4868-9162-0CFFE5296FAF}"/>
                    </a:ext>
                  </a:extLst>
                </p:cNvPr>
                <p:cNvSpPr txBox="1"/>
                <p:nvPr/>
              </p:nvSpPr>
              <p:spPr>
                <a:xfrm>
                  <a:off x="2328506" y="3821487"/>
                  <a:ext cx="3877985" cy="64633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zh-CN" altLang="en-US" sz="3600" b="1" dirty="0">
                      <a:solidFill>
                        <a:schemeClr val="accent1"/>
                      </a:solidFill>
                    </a:rPr>
                    <a:t>研究方法以及过程</a:t>
                  </a:r>
                </a:p>
              </p:txBody>
            </p:sp>
          </p:grp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CEEFD9CA-F5F8-450E-9481-58066D854C4C}"/>
                  </a:ext>
                </a:extLst>
              </p:cNvPr>
              <p:cNvSpPr/>
              <p:nvPr/>
            </p:nvSpPr>
            <p:spPr>
              <a:xfrm>
                <a:off x="2169414" y="4287182"/>
                <a:ext cx="69817" cy="698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166AF555-3FEB-4B8D-B46C-4E263D485BAC}"/>
                </a:ext>
              </a:extLst>
            </p:cNvPr>
            <p:cNvGrpSpPr/>
            <p:nvPr/>
          </p:nvGrpSpPr>
          <p:grpSpPr>
            <a:xfrm>
              <a:off x="5618415" y="1844484"/>
              <a:ext cx="4622964" cy="192876"/>
              <a:chOff x="948970" y="4358403"/>
              <a:chExt cx="4805112" cy="192876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4D76A6E6-92AF-41F2-9544-FE1B288B65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4487" y="4442142"/>
                <a:ext cx="4159595" cy="0"/>
              </a:xfrm>
              <a:prstGeom prst="line">
                <a:avLst/>
              </a:pr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C32C0440-C4D1-4566-A428-CF542997A123}"/>
                  </a:ext>
                </a:extLst>
              </p:cNvPr>
              <p:cNvSpPr/>
              <p:nvPr/>
            </p:nvSpPr>
            <p:spPr>
              <a:xfrm>
                <a:off x="948970" y="4358403"/>
                <a:ext cx="645514" cy="192876"/>
              </a:xfrm>
              <a:custGeom>
                <a:avLst/>
                <a:gdLst>
                  <a:gd name="connsiteX0" fmla="*/ 0 w 1091565"/>
                  <a:gd name="connsiteY0" fmla="*/ 175260 h 390525"/>
                  <a:gd name="connsiteX1" fmla="*/ 186690 w 1091565"/>
                  <a:gd name="connsiteY1" fmla="*/ 175260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091565"/>
                  <a:gd name="connsiteY0" fmla="*/ 175260 h 390525"/>
                  <a:gd name="connsiteX1" fmla="*/ 219551 w 1091565"/>
                  <a:gd name="connsiteY1" fmla="*/ 171403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306991"/>
                  <a:gd name="connsiteY0" fmla="*/ 171403 h 390525"/>
                  <a:gd name="connsiteX1" fmla="*/ 434977 w 1306991"/>
                  <a:gd name="connsiteY1" fmla="*/ 171403 h 390525"/>
                  <a:gd name="connsiteX2" fmla="*/ 577376 w 1306991"/>
                  <a:gd name="connsiteY2" fmla="*/ 0 h 390525"/>
                  <a:gd name="connsiteX3" fmla="*/ 577376 w 1306991"/>
                  <a:gd name="connsiteY3" fmla="*/ 390525 h 390525"/>
                  <a:gd name="connsiteX4" fmla="*/ 798356 w 1306991"/>
                  <a:gd name="connsiteY4" fmla="*/ 169545 h 390525"/>
                  <a:gd name="connsiteX5" fmla="*/ 1306991 w 1306991"/>
                  <a:gd name="connsiteY5" fmla="*/ 169545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991" h="390525">
                    <a:moveTo>
                      <a:pt x="0" y="171403"/>
                    </a:moveTo>
                    <a:lnTo>
                      <a:pt x="434977" y="171403"/>
                    </a:lnTo>
                    <a:lnTo>
                      <a:pt x="577376" y="0"/>
                    </a:lnTo>
                    <a:lnTo>
                      <a:pt x="577376" y="390525"/>
                    </a:lnTo>
                    <a:lnTo>
                      <a:pt x="798356" y="169545"/>
                    </a:lnTo>
                    <a:lnTo>
                      <a:pt x="1306991" y="169545"/>
                    </a:lnTo>
                  </a:path>
                </a:pathLst>
              </a:cu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 sz="2000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03A0E5F-6CCC-4563-BAB0-FE6979C94C08}"/>
              </a:ext>
            </a:extLst>
          </p:cNvPr>
          <p:cNvGrpSpPr/>
          <p:nvPr/>
        </p:nvGrpSpPr>
        <p:grpSpPr>
          <a:xfrm>
            <a:off x="5489384" y="3883070"/>
            <a:ext cx="4867087" cy="850004"/>
            <a:chOff x="5489384" y="1187356"/>
            <a:chExt cx="4867087" cy="850004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97939810-8BD3-4DE5-8936-E2BBC7EE3AB7}"/>
                </a:ext>
              </a:extLst>
            </p:cNvPr>
            <p:cNvGrpSpPr/>
            <p:nvPr/>
          </p:nvGrpSpPr>
          <p:grpSpPr>
            <a:xfrm>
              <a:off x="5489384" y="1187356"/>
              <a:ext cx="4867087" cy="769441"/>
              <a:chOff x="1339404" y="3781936"/>
              <a:chExt cx="4867087" cy="769441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0AA32FA6-4A51-4A59-B98B-7A6265894068}"/>
                  </a:ext>
                </a:extLst>
              </p:cNvPr>
              <p:cNvGrpSpPr/>
              <p:nvPr/>
            </p:nvGrpSpPr>
            <p:grpSpPr>
              <a:xfrm>
                <a:off x="1339404" y="3781936"/>
                <a:ext cx="4867087" cy="769441"/>
                <a:chOff x="1339404" y="3781936"/>
                <a:chExt cx="4867087" cy="769441"/>
              </a:xfrm>
            </p:grpSpPr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4CBF55FA-9952-4507-8194-40C28895D4F8}"/>
                    </a:ext>
                  </a:extLst>
                </p:cNvPr>
                <p:cNvSpPr txBox="1"/>
                <p:nvPr/>
              </p:nvSpPr>
              <p:spPr>
                <a:xfrm>
                  <a:off x="1339404" y="3781936"/>
                  <a:ext cx="880369" cy="76944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en-US" sz="4400" b="1" dirty="0">
                      <a:solidFill>
                        <a:schemeClr val="accent1"/>
                      </a:solidFill>
                    </a:rPr>
                    <a:t>03</a:t>
                  </a: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8E9FF404-0296-4CE8-A025-CC5B045636FA}"/>
                    </a:ext>
                  </a:extLst>
                </p:cNvPr>
                <p:cNvSpPr txBox="1"/>
                <p:nvPr/>
              </p:nvSpPr>
              <p:spPr>
                <a:xfrm>
                  <a:off x="2328506" y="3821487"/>
                  <a:ext cx="3877985" cy="64633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zh-CN" altLang="en-US" sz="3600" b="1" dirty="0">
                      <a:solidFill>
                        <a:schemeClr val="accent1"/>
                      </a:solidFill>
                    </a:rPr>
                    <a:t>研究成果展示应用</a:t>
                  </a:r>
                </a:p>
              </p:txBody>
            </p:sp>
          </p:grp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7A7AE45C-46A4-4E19-B631-41F5F6A7BDFE}"/>
                  </a:ext>
                </a:extLst>
              </p:cNvPr>
              <p:cNvSpPr/>
              <p:nvPr/>
            </p:nvSpPr>
            <p:spPr>
              <a:xfrm>
                <a:off x="2169414" y="4287182"/>
                <a:ext cx="69817" cy="698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8CD79377-CEEB-498E-B911-954795D8C13B}"/>
                </a:ext>
              </a:extLst>
            </p:cNvPr>
            <p:cNvGrpSpPr/>
            <p:nvPr/>
          </p:nvGrpSpPr>
          <p:grpSpPr>
            <a:xfrm>
              <a:off x="5618415" y="1844484"/>
              <a:ext cx="4622964" cy="192876"/>
              <a:chOff x="948970" y="4358403"/>
              <a:chExt cx="4805112" cy="192876"/>
            </a:xfrm>
          </p:grpSpPr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74DA26FA-5D29-4CCE-A763-629C9D7112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4487" y="4442142"/>
                <a:ext cx="4159595" cy="0"/>
              </a:xfrm>
              <a:prstGeom prst="line">
                <a:avLst/>
              </a:pr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BCBA591-2BB7-4E97-A864-88A8A86E416E}"/>
                  </a:ext>
                </a:extLst>
              </p:cNvPr>
              <p:cNvSpPr/>
              <p:nvPr/>
            </p:nvSpPr>
            <p:spPr>
              <a:xfrm>
                <a:off x="948970" y="4358403"/>
                <a:ext cx="645514" cy="192876"/>
              </a:xfrm>
              <a:custGeom>
                <a:avLst/>
                <a:gdLst>
                  <a:gd name="connsiteX0" fmla="*/ 0 w 1091565"/>
                  <a:gd name="connsiteY0" fmla="*/ 175260 h 390525"/>
                  <a:gd name="connsiteX1" fmla="*/ 186690 w 1091565"/>
                  <a:gd name="connsiteY1" fmla="*/ 175260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091565"/>
                  <a:gd name="connsiteY0" fmla="*/ 175260 h 390525"/>
                  <a:gd name="connsiteX1" fmla="*/ 219551 w 1091565"/>
                  <a:gd name="connsiteY1" fmla="*/ 171403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306991"/>
                  <a:gd name="connsiteY0" fmla="*/ 171403 h 390525"/>
                  <a:gd name="connsiteX1" fmla="*/ 434977 w 1306991"/>
                  <a:gd name="connsiteY1" fmla="*/ 171403 h 390525"/>
                  <a:gd name="connsiteX2" fmla="*/ 577376 w 1306991"/>
                  <a:gd name="connsiteY2" fmla="*/ 0 h 390525"/>
                  <a:gd name="connsiteX3" fmla="*/ 577376 w 1306991"/>
                  <a:gd name="connsiteY3" fmla="*/ 390525 h 390525"/>
                  <a:gd name="connsiteX4" fmla="*/ 798356 w 1306991"/>
                  <a:gd name="connsiteY4" fmla="*/ 169545 h 390525"/>
                  <a:gd name="connsiteX5" fmla="*/ 1306991 w 1306991"/>
                  <a:gd name="connsiteY5" fmla="*/ 169545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991" h="390525">
                    <a:moveTo>
                      <a:pt x="0" y="171403"/>
                    </a:moveTo>
                    <a:lnTo>
                      <a:pt x="434977" y="171403"/>
                    </a:lnTo>
                    <a:lnTo>
                      <a:pt x="577376" y="0"/>
                    </a:lnTo>
                    <a:lnTo>
                      <a:pt x="577376" y="390525"/>
                    </a:lnTo>
                    <a:lnTo>
                      <a:pt x="798356" y="169545"/>
                    </a:lnTo>
                    <a:lnTo>
                      <a:pt x="1306991" y="169545"/>
                    </a:lnTo>
                  </a:path>
                </a:pathLst>
              </a:cu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 sz="2000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47ED280-5432-466A-9482-D2BA856AB0AC}"/>
              </a:ext>
            </a:extLst>
          </p:cNvPr>
          <p:cNvGrpSpPr/>
          <p:nvPr/>
        </p:nvGrpSpPr>
        <p:grpSpPr>
          <a:xfrm>
            <a:off x="5489384" y="5230927"/>
            <a:ext cx="4867087" cy="850004"/>
            <a:chOff x="5489384" y="1187356"/>
            <a:chExt cx="4867087" cy="850004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206FEC4E-D5B5-462C-B26E-66405B5D582C}"/>
                </a:ext>
              </a:extLst>
            </p:cNvPr>
            <p:cNvGrpSpPr/>
            <p:nvPr/>
          </p:nvGrpSpPr>
          <p:grpSpPr>
            <a:xfrm>
              <a:off x="5489384" y="1187356"/>
              <a:ext cx="4867087" cy="769441"/>
              <a:chOff x="1339404" y="3781936"/>
              <a:chExt cx="4867087" cy="769441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D868E94F-71F0-4890-9A9A-9D9CE828CA54}"/>
                  </a:ext>
                </a:extLst>
              </p:cNvPr>
              <p:cNvGrpSpPr/>
              <p:nvPr/>
            </p:nvGrpSpPr>
            <p:grpSpPr>
              <a:xfrm>
                <a:off x="1339404" y="3781936"/>
                <a:ext cx="4867087" cy="769441"/>
                <a:chOff x="1339404" y="3781936"/>
                <a:chExt cx="4867087" cy="769441"/>
              </a:xfrm>
            </p:grpSpPr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85D8B313-8864-4670-B6F4-7777E518FDB4}"/>
                    </a:ext>
                  </a:extLst>
                </p:cNvPr>
                <p:cNvSpPr txBox="1"/>
                <p:nvPr/>
              </p:nvSpPr>
              <p:spPr>
                <a:xfrm>
                  <a:off x="1339404" y="3781936"/>
                  <a:ext cx="880369" cy="76944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en-US" sz="4400" b="1" dirty="0">
                      <a:solidFill>
                        <a:schemeClr val="accent1"/>
                      </a:solidFill>
                    </a:rPr>
                    <a:t>04</a:t>
                  </a:r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65158A23-9CB5-4430-8EC7-7F5CB03D8689}"/>
                    </a:ext>
                  </a:extLst>
                </p:cNvPr>
                <p:cNvSpPr txBox="1"/>
                <p:nvPr/>
              </p:nvSpPr>
              <p:spPr>
                <a:xfrm>
                  <a:off x="2328506" y="3821487"/>
                  <a:ext cx="3877985" cy="64633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 rtlCol="0" anchor="b">
                  <a:spAutoFit/>
                </a:bodyPr>
                <a:lstStyle/>
                <a:p>
                  <a:r>
                    <a:rPr lang="zh-CN" altLang="en-US" sz="3600" b="1" dirty="0">
                      <a:solidFill>
                        <a:schemeClr val="accent1"/>
                      </a:solidFill>
                    </a:rPr>
                    <a:t>论文的总结和致谢</a:t>
                  </a:r>
                </a:p>
              </p:txBody>
            </p:sp>
          </p:grp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A9D39E4A-13ED-43B0-9FD7-B6986B72D676}"/>
                  </a:ext>
                </a:extLst>
              </p:cNvPr>
              <p:cNvSpPr/>
              <p:nvPr/>
            </p:nvSpPr>
            <p:spPr>
              <a:xfrm>
                <a:off x="2169414" y="4287182"/>
                <a:ext cx="69817" cy="698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F1E90C27-0429-46B7-B544-0841065E807B}"/>
                </a:ext>
              </a:extLst>
            </p:cNvPr>
            <p:cNvGrpSpPr/>
            <p:nvPr/>
          </p:nvGrpSpPr>
          <p:grpSpPr>
            <a:xfrm>
              <a:off x="5618415" y="1844484"/>
              <a:ext cx="4622964" cy="192876"/>
              <a:chOff x="948970" y="4358403"/>
              <a:chExt cx="4805112" cy="192876"/>
            </a:xfrm>
          </p:grpSpPr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271A803D-940A-4027-AEE1-5E14B13903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4487" y="4442142"/>
                <a:ext cx="4159595" cy="0"/>
              </a:xfrm>
              <a:prstGeom prst="line">
                <a:avLst/>
              </a:pr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679C36F-61F4-4701-92BE-8713556E07EA}"/>
                  </a:ext>
                </a:extLst>
              </p:cNvPr>
              <p:cNvSpPr/>
              <p:nvPr/>
            </p:nvSpPr>
            <p:spPr>
              <a:xfrm>
                <a:off x="948970" y="4358403"/>
                <a:ext cx="645514" cy="192876"/>
              </a:xfrm>
              <a:custGeom>
                <a:avLst/>
                <a:gdLst>
                  <a:gd name="connsiteX0" fmla="*/ 0 w 1091565"/>
                  <a:gd name="connsiteY0" fmla="*/ 175260 h 390525"/>
                  <a:gd name="connsiteX1" fmla="*/ 186690 w 1091565"/>
                  <a:gd name="connsiteY1" fmla="*/ 175260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091565"/>
                  <a:gd name="connsiteY0" fmla="*/ 175260 h 390525"/>
                  <a:gd name="connsiteX1" fmla="*/ 219551 w 1091565"/>
                  <a:gd name="connsiteY1" fmla="*/ 171403 h 390525"/>
                  <a:gd name="connsiteX2" fmla="*/ 361950 w 1091565"/>
                  <a:gd name="connsiteY2" fmla="*/ 0 h 390525"/>
                  <a:gd name="connsiteX3" fmla="*/ 361950 w 1091565"/>
                  <a:gd name="connsiteY3" fmla="*/ 390525 h 390525"/>
                  <a:gd name="connsiteX4" fmla="*/ 582930 w 1091565"/>
                  <a:gd name="connsiteY4" fmla="*/ 169545 h 390525"/>
                  <a:gd name="connsiteX5" fmla="*/ 1091565 w 1091565"/>
                  <a:gd name="connsiteY5" fmla="*/ 169545 h 390525"/>
                  <a:gd name="connsiteX0" fmla="*/ 0 w 1306991"/>
                  <a:gd name="connsiteY0" fmla="*/ 171403 h 390525"/>
                  <a:gd name="connsiteX1" fmla="*/ 434977 w 1306991"/>
                  <a:gd name="connsiteY1" fmla="*/ 171403 h 390525"/>
                  <a:gd name="connsiteX2" fmla="*/ 577376 w 1306991"/>
                  <a:gd name="connsiteY2" fmla="*/ 0 h 390525"/>
                  <a:gd name="connsiteX3" fmla="*/ 577376 w 1306991"/>
                  <a:gd name="connsiteY3" fmla="*/ 390525 h 390525"/>
                  <a:gd name="connsiteX4" fmla="*/ 798356 w 1306991"/>
                  <a:gd name="connsiteY4" fmla="*/ 169545 h 390525"/>
                  <a:gd name="connsiteX5" fmla="*/ 1306991 w 1306991"/>
                  <a:gd name="connsiteY5" fmla="*/ 169545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991" h="390525">
                    <a:moveTo>
                      <a:pt x="0" y="171403"/>
                    </a:moveTo>
                    <a:lnTo>
                      <a:pt x="434977" y="171403"/>
                    </a:lnTo>
                    <a:lnTo>
                      <a:pt x="577376" y="0"/>
                    </a:lnTo>
                    <a:lnTo>
                      <a:pt x="577376" y="390525"/>
                    </a:lnTo>
                    <a:lnTo>
                      <a:pt x="798356" y="169545"/>
                    </a:lnTo>
                    <a:lnTo>
                      <a:pt x="1306991" y="169545"/>
                    </a:lnTo>
                  </a:path>
                </a:pathLst>
              </a:custGeom>
              <a:ln w="6350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91440" tIns="45720" rIns="91440" bIns="45720" rtlCol="0" anchor="b"/>
              <a:lstStyle/>
              <a:p>
                <a:pPr algn="ctr"/>
                <a:endParaRPr lang="en-US" sz="2000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21074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2A5CD1C-7733-4E46-9A54-B910A699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BCBFF0F-2A9C-44A6-851C-0C142EDBBA8F}"/>
              </a:ext>
            </a:extLst>
          </p:cNvPr>
          <p:cNvSpPr txBox="1"/>
          <p:nvPr/>
        </p:nvSpPr>
        <p:spPr>
          <a:xfrm>
            <a:off x="587375" y="328552"/>
            <a:ext cx="198740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主程序流程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28ACF68E-B890-446B-91D4-1593D71CDD5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33095" y="1582924"/>
            <a:ext cx="10769942" cy="4288944"/>
            <a:chOff x="240381" y="1385329"/>
            <a:chExt cx="10769942" cy="4288944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AF32FF3C-5E7C-4644-B360-94A6D72DDCAC}"/>
                </a:ext>
              </a:extLst>
            </p:cNvPr>
            <p:cNvGrpSpPr/>
            <p:nvPr/>
          </p:nvGrpSpPr>
          <p:grpSpPr>
            <a:xfrm>
              <a:off x="8935390" y="1385329"/>
              <a:ext cx="455343" cy="4288944"/>
              <a:chOff x="884456" y="2239987"/>
              <a:chExt cx="455343" cy="2579632"/>
            </a:xfrm>
          </p:grpSpPr>
          <p:sp>
            <p:nvSpPr>
              <p:cNvPr id="163" name="矩形: 剪去对角 162">
                <a:extLst>
                  <a:ext uri="{FF2B5EF4-FFF2-40B4-BE49-F238E27FC236}">
                    <a16:creationId xmlns:a16="http://schemas.microsoft.com/office/drawing/2014/main" id="{26B5F8E3-8263-49F9-A1E2-FD5DFDE4581E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 rot="16200000">
                <a:off x="-152484" y="3371280"/>
                <a:ext cx="2493543" cy="292331"/>
              </a:xfrm>
              <a:prstGeom prst="snip2Diag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6858">
                <a:solidFill>
                  <a:schemeClr val="accent1"/>
                </a:solidFill>
              </a:ln>
              <a:effectLst>
                <a:outerShdw blurRad="205740" algn="ctr" rotWithShape="0">
                  <a:schemeClr val="accent1"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755" tIns="49378" rIns="98755" bIns="49378" rtlCol="0" anchor="ctr"/>
              <a:lstStyle/>
              <a:p>
                <a:pPr algn="ctr"/>
                <a:endParaRPr lang="en-US" sz="1944"/>
              </a:p>
            </p:txBody>
          </p:sp>
          <p:sp>
            <p:nvSpPr>
              <p:cNvPr id="164" name="矩形 163">
                <a:extLst>
                  <a:ext uri="{FF2B5EF4-FFF2-40B4-BE49-F238E27FC236}">
                    <a16:creationId xmlns:a16="http://schemas.microsoft.com/office/drawing/2014/main" id="{BC07ED9D-BF15-4D1F-8944-315A81EB5517}"/>
                  </a:ext>
                </a:extLst>
              </p:cNvPr>
              <p:cNvSpPr/>
              <p:nvPr/>
            </p:nvSpPr>
            <p:spPr>
              <a:xfrm>
                <a:off x="884456" y="2239987"/>
                <a:ext cx="455343" cy="25796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wordArtVert" wrap="square" lIns="98755" tIns="49378" rIns="98755" bIns="49378" rtlCol="0" anchor="ctr">
                <a:spAutoFit/>
              </a:bodyPr>
              <a:lstStyle/>
              <a:p>
                <a:pPr algn="ctr"/>
                <a:r>
                  <a:rPr lang="zh-CN" altLang="en-US" sz="1296" spc="-300" dirty="0">
                    <a:solidFill>
                      <a:schemeClr val="tx1"/>
                    </a:solidFill>
                    <a:latin typeface="+mn-ea"/>
                  </a:rPr>
                  <a:t>按下按键储存温度 查看显示当前信息</a:t>
                </a:r>
              </a:p>
            </p:txBody>
          </p: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A6C87B90-0553-4EBE-821E-5C756F1A951E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40381" y="2157995"/>
              <a:ext cx="10769942" cy="2715768"/>
              <a:chOff x="240381" y="2157995"/>
              <a:chExt cx="10769942" cy="2715768"/>
            </a:xfrm>
          </p:grpSpPr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AF2DFB7D-B47C-4459-9770-C604314ABB10}"/>
                  </a:ext>
                </a:extLst>
              </p:cNvPr>
              <p:cNvGrpSpPr/>
              <p:nvPr/>
            </p:nvGrpSpPr>
            <p:grpSpPr>
              <a:xfrm>
                <a:off x="240381" y="2157995"/>
                <a:ext cx="587921" cy="2715768"/>
                <a:chOff x="240381" y="2157995"/>
                <a:chExt cx="587921" cy="2715768"/>
              </a:xfrm>
            </p:grpSpPr>
            <p:pic>
              <p:nvPicPr>
                <p:cNvPr id="61" name="图片 6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6A3695B7-AF4C-4454-B747-6DF6DD606F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557855" y="3423284"/>
                  <a:ext cx="332859" cy="208034"/>
                </a:xfrm>
                <a:prstGeom prst="rect">
                  <a:avLst/>
                </a:prstGeom>
                <a:effectLst/>
              </p:spPr>
            </p:pic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id="{BE1E6DCA-6C43-4139-9715-23DCB99B7457}"/>
                    </a:ext>
                  </a:extLst>
                </p:cNvPr>
                <p:cNvGrpSpPr/>
                <p:nvPr/>
              </p:nvGrpSpPr>
              <p:grpSpPr>
                <a:xfrm>
                  <a:off x="240381" y="2157995"/>
                  <a:ext cx="455343" cy="2715768"/>
                  <a:chOff x="240381" y="2157995"/>
                  <a:chExt cx="455343" cy="2715768"/>
                </a:xfrm>
              </p:grpSpPr>
              <p:sp>
                <p:nvSpPr>
                  <p:cNvPr id="62" name="矩形: 剪去对角 61">
                    <a:extLst>
                      <a:ext uri="{FF2B5EF4-FFF2-40B4-BE49-F238E27FC236}">
                        <a16:creationId xmlns:a16="http://schemas.microsoft.com/office/drawing/2014/main" id="{FF52F988-DFAD-40E5-B9BA-8610867777F4}"/>
                      </a:ext>
                    </a:extLst>
                  </p:cNvPr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 rot="16200000">
                    <a:off x="-901052" y="3369713"/>
                    <a:ext cx="2715768" cy="292331"/>
                  </a:xfrm>
                  <a:prstGeom prst="snip2DiagRect">
                    <a:avLst/>
                  </a:prstGeom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6858">
                    <a:solidFill>
                      <a:schemeClr val="accent1"/>
                    </a:solidFill>
                  </a:ln>
                  <a:effectLst>
                    <a:outerShdw blurRad="205740" algn="ctr" rotWithShape="0">
                      <a:schemeClr val="accent1">
                        <a:alpha val="7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8755" tIns="49378" rIns="98755" bIns="49378" rtlCol="0" anchor="ctr"/>
                  <a:lstStyle/>
                  <a:p>
                    <a:pPr algn="ctr"/>
                    <a:endParaRPr lang="en-US" sz="1944"/>
                  </a:p>
                </p:txBody>
              </p:sp>
              <p:sp>
                <p:nvSpPr>
                  <p:cNvPr id="60" name="矩形 59">
                    <a:extLst>
                      <a:ext uri="{FF2B5EF4-FFF2-40B4-BE49-F238E27FC236}">
                        <a16:creationId xmlns:a16="http://schemas.microsoft.com/office/drawing/2014/main" id="{6E41FC23-6D42-41E4-BD75-8FB4AF25F029}"/>
                      </a:ext>
                    </a:extLst>
                  </p:cNvPr>
                  <p:cNvSpPr/>
                  <p:nvPr/>
                </p:nvSpPr>
                <p:spPr>
                  <a:xfrm>
                    <a:off x="240381" y="2239989"/>
                    <a:ext cx="455343" cy="257963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wordArtVert" wrap="square" lIns="98755" tIns="49378" rIns="98755" bIns="49378" rtlCol="0" anchor="ctr">
                    <a:spAutoFit/>
                  </a:bodyPr>
                  <a:lstStyle/>
                  <a:p>
                    <a:pPr algn="ctr"/>
                    <a:r>
                      <a:rPr lang="zh-CN" altLang="en-US" sz="1296" b="1" spc="-150" dirty="0">
                        <a:solidFill>
                          <a:schemeClr val="accen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开始</a:t>
                    </a:r>
                  </a:p>
                </p:txBody>
              </p:sp>
            </p:grp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9D95F3EF-7A62-41FF-94EF-E36250A6E6EB}"/>
                  </a:ext>
                </a:extLst>
              </p:cNvPr>
              <p:cNvGrpSpPr/>
              <p:nvPr/>
            </p:nvGrpSpPr>
            <p:grpSpPr>
              <a:xfrm>
                <a:off x="772843" y="2157995"/>
                <a:ext cx="587920" cy="2715768"/>
                <a:chOff x="279823" y="2157995"/>
                <a:chExt cx="587920" cy="2715768"/>
              </a:xfrm>
            </p:grpSpPr>
            <p:pic>
              <p:nvPicPr>
                <p:cNvPr id="106" name="图片 10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23C4199A-3DB3-4D66-BE90-F1345C732C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597296" y="3423284"/>
                  <a:ext cx="332859" cy="208034"/>
                </a:xfrm>
                <a:prstGeom prst="rect">
                  <a:avLst/>
                </a:prstGeom>
                <a:effectLst/>
              </p:spPr>
            </p:pic>
            <p:grpSp>
              <p:nvGrpSpPr>
                <p:cNvPr id="107" name="组合 106">
                  <a:extLst>
                    <a:ext uri="{FF2B5EF4-FFF2-40B4-BE49-F238E27FC236}">
                      <a16:creationId xmlns:a16="http://schemas.microsoft.com/office/drawing/2014/main" id="{1072E7B5-CAF3-42BD-A01C-B3B62971BF29}"/>
                    </a:ext>
                  </a:extLst>
                </p:cNvPr>
                <p:cNvGrpSpPr/>
                <p:nvPr/>
              </p:nvGrpSpPr>
              <p:grpSpPr>
                <a:xfrm>
                  <a:off x="279823" y="2157995"/>
                  <a:ext cx="455343" cy="2715768"/>
                  <a:chOff x="279823" y="2157995"/>
                  <a:chExt cx="455343" cy="2715768"/>
                </a:xfrm>
              </p:grpSpPr>
              <p:sp>
                <p:nvSpPr>
                  <p:cNvPr id="108" name="矩形: 剪去对角 107">
                    <a:extLst>
                      <a:ext uri="{FF2B5EF4-FFF2-40B4-BE49-F238E27FC236}">
                        <a16:creationId xmlns:a16="http://schemas.microsoft.com/office/drawing/2014/main" id="{196F67EA-4A50-4584-B173-B16E9C437E71}"/>
                      </a:ext>
                    </a:extLst>
                  </p:cNvPr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 rot="16200000">
                    <a:off x="-861610" y="3369713"/>
                    <a:ext cx="2715768" cy="292331"/>
                  </a:xfrm>
                  <a:prstGeom prst="snip2DiagRect">
                    <a:avLst/>
                  </a:prstGeom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6858">
                    <a:solidFill>
                      <a:schemeClr val="accent1"/>
                    </a:solidFill>
                  </a:ln>
                  <a:effectLst>
                    <a:outerShdw blurRad="205740" algn="ctr" rotWithShape="0">
                      <a:schemeClr val="accent1">
                        <a:alpha val="7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8755" tIns="49378" rIns="98755" bIns="49378" rtlCol="0" anchor="ctr"/>
                  <a:lstStyle/>
                  <a:p>
                    <a:pPr algn="ctr"/>
                    <a:endParaRPr lang="en-US" sz="1944"/>
                  </a:p>
                </p:txBody>
              </p:sp>
              <p:sp>
                <p:nvSpPr>
                  <p:cNvPr id="109" name="矩形 108">
                    <a:extLst>
                      <a:ext uri="{FF2B5EF4-FFF2-40B4-BE49-F238E27FC236}">
                        <a16:creationId xmlns:a16="http://schemas.microsoft.com/office/drawing/2014/main" id="{6FA86A02-C54E-4612-9884-204C85125E46}"/>
                      </a:ext>
                    </a:extLst>
                  </p:cNvPr>
                  <p:cNvSpPr/>
                  <p:nvPr/>
                </p:nvSpPr>
                <p:spPr>
                  <a:xfrm>
                    <a:off x="279823" y="2239989"/>
                    <a:ext cx="455343" cy="257963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wordArtVert" wrap="square" lIns="98755" tIns="49378" rIns="98755" bIns="49378" rtlCol="0" anchor="ctr">
                    <a:spAutoFit/>
                  </a:bodyPr>
                  <a:lstStyle/>
                  <a:p>
                    <a:pPr algn="ctr"/>
                    <a:r>
                      <a:rPr lang="zh-CN" altLang="en-US" sz="1296" dirty="0">
                        <a:solidFill>
                          <a:schemeClr val="tx1"/>
                        </a:solidFill>
                        <a:latin typeface="+mn-ea"/>
                      </a:rPr>
                      <a:t>单片机配置引脚</a:t>
                    </a:r>
                  </a:p>
                </p:txBody>
              </p:sp>
            </p:grpSp>
          </p:grp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EA812A63-D4A0-4ECC-B35E-1DD360B26D24}"/>
                  </a:ext>
                </a:extLst>
              </p:cNvPr>
              <p:cNvGrpSpPr/>
              <p:nvPr/>
            </p:nvGrpSpPr>
            <p:grpSpPr>
              <a:xfrm>
                <a:off x="1305305" y="2157995"/>
                <a:ext cx="587920" cy="2715768"/>
                <a:chOff x="319265" y="2157995"/>
                <a:chExt cx="587920" cy="2715768"/>
              </a:xfrm>
            </p:grpSpPr>
            <p:pic>
              <p:nvPicPr>
                <p:cNvPr id="111" name="图片 11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D0115778-DB7E-4562-852B-D07F50CCB5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636738" y="3423284"/>
                  <a:ext cx="332859" cy="208034"/>
                </a:xfrm>
                <a:prstGeom prst="rect">
                  <a:avLst/>
                </a:prstGeom>
                <a:effectLst/>
              </p:spPr>
            </p:pic>
            <p:grpSp>
              <p:nvGrpSpPr>
                <p:cNvPr id="112" name="组合 111">
                  <a:extLst>
                    <a:ext uri="{FF2B5EF4-FFF2-40B4-BE49-F238E27FC236}">
                      <a16:creationId xmlns:a16="http://schemas.microsoft.com/office/drawing/2014/main" id="{CD0ED468-CA58-49FA-A610-EEB543149CC3}"/>
                    </a:ext>
                  </a:extLst>
                </p:cNvPr>
                <p:cNvGrpSpPr/>
                <p:nvPr/>
              </p:nvGrpSpPr>
              <p:grpSpPr>
                <a:xfrm>
                  <a:off x="319265" y="2157995"/>
                  <a:ext cx="455343" cy="2715768"/>
                  <a:chOff x="319265" y="2157995"/>
                  <a:chExt cx="455343" cy="2715768"/>
                </a:xfrm>
              </p:grpSpPr>
              <p:sp>
                <p:nvSpPr>
                  <p:cNvPr id="113" name="矩形: 剪去对角 112">
                    <a:extLst>
                      <a:ext uri="{FF2B5EF4-FFF2-40B4-BE49-F238E27FC236}">
                        <a16:creationId xmlns:a16="http://schemas.microsoft.com/office/drawing/2014/main" id="{FF2941CB-DC1A-429E-8478-C6A66050384A}"/>
                      </a:ext>
                    </a:extLst>
                  </p:cNvPr>
                  <p:cNvSpPr/>
                  <p:nvPr>
                    <p:custDataLst>
                      <p:tags r:id="rId17"/>
                    </p:custDataLst>
                  </p:nvPr>
                </p:nvSpPr>
                <p:spPr>
                  <a:xfrm rot="16200000">
                    <a:off x="-822169" y="3369713"/>
                    <a:ext cx="2715768" cy="292331"/>
                  </a:xfrm>
                  <a:prstGeom prst="snip2DiagRect">
                    <a:avLst/>
                  </a:prstGeom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6858">
                    <a:solidFill>
                      <a:schemeClr val="accent1"/>
                    </a:solidFill>
                  </a:ln>
                  <a:effectLst>
                    <a:outerShdw blurRad="205740" algn="ctr" rotWithShape="0">
                      <a:schemeClr val="accent1">
                        <a:alpha val="7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8755" tIns="49378" rIns="98755" bIns="49378" rtlCol="0" anchor="ctr"/>
                  <a:lstStyle/>
                  <a:p>
                    <a:pPr algn="ctr"/>
                    <a:endParaRPr lang="en-US" sz="1944"/>
                  </a:p>
                </p:txBody>
              </p:sp>
              <p:sp>
                <p:nvSpPr>
                  <p:cNvPr id="114" name="矩形 113">
                    <a:extLst>
                      <a:ext uri="{FF2B5EF4-FFF2-40B4-BE49-F238E27FC236}">
                        <a16:creationId xmlns:a16="http://schemas.microsoft.com/office/drawing/2014/main" id="{4F72C5CE-C2EF-41A8-8C55-DEE166CA6BA1}"/>
                      </a:ext>
                    </a:extLst>
                  </p:cNvPr>
                  <p:cNvSpPr/>
                  <p:nvPr/>
                </p:nvSpPr>
                <p:spPr>
                  <a:xfrm>
                    <a:off x="319265" y="2239989"/>
                    <a:ext cx="455343" cy="257963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wordArtVert" wrap="square" lIns="98755" tIns="49378" rIns="98755" bIns="49378" rtlCol="0" anchor="ctr">
                    <a:spAutoFit/>
                  </a:bodyPr>
                  <a:lstStyle/>
                  <a:p>
                    <a:pPr algn="ctr"/>
                    <a:r>
                      <a:rPr lang="zh-CN" altLang="en-US" sz="1296" dirty="0">
                        <a:solidFill>
                          <a:schemeClr val="tx1"/>
                        </a:solidFill>
                        <a:latin typeface="+mn-ea"/>
                      </a:rPr>
                      <a:t>传感器初始化</a:t>
                    </a:r>
                  </a:p>
                </p:txBody>
              </p:sp>
            </p:grpSp>
          </p:grpSp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7125DF69-8310-460F-9A92-949737212D03}"/>
                  </a:ext>
                </a:extLst>
              </p:cNvPr>
              <p:cNvGrpSpPr/>
              <p:nvPr/>
            </p:nvGrpSpPr>
            <p:grpSpPr>
              <a:xfrm>
                <a:off x="1837765" y="2157995"/>
                <a:ext cx="587922" cy="2715768"/>
                <a:chOff x="358705" y="2157995"/>
                <a:chExt cx="587922" cy="2715768"/>
              </a:xfrm>
            </p:grpSpPr>
            <p:pic>
              <p:nvPicPr>
                <p:cNvPr id="116" name="图片 115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AF92E6AB-6D34-47F8-871F-F0A67E51FE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676180" y="3423284"/>
                  <a:ext cx="332859" cy="208034"/>
                </a:xfrm>
                <a:prstGeom prst="rect">
                  <a:avLst/>
                </a:prstGeom>
                <a:effectLst/>
              </p:spPr>
            </p:pic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id="{8DD6E69D-F048-468D-BD31-41881C511C34}"/>
                    </a:ext>
                  </a:extLst>
                </p:cNvPr>
                <p:cNvGrpSpPr/>
                <p:nvPr/>
              </p:nvGrpSpPr>
              <p:grpSpPr>
                <a:xfrm>
                  <a:off x="358705" y="2157995"/>
                  <a:ext cx="455343" cy="2715768"/>
                  <a:chOff x="358705" y="2157995"/>
                  <a:chExt cx="455343" cy="2715768"/>
                </a:xfrm>
              </p:grpSpPr>
              <p:sp>
                <p:nvSpPr>
                  <p:cNvPr id="118" name="矩形: 剪去对角 117">
                    <a:extLst>
                      <a:ext uri="{FF2B5EF4-FFF2-40B4-BE49-F238E27FC236}">
                        <a16:creationId xmlns:a16="http://schemas.microsoft.com/office/drawing/2014/main" id="{9276C40B-23F0-41B9-B8FA-03D282398227}"/>
                      </a:ext>
                    </a:extLst>
                  </p:cNvPr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 rot="16200000">
                    <a:off x="-782727" y="3369713"/>
                    <a:ext cx="2715768" cy="292331"/>
                  </a:xfrm>
                  <a:prstGeom prst="snip2DiagRect">
                    <a:avLst/>
                  </a:prstGeom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6858">
                    <a:solidFill>
                      <a:schemeClr val="accent1"/>
                    </a:solidFill>
                  </a:ln>
                  <a:effectLst>
                    <a:outerShdw blurRad="205740" algn="ctr" rotWithShape="0">
                      <a:schemeClr val="accent1">
                        <a:alpha val="7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8755" tIns="49378" rIns="98755" bIns="49378" rtlCol="0" anchor="ctr"/>
                  <a:lstStyle/>
                  <a:p>
                    <a:pPr algn="ctr"/>
                    <a:endParaRPr lang="en-US" sz="1944"/>
                  </a:p>
                </p:txBody>
              </p:sp>
              <p:sp>
                <p:nvSpPr>
                  <p:cNvPr id="119" name="矩形 118">
                    <a:extLst>
                      <a:ext uri="{FF2B5EF4-FFF2-40B4-BE49-F238E27FC236}">
                        <a16:creationId xmlns:a16="http://schemas.microsoft.com/office/drawing/2014/main" id="{F363B21A-377F-4A8E-B721-04FD267F0CC1}"/>
                      </a:ext>
                    </a:extLst>
                  </p:cNvPr>
                  <p:cNvSpPr/>
                  <p:nvPr/>
                </p:nvSpPr>
                <p:spPr>
                  <a:xfrm>
                    <a:off x="358705" y="2239989"/>
                    <a:ext cx="455343" cy="257963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wordArtVert" wrap="square" lIns="98755" tIns="49378" rIns="98755" bIns="49378" rtlCol="0" anchor="ctr">
                    <a:spAutoFit/>
                  </a:bodyPr>
                  <a:lstStyle/>
                  <a:p>
                    <a:pPr algn="ctr"/>
                    <a:r>
                      <a:rPr lang="zh-CN" altLang="en-US" sz="1296" dirty="0">
                        <a:solidFill>
                          <a:schemeClr val="tx1"/>
                        </a:solidFill>
                        <a:latin typeface="+mn-ea"/>
                      </a:rPr>
                      <a:t>显示器初始化</a:t>
                    </a:r>
                  </a:p>
                </p:txBody>
              </p:sp>
            </p:grpSp>
          </p:grp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E2E19EB6-E96C-4D7A-903C-726F25C67FB7}"/>
                  </a:ext>
                </a:extLst>
              </p:cNvPr>
              <p:cNvGrpSpPr/>
              <p:nvPr/>
            </p:nvGrpSpPr>
            <p:grpSpPr>
              <a:xfrm>
                <a:off x="2370227" y="2157995"/>
                <a:ext cx="587922" cy="2715768"/>
                <a:chOff x="398147" y="2157995"/>
                <a:chExt cx="587922" cy="2715768"/>
              </a:xfrm>
            </p:grpSpPr>
            <p:pic>
              <p:nvPicPr>
                <p:cNvPr id="121" name="图片 120" descr="图片包含 黑暗, 灯光, 游戏机, 钟表&#10;&#10;描述已自动生成">
                  <a:extLst>
                    <a:ext uri="{FF2B5EF4-FFF2-40B4-BE49-F238E27FC236}">
                      <a16:creationId xmlns:a16="http://schemas.microsoft.com/office/drawing/2014/main" id="{CEEFDCE7-3EA5-4F82-A8F3-218EA60896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715622" y="3423284"/>
                  <a:ext cx="332859" cy="208034"/>
                </a:xfrm>
                <a:prstGeom prst="rect">
                  <a:avLst/>
                </a:prstGeom>
                <a:effectLst/>
              </p:spPr>
            </p:pic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3FC0665E-E5C5-4075-AE86-58DAF95AD1A6}"/>
                    </a:ext>
                  </a:extLst>
                </p:cNvPr>
                <p:cNvGrpSpPr/>
                <p:nvPr/>
              </p:nvGrpSpPr>
              <p:grpSpPr>
                <a:xfrm>
                  <a:off x="398147" y="2157995"/>
                  <a:ext cx="455343" cy="2715768"/>
                  <a:chOff x="398147" y="2157995"/>
                  <a:chExt cx="455343" cy="2715768"/>
                </a:xfrm>
              </p:grpSpPr>
              <p:sp>
                <p:nvSpPr>
                  <p:cNvPr id="123" name="矩形: 剪去对角 122">
                    <a:extLst>
                      <a:ext uri="{FF2B5EF4-FFF2-40B4-BE49-F238E27FC236}">
                        <a16:creationId xmlns:a16="http://schemas.microsoft.com/office/drawing/2014/main" id="{CE75BF1C-B7AE-4FBB-89C7-02765E890413}"/>
                      </a:ext>
                    </a:extLst>
                  </p:cNvPr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 rot="16200000">
                    <a:off x="-743286" y="3369713"/>
                    <a:ext cx="2715768" cy="292331"/>
                  </a:xfrm>
                  <a:prstGeom prst="snip2DiagRect">
                    <a:avLst/>
                  </a:prstGeom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6858">
                    <a:solidFill>
                      <a:schemeClr val="accent1"/>
                    </a:solidFill>
                  </a:ln>
                  <a:effectLst>
                    <a:outerShdw blurRad="205740" algn="ctr" rotWithShape="0">
                      <a:schemeClr val="accent1">
                        <a:alpha val="7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8755" tIns="49378" rIns="98755" bIns="49378" rtlCol="0" anchor="ctr"/>
                  <a:lstStyle/>
                  <a:p>
                    <a:pPr algn="ctr"/>
                    <a:endParaRPr lang="en-US" sz="1944" dirty="0"/>
                  </a:p>
                </p:txBody>
              </p:sp>
              <p:sp>
                <p:nvSpPr>
                  <p:cNvPr id="124" name="矩形 123">
                    <a:extLst>
                      <a:ext uri="{FF2B5EF4-FFF2-40B4-BE49-F238E27FC236}">
                        <a16:creationId xmlns:a16="http://schemas.microsoft.com/office/drawing/2014/main" id="{E647412E-D408-47F2-8B6A-F417F778C9E6}"/>
                      </a:ext>
                    </a:extLst>
                  </p:cNvPr>
                  <p:cNvSpPr/>
                  <p:nvPr/>
                </p:nvSpPr>
                <p:spPr>
                  <a:xfrm>
                    <a:off x="398147" y="2239989"/>
                    <a:ext cx="455343" cy="257963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wordArtVert" wrap="square" lIns="98755" tIns="49378" rIns="98755" bIns="49378" rtlCol="0" anchor="ctr">
                    <a:spAutoFit/>
                  </a:bodyPr>
                  <a:lstStyle/>
                  <a:p>
                    <a:pPr algn="ctr"/>
                    <a:r>
                      <a:rPr lang="zh-CN" altLang="en-US" sz="1296" dirty="0">
                        <a:solidFill>
                          <a:schemeClr val="tx1"/>
                        </a:solidFill>
                        <a:latin typeface="+mn-ea"/>
                      </a:rPr>
                      <a:t>显示当前信息</a:t>
                    </a:r>
                  </a:p>
                </p:txBody>
              </p:sp>
            </p:grp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EAA921CE-8B17-4F45-8775-0680F224AE45}"/>
                  </a:ext>
                </a:extLst>
              </p:cNvPr>
              <p:cNvGrpSpPr/>
              <p:nvPr/>
            </p:nvGrpSpPr>
            <p:grpSpPr>
              <a:xfrm>
                <a:off x="3022288" y="2923045"/>
                <a:ext cx="1157155" cy="1249739"/>
                <a:chOff x="3022288" y="2923045"/>
                <a:chExt cx="1157155" cy="1249739"/>
              </a:xfrm>
            </p:grpSpPr>
            <p:sp>
              <p:nvSpPr>
                <p:cNvPr id="130" name="菱形 129">
                  <a:extLst>
                    <a:ext uri="{FF2B5EF4-FFF2-40B4-BE49-F238E27FC236}">
                      <a16:creationId xmlns:a16="http://schemas.microsoft.com/office/drawing/2014/main" id="{68528DD8-4A9A-4F1F-9492-EA5B28BB724D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22288" y="2923045"/>
                  <a:ext cx="1157155" cy="1249739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858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effectLst>
                  <a:innerShdw blurRad="96012">
                    <a:schemeClr val="accent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944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2" name="矩形 131">
                  <a:extLst>
                    <a:ext uri="{FF2B5EF4-FFF2-40B4-BE49-F238E27FC236}">
                      <a16:creationId xmlns:a16="http://schemas.microsoft.com/office/drawing/2014/main" id="{53931B78-5504-4AAF-88EA-1B2C5686AF10}"/>
                    </a:ext>
                  </a:extLst>
                </p:cNvPr>
                <p:cNvSpPr/>
                <p:nvPr/>
              </p:nvSpPr>
              <p:spPr>
                <a:xfrm>
                  <a:off x="3166465" y="3444766"/>
                  <a:ext cx="845673" cy="2178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algn="ctr"/>
                  <a:r>
                    <a:rPr lang="zh-CN" altLang="en-US" sz="1080" b="1" dirty="0">
                      <a:solidFill>
                        <a:schemeClr val="accent1"/>
                      </a:solidFill>
                      <a:latin typeface="+mn-ea"/>
                    </a:rPr>
                    <a:t>是否</a:t>
                  </a:r>
                  <a:endParaRPr lang="en-US" altLang="zh-CN" sz="1080" b="1" dirty="0">
                    <a:solidFill>
                      <a:schemeClr val="accent1"/>
                    </a:solidFill>
                    <a:latin typeface="+mn-ea"/>
                  </a:endParaRPr>
                </a:p>
                <a:p>
                  <a:pPr algn="ctr"/>
                  <a:r>
                    <a:rPr lang="zh-CN" altLang="en-US" sz="1080" b="1" dirty="0">
                      <a:solidFill>
                        <a:schemeClr val="accent1"/>
                      </a:solidFill>
                      <a:latin typeface="+mn-ea"/>
                    </a:rPr>
                    <a:t>按下按键</a:t>
                  </a:r>
                </a:p>
              </p:txBody>
            </p:sp>
          </p:grpSp>
          <p:pic>
            <p:nvPicPr>
              <p:cNvPr id="133" name="图片 132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0692BC71-900A-449D-ACFA-72F4432D85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4172675" y="3441395"/>
                <a:ext cx="332859" cy="208034"/>
              </a:xfrm>
              <a:prstGeom prst="rect">
                <a:avLst/>
              </a:prstGeom>
              <a:effectLst/>
            </p:spPr>
          </p:pic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DBABB3AA-EEAC-452E-8DB5-7C5A48E8E8D4}"/>
                  </a:ext>
                </a:extLst>
              </p:cNvPr>
              <p:cNvGrpSpPr/>
              <p:nvPr/>
            </p:nvGrpSpPr>
            <p:grpSpPr>
              <a:xfrm>
                <a:off x="4445469" y="2585154"/>
                <a:ext cx="455343" cy="1869288"/>
                <a:chOff x="551869" y="2157376"/>
                <a:chExt cx="455343" cy="2715770"/>
              </a:xfrm>
            </p:grpSpPr>
            <p:sp>
              <p:nvSpPr>
                <p:cNvPr id="137" name="矩形: 剪去对角 136">
                  <a:extLst>
                    <a:ext uri="{FF2B5EF4-FFF2-40B4-BE49-F238E27FC236}">
                      <a16:creationId xmlns:a16="http://schemas.microsoft.com/office/drawing/2014/main" id="{E941F34A-DF82-4F82-9C84-227A93A4ACFB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 rot="16200000">
                  <a:off x="-585646" y="3369095"/>
                  <a:ext cx="2715770" cy="292331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858">
                  <a:solidFill>
                    <a:schemeClr val="accent1"/>
                  </a:solidFill>
                </a:ln>
                <a:effectLst>
                  <a:outerShdw blurRad="20574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algn="ctr"/>
                  <a:endParaRPr lang="en-US" sz="1944"/>
                </a:p>
              </p:txBody>
            </p:sp>
            <p:sp>
              <p:nvSpPr>
                <p:cNvPr id="138" name="矩形 137">
                  <a:extLst>
                    <a:ext uri="{FF2B5EF4-FFF2-40B4-BE49-F238E27FC236}">
                      <a16:creationId xmlns:a16="http://schemas.microsoft.com/office/drawing/2014/main" id="{43C69DAC-3B5F-4E6C-AC71-B9709B2058C7}"/>
                    </a:ext>
                  </a:extLst>
                </p:cNvPr>
                <p:cNvSpPr/>
                <p:nvPr/>
              </p:nvSpPr>
              <p:spPr>
                <a:xfrm>
                  <a:off x="551869" y="2239980"/>
                  <a:ext cx="455343" cy="25796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wordArtVert" wrap="square" lIns="98755" tIns="49378" rIns="98755" bIns="49378" rtlCol="0" anchor="ctr">
                  <a:spAutoFit/>
                </a:bodyPr>
                <a:lstStyle/>
                <a:p>
                  <a:pPr algn="ctr"/>
                  <a:r>
                    <a:rPr lang="zh-CN" altLang="en-US" sz="1296" dirty="0">
                      <a:solidFill>
                        <a:schemeClr val="tx1"/>
                      </a:solidFill>
                      <a:latin typeface="+mn-ea"/>
                    </a:rPr>
                    <a:t>按键设置</a:t>
                  </a:r>
                </a:p>
              </p:txBody>
            </p:sp>
          </p:grpSp>
          <p:pic>
            <p:nvPicPr>
              <p:cNvPr id="139" name="图片 138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DE9734A4-D680-4648-AE1B-7EE063BCBC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4802296" y="3143292"/>
                <a:ext cx="332859" cy="208034"/>
              </a:xfrm>
              <a:prstGeom prst="rect">
                <a:avLst/>
              </a:prstGeom>
              <a:effectLst/>
            </p:spPr>
          </p:pic>
          <p:pic>
            <p:nvPicPr>
              <p:cNvPr id="140" name="图片 139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D320B276-753C-4225-B992-7ED784C9A1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4802296" y="3778526"/>
                <a:ext cx="332859" cy="208034"/>
              </a:xfrm>
              <a:prstGeom prst="rect">
                <a:avLst/>
              </a:prstGeom>
              <a:effectLst/>
            </p:spPr>
          </p:pic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4B5D00E2-2268-48ED-9EED-1421E2F766D0}"/>
                  </a:ext>
                </a:extLst>
              </p:cNvPr>
              <p:cNvGrpSpPr/>
              <p:nvPr/>
            </p:nvGrpSpPr>
            <p:grpSpPr>
              <a:xfrm>
                <a:off x="5099348" y="2961611"/>
                <a:ext cx="643689" cy="576405"/>
                <a:chOff x="5099348" y="2920262"/>
                <a:chExt cx="643689" cy="653535"/>
              </a:xfrm>
            </p:grpSpPr>
            <p:sp>
              <p:nvSpPr>
                <p:cNvPr id="141" name="菱形 140">
                  <a:extLst>
                    <a:ext uri="{FF2B5EF4-FFF2-40B4-BE49-F238E27FC236}">
                      <a16:creationId xmlns:a16="http://schemas.microsoft.com/office/drawing/2014/main" id="{640E5DC2-D1A1-48C5-8D3B-8E67737715C8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5099348" y="2920262"/>
                  <a:ext cx="643689" cy="65353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858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effectLst>
                  <a:innerShdw blurRad="96012">
                    <a:schemeClr val="accent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944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矩形 141">
                  <a:extLst>
                    <a:ext uri="{FF2B5EF4-FFF2-40B4-BE49-F238E27FC236}">
                      <a16:creationId xmlns:a16="http://schemas.microsoft.com/office/drawing/2014/main" id="{878FA84B-AA89-4DE5-80C4-CB682EA725F8}"/>
                    </a:ext>
                  </a:extLst>
                </p:cNvPr>
                <p:cNvSpPr/>
                <p:nvPr/>
              </p:nvSpPr>
              <p:spPr>
                <a:xfrm>
                  <a:off x="5214841" y="2968492"/>
                  <a:ext cx="412702" cy="49925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wordArtVert" wrap="square" lIns="98755" tIns="49378" rIns="98755" bIns="49378" rtlCol="0" anchor="ctr">
                  <a:spAutoFit/>
                </a:bodyPr>
                <a:lstStyle/>
                <a:p>
                  <a:pPr algn="ctr"/>
                  <a:r>
                    <a:rPr lang="zh-CN" altLang="en-US" sz="1080" b="1" dirty="0">
                      <a:solidFill>
                        <a:schemeClr val="accent1"/>
                      </a:solidFill>
                      <a:latin typeface="+mn-ea"/>
                    </a:rPr>
                    <a:t>加</a:t>
                  </a:r>
                </a:p>
              </p:txBody>
            </p: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CD221FAD-D5B0-43D4-AC63-07D5A917DCC8}"/>
                  </a:ext>
                </a:extLst>
              </p:cNvPr>
              <p:cNvGrpSpPr/>
              <p:nvPr/>
            </p:nvGrpSpPr>
            <p:grpSpPr>
              <a:xfrm>
                <a:off x="5099348" y="3586482"/>
                <a:ext cx="643689" cy="576405"/>
                <a:chOff x="5099348" y="2972743"/>
                <a:chExt cx="643689" cy="653535"/>
              </a:xfrm>
            </p:grpSpPr>
            <p:sp>
              <p:nvSpPr>
                <p:cNvPr id="145" name="菱形 144">
                  <a:extLst>
                    <a:ext uri="{FF2B5EF4-FFF2-40B4-BE49-F238E27FC236}">
                      <a16:creationId xmlns:a16="http://schemas.microsoft.com/office/drawing/2014/main" id="{362A39E4-B7E0-4E56-A657-6DFD0DC74209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5099348" y="2972743"/>
                  <a:ext cx="643689" cy="65353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858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effectLst>
                  <a:innerShdw blurRad="96012">
                    <a:schemeClr val="accent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944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矩形 145">
                  <a:extLst>
                    <a:ext uri="{FF2B5EF4-FFF2-40B4-BE49-F238E27FC236}">
                      <a16:creationId xmlns:a16="http://schemas.microsoft.com/office/drawing/2014/main" id="{824C3B1A-A54E-439F-92E0-9227EF10476A}"/>
                    </a:ext>
                  </a:extLst>
                </p:cNvPr>
                <p:cNvSpPr/>
                <p:nvPr/>
              </p:nvSpPr>
              <p:spPr>
                <a:xfrm>
                  <a:off x="5214841" y="3020973"/>
                  <a:ext cx="412702" cy="49925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wordArtVert" wrap="square" lIns="98755" tIns="49378" rIns="98755" bIns="49378" rtlCol="0" anchor="ctr">
                  <a:spAutoFit/>
                </a:bodyPr>
                <a:lstStyle/>
                <a:p>
                  <a:pPr algn="ctr"/>
                  <a:r>
                    <a:rPr lang="zh-CN" altLang="en-US" sz="1080" b="1" dirty="0">
                      <a:solidFill>
                        <a:schemeClr val="accent2"/>
                      </a:solidFill>
                      <a:latin typeface="+mn-ea"/>
                    </a:rPr>
                    <a:t>减</a:t>
                  </a:r>
                </a:p>
              </p:txBody>
            </p:sp>
          </p:grp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id="{49CF0395-D39E-4C9C-9030-6367C27E1C4E}"/>
                  </a:ext>
                </a:extLst>
              </p:cNvPr>
              <p:cNvGrpSpPr/>
              <p:nvPr/>
            </p:nvGrpSpPr>
            <p:grpSpPr>
              <a:xfrm>
                <a:off x="5971756" y="2585154"/>
                <a:ext cx="455343" cy="1869288"/>
                <a:chOff x="664928" y="2157376"/>
                <a:chExt cx="455343" cy="2715770"/>
              </a:xfrm>
            </p:grpSpPr>
            <p:sp>
              <p:nvSpPr>
                <p:cNvPr id="148" name="矩形: 剪去对角 147">
                  <a:extLst>
                    <a:ext uri="{FF2B5EF4-FFF2-40B4-BE49-F238E27FC236}">
                      <a16:creationId xmlns:a16="http://schemas.microsoft.com/office/drawing/2014/main" id="{275E78C2-C1EC-4A33-A965-81718059DCB7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 rot="16200000">
                  <a:off x="-472587" y="3369095"/>
                  <a:ext cx="2715770" cy="292331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858">
                  <a:solidFill>
                    <a:schemeClr val="accent1"/>
                  </a:solidFill>
                </a:ln>
                <a:effectLst>
                  <a:outerShdw blurRad="20574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algn="ctr"/>
                  <a:endParaRPr lang="en-US" sz="1944"/>
                </a:p>
              </p:txBody>
            </p:sp>
            <p:sp>
              <p:nvSpPr>
                <p:cNvPr id="149" name="矩形 148">
                  <a:extLst>
                    <a:ext uri="{FF2B5EF4-FFF2-40B4-BE49-F238E27FC236}">
                      <a16:creationId xmlns:a16="http://schemas.microsoft.com/office/drawing/2014/main" id="{8BD66D98-9735-4026-93E3-AB45584D8DB6}"/>
                    </a:ext>
                  </a:extLst>
                </p:cNvPr>
                <p:cNvSpPr/>
                <p:nvPr/>
              </p:nvSpPr>
              <p:spPr>
                <a:xfrm>
                  <a:off x="664928" y="2239980"/>
                  <a:ext cx="455343" cy="25796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wordArtVert" wrap="square" lIns="98755" tIns="49378" rIns="98755" bIns="49378" rtlCol="0" anchor="ctr">
                  <a:spAutoFit/>
                </a:bodyPr>
                <a:lstStyle/>
                <a:p>
                  <a:pPr algn="ctr"/>
                  <a:r>
                    <a:rPr lang="zh-CN" altLang="en-US" sz="1296" dirty="0">
                      <a:solidFill>
                        <a:schemeClr val="tx1"/>
                      </a:solidFill>
                      <a:latin typeface="+mn-ea"/>
                    </a:rPr>
                    <a:t>显示器显示</a:t>
                  </a:r>
                </a:p>
              </p:txBody>
            </p:sp>
          </p:grpSp>
          <p:pic>
            <p:nvPicPr>
              <p:cNvPr id="150" name="图片 149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BAFAF4BF-A851-45E9-9BB3-0484D73D4E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5723729" y="3143292"/>
                <a:ext cx="332859" cy="208034"/>
              </a:xfrm>
              <a:prstGeom prst="rect">
                <a:avLst/>
              </a:prstGeom>
              <a:effectLst/>
            </p:spPr>
          </p:pic>
          <p:pic>
            <p:nvPicPr>
              <p:cNvPr id="151" name="图片 150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812A3A05-5ECC-4056-9F57-08ABEBBB5A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5723729" y="3778526"/>
                <a:ext cx="332859" cy="208034"/>
              </a:xfrm>
              <a:prstGeom prst="rect">
                <a:avLst/>
              </a:prstGeom>
              <a:effectLst/>
            </p:spPr>
          </p:pic>
          <p:pic>
            <p:nvPicPr>
              <p:cNvPr id="152" name="图片 151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85421D83-7534-47DA-8FB5-032CE84749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6353751" y="3441395"/>
                <a:ext cx="332859" cy="208034"/>
              </a:xfrm>
              <a:prstGeom prst="rect">
                <a:avLst/>
              </a:prstGeom>
              <a:effectLst/>
            </p:spPr>
          </p:pic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310214D7-85C2-495E-95D9-31B589B25510}"/>
                  </a:ext>
                </a:extLst>
              </p:cNvPr>
              <p:cNvGrpSpPr/>
              <p:nvPr/>
            </p:nvGrpSpPr>
            <p:grpSpPr>
              <a:xfrm>
                <a:off x="6750642" y="2923045"/>
                <a:ext cx="1157155" cy="1249739"/>
                <a:chOff x="3298462" y="2923045"/>
                <a:chExt cx="1157155" cy="1249739"/>
              </a:xfrm>
            </p:grpSpPr>
            <p:sp>
              <p:nvSpPr>
                <p:cNvPr id="156" name="菱形 155">
                  <a:extLst>
                    <a:ext uri="{FF2B5EF4-FFF2-40B4-BE49-F238E27FC236}">
                      <a16:creationId xmlns:a16="http://schemas.microsoft.com/office/drawing/2014/main" id="{3A47880D-F323-401B-B305-1D9956CCA436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298462" y="2923045"/>
                  <a:ext cx="1157155" cy="1249739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858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effectLst>
                  <a:innerShdw blurRad="96012">
                    <a:schemeClr val="accent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944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矩形 156">
                  <a:extLst>
                    <a:ext uri="{FF2B5EF4-FFF2-40B4-BE49-F238E27FC236}">
                      <a16:creationId xmlns:a16="http://schemas.microsoft.com/office/drawing/2014/main" id="{064DA119-DCCA-4896-87CC-8158C893F544}"/>
                    </a:ext>
                  </a:extLst>
                </p:cNvPr>
                <p:cNvSpPr/>
                <p:nvPr/>
              </p:nvSpPr>
              <p:spPr>
                <a:xfrm>
                  <a:off x="3442638" y="3444766"/>
                  <a:ext cx="845673" cy="2178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algn="ctr"/>
                  <a:r>
                    <a:rPr lang="zh-CN" altLang="en-US" sz="1080" b="1" dirty="0">
                      <a:solidFill>
                        <a:schemeClr val="accent1"/>
                      </a:solidFill>
                      <a:latin typeface="+mn-ea"/>
                    </a:rPr>
                    <a:t>是否</a:t>
                  </a:r>
                  <a:endParaRPr lang="en-US" altLang="zh-CN" sz="1080" b="1" dirty="0">
                    <a:solidFill>
                      <a:schemeClr val="accent1"/>
                    </a:solidFill>
                    <a:latin typeface="+mn-ea"/>
                  </a:endParaRPr>
                </a:p>
                <a:p>
                  <a:pPr algn="ctr"/>
                  <a:r>
                    <a:rPr lang="zh-CN" altLang="en-US" sz="1080" b="1" dirty="0">
                      <a:solidFill>
                        <a:schemeClr val="accent1"/>
                      </a:solidFill>
                      <a:latin typeface="+mn-ea"/>
                    </a:rPr>
                    <a:t>大于设置</a:t>
                  </a:r>
                </a:p>
              </p:txBody>
            </p:sp>
          </p:grpSp>
          <p:pic>
            <p:nvPicPr>
              <p:cNvPr id="158" name="图片 157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268250EF-1091-4DF7-8819-34FC9369B5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7938095" y="3441395"/>
                <a:ext cx="332859" cy="208034"/>
              </a:xfrm>
              <a:prstGeom prst="rect">
                <a:avLst/>
              </a:prstGeom>
              <a:effectLst/>
            </p:spPr>
          </p:pic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F968A76C-1348-4D98-B07E-21603A4D7A16}"/>
                  </a:ext>
                </a:extLst>
              </p:cNvPr>
              <p:cNvGrpSpPr/>
              <p:nvPr/>
            </p:nvGrpSpPr>
            <p:grpSpPr>
              <a:xfrm>
                <a:off x="8188228" y="2585154"/>
                <a:ext cx="455343" cy="1869288"/>
                <a:chOff x="829110" y="2157376"/>
                <a:chExt cx="455343" cy="2715770"/>
              </a:xfrm>
            </p:grpSpPr>
            <p:sp>
              <p:nvSpPr>
                <p:cNvPr id="160" name="矩形: 剪去对角 159">
                  <a:extLst>
                    <a:ext uri="{FF2B5EF4-FFF2-40B4-BE49-F238E27FC236}">
                      <a16:creationId xmlns:a16="http://schemas.microsoft.com/office/drawing/2014/main" id="{17788AC0-481A-4B2D-86F3-2F4D274DD8D6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 rot="16200000">
                  <a:off x="-308405" y="3369095"/>
                  <a:ext cx="2715770" cy="292331"/>
                </a:xfrm>
                <a:prstGeom prst="snip2Diag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6858">
                  <a:solidFill>
                    <a:schemeClr val="accent1"/>
                  </a:solidFill>
                </a:ln>
                <a:effectLst>
                  <a:outerShdw blurRad="205740" algn="ctr" rotWithShape="0">
                    <a:schemeClr val="accent1">
                      <a:alpha val="7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algn="ctr"/>
                  <a:endParaRPr lang="en-US" sz="1944"/>
                </a:p>
              </p:txBody>
            </p:sp>
            <p:sp>
              <p:nvSpPr>
                <p:cNvPr id="161" name="矩形 160">
                  <a:extLst>
                    <a:ext uri="{FF2B5EF4-FFF2-40B4-BE49-F238E27FC236}">
                      <a16:creationId xmlns:a16="http://schemas.microsoft.com/office/drawing/2014/main" id="{8799127D-7DDA-47E8-8C7F-CE5B66874F40}"/>
                    </a:ext>
                  </a:extLst>
                </p:cNvPr>
                <p:cNvSpPr/>
                <p:nvPr/>
              </p:nvSpPr>
              <p:spPr>
                <a:xfrm>
                  <a:off x="829110" y="2239980"/>
                  <a:ext cx="455343" cy="25796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wordArtVert" wrap="square" lIns="98755" tIns="49378" rIns="98755" bIns="49378" rtlCol="0" anchor="ctr">
                  <a:spAutoFit/>
                </a:bodyPr>
                <a:lstStyle/>
                <a:p>
                  <a:pPr algn="ctr"/>
                  <a:r>
                    <a:rPr lang="zh-CN" altLang="en-US" sz="1296" dirty="0">
                      <a:solidFill>
                        <a:schemeClr val="tx1"/>
                      </a:solidFill>
                      <a:latin typeface="+mn-ea"/>
                    </a:rPr>
                    <a:t>蜂鸣器报警</a:t>
                  </a:r>
                </a:p>
              </p:txBody>
            </p:sp>
          </p:grpSp>
          <p:pic>
            <p:nvPicPr>
              <p:cNvPr id="165" name="图片 164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CBADEC3E-0680-4BAB-8019-CCD719AEF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8652978" y="3441395"/>
                <a:ext cx="332859" cy="208034"/>
              </a:xfrm>
              <a:prstGeom prst="rect">
                <a:avLst/>
              </a:prstGeom>
              <a:effectLst/>
            </p:spPr>
          </p:pic>
          <p:pic>
            <p:nvPicPr>
              <p:cNvPr id="166" name="图片 165" descr="图片包含 黑暗, 灯光, 游戏机, 钟表&#10;&#10;描述已自动生成">
                <a:extLst>
                  <a:ext uri="{FF2B5EF4-FFF2-40B4-BE49-F238E27FC236}">
                    <a16:creationId xmlns:a16="http://schemas.microsoft.com/office/drawing/2014/main" id="{A74AE2A7-BDB1-413B-AF94-082FD3CE50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9410696" y="3441395"/>
                <a:ext cx="332859" cy="208034"/>
              </a:xfrm>
              <a:prstGeom prst="rect">
                <a:avLst/>
              </a:prstGeom>
              <a:effectLst/>
            </p:spPr>
          </p:pic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61BEC845-08BD-47BD-96DE-790B42BBECC6}"/>
                  </a:ext>
                </a:extLst>
              </p:cNvPr>
              <p:cNvGrpSpPr/>
              <p:nvPr/>
            </p:nvGrpSpPr>
            <p:grpSpPr>
              <a:xfrm>
                <a:off x="9853168" y="2923045"/>
                <a:ext cx="1157155" cy="1249739"/>
                <a:chOff x="3528278" y="2923045"/>
                <a:chExt cx="1157155" cy="1249739"/>
              </a:xfrm>
            </p:grpSpPr>
            <p:sp>
              <p:nvSpPr>
                <p:cNvPr id="168" name="菱形 167">
                  <a:extLst>
                    <a:ext uri="{FF2B5EF4-FFF2-40B4-BE49-F238E27FC236}">
                      <a16:creationId xmlns:a16="http://schemas.microsoft.com/office/drawing/2014/main" id="{3F503E79-A99A-4E6A-8977-F859B64BA0D4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528278" y="2923045"/>
                  <a:ext cx="1157155" cy="1249739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858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effectLst>
                  <a:innerShdw blurRad="96012">
                    <a:schemeClr val="accent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944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" name="矩形 168">
                  <a:extLst>
                    <a:ext uri="{FF2B5EF4-FFF2-40B4-BE49-F238E27FC236}">
                      <a16:creationId xmlns:a16="http://schemas.microsoft.com/office/drawing/2014/main" id="{D4106C9D-D0A7-4BFD-A673-6169214D0A22}"/>
                    </a:ext>
                  </a:extLst>
                </p:cNvPr>
                <p:cNvSpPr/>
                <p:nvPr/>
              </p:nvSpPr>
              <p:spPr>
                <a:xfrm>
                  <a:off x="3672456" y="3444766"/>
                  <a:ext cx="845673" cy="2178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8755" tIns="49378" rIns="98755" bIns="49378" rtlCol="0" anchor="ctr"/>
                <a:lstStyle/>
                <a:p>
                  <a:pPr algn="ctr"/>
                  <a:r>
                    <a:rPr lang="zh-CN" altLang="en-US" sz="1728" b="1" dirty="0">
                      <a:solidFill>
                        <a:schemeClr val="accent2"/>
                      </a:solidFill>
                      <a:latin typeface="+mn-ea"/>
                    </a:rPr>
                    <a:t>返回</a:t>
                  </a:r>
                </a:p>
              </p:txBody>
            </p:sp>
          </p:grpSp>
        </p:grp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8FC4A74F-B17F-4F39-880B-78A4831315CD}"/>
              </a:ext>
            </a:extLst>
          </p:cNvPr>
          <p:cNvGrpSpPr/>
          <p:nvPr/>
        </p:nvGrpSpPr>
        <p:grpSpPr>
          <a:xfrm>
            <a:off x="4414350" y="2332083"/>
            <a:ext cx="342606" cy="1413427"/>
            <a:chOff x="4414350" y="2332083"/>
            <a:chExt cx="342606" cy="1413427"/>
          </a:xfrm>
        </p:grpSpPr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E2D87522-17A2-4FB0-B855-6D2E2AD3950E}"/>
                </a:ext>
              </a:extLst>
            </p:cNvPr>
            <p:cNvCxnSpPr>
              <a:stCxn id="130" idx="3"/>
            </p:cNvCxnSpPr>
            <p:nvPr/>
          </p:nvCxnSpPr>
          <p:spPr>
            <a:xfrm flipV="1">
              <a:off x="4572157" y="2605786"/>
              <a:ext cx="0" cy="113972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D0CEADC2-6E22-439D-A2C8-7EE520E92A07}"/>
                </a:ext>
              </a:extLst>
            </p:cNvPr>
            <p:cNvGrpSpPr/>
            <p:nvPr/>
          </p:nvGrpSpPr>
          <p:grpSpPr>
            <a:xfrm>
              <a:off x="4414350" y="2332083"/>
              <a:ext cx="342606" cy="250196"/>
              <a:chOff x="4414350" y="2332083"/>
              <a:chExt cx="342606" cy="250196"/>
            </a:xfrm>
          </p:grpSpPr>
          <p:sp>
            <p:nvSpPr>
              <p:cNvPr id="178" name="矩形: 剪去对角 177">
                <a:extLst>
                  <a:ext uri="{FF2B5EF4-FFF2-40B4-BE49-F238E27FC236}">
                    <a16:creationId xmlns:a16="http://schemas.microsoft.com/office/drawing/2014/main" id="{4517E7DB-DB26-483A-B79F-5CD6790902AD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rot="16200000">
                <a:off x="4460555" y="2285878"/>
                <a:ext cx="250196" cy="342606"/>
              </a:xfrm>
              <a:prstGeom prst="snip2Diag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6858">
                <a:solidFill>
                  <a:schemeClr val="accent1"/>
                </a:solidFill>
              </a:ln>
              <a:effectLst>
                <a:outerShdw blurRad="205740" algn="ctr" rotWithShape="0">
                  <a:schemeClr val="accent1"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755" tIns="49378" rIns="98755" bIns="49378" rtlCol="0" anchor="ctr"/>
              <a:lstStyle/>
              <a:p>
                <a:pPr algn="ctr"/>
                <a:endParaRPr lang="en-US" sz="1944" dirty="0"/>
              </a:p>
            </p:txBody>
          </p:sp>
          <p:sp>
            <p:nvSpPr>
              <p:cNvPr id="179" name="矩形 178">
                <a:extLst>
                  <a:ext uri="{FF2B5EF4-FFF2-40B4-BE49-F238E27FC236}">
                    <a16:creationId xmlns:a16="http://schemas.microsoft.com/office/drawing/2014/main" id="{7D94C345-2B0C-4A76-B9E5-F2E914107666}"/>
                  </a:ext>
                </a:extLst>
              </p:cNvPr>
              <p:cNvSpPr/>
              <p:nvPr/>
            </p:nvSpPr>
            <p:spPr>
              <a:xfrm>
                <a:off x="4457689" y="2348250"/>
                <a:ext cx="255928" cy="2178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8755" tIns="49378" rIns="98755" bIns="49378" rtlCol="0" anchor="ctr"/>
              <a:lstStyle/>
              <a:p>
                <a:pPr algn="ctr"/>
                <a:r>
                  <a:rPr lang="zh-CN" altLang="en-US" sz="1080" b="1" dirty="0">
                    <a:solidFill>
                      <a:schemeClr val="accent1"/>
                    </a:solidFill>
                    <a:latin typeface="+mn-ea"/>
                  </a:rPr>
                  <a:t>是</a:t>
                </a:r>
              </a:p>
            </p:txBody>
          </p:sp>
        </p:grpSp>
      </p:grp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4A0842CE-A8CA-40B9-A8A1-76B0D15CA753}"/>
              </a:ext>
            </a:extLst>
          </p:cNvPr>
          <p:cNvSpPr/>
          <p:nvPr/>
        </p:nvSpPr>
        <p:spPr>
          <a:xfrm>
            <a:off x="2942303" y="4387645"/>
            <a:ext cx="1054510" cy="1179871"/>
          </a:xfrm>
          <a:custGeom>
            <a:avLst/>
            <a:gdLst>
              <a:gd name="connsiteX0" fmla="*/ 1054510 w 1054510"/>
              <a:gd name="connsiteY0" fmla="*/ 0 h 1179871"/>
              <a:gd name="connsiteX1" fmla="*/ 1054510 w 1054510"/>
              <a:gd name="connsiteY1" fmla="*/ 1179871 h 1179871"/>
              <a:gd name="connsiteX2" fmla="*/ 0 w 1054510"/>
              <a:gd name="connsiteY2" fmla="*/ 1179871 h 1179871"/>
              <a:gd name="connsiteX3" fmla="*/ 0 w 1054510"/>
              <a:gd name="connsiteY3" fmla="*/ 730045 h 117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4510" h="1179871">
                <a:moveTo>
                  <a:pt x="1054510" y="0"/>
                </a:moveTo>
                <a:lnTo>
                  <a:pt x="1054510" y="1179871"/>
                </a:lnTo>
                <a:lnTo>
                  <a:pt x="0" y="1179871"/>
                </a:lnTo>
                <a:lnTo>
                  <a:pt x="0" y="730045"/>
                </a:lnTo>
              </a:path>
            </a:pathLst>
          </a:cu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FA828FAD-3D81-45D4-B34B-927420EEC588}"/>
              </a:ext>
            </a:extLst>
          </p:cNvPr>
          <p:cNvGrpSpPr/>
          <p:nvPr/>
        </p:nvGrpSpPr>
        <p:grpSpPr>
          <a:xfrm>
            <a:off x="3298255" y="5276581"/>
            <a:ext cx="342606" cy="250196"/>
            <a:chOff x="4414350" y="2332083"/>
            <a:chExt cx="342606" cy="250196"/>
          </a:xfrm>
        </p:grpSpPr>
        <p:sp>
          <p:nvSpPr>
            <p:cNvPr id="183" name="矩形: 剪去对角 182">
              <a:extLst>
                <a:ext uri="{FF2B5EF4-FFF2-40B4-BE49-F238E27FC236}">
                  <a16:creationId xmlns:a16="http://schemas.microsoft.com/office/drawing/2014/main" id="{9C0FB64B-795B-4075-8D95-057C192C7E1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16200000">
              <a:off x="4460555" y="2285878"/>
              <a:ext cx="250196" cy="342606"/>
            </a:xfrm>
            <a:prstGeom prst="snip2Diag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858">
              <a:solidFill>
                <a:schemeClr val="accent1"/>
              </a:solidFill>
            </a:ln>
            <a:effectLst>
              <a:outerShdw blurRad="205740" algn="ctr" rotWithShape="0">
                <a:schemeClr val="accent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55" tIns="49378" rIns="98755" bIns="49378" rtlCol="0" anchor="ctr"/>
            <a:lstStyle/>
            <a:p>
              <a:pPr algn="ctr"/>
              <a:endParaRPr lang="en-US" sz="1944" dirty="0"/>
            </a:p>
          </p:txBody>
        </p: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id="{DFDEBDB8-1EF6-4C24-9C85-14009999BFBC}"/>
                </a:ext>
              </a:extLst>
            </p:cNvPr>
            <p:cNvSpPr/>
            <p:nvPr/>
          </p:nvSpPr>
          <p:spPr>
            <a:xfrm>
              <a:off x="4457689" y="2348250"/>
              <a:ext cx="255928" cy="21786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8755" tIns="49378" rIns="98755" bIns="49378" rtlCol="0" anchor="ctr"/>
            <a:lstStyle/>
            <a:p>
              <a:pPr algn="ctr"/>
              <a:r>
                <a:rPr lang="zh-CN" altLang="en-US" sz="1080" b="1" dirty="0">
                  <a:solidFill>
                    <a:schemeClr val="accent2"/>
                  </a:solidFill>
                  <a:latin typeface="+mn-ea"/>
                </a:rPr>
                <a:t>否</a:t>
              </a: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8C925F67-8A1B-4E67-90D9-620BD0CD026A}"/>
              </a:ext>
            </a:extLst>
          </p:cNvPr>
          <p:cNvGrpSpPr/>
          <p:nvPr/>
        </p:nvGrpSpPr>
        <p:grpSpPr>
          <a:xfrm>
            <a:off x="8154632" y="2332083"/>
            <a:ext cx="342606" cy="1413427"/>
            <a:chOff x="4414350" y="2332083"/>
            <a:chExt cx="342606" cy="1413427"/>
          </a:xfrm>
        </p:grpSpPr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17D53799-F129-4B7C-8568-CC2E3E3CF4A2}"/>
                </a:ext>
              </a:extLst>
            </p:cNvPr>
            <p:cNvCxnSpPr/>
            <p:nvPr/>
          </p:nvCxnSpPr>
          <p:spPr>
            <a:xfrm flipV="1">
              <a:off x="4572157" y="2605786"/>
              <a:ext cx="0" cy="113972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8C05E3C3-C1FE-4F83-B517-F41DE3409B91}"/>
                </a:ext>
              </a:extLst>
            </p:cNvPr>
            <p:cNvGrpSpPr/>
            <p:nvPr/>
          </p:nvGrpSpPr>
          <p:grpSpPr>
            <a:xfrm>
              <a:off x="4414350" y="2332083"/>
              <a:ext cx="342606" cy="250196"/>
              <a:chOff x="4414350" y="2332083"/>
              <a:chExt cx="342606" cy="250196"/>
            </a:xfrm>
          </p:grpSpPr>
          <p:sp>
            <p:nvSpPr>
              <p:cNvPr id="189" name="矩形: 剪去对角 188">
                <a:extLst>
                  <a:ext uri="{FF2B5EF4-FFF2-40B4-BE49-F238E27FC236}">
                    <a16:creationId xmlns:a16="http://schemas.microsoft.com/office/drawing/2014/main" id="{16894460-FE66-441A-845E-919D53C6688A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16200000">
                <a:off x="4460555" y="2285878"/>
                <a:ext cx="250196" cy="342606"/>
              </a:xfrm>
              <a:prstGeom prst="snip2Diag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6858">
                <a:solidFill>
                  <a:schemeClr val="accent1"/>
                </a:solidFill>
              </a:ln>
              <a:effectLst>
                <a:outerShdw blurRad="205740" algn="ctr" rotWithShape="0">
                  <a:schemeClr val="accent1"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755" tIns="49378" rIns="98755" bIns="49378" rtlCol="0" anchor="ctr"/>
              <a:lstStyle/>
              <a:p>
                <a:pPr algn="ctr"/>
                <a:endParaRPr lang="en-US" sz="1944" dirty="0"/>
              </a:p>
            </p:txBody>
          </p:sp>
          <p:sp>
            <p:nvSpPr>
              <p:cNvPr id="190" name="矩形 189">
                <a:extLst>
                  <a:ext uri="{FF2B5EF4-FFF2-40B4-BE49-F238E27FC236}">
                    <a16:creationId xmlns:a16="http://schemas.microsoft.com/office/drawing/2014/main" id="{921EBE5D-F856-48F1-B406-149E1F963712}"/>
                  </a:ext>
                </a:extLst>
              </p:cNvPr>
              <p:cNvSpPr/>
              <p:nvPr/>
            </p:nvSpPr>
            <p:spPr>
              <a:xfrm>
                <a:off x="4457689" y="2348250"/>
                <a:ext cx="255928" cy="2178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8755" tIns="49378" rIns="98755" bIns="49378" rtlCol="0" anchor="ctr"/>
              <a:lstStyle/>
              <a:p>
                <a:pPr algn="ctr"/>
                <a:r>
                  <a:rPr lang="zh-CN" altLang="en-US" sz="1080" b="1" dirty="0">
                    <a:solidFill>
                      <a:schemeClr val="accent1"/>
                    </a:solidFill>
                    <a:latin typeface="+mn-ea"/>
                  </a:rPr>
                  <a:t>是</a:t>
                </a:r>
              </a:p>
            </p:txBody>
          </p:sp>
        </p:grpSp>
      </p:grp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049C8CB2-7C8D-4A89-9556-8FE6A9D1281E}"/>
              </a:ext>
            </a:extLst>
          </p:cNvPr>
          <p:cNvSpPr/>
          <p:nvPr/>
        </p:nvSpPr>
        <p:spPr>
          <a:xfrm>
            <a:off x="2941320" y="4348480"/>
            <a:ext cx="4785360" cy="1341120"/>
          </a:xfrm>
          <a:custGeom>
            <a:avLst/>
            <a:gdLst>
              <a:gd name="connsiteX0" fmla="*/ 4795520 w 4795520"/>
              <a:gd name="connsiteY0" fmla="*/ 0 h 1341120"/>
              <a:gd name="connsiteX1" fmla="*/ 4795520 w 4795520"/>
              <a:gd name="connsiteY1" fmla="*/ 1341120 h 1341120"/>
              <a:gd name="connsiteX2" fmla="*/ 0 w 4795520"/>
              <a:gd name="connsiteY2" fmla="*/ 1341120 h 1341120"/>
              <a:gd name="connsiteX3" fmla="*/ 0 w 4795520"/>
              <a:gd name="connsiteY3" fmla="*/ 1249680 h 1341120"/>
              <a:gd name="connsiteX0" fmla="*/ 4795520 w 4795520"/>
              <a:gd name="connsiteY0" fmla="*/ 0 h 1341120"/>
              <a:gd name="connsiteX1" fmla="*/ 4795520 w 4795520"/>
              <a:gd name="connsiteY1" fmla="*/ 1341120 h 1341120"/>
              <a:gd name="connsiteX2" fmla="*/ 0 w 4795520"/>
              <a:gd name="connsiteY2" fmla="*/ 1341120 h 1341120"/>
              <a:gd name="connsiteX3" fmla="*/ 0 w 4795520"/>
              <a:gd name="connsiteY3" fmla="*/ 112776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5520" h="1341120">
                <a:moveTo>
                  <a:pt x="4795520" y="0"/>
                </a:moveTo>
                <a:lnTo>
                  <a:pt x="4795520" y="1341120"/>
                </a:lnTo>
                <a:lnTo>
                  <a:pt x="0" y="1341120"/>
                </a:lnTo>
                <a:lnTo>
                  <a:pt x="0" y="1127760"/>
                </a:lnTo>
              </a:path>
            </a:pathLst>
          </a:cu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74D59363-4F11-4758-B724-A73D78906754}"/>
              </a:ext>
            </a:extLst>
          </p:cNvPr>
          <p:cNvSpPr/>
          <p:nvPr/>
        </p:nvSpPr>
        <p:spPr>
          <a:xfrm>
            <a:off x="2974694" y="1250065"/>
            <a:ext cx="7847635" cy="1875099"/>
          </a:xfrm>
          <a:custGeom>
            <a:avLst/>
            <a:gdLst>
              <a:gd name="connsiteX0" fmla="*/ 7847635 w 7847635"/>
              <a:gd name="connsiteY0" fmla="*/ 1875099 h 2604304"/>
              <a:gd name="connsiteX1" fmla="*/ 7847635 w 7847635"/>
              <a:gd name="connsiteY1" fmla="*/ 2604304 h 2604304"/>
              <a:gd name="connsiteX2" fmla="*/ 7847635 w 7847635"/>
              <a:gd name="connsiteY2" fmla="*/ 0 h 2604304"/>
              <a:gd name="connsiteX3" fmla="*/ 7743463 w 7847635"/>
              <a:gd name="connsiteY3" fmla="*/ 0 h 2604304"/>
              <a:gd name="connsiteX4" fmla="*/ 0 w 7847635"/>
              <a:gd name="connsiteY4" fmla="*/ 0 h 2604304"/>
              <a:gd name="connsiteX5" fmla="*/ 0 w 7847635"/>
              <a:gd name="connsiteY5" fmla="*/ 1099595 h 2604304"/>
              <a:gd name="connsiteX0" fmla="*/ 7847635 w 7847635"/>
              <a:gd name="connsiteY0" fmla="*/ 1875099 h 1875099"/>
              <a:gd name="connsiteX1" fmla="*/ 7847635 w 7847635"/>
              <a:gd name="connsiteY1" fmla="*/ 0 h 1875099"/>
              <a:gd name="connsiteX2" fmla="*/ 7743463 w 7847635"/>
              <a:gd name="connsiteY2" fmla="*/ 0 h 1875099"/>
              <a:gd name="connsiteX3" fmla="*/ 0 w 7847635"/>
              <a:gd name="connsiteY3" fmla="*/ 0 h 1875099"/>
              <a:gd name="connsiteX4" fmla="*/ 0 w 7847635"/>
              <a:gd name="connsiteY4" fmla="*/ 1099595 h 187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47635" h="1875099">
                <a:moveTo>
                  <a:pt x="7847635" y="1875099"/>
                </a:moveTo>
                <a:lnTo>
                  <a:pt x="7847635" y="0"/>
                </a:lnTo>
                <a:lnTo>
                  <a:pt x="7743463" y="0"/>
                </a:lnTo>
                <a:lnTo>
                  <a:pt x="0" y="0"/>
                </a:lnTo>
                <a:lnTo>
                  <a:pt x="0" y="1099595"/>
                </a:lnTo>
              </a:path>
            </a:pathLst>
          </a:cu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821454F0-3FE3-410F-989E-3B3F7E62F052}"/>
              </a:ext>
            </a:extLst>
          </p:cNvPr>
          <p:cNvGrpSpPr/>
          <p:nvPr/>
        </p:nvGrpSpPr>
        <p:grpSpPr>
          <a:xfrm>
            <a:off x="7314384" y="5276581"/>
            <a:ext cx="342606" cy="250196"/>
            <a:chOff x="4414350" y="2332083"/>
            <a:chExt cx="342606" cy="250196"/>
          </a:xfrm>
        </p:grpSpPr>
        <p:sp>
          <p:nvSpPr>
            <p:cNvPr id="197" name="矩形: 剪去对角 196">
              <a:extLst>
                <a:ext uri="{FF2B5EF4-FFF2-40B4-BE49-F238E27FC236}">
                  <a16:creationId xmlns:a16="http://schemas.microsoft.com/office/drawing/2014/main" id="{E086C096-4597-4C00-85EC-24B224ACA8C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6200000">
              <a:off x="4460555" y="2285878"/>
              <a:ext cx="250196" cy="342606"/>
            </a:xfrm>
            <a:prstGeom prst="snip2Diag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858">
              <a:solidFill>
                <a:schemeClr val="accent1"/>
              </a:solidFill>
            </a:ln>
            <a:effectLst>
              <a:outerShdw blurRad="205740" algn="ctr" rotWithShape="0">
                <a:schemeClr val="accent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55" tIns="49378" rIns="98755" bIns="49378" rtlCol="0" anchor="ctr"/>
            <a:lstStyle/>
            <a:p>
              <a:pPr algn="ctr"/>
              <a:endParaRPr lang="en-US" sz="1944" dirty="0"/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1D8D1DE1-6265-4675-B167-B23635FFF54C}"/>
                </a:ext>
              </a:extLst>
            </p:cNvPr>
            <p:cNvSpPr/>
            <p:nvPr/>
          </p:nvSpPr>
          <p:spPr>
            <a:xfrm>
              <a:off x="4457689" y="2348250"/>
              <a:ext cx="255928" cy="21786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8755" tIns="49378" rIns="98755" bIns="49378" rtlCol="0" anchor="ctr"/>
            <a:lstStyle/>
            <a:p>
              <a:pPr algn="ctr"/>
              <a:r>
                <a:rPr lang="zh-CN" altLang="en-US" sz="1080" b="1" dirty="0">
                  <a:solidFill>
                    <a:schemeClr val="accent2"/>
                  </a:solidFill>
                  <a:latin typeface="+mn-ea"/>
                </a:rPr>
                <a:t>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28248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2D27DE7-A473-4A6F-BFB2-0FB3149D0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6A4044-336F-4280-822D-6EBCCC646A68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流程架构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A7840087-D65B-4D2D-B8BC-EBAE591B2FF8}"/>
              </a:ext>
            </a:extLst>
          </p:cNvPr>
          <p:cNvGrpSpPr/>
          <p:nvPr/>
        </p:nvGrpSpPr>
        <p:grpSpPr>
          <a:xfrm>
            <a:off x="724515" y="1303020"/>
            <a:ext cx="10742971" cy="4425341"/>
            <a:chOff x="724515" y="1112520"/>
            <a:chExt cx="10742971" cy="442534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49800F8-B7DE-4557-B35B-E72E0ADFF795}"/>
                </a:ext>
              </a:extLst>
            </p:cNvPr>
            <p:cNvSpPr/>
            <p:nvPr/>
          </p:nvSpPr>
          <p:spPr>
            <a:xfrm>
              <a:off x="5135880" y="1112520"/>
              <a:ext cx="1920240" cy="46148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6318A9-73F0-4FFB-BEC3-2E68937DA6D7}"/>
                </a:ext>
              </a:extLst>
            </p:cNvPr>
            <p:cNvSpPr txBox="1"/>
            <p:nvPr/>
          </p:nvSpPr>
          <p:spPr>
            <a:xfrm>
              <a:off x="5618947" y="1136375"/>
              <a:ext cx="954107" cy="413774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最高层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AD00C0A-3999-48B4-830F-E8E872D2DB21}"/>
                </a:ext>
              </a:extLst>
            </p:cNvPr>
            <p:cNvGrpSpPr/>
            <p:nvPr/>
          </p:nvGrpSpPr>
          <p:grpSpPr>
            <a:xfrm>
              <a:off x="8197384" y="2018826"/>
              <a:ext cx="1581616" cy="402913"/>
              <a:chOff x="5135880" y="1120140"/>
              <a:chExt cx="1920240" cy="446244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ED3939BA-A3B0-4A93-AC96-859C7EAD8AC1}"/>
                  </a:ext>
                </a:extLst>
              </p:cNvPr>
              <p:cNvSpPr/>
              <p:nvPr/>
            </p:nvSpPr>
            <p:spPr>
              <a:xfrm>
                <a:off x="5135880" y="1120140"/>
                <a:ext cx="1920240" cy="44624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DC97E3-2B19-4BB7-85A8-E23C620AAC17}"/>
                  </a:ext>
                </a:extLst>
              </p:cNvPr>
              <p:cNvSpPr txBox="1"/>
              <p:nvPr/>
            </p:nvSpPr>
            <p:spPr>
              <a:xfrm>
                <a:off x="5542002" y="1164694"/>
                <a:ext cx="1107996" cy="35713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副最高层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C59BF69-779F-4EAF-B006-319A8311EB1D}"/>
                </a:ext>
              </a:extLst>
            </p:cNvPr>
            <p:cNvGrpSpPr/>
            <p:nvPr/>
          </p:nvGrpSpPr>
          <p:grpSpPr>
            <a:xfrm>
              <a:off x="2413000" y="2018826"/>
              <a:ext cx="1581616" cy="402913"/>
              <a:chOff x="5135880" y="1120140"/>
              <a:chExt cx="1920240" cy="446244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DC262BF8-6171-4CD5-86CA-793383A8E28A}"/>
                  </a:ext>
                </a:extLst>
              </p:cNvPr>
              <p:cNvSpPr/>
              <p:nvPr/>
            </p:nvSpPr>
            <p:spPr>
              <a:xfrm>
                <a:off x="5135880" y="1120140"/>
                <a:ext cx="1920240" cy="44624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6D274D1-8445-428C-B94B-2C8354432F0E}"/>
                  </a:ext>
                </a:extLst>
              </p:cNvPr>
              <p:cNvSpPr txBox="1"/>
              <p:nvPr/>
            </p:nvSpPr>
            <p:spPr>
              <a:xfrm>
                <a:off x="5542002" y="1164694"/>
                <a:ext cx="1107996" cy="35713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副最高层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右大括号 15">
              <a:extLst>
                <a:ext uri="{FF2B5EF4-FFF2-40B4-BE49-F238E27FC236}">
                  <a16:creationId xmlns:a16="http://schemas.microsoft.com/office/drawing/2014/main" id="{AD1B4A37-04D6-4C42-89A7-81B4CAFB3E44}"/>
                </a:ext>
              </a:extLst>
            </p:cNvPr>
            <p:cNvSpPr/>
            <p:nvPr/>
          </p:nvSpPr>
          <p:spPr>
            <a:xfrm rot="16200000">
              <a:off x="5873589" y="-1093089"/>
              <a:ext cx="444822" cy="5779008"/>
            </a:xfrm>
            <a:prstGeom prst="rightBrace">
              <a:avLst>
                <a:gd name="adj1" fmla="val 0"/>
                <a:gd name="adj2" fmla="val 50000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CAEB922-AFCF-4508-A381-253181E5D0D6}"/>
                </a:ext>
              </a:extLst>
            </p:cNvPr>
            <p:cNvSpPr/>
            <p:nvPr/>
          </p:nvSpPr>
          <p:spPr>
            <a:xfrm>
              <a:off x="3180408" y="1976916"/>
              <a:ext cx="46800" cy="4572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23C523C-9C41-4651-9267-B89F6A766427}"/>
                </a:ext>
              </a:extLst>
            </p:cNvPr>
            <p:cNvSpPr/>
            <p:nvPr/>
          </p:nvSpPr>
          <p:spPr>
            <a:xfrm>
              <a:off x="8964009" y="1976916"/>
              <a:ext cx="46800" cy="4572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1AADA97-5648-4416-BC59-5A1164CF56CC}"/>
                </a:ext>
              </a:extLst>
            </p:cNvPr>
            <p:cNvGrpSpPr/>
            <p:nvPr/>
          </p:nvGrpSpPr>
          <p:grpSpPr>
            <a:xfrm>
              <a:off x="724515" y="3086324"/>
              <a:ext cx="4963964" cy="365758"/>
              <a:chOff x="745226" y="3246121"/>
              <a:chExt cx="4963964" cy="365758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68155490-5421-42B4-9FDD-53225BB5AF9E}"/>
                  </a:ext>
                </a:extLst>
              </p:cNvPr>
              <p:cNvGrpSpPr/>
              <p:nvPr/>
            </p:nvGrpSpPr>
            <p:grpSpPr>
              <a:xfrm>
                <a:off x="74522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29" name="矩形: 圆角 28">
                  <a:extLst>
                    <a:ext uri="{FF2B5EF4-FFF2-40B4-BE49-F238E27FC236}">
                      <a16:creationId xmlns:a16="http://schemas.microsoft.com/office/drawing/2014/main" id="{980DDB1F-8728-45E0-908C-C55B7D1D0547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A5A25740-0686-461A-9A61-AE54B83469E2}"/>
                    </a:ext>
                  </a:extLst>
                </p:cNvPr>
                <p:cNvSpPr txBox="1"/>
                <p:nvPr/>
              </p:nvSpPr>
              <p:spPr>
                <a:xfrm>
                  <a:off x="5577512" y="1136736"/>
                  <a:ext cx="1036981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新媒体</a:t>
                  </a:r>
                  <a:endParaRPr lang="en-US" sz="1600" dirty="0"/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03B42BAE-F985-402F-ACCC-DBB76EFF5924}"/>
                  </a:ext>
                </a:extLst>
              </p:cNvPr>
              <p:cNvGrpSpPr/>
              <p:nvPr/>
            </p:nvGrpSpPr>
            <p:grpSpPr>
              <a:xfrm>
                <a:off x="2486301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id="{AE92A634-E6A3-4AC7-8716-34209A8DFE96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243EE87A-95D2-404E-90FA-B3C5E834B4A6}"/>
                    </a:ext>
                  </a:extLst>
                </p:cNvPr>
                <p:cNvSpPr txBox="1"/>
                <p:nvPr/>
              </p:nvSpPr>
              <p:spPr>
                <a:xfrm>
                  <a:off x="5444569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商务外联</a:t>
                  </a:r>
                  <a:endParaRPr lang="en-US" sz="1600" dirty="0"/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ACA8BC90-9642-417F-9124-D8E1834E31C2}"/>
                  </a:ext>
                </a:extLst>
              </p:cNvPr>
              <p:cNvGrpSpPr/>
              <p:nvPr/>
            </p:nvGrpSpPr>
            <p:grpSpPr>
              <a:xfrm>
                <a:off x="422737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22BB29E7-4ECA-434A-B9CD-3BC684A94F36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1C16BBAC-43F2-4FC3-921A-5F8F45050447}"/>
                    </a:ext>
                  </a:extLst>
                </p:cNvPr>
                <p:cNvSpPr txBox="1"/>
                <p:nvPr/>
              </p:nvSpPr>
              <p:spPr>
                <a:xfrm>
                  <a:off x="5444569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海外贸易</a:t>
                  </a:r>
                  <a:endParaRPr lang="en-US" sz="1600" dirty="0"/>
                </a:p>
              </p:txBody>
            </p:sp>
          </p:grp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5A584DB-38E9-4832-9CA3-8E0CA256736A}"/>
                </a:ext>
              </a:extLst>
            </p:cNvPr>
            <p:cNvGrpSpPr/>
            <p:nvPr/>
          </p:nvGrpSpPr>
          <p:grpSpPr>
            <a:xfrm>
              <a:off x="6503522" y="3086324"/>
              <a:ext cx="4963964" cy="365758"/>
              <a:chOff x="745226" y="3246121"/>
              <a:chExt cx="4963964" cy="365758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704E06C3-108C-4E6A-88DE-A4BBCFB92197}"/>
                  </a:ext>
                </a:extLst>
              </p:cNvPr>
              <p:cNvGrpSpPr/>
              <p:nvPr/>
            </p:nvGrpSpPr>
            <p:grpSpPr>
              <a:xfrm>
                <a:off x="74522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48" name="矩形: 圆角 47">
                  <a:extLst>
                    <a:ext uri="{FF2B5EF4-FFF2-40B4-BE49-F238E27FC236}">
                      <a16:creationId xmlns:a16="http://schemas.microsoft.com/office/drawing/2014/main" id="{FF93452F-C3B0-40FA-B2EA-044EFF58708C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C46C5E1B-2BEF-42B6-9D3A-795EB53719F9}"/>
                    </a:ext>
                  </a:extLst>
                </p:cNvPr>
                <p:cNvSpPr txBox="1"/>
                <p:nvPr/>
              </p:nvSpPr>
              <p:spPr>
                <a:xfrm>
                  <a:off x="5444567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技术开发</a:t>
                  </a:r>
                  <a:endParaRPr lang="en-US" sz="1600" dirty="0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671740D2-A744-4FC1-B8CA-FB6D8073216A}"/>
                  </a:ext>
                </a:extLst>
              </p:cNvPr>
              <p:cNvGrpSpPr/>
              <p:nvPr/>
            </p:nvGrpSpPr>
            <p:grpSpPr>
              <a:xfrm>
                <a:off x="2486301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46" name="矩形: 圆角 45">
                  <a:extLst>
                    <a:ext uri="{FF2B5EF4-FFF2-40B4-BE49-F238E27FC236}">
                      <a16:creationId xmlns:a16="http://schemas.microsoft.com/office/drawing/2014/main" id="{DFAE0AB9-E208-44C8-B7C8-FC336C045F8E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14181495-C1D7-4B44-B0C9-898025D8CAFF}"/>
                    </a:ext>
                  </a:extLst>
                </p:cNvPr>
                <p:cNvSpPr txBox="1"/>
                <p:nvPr/>
              </p:nvSpPr>
              <p:spPr>
                <a:xfrm>
                  <a:off x="5444568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采购制造</a:t>
                  </a:r>
                  <a:endParaRPr lang="en-US" sz="1600" dirty="0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EA65F04-5111-423C-B6C2-0B1EB6935652}"/>
                  </a:ext>
                </a:extLst>
              </p:cNvPr>
              <p:cNvGrpSpPr/>
              <p:nvPr/>
            </p:nvGrpSpPr>
            <p:grpSpPr>
              <a:xfrm>
                <a:off x="422737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44" name="矩形: 圆角 43">
                  <a:extLst>
                    <a:ext uri="{FF2B5EF4-FFF2-40B4-BE49-F238E27FC236}">
                      <a16:creationId xmlns:a16="http://schemas.microsoft.com/office/drawing/2014/main" id="{0D769026-FEBB-40A1-B6C0-3950773B7F24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2C869BD7-13FA-49FB-8725-1955FB27B671}"/>
                    </a:ext>
                  </a:extLst>
                </p:cNvPr>
                <p:cNvSpPr txBox="1"/>
                <p:nvPr/>
              </p:nvSpPr>
              <p:spPr>
                <a:xfrm>
                  <a:off x="5444568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产品营销</a:t>
                  </a:r>
                  <a:endParaRPr lang="en-US" sz="1600" dirty="0"/>
                </a:p>
              </p:txBody>
            </p:sp>
          </p:grp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0D39BC04-C105-44C1-893B-3C387CC270CF}"/>
                </a:ext>
              </a:extLst>
            </p:cNvPr>
            <p:cNvGrpSpPr/>
            <p:nvPr/>
          </p:nvGrpSpPr>
          <p:grpSpPr>
            <a:xfrm>
              <a:off x="1508431" y="2415140"/>
              <a:ext cx="3464456" cy="680944"/>
              <a:chOff x="1508431" y="2415140"/>
              <a:chExt cx="3464456" cy="680944"/>
            </a:xfrm>
          </p:grpSpPr>
          <p:sp>
            <p:nvSpPr>
              <p:cNvPr id="50" name="右大括号 49">
                <a:extLst>
                  <a:ext uri="{FF2B5EF4-FFF2-40B4-BE49-F238E27FC236}">
                    <a16:creationId xmlns:a16="http://schemas.microsoft.com/office/drawing/2014/main" id="{4138C863-FE73-4FAE-912E-C5CCC3A41847}"/>
                  </a:ext>
                </a:extLst>
              </p:cNvPr>
              <p:cNvSpPr/>
              <p:nvPr/>
            </p:nvSpPr>
            <p:spPr>
              <a:xfrm rot="16200000">
                <a:off x="2913374" y="1033598"/>
                <a:ext cx="658084" cy="3421168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6AD81360-EE17-449E-BE23-A1FCBCB812DE}"/>
                  </a:ext>
                </a:extLst>
              </p:cNvPr>
              <p:cNvSpPr/>
              <p:nvPr/>
            </p:nvSpPr>
            <p:spPr>
              <a:xfrm>
                <a:off x="1508431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E666B9EA-C84A-4786-804E-0F8468224C81}"/>
                  </a:ext>
                </a:extLst>
              </p:cNvPr>
              <p:cNvSpPr/>
              <p:nvPr/>
            </p:nvSpPr>
            <p:spPr>
              <a:xfrm>
                <a:off x="3219164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7BDB5690-33D6-4E48-9541-C001954AC3EF}"/>
                  </a:ext>
                </a:extLst>
              </p:cNvPr>
              <p:cNvSpPr/>
              <p:nvPr/>
            </p:nvSpPr>
            <p:spPr>
              <a:xfrm>
                <a:off x="4926087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8ED264A5-719A-4B6A-A7CC-E82F4F8E49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42564" y="2744181"/>
                <a:ext cx="0" cy="30618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74DD93E8-8DC0-466E-BC66-9782A95D61DD}"/>
                </a:ext>
              </a:extLst>
            </p:cNvPr>
            <p:cNvGrpSpPr/>
            <p:nvPr/>
          </p:nvGrpSpPr>
          <p:grpSpPr>
            <a:xfrm>
              <a:off x="7262123" y="2415140"/>
              <a:ext cx="3464456" cy="680944"/>
              <a:chOff x="1508431" y="2415140"/>
              <a:chExt cx="3464456" cy="680944"/>
            </a:xfrm>
          </p:grpSpPr>
          <p:sp>
            <p:nvSpPr>
              <p:cNvPr id="59" name="右大括号 58">
                <a:extLst>
                  <a:ext uri="{FF2B5EF4-FFF2-40B4-BE49-F238E27FC236}">
                    <a16:creationId xmlns:a16="http://schemas.microsoft.com/office/drawing/2014/main" id="{C06C586C-4BE0-4FEC-8AFA-EE1DD8885998}"/>
                  </a:ext>
                </a:extLst>
              </p:cNvPr>
              <p:cNvSpPr/>
              <p:nvPr/>
            </p:nvSpPr>
            <p:spPr>
              <a:xfrm rot="16200000">
                <a:off x="2913374" y="1033598"/>
                <a:ext cx="658084" cy="3421168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2D246F12-0EE6-4018-8BAE-2932551140C8}"/>
                  </a:ext>
                </a:extLst>
              </p:cNvPr>
              <p:cNvSpPr/>
              <p:nvPr/>
            </p:nvSpPr>
            <p:spPr>
              <a:xfrm>
                <a:off x="1508431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97AF7E42-2C91-46BD-A8B8-C07FED92DE23}"/>
                  </a:ext>
                </a:extLst>
              </p:cNvPr>
              <p:cNvSpPr/>
              <p:nvPr/>
            </p:nvSpPr>
            <p:spPr>
              <a:xfrm>
                <a:off x="3217259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9F7B5949-6714-4FC6-98F8-9BF45A2B1058}"/>
                  </a:ext>
                </a:extLst>
              </p:cNvPr>
              <p:cNvSpPr/>
              <p:nvPr/>
            </p:nvSpPr>
            <p:spPr>
              <a:xfrm>
                <a:off x="4926087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12390CEA-65CA-42CC-88DF-0AE77A9C5E8E}"/>
                  </a:ext>
                </a:extLst>
              </p:cNvPr>
              <p:cNvCxnSpPr>
                <a:cxnSpLocks/>
                <a:endCxn id="61" idx="0"/>
              </p:cNvCxnSpPr>
              <p:nvPr/>
            </p:nvCxnSpPr>
            <p:spPr>
              <a:xfrm>
                <a:off x="3240659" y="2744181"/>
                <a:ext cx="0" cy="30618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B9A1A7FC-687F-44B8-A57A-EF9849DB3914}"/>
                </a:ext>
              </a:extLst>
            </p:cNvPr>
            <p:cNvGrpSpPr/>
            <p:nvPr/>
          </p:nvGrpSpPr>
          <p:grpSpPr>
            <a:xfrm>
              <a:off x="886001" y="3440909"/>
              <a:ext cx="4684001" cy="2096952"/>
              <a:chOff x="886001" y="3440909"/>
              <a:chExt cx="4684001" cy="2096952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1383F83B-93F8-460C-8510-D3307C264F9D}"/>
                  </a:ext>
                </a:extLst>
              </p:cNvPr>
              <p:cNvGrpSpPr/>
              <p:nvPr/>
            </p:nvGrpSpPr>
            <p:grpSpPr>
              <a:xfrm>
                <a:off x="886001" y="3440909"/>
                <a:ext cx="1244861" cy="2096952"/>
                <a:chOff x="886001" y="3440909"/>
                <a:chExt cx="1244861" cy="2096952"/>
              </a:xfrm>
            </p:grpSpPr>
            <p:sp>
              <p:nvSpPr>
                <p:cNvPr id="72" name="右大括号 71">
                  <a:extLst>
                    <a:ext uri="{FF2B5EF4-FFF2-40B4-BE49-F238E27FC236}">
                      <a16:creationId xmlns:a16="http://schemas.microsoft.com/office/drawing/2014/main" id="{1DCB4331-89CB-418D-A884-B21B108CC424}"/>
                    </a:ext>
                  </a:extLst>
                </p:cNvPr>
                <p:cNvSpPr/>
                <p:nvPr/>
              </p:nvSpPr>
              <p:spPr>
                <a:xfrm rot="16200000">
                  <a:off x="1179390" y="3348473"/>
                  <a:ext cx="658084" cy="842955"/>
                </a:xfrm>
                <a:prstGeom prst="rightBrace">
                  <a:avLst>
                    <a:gd name="adj1" fmla="val 0"/>
                    <a:gd name="adj2" fmla="val 50000"/>
                  </a:avLst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2" name="组合 81">
                  <a:extLst>
                    <a:ext uri="{FF2B5EF4-FFF2-40B4-BE49-F238E27FC236}">
                      <a16:creationId xmlns:a16="http://schemas.microsoft.com/office/drawing/2014/main" id="{D8AC83EA-FDFE-44CB-8D70-84992B5CC918}"/>
                    </a:ext>
                  </a:extLst>
                </p:cNvPr>
                <p:cNvGrpSpPr/>
                <p:nvPr/>
              </p:nvGrpSpPr>
              <p:grpSpPr>
                <a:xfrm>
                  <a:off x="886001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78" name="组合 77">
                    <a:extLst>
                      <a:ext uri="{FF2B5EF4-FFF2-40B4-BE49-F238E27FC236}">
                        <a16:creationId xmlns:a16="http://schemas.microsoft.com/office/drawing/2014/main" id="{133F3921-0DDA-4E55-865F-BED7372714F5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64" name="矩形: 圆角 63">
                      <a:extLst>
                        <a:ext uri="{FF2B5EF4-FFF2-40B4-BE49-F238E27FC236}">
                          <a16:creationId xmlns:a16="http://schemas.microsoft.com/office/drawing/2014/main" id="{688422E8-49C8-416D-9B27-00D0E5CF71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7" name="椭圆 76">
                      <a:extLst>
                        <a:ext uri="{FF2B5EF4-FFF2-40B4-BE49-F238E27FC236}">
                          <a16:creationId xmlns:a16="http://schemas.microsoft.com/office/drawing/2014/main" id="{72D7A316-9B3C-4CA0-9F42-FDE1CE22A4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80" name="文本框 79">
                    <a:extLst>
                      <a:ext uri="{FF2B5EF4-FFF2-40B4-BE49-F238E27FC236}">
                        <a16:creationId xmlns:a16="http://schemas.microsoft.com/office/drawing/2014/main" id="{C8519D3A-6D8C-4BE5-B3A5-8294B692918B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218603"/>
                    <a:ext cx="401905" cy="1164934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三维产品设计</a:t>
                    </a:r>
                    <a:endParaRPr lang="en-US" sz="1100" kern="500" spc="-300" dirty="0"/>
                  </a:p>
                </p:txBody>
              </p:sp>
            </p:grp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F1FC7CFE-24BE-4E2A-B2A4-66F19DB5A7F8}"/>
                    </a:ext>
                  </a:extLst>
                </p:cNvPr>
                <p:cNvGrpSpPr/>
                <p:nvPr/>
              </p:nvGrpSpPr>
              <p:grpSpPr>
                <a:xfrm>
                  <a:off x="1728957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84" name="组合 83">
                    <a:extLst>
                      <a:ext uri="{FF2B5EF4-FFF2-40B4-BE49-F238E27FC236}">
                        <a16:creationId xmlns:a16="http://schemas.microsoft.com/office/drawing/2014/main" id="{1BD3EB76-28FB-4EE3-BCD1-C3A0E8BD2CA2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86" name="矩形: 圆角 85">
                      <a:extLst>
                        <a:ext uri="{FF2B5EF4-FFF2-40B4-BE49-F238E27FC236}">
                          <a16:creationId xmlns:a16="http://schemas.microsoft.com/office/drawing/2014/main" id="{A5FD525C-445F-4AB4-82A8-395EF951AB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87" name="椭圆 86">
                      <a:extLst>
                        <a:ext uri="{FF2B5EF4-FFF2-40B4-BE49-F238E27FC236}">
                          <a16:creationId xmlns:a16="http://schemas.microsoft.com/office/drawing/2014/main" id="{9A3C8E0C-4C9C-4CAD-A32E-53ADE5BBDD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85" name="文本框 84">
                    <a:extLst>
                      <a:ext uri="{FF2B5EF4-FFF2-40B4-BE49-F238E27FC236}">
                        <a16:creationId xmlns:a16="http://schemas.microsoft.com/office/drawing/2014/main" id="{A617B81A-10D2-4744-8BBE-32200258DAD9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397367"/>
                    <a:ext cx="401905" cy="807401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视频制作</a:t>
                    </a:r>
                    <a:endParaRPr lang="en-US" sz="1100" kern="500" spc="-300" dirty="0"/>
                  </a:p>
                </p:txBody>
              </p:sp>
            </p:grp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77F4CA67-E0C8-43AF-BE00-E32CADFA4439}"/>
                  </a:ext>
                </a:extLst>
              </p:cNvPr>
              <p:cNvGrpSpPr/>
              <p:nvPr/>
            </p:nvGrpSpPr>
            <p:grpSpPr>
              <a:xfrm>
                <a:off x="3038484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id="{1D74F68D-CE6A-4343-8CFE-27C4FB026F1A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00" name="矩形: 圆角 99">
                    <a:extLst>
                      <a:ext uri="{FF2B5EF4-FFF2-40B4-BE49-F238E27FC236}">
                        <a16:creationId xmlns:a16="http://schemas.microsoft.com/office/drawing/2014/main" id="{4690F885-8A19-446C-90F9-24AB422F7155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id="{556CEDD6-58D3-4E85-A3A1-AAF26F436065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9" name="文本框 98">
                  <a:extLst>
                    <a:ext uri="{FF2B5EF4-FFF2-40B4-BE49-F238E27FC236}">
                      <a16:creationId xmlns:a16="http://schemas.microsoft.com/office/drawing/2014/main" id="{5A1D2597-093C-4049-A8D6-FE53B697AB41}"/>
                    </a:ext>
                  </a:extLst>
                </p:cNvPr>
                <p:cNvSpPr txBox="1"/>
                <p:nvPr/>
              </p:nvSpPr>
              <p:spPr>
                <a:xfrm>
                  <a:off x="886001" y="4576132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商务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521A693D-FC7C-48F3-9C5D-7AAF66E73A75}"/>
                  </a:ext>
                </a:extLst>
              </p:cNvPr>
              <p:cNvCxnSpPr>
                <a:cxnSpLocks/>
                <a:endCxn id="101" idx="0"/>
              </p:cNvCxnSpPr>
              <p:nvPr/>
            </p:nvCxnSpPr>
            <p:spPr>
              <a:xfrm>
                <a:off x="3238550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右大括号 109">
                <a:extLst>
                  <a:ext uri="{FF2B5EF4-FFF2-40B4-BE49-F238E27FC236}">
                    <a16:creationId xmlns:a16="http://schemas.microsoft.com/office/drawing/2014/main" id="{4E161709-391A-413F-B9D2-748593575948}"/>
                  </a:ext>
                </a:extLst>
              </p:cNvPr>
              <p:cNvSpPr/>
              <p:nvPr/>
            </p:nvSpPr>
            <p:spPr>
              <a:xfrm rot="16200000">
                <a:off x="4618530" y="3348473"/>
                <a:ext cx="658084" cy="842955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C2B5E97F-4A0E-4B05-839A-69A8E93BDBAE}"/>
                  </a:ext>
                </a:extLst>
              </p:cNvPr>
              <p:cNvGrpSpPr/>
              <p:nvPr/>
            </p:nvGrpSpPr>
            <p:grpSpPr>
              <a:xfrm>
                <a:off x="4325141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id="{86E2D418-8B8D-4028-ADBF-500D9F4D2EC2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19" name="矩形: 圆角 118">
                    <a:extLst>
                      <a:ext uri="{FF2B5EF4-FFF2-40B4-BE49-F238E27FC236}">
                        <a16:creationId xmlns:a16="http://schemas.microsoft.com/office/drawing/2014/main" id="{C791A0D0-D682-4BBF-822D-1A5D037E638C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id="{A668BE62-9031-4286-AB42-BA041820C9EF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8" name="文本框 117">
                  <a:extLst>
                    <a:ext uri="{FF2B5EF4-FFF2-40B4-BE49-F238E27FC236}">
                      <a16:creationId xmlns:a16="http://schemas.microsoft.com/office/drawing/2014/main" id="{77732808-F4CC-4DC8-9CA6-DAF55947E349}"/>
                    </a:ext>
                  </a:extLst>
                </p:cNvPr>
                <p:cNvSpPr txBox="1"/>
                <p:nvPr/>
              </p:nvSpPr>
              <p:spPr>
                <a:xfrm>
                  <a:off x="886001" y="4576134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翻译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F9DDD003-CBBD-4C04-B8F0-EC744D844906}"/>
                  </a:ext>
                </a:extLst>
              </p:cNvPr>
              <p:cNvGrpSpPr/>
              <p:nvPr/>
            </p:nvGrpSpPr>
            <p:grpSpPr>
              <a:xfrm>
                <a:off x="5168097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13" name="组合 112">
                  <a:extLst>
                    <a:ext uri="{FF2B5EF4-FFF2-40B4-BE49-F238E27FC236}">
                      <a16:creationId xmlns:a16="http://schemas.microsoft.com/office/drawing/2014/main" id="{B0D46B6D-F6F5-4745-8D68-037D3FC90DFE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15" name="矩形: 圆角 114">
                    <a:extLst>
                      <a:ext uri="{FF2B5EF4-FFF2-40B4-BE49-F238E27FC236}">
                        <a16:creationId xmlns:a16="http://schemas.microsoft.com/office/drawing/2014/main" id="{FD669647-FB0F-427E-9191-E652152AAD18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6" name="椭圆 115">
                    <a:extLst>
                      <a:ext uri="{FF2B5EF4-FFF2-40B4-BE49-F238E27FC236}">
                        <a16:creationId xmlns:a16="http://schemas.microsoft.com/office/drawing/2014/main" id="{BF05F6DD-CFBB-4394-8129-409873E7BFC3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4" name="文本框 113">
                  <a:extLst>
                    <a:ext uri="{FF2B5EF4-FFF2-40B4-BE49-F238E27FC236}">
                      <a16:creationId xmlns:a16="http://schemas.microsoft.com/office/drawing/2014/main" id="{219ED5DE-A614-41AD-A9A6-1E8DD4F7F452}"/>
                    </a:ext>
                  </a:extLst>
                </p:cNvPr>
                <p:cNvSpPr txBox="1"/>
                <p:nvPr/>
              </p:nvSpPr>
              <p:spPr>
                <a:xfrm>
                  <a:off x="886001" y="4576134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物流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69A7AB88-CF8D-4769-8172-152D965B60A8}"/>
                  </a:ext>
                </a:extLst>
              </p:cNvPr>
              <p:cNvGrpSpPr/>
              <p:nvPr/>
            </p:nvGrpSpPr>
            <p:grpSpPr>
              <a:xfrm>
                <a:off x="4746619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211416A0-0D5D-498D-A7BC-C4BC2BD9FC9B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24" name="矩形: 圆角 123">
                    <a:extLst>
                      <a:ext uri="{FF2B5EF4-FFF2-40B4-BE49-F238E27FC236}">
                        <a16:creationId xmlns:a16="http://schemas.microsoft.com/office/drawing/2014/main" id="{71E9364E-FF07-448E-963A-654613A5012D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" name="椭圆 124">
                    <a:extLst>
                      <a:ext uri="{FF2B5EF4-FFF2-40B4-BE49-F238E27FC236}">
                        <a16:creationId xmlns:a16="http://schemas.microsoft.com/office/drawing/2014/main" id="{01421E01-BD08-4976-B26F-D40617C759C4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23" name="文本框 122">
                  <a:extLst>
                    <a:ext uri="{FF2B5EF4-FFF2-40B4-BE49-F238E27FC236}">
                      <a16:creationId xmlns:a16="http://schemas.microsoft.com/office/drawing/2014/main" id="{D9B25595-8989-4E5C-A24E-37496959CEE0}"/>
                    </a:ext>
                  </a:extLst>
                </p:cNvPr>
                <p:cNvSpPr txBox="1"/>
                <p:nvPr/>
              </p:nvSpPr>
              <p:spPr>
                <a:xfrm>
                  <a:off x="886001" y="4576133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签证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AB46C017-BD8C-4B24-8B0A-9E85F69C0C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46914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F12E801-21CA-4AEE-8AEB-D08D1DEED4DD}"/>
                </a:ext>
              </a:extLst>
            </p:cNvPr>
            <p:cNvGrpSpPr/>
            <p:nvPr/>
          </p:nvGrpSpPr>
          <p:grpSpPr>
            <a:xfrm>
              <a:off x="6652350" y="3440909"/>
              <a:ext cx="4684001" cy="2096952"/>
              <a:chOff x="886001" y="3440909"/>
              <a:chExt cx="4684001" cy="2096952"/>
            </a:xfrm>
          </p:grpSpPr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3BAA0EA7-E707-438D-8E17-13F4291BE72E}"/>
                  </a:ext>
                </a:extLst>
              </p:cNvPr>
              <p:cNvGrpSpPr/>
              <p:nvPr/>
            </p:nvGrpSpPr>
            <p:grpSpPr>
              <a:xfrm>
                <a:off x="886001" y="3440909"/>
                <a:ext cx="1244861" cy="2096952"/>
                <a:chOff x="886001" y="3440909"/>
                <a:chExt cx="1244861" cy="2096952"/>
              </a:xfrm>
            </p:grpSpPr>
            <p:sp>
              <p:nvSpPr>
                <p:cNvPr id="153" name="右大括号 152">
                  <a:extLst>
                    <a:ext uri="{FF2B5EF4-FFF2-40B4-BE49-F238E27FC236}">
                      <a16:creationId xmlns:a16="http://schemas.microsoft.com/office/drawing/2014/main" id="{5726AE4E-2B27-4BCD-B189-C6E744566D7A}"/>
                    </a:ext>
                  </a:extLst>
                </p:cNvPr>
                <p:cNvSpPr/>
                <p:nvPr/>
              </p:nvSpPr>
              <p:spPr>
                <a:xfrm rot="16200000">
                  <a:off x="1179390" y="3348473"/>
                  <a:ext cx="658084" cy="842955"/>
                </a:xfrm>
                <a:prstGeom prst="rightBrace">
                  <a:avLst>
                    <a:gd name="adj1" fmla="val 0"/>
                    <a:gd name="adj2" fmla="val 50000"/>
                  </a:avLst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4" name="组合 153">
                  <a:extLst>
                    <a:ext uri="{FF2B5EF4-FFF2-40B4-BE49-F238E27FC236}">
                      <a16:creationId xmlns:a16="http://schemas.microsoft.com/office/drawing/2014/main" id="{EF5AA2C0-F372-4801-9ACD-2C537AEFCF72}"/>
                    </a:ext>
                  </a:extLst>
                </p:cNvPr>
                <p:cNvGrpSpPr/>
                <p:nvPr/>
              </p:nvGrpSpPr>
              <p:grpSpPr>
                <a:xfrm>
                  <a:off x="886001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160" name="组合 159">
                    <a:extLst>
                      <a:ext uri="{FF2B5EF4-FFF2-40B4-BE49-F238E27FC236}">
                        <a16:creationId xmlns:a16="http://schemas.microsoft.com/office/drawing/2014/main" id="{A4F22D3D-5C39-416F-BB75-7E934A4D288A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162" name="矩形: 圆角 161">
                      <a:extLst>
                        <a:ext uri="{FF2B5EF4-FFF2-40B4-BE49-F238E27FC236}">
                          <a16:creationId xmlns:a16="http://schemas.microsoft.com/office/drawing/2014/main" id="{2E61129B-B187-42E2-A5E6-ADD48A813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3" name="椭圆 162">
                      <a:extLst>
                        <a:ext uri="{FF2B5EF4-FFF2-40B4-BE49-F238E27FC236}">
                          <a16:creationId xmlns:a16="http://schemas.microsoft.com/office/drawing/2014/main" id="{A014D4D8-083A-40EE-8CC7-CFC9BC78D4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61" name="文本框 160">
                    <a:extLst>
                      <a:ext uri="{FF2B5EF4-FFF2-40B4-BE49-F238E27FC236}">
                        <a16:creationId xmlns:a16="http://schemas.microsoft.com/office/drawing/2014/main" id="{0EBBBA17-1FF6-4F48-AECC-5031E669111B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397367"/>
                    <a:ext cx="401905" cy="807401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网站开发</a:t>
                    </a:r>
                    <a:endParaRPr lang="en-US" sz="1100" kern="500" spc="-300" dirty="0"/>
                  </a:p>
                </p:txBody>
              </p:sp>
            </p:grpSp>
            <p:grpSp>
              <p:nvGrpSpPr>
                <p:cNvPr id="155" name="组合 154">
                  <a:extLst>
                    <a:ext uri="{FF2B5EF4-FFF2-40B4-BE49-F238E27FC236}">
                      <a16:creationId xmlns:a16="http://schemas.microsoft.com/office/drawing/2014/main" id="{9766823C-A540-4378-8CF3-D7103D0322A0}"/>
                    </a:ext>
                  </a:extLst>
                </p:cNvPr>
                <p:cNvGrpSpPr/>
                <p:nvPr/>
              </p:nvGrpSpPr>
              <p:grpSpPr>
                <a:xfrm>
                  <a:off x="1728957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156" name="组合 155">
                    <a:extLst>
                      <a:ext uri="{FF2B5EF4-FFF2-40B4-BE49-F238E27FC236}">
                        <a16:creationId xmlns:a16="http://schemas.microsoft.com/office/drawing/2014/main" id="{5FABD4A3-9D0D-4141-9336-CA7810B01FE4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158" name="矩形: 圆角 157">
                      <a:extLst>
                        <a:ext uri="{FF2B5EF4-FFF2-40B4-BE49-F238E27FC236}">
                          <a16:creationId xmlns:a16="http://schemas.microsoft.com/office/drawing/2014/main" id="{5BFC00A8-9505-4DD1-B86A-D1F09C4982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59" name="椭圆 158">
                      <a:extLst>
                        <a:ext uri="{FF2B5EF4-FFF2-40B4-BE49-F238E27FC236}">
                          <a16:creationId xmlns:a16="http://schemas.microsoft.com/office/drawing/2014/main" id="{DB0BC9D4-F51B-4989-9B31-BFCDB0C0E1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57" name="文本框 156">
                    <a:extLst>
                      <a:ext uri="{FF2B5EF4-FFF2-40B4-BE49-F238E27FC236}">
                        <a16:creationId xmlns:a16="http://schemas.microsoft.com/office/drawing/2014/main" id="{94943256-B2AC-49AB-9839-74F78F26F002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397363"/>
                    <a:ext cx="401905" cy="807401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软件后端</a:t>
                    </a:r>
                    <a:endParaRPr lang="en-US" sz="1100" kern="500" spc="-300" dirty="0"/>
                  </a:p>
                </p:txBody>
              </p:sp>
            </p:grpSp>
          </p:grp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BD5DFB83-EE30-465C-A216-85286A6FD5AD}"/>
                  </a:ext>
                </a:extLst>
              </p:cNvPr>
              <p:cNvGrpSpPr/>
              <p:nvPr/>
            </p:nvGrpSpPr>
            <p:grpSpPr>
              <a:xfrm>
                <a:off x="3038484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49" name="组合 148">
                  <a:extLst>
                    <a:ext uri="{FF2B5EF4-FFF2-40B4-BE49-F238E27FC236}">
                      <a16:creationId xmlns:a16="http://schemas.microsoft.com/office/drawing/2014/main" id="{EC197246-E0CD-4F9A-A9E8-6A85D891C6A1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51" name="矩形: 圆角 150">
                    <a:extLst>
                      <a:ext uri="{FF2B5EF4-FFF2-40B4-BE49-F238E27FC236}">
                        <a16:creationId xmlns:a16="http://schemas.microsoft.com/office/drawing/2014/main" id="{C0902C32-F234-437B-8885-B57E9FF531F4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2" name="椭圆 151">
                    <a:extLst>
                      <a:ext uri="{FF2B5EF4-FFF2-40B4-BE49-F238E27FC236}">
                        <a16:creationId xmlns:a16="http://schemas.microsoft.com/office/drawing/2014/main" id="{D314771D-8B85-4F67-87BE-AC18A317B0EB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0" name="文本框 149">
                  <a:extLst>
                    <a:ext uri="{FF2B5EF4-FFF2-40B4-BE49-F238E27FC236}">
                      <a16:creationId xmlns:a16="http://schemas.microsoft.com/office/drawing/2014/main" id="{DE5B68C0-63A2-4418-AEC2-DFBF18C847F0}"/>
                    </a:ext>
                  </a:extLst>
                </p:cNvPr>
                <p:cNvSpPr txBox="1"/>
                <p:nvPr/>
              </p:nvSpPr>
              <p:spPr>
                <a:xfrm>
                  <a:off x="886001" y="4397363"/>
                  <a:ext cx="401905" cy="807401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产品制作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7C76CFAB-AE20-4349-8476-A285D0454ACB}"/>
                  </a:ext>
                </a:extLst>
              </p:cNvPr>
              <p:cNvCxnSpPr>
                <a:cxnSpLocks/>
                <a:endCxn id="152" idx="0"/>
              </p:cNvCxnSpPr>
              <p:nvPr/>
            </p:nvCxnSpPr>
            <p:spPr>
              <a:xfrm>
                <a:off x="3238550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右大括号 131">
                <a:extLst>
                  <a:ext uri="{FF2B5EF4-FFF2-40B4-BE49-F238E27FC236}">
                    <a16:creationId xmlns:a16="http://schemas.microsoft.com/office/drawing/2014/main" id="{3A9AEC6E-B849-4949-976A-FFCB26BF8625}"/>
                  </a:ext>
                </a:extLst>
              </p:cNvPr>
              <p:cNvSpPr/>
              <p:nvPr/>
            </p:nvSpPr>
            <p:spPr>
              <a:xfrm rot="16200000">
                <a:off x="4618530" y="3348473"/>
                <a:ext cx="658084" cy="842955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6BDBF63B-2C9A-40F8-9EBD-D19F0B7F287A}"/>
                  </a:ext>
                </a:extLst>
              </p:cNvPr>
              <p:cNvGrpSpPr/>
              <p:nvPr/>
            </p:nvGrpSpPr>
            <p:grpSpPr>
              <a:xfrm>
                <a:off x="4325141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45" name="组合 144">
                  <a:extLst>
                    <a:ext uri="{FF2B5EF4-FFF2-40B4-BE49-F238E27FC236}">
                      <a16:creationId xmlns:a16="http://schemas.microsoft.com/office/drawing/2014/main" id="{975E582D-CC3E-4BC7-87CE-94CFA892AAE1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47" name="矩形: 圆角 146">
                    <a:extLst>
                      <a:ext uri="{FF2B5EF4-FFF2-40B4-BE49-F238E27FC236}">
                        <a16:creationId xmlns:a16="http://schemas.microsoft.com/office/drawing/2014/main" id="{2603968B-0BE7-4750-9B55-0C072885B13B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id="{923E8DD4-12D4-46BB-A9C0-A3070241EF7D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19B3FA71-D986-46AA-B9ED-70BE0EFB960A}"/>
                    </a:ext>
                  </a:extLst>
                </p:cNvPr>
                <p:cNvSpPr txBox="1"/>
                <p:nvPr/>
              </p:nvSpPr>
              <p:spPr>
                <a:xfrm>
                  <a:off x="886001" y="4576135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营销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87A68584-B2D4-4BFE-A974-CBAD6B7F9696}"/>
                  </a:ext>
                </a:extLst>
              </p:cNvPr>
              <p:cNvGrpSpPr/>
              <p:nvPr/>
            </p:nvGrpSpPr>
            <p:grpSpPr>
              <a:xfrm>
                <a:off x="5168097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41" name="组合 140">
                  <a:extLst>
                    <a:ext uri="{FF2B5EF4-FFF2-40B4-BE49-F238E27FC236}">
                      <a16:creationId xmlns:a16="http://schemas.microsoft.com/office/drawing/2014/main" id="{13230448-9F0B-4931-B72D-3B3485F0267D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43" name="矩形: 圆角 142">
                    <a:extLst>
                      <a:ext uri="{FF2B5EF4-FFF2-40B4-BE49-F238E27FC236}">
                        <a16:creationId xmlns:a16="http://schemas.microsoft.com/office/drawing/2014/main" id="{B22ADD56-20E2-4307-9A56-AE8733EE5419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" name="椭圆 143">
                    <a:extLst>
                      <a:ext uri="{FF2B5EF4-FFF2-40B4-BE49-F238E27FC236}">
                        <a16:creationId xmlns:a16="http://schemas.microsoft.com/office/drawing/2014/main" id="{6AD67010-A2B7-42D2-8FDE-C8E1CE3E5837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C5E61034-82F8-49B7-8DAB-10CE8C21749D}"/>
                    </a:ext>
                  </a:extLst>
                </p:cNvPr>
                <p:cNvSpPr txBox="1"/>
                <p:nvPr/>
              </p:nvSpPr>
              <p:spPr>
                <a:xfrm>
                  <a:off x="886001" y="4576132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联合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3E154A07-079F-471A-82BB-50ABDC208967}"/>
                  </a:ext>
                </a:extLst>
              </p:cNvPr>
              <p:cNvGrpSpPr/>
              <p:nvPr/>
            </p:nvGrpSpPr>
            <p:grpSpPr>
              <a:xfrm>
                <a:off x="4746619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id="{A0BBFFAB-D625-417B-92AF-747AFB6D4462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39" name="矩形: 圆角 138">
                    <a:extLst>
                      <a:ext uri="{FF2B5EF4-FFF2-40B4-BE49-F238E27FC236}">
                        <a16:creationId xmlns:a16="http://schemas.microsoft.com/office/drawing/2014/main" id="{D42FA2AF-140E-41D0-BBEC-6163F89B8DAA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id="{C0A6BE36-EBCB-48EB-A1C5-D617284EE1FF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38" name="文本框 137">
                  <a:extLst>
                    <a:ext uri="{FF2B5EF4-FFF2-40B4-BE49-F238E27FC236}">
                      <a16:creationId xmlns:a16="http://schemas.microsoft.com/office/drawing/2014/main" id="{EFEDAB68-4FB8-400D-A1B2-34766C72525B}"/>
                    </a:ext>
                  </a:extLst>
                </p:cNvPr>
                <p:cNvSpPr txBox="1"/>
                <p:nvPr/>
              </p:nvSpPr>
              <p:spPr>
                <a:xfrm>
                  <a:off x="886001" y="4576134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宣传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3183C7EF-C9C3-40BD-AD0A-AEE82D79D0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46914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366483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>
            <a:extLst>
              <a:ext uri="{FF2B5EF4-FFF2-40B4-BE49-F238E27FC236}">
                <a16:creationId xmlns:a16="http://schemas.microsoft.com/office/drawing/2014/main" id="{6BC9298E-BAB9-4D0C-96E8-A2445031BA97}"/>
              </a:ext>
            </a:extLst>
          </p:cNvPr>
          <p:cNvSpPr/>
          <p:nvPr/>
        </p:nvSpPr>
        <p:spPr>
          <a:xfrm>
            <a:off x="685631" y="1575836"/>
            <a:ext cx="6719184" cy="1943068"/>
          </a:xfrm>
          <a:prstGeom prst="rect">
            <a:avLst/>
          </a:prstGeom>
          <a:gradFill flip="none" rotWithShape="1">
            <a:gsLst>
              <a:gs pos="48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50000"/>
                  <a:lumOff val="50000"/>
                  <a:alpha val="15000"/>
                </a:schemeClr>
              </a:gs>
            </a:gsLst>
            <a:lin ang="0" scaled="0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BD13E7BC-F937-400C-9A16-61E1423D4C94}"/>
              </a:ext>
            </a:extLst>
          </p:cNvPr>
          <p:cNvSpPr/>
          <p:nvPr/>
        </p:nvSpPr>
        <p:spPr>
          <a:xfrm>
            <a:off x="685631" y="3871664"/>
            <a:ext cx="6719184" cy="1943068"/>
          </a:xfrm>
          <a:prstGeom prst="rect">
            <a:avLst/>
          </a:prstGeom>
          <a:gradFill flip="none" rotWithShape="1">
            <a:gsLst>
              <a:gs pos="48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50000"/>
                  <a:lumOff val="50000"/>
                  <a:alpha val="15000"/>
                </a:schemeClr>
              </a:gs>
            </a:gsLst>
            <a:lin ang="0" scaled="0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图形 9">
            <a:extLst>
              <a:ext uri="{FF2B5EF4-FFF2-40B4-BE49-F238E27FC236}">
                <a16:creationId xmlns:a16="http://schemas.microsoft.com/office/drawing/2014/main" id="{AECBBEA6-78CC-4111-97BC-6ECFC4551506}"/>
              </a:ext>
            </a:extLst>
          </p:cNvPr>
          <p:cNvGrpSpPr/>
          <p:nvPr/>
        </p:nvGrpSpPr>
        <p:grpSpPr>
          <a:xfrm>
            <a:off x="3792568" y="429505"/>
            <a:ext cx="8107680" cy="7922626"/>
            <a:chOff x="3987680" y="807000"/>
            <a:chExt cx="5949924" cy="58141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31F60AA-E8B4-4B56-80A8-13E3929E3C8D}"/>
                </a:ext>
              </a:extLst>
            </p:cNvPr>
            <p:cNvSpPr/>
            <p:nvPr/>
          </p:nvSpPr>
          <p:spPr>
            <a:xfrm>
              <a:off x="3987680" y="807000"/>
              <a:ext cx="5949924" cy="5814120"/>
            </a:xfrm>
            <a:custGeom>
              <a:avLst/>
              <a:gdLst>
                <a:gd name="connsiteX0" fmla="*/ 33951 w 5949924"/>
                <a:gd name="connsiteY0" fmla="*/ 2087991 h 5814120"/>
                <a:gd name="connsiteX1" fmla="*/ 25463 w 5949924"/>
                <a:gd name="connsiteY1" fmla="*/ 2028576 h 5814120"/>
                <a:gd name="connsiteX2" fmla="*/ 0 w 5949924"/>
                <a:gd name="connsiteY2" fmla="*/ 2003113 h 5814120"/>
                <a:gd name="connsiteX3" fmla="*/ 42439 w 5949924"/>
                <a:gd name="connsiteY3" fmla="*/ 1977650 h 5814120"/>
                <a:gd name="connsiteX4" fmla="*/ 33951 w 5949924"/>
                <a:gd name="connsiteY4" fmla="*/ 1952186 h 5814120"/>
                <a:gd name="connsiteX5" fmla="*/ 59414 w 5949924"/>
                <a:gd name="connsiteY5" fmla="*/ 1909748 h 5814120"/>
                <a:gd name="connsiteX6" fmla="*/ 93365 w 5949924"/>
                <a:gd name="connsiteY6" fmla="*/ 1909748 h 5814120"/>
                <a:gd name="connsiteX7" fmla="*/ 118829 w 5949924"/>
                <a:gd name="connsiteY7" fmla="*/ 1884284 h 5814120"/>
                <a:gd name="connsiteX8" fmla="*/ 135804 w 5949924"/>
                <a:gd name="connsiteY8" fmla="*/ 1884284 h 5814120"/>
                <a:gd name="connsiteX9" fmla="*/ 135804 w 5949924"/>
                <a:gd name="connsiteY9" fmla="*/ 1858821 h 5814120"/>
                <a:gd name="connsiteX10" fmla="*/ 161268 w 5949924"/>
                <a:gd name="connsiteY10" fmla="*/ 1867309 h 5814120"/>
                <a:gd name="connsiteX11" fmla="*/ 203706 w 5949924"/>
                <a:gd name="connsiteY11" fmla="*/ 1841845 h 5814120"/>
                <a:gd name="connsiteX12" fmla="*/ 220682 w 5949924"/>
                <a:gd name="connsiteY12" fmla="*/ 1884284 h 5814120"/>
                <a:gd name="connsiteX13" fmla="*/ 271609 w 5949924"/>
                <a:gd name="connsiteY13" fmla="*/ 1867309 h 5814120"/>
                <a:gd name="connsiteX14" fmla="*/ 271609 w 5949924"/>
                <a:gd name="connsiteY14" fmla="*/ 1884284 h 5814120"/>
                <a:gd name="connsiteX15" fmla="*/ 305560 w 5949924"/>
                <a:gd name="connsiteY15" fmla="*/ 1850333 h 5814120"/>
                <a:gd name="connsiteX16" fmla="*/ 314047 w 5949924"/>
                <a:gd name="connsiteY16" fmla="*/ 1807894 h 5814120"/>
                <a:gd name="connsiteX17" fmla="*/ 331023 w 5949924"/>
                <a:gd name="connsiteY17" fmla="*/ 1790919 h 5814120"/>
                <a:gd name="connsiteX18" fmla="*/ 424388 w 5949924"/>
                <a:gd name="connsiteY18" fmla="*/ 1790919 h 5814120"/>
                <a:gd name="connsiteX19" fmla="*/ 415901 w 5949924"/>
                <a:gd name="connsiteY19" fmla="*/ 1782431 h 5814120"/>
                <a:gd name="connsiteX20" fmla="*/ 441364 w 5949924"/>
                <a:gd name="connsiteY20" fmla="*/ 1773943 h 5814120"/>
                <a:gd name="connsiteX21" fmla="*/ 449852 w 5949924"/>
                <a:gd name="connsiteY21" fmla="*/ 1748480 h 5814120"/>
                <a:gd name="connsiteX22" fmla="*/ 492290 w 5949924"/>
                <a:gd name="connsiteY22" fmla="*/ 1739992 h 5814120"/>
                <a:gd name="connsiteX23" fmla="*/ 568680 w 5949924"/>
                <a:gd name="connsiteY23" fmla="*/ 1689066 h 5814120"/>
                <a:gd name="connsiteX24" fmla="*/ 645070 w 5949924"/>
                <a:gd name="connsiteY24" fmla="*/ 1663602 h 5814120"/>
                <a:gd name="connsiteX25" fmla="*/ 662046 w 5949924"/>
                <a:gd name="connsiteY25" fmla="*/ 1629651 h 5814120"/>
                <a:gd name="connsiteX26" fmla="*/ 645070 w 5949924"/>
                <a:gd name="connsiteY26" fmla="*/ 1578725 h 5814120"/>
                <a:gd name="connsiteX27" fmla="*/ 687509 w 5949924"/>
                <a:gd name="connsiteY27" fmla="*/ 1544774 h 5814120"/>
                <a:gd name="connsiteX28" fmla="*/ 670534 w 5949924"/>
                <a:gd name="connsiteY28" fmla="*/ 1544774 h 5814120"/>
                <a:gd name="connsiteX29" fmla="*/ 670534 w 5949924"/>
                <a:gd name="connsiteY29" fmla="*/ 1527798 h 5814120"/>
                <a:gd name="connsiteX30" fmla="*/ 704485 w 5949924"/>
                <a:gd name="connsiteY30" fmla="*/ 1519310 h 5814120"/>
                <a:gd name="connsiteX31" fmla="*/ 704485 w 5949924"/>
                <a:gd name="connsiteY31" fmla="*/ 1468384 h 5814120"/>
                <a:gd name="connsiteX32" fmla="*/ 670534 w 5949924"/>
                <a:gd name="connsiteY32" fmla="*/ 1400482 h 5814120"/>
                <a:gd name="connsiteX33" fmla="*/ 670534 w 5949924"/>
                <a:gd name="connsiteY33" fmla="*/ 1315604 h 5814120"/>
                <a:gd name="connsiteX34" fmla="*/ 645070 w 5949924"/>
                <a:gd name="connsiteY34" fmla="*/ 1290141 h 5814120"/>
                <a:gd name="connsiteX35" fmla="*/ 628095 w 5949924"/>
                <a:gd name="connsiteY35" fmla="*/ 1298628 h 5814120"/>
                <a:gd name="connsiteX36" fmla="*/ 636583 w 5949924"/>
                <a:gd name="connsiteY36" fmla="*/ 1264677 h 5814120"/>
                <a:gd name="connsiteX37" fmla="*/ 670534 w 5949924"/>
                <a:gd name="connsiteY37" fmla="*/ 1264677 h 5814120"/>
                <a:gd name="connsiteX38" fmla="*/ 679021 w 5949924"/>
                <a:gd name="connsiteY38" fmla="*/ 1247702 h 5814120"/>
                <a:gd name="connsiteX39" fmla="*/ 729948 w 5949924"/>
                <a:gd name="connsiteY39" fmla="*/ 1247702 h 5814120"/>
                <a:gd name="connsiteX40" fmla="*/ 797850 w 5949924"/>
                <a:gd name="connsiteY40" fmla="*/ 1213751 h 5814120"/>
                <a:gd name="connsiteX41" fmla="*/ 823313 w 5949924"/>
                <a:gd name="connsiteY41" fmla="*/ 1239214 h 5814120"/>
                <a:gd name="connsiteX42" fmla="*/ 848777 w 5949924"/>
                <a:gd name="connsiteY42" fmla="*/ 1230726 h 5814120"/>
                <a:gd name="connsiteX43" fmla="*/ 874240 w 5949924"/>
                <a:gd name="connsiteY43" fmla="*/ 1247702 h 5814120"/>
                <a:gd name="connsiteX44" fmla="*/ 882728 w 5949924"/>
                <a:gd name="connsiteY44" fmla="*/ 1222238 h 5814120"/>
                <a:gd name="connsiteX45" fmla="*/ 848777 w 5949924"/>
                <a:gd name="connsiteY45" fmla="*/ 1196775 h 5814120"/>
                <a:gd name="connsiteX46" fmla="*/ 848777 w 5949924"/>
                <a:gd name="connsiteY46" fmla="*/ 1179800 h 5814120"/>
                <a:gd name="connsiteX47" fmla="*/ 925167 w 5949924"/>
                <a:gd name="connsiteY47" fmla="*/ 959118 h 5814120"/>
                <a:gd name="connsiteX48" fmla="*/ 959118 w 5949924"/>
                <a:gd name="connsiteY48" fmla="*/ 976093 h 5814120"/>
                <a:gd name="connsiteX49" fmla="*/ 967605 w 5949924"/>
                <a:gd name="connsiteY49" fmla="*/ 967605 h 5814120"/>
                <a:gd name="connsiteX50" fmla="*/ 1001556 w 5949924"/>
                <a:gd name="connsiteY50" fmla="*/ 993069 h 5814120"/>
                <a:gd name="connsiteX51" fmla="*/ 1086434 w 5949924"/>
                <a:gd name="connsiteY51" fmla="*/ 993069 h 5814120"/>
                <a:gd name="connsiteX52" fmla="*/ 1111897 w 5949924"/>
                <a:gd name="connsiteY52" fmla="*/ 1010044 h 5814120"/>
                <a:gd name="connsiteX53" fmla="*/ 1137361 w 5949924"/>
                <a:gd name="connsiteY53" fmla="*/ 984581 h 5814120"/>
                <a:gd name="connsiteX54" fmla="*/ 1154336 w 5949924"/>
                <a:gd name="connsiteY54" fmla="*/ 984581 h 5814120"/>
                <a:gd name="connsiteX55" fmla="*/ 1179800 w 5949924"/>
                <a:gd name="connsiteY55" fmla="*/ 959118 h 5814120"/>
                <a:gd name="connsiteX56" fmla="*/ 1162824 w 5949924"/>
                <a:gd name="connsiteY56" fmla="*/ 823313 h 5814120"/>
                <a:gd name="connsiteX57" fmla="*/ 1196775 w 5949924"/>
                <a:gd name="connsiteY57" fmla="*/ 780875 h 5814120"/>
                <a:gd name="connsiteX58" fmla="*/ 1264677 w 5949924"/>
                <a:gd name="connsiteY58" fmla="*/ 772387 h 5814120"/>
                <a:gd name="connsiteX59" fmla="*/ 1290141 w 5949924"/>
                <a:gd name="connsiteY59" fmla="*/ 721460 h 5814120"/>
                <a:gd name="connsiteX60" fmla="*/ 1281653 w 5949924"/>
                <a:gd name="connsiteY60" fmla="*/ 695997 h 5814120"/>
                <a:gd name="connsiteX61" fmla="*/ 1298628 w 5949924"/>
                <a:gd name="connsiteY61" fmla="*/ 679021 h 5814120"/>
                <a:gd name="connsiteX62" fmla="*/ 1391994 w 5949924"/>
                <a:gd name="connsiteY62" fmla="*/ 679021 h 5814120"/>
                <a:gd name="connsiteX63" fmla="*/ 1391994 w 5949924"/>
                <a:gd name="connsiteY63" fmla="*/ 712972 h 5814120"/>
                <a:gd name="connsiteX64" fmla="*/ 1375018 w 5949924"/>
                <a:gd name="connsiteY64" fmla="*/ 721460 h 5814120"/>
                <a:gd name="connsiteX65" fmla="*/ 1476871 w 5949924"/>
                <a:gd name="connsiteY65" fmla="*/ 831801 h 5814120"/>
                <a:gd name="connsiteX66" fmla="*/ 1510822 w 5949924"/>
                <a:gd name="connsiteY66" fmla="*/ 848777 h 5814120"/>
                <a:gd name="connsiteX67" fmla="*/ 1553261 w 5949924"/>
                <a:gd name="connsiteY67" fmla="*/ 840289 h 5814120"/>
                <a:gd name="connsiteX68" fmla="*/ 1578725 w 5949924"/>
                <a:gd name="connsiteY68" fmla="*/ 874240 h 5814120"/>
                <a:gd name="connsiteX69" fmla="*/ 1595700 w 5949924"/>
                <a:gd name="connsiteY69" fmla="*/ 865752 h 5814120"/>
                <a:gd name="connsiteX70" fmla="*/ 1612676 w 5949924"/>
                <a:gd name="connsiteY70" fmla="*/ 891216 h 5814120"/>
                <a:gd name="connsiteX71" fmla="*/ 1629651 w 5949924"/>
                <a:gd name="connsiteY71" fmla="*/ 891216 h 5814120"/>
                <a:gd name="connsiteX72" fmla="*/ 1646627 w 5949924"/>
                <a:gd name="connsiteY72" fmla="*/ 959118 h 5814120"/>
                <a:gd name="connsiteX73" fmla="*/ 1689066 w 5949924"/>
                <a:gd name="connsiteY73" fmla="*/ 1001557 h 5814120"/>
                <a:gd name="connsiteX74" fmla="*/ 1697553 w 5949924"/>
                <a:gd name="connsiteY74" fmla="*/ 1027020 h 5814120"/>
                <a:gd name="connsiteX75" fmla="*/ 1697553 w 5949924"/>
                <a:gd name="connsiteY75" fmla="*/ 1069459 h 5814120"/>
                <a:gd name="connsiteX76" fmla="*/ 1680578 w 5949924"/>
                <a:gd name="connsiteY76" fmla="*/ 1086434 h 5814120"/>
                <a:gd name="connsiteX77" fmla="*/ 1697553 w 5949924"/>
                <a:gd name="connsiteY77" fmla="*/ 1120385 h 5814120"/>
                <a:gd name="connsiteX78" fmla="*/ 1663602 w 5949924"/>
                <a:gd name="connsiteY78" fmla="*/ 1162824 h 5814120"/>
                <a:gd name="connsiteX79" fmla="*/ 1663602 w 5949924"/>
                <a:gd name="connsiteY79" fmla="*/ 1205263 h 5814120"/>
                <a:gd name="connsiteX80" fmla="*/ 1680578 w 5949924"/>
                <a:gd name="connsiteY80" fmla="*/ 1239214 h 5814120"/>
                <a:gd name="connsiteX81" fmla="*/ 1807894 w 5949924"/>
                <a:gd name="connsiteY81" fmla="*/ 1264677 h 5814120"/>
                <a:gd name="connsiteX82" fmla="*/ 1918235 w 5949924"/>
                <a:gd name="connsiteY82" fmla="*/ 1264677 h 5814120"/>
                <a:gd name="connsiteX83" fmla="*/ 2054040 w 5949924"/>
                <a:gd name="connsiteY83" fmla="*/ 1358043 h 5814120"/>
                <a:gd name="connsiteX84" fmla="*/ 2121942 w 5949924"/>
                <a:gd name="connsiteY84" fmla="*/ 1366531 h 5814120"/>
                <a:gd name="connsiteX85" fmla="*/ 2113454 w 5949924"/>
                <a:gd name="connsiteY85" fmla="*/ 1391994 h 5814120"/>
                <a:gd name="connsiteX86" fmla="*/ 2138917 w 5949924"/>
                <a:gd name="connsiteY86" fmla="*/ 1425945 h 5814120"/>
                <a:gd name="connsiteX87" fmla="*/ 2164381 w 5949924"/>
                <a:gd name="connsiteY87" fmla="*/ 1502335 h 5814120"/>
                <a:gd name="connsiteX88" fmla="*/ 2215307 w 5949924"/>
                <a:gd name="connsiteY88" fmla="*/ 1570237 h 5814120"/>
                <a:gd name="connsiteX89" fmla="*/ 2291697 w 5949924"/>
                <a:gd name="connsiteY89" fmla="*/ 1561749 h 5814120"/>
                <a:gd name="connsiteX90" fmla="*/ 2512379 w 5949924"/>
                <a:gd name="connsiteY90" fmla="*/ 1595700 h 5814120"/>
                <a:gd name="connsiteX91" fmla="*/ 2639695 w 5949924"/>
                <a:gd name="connsiteY91" fmla="*/ 1578725 h 5814120"/>
                <a:gd name="connsiteX92" fmla="*/ 2716085 w 5949924"/>
                <a:gd name="connsiteY92" fmla="*/ 1595700 h 5814120"/>
                <a:gd name="connsiteX93" fmla="*/ 2758524 w 5949924"/>
                <a:gd name="connsiteY93" fmla="*/ 1638139 h 5814120"/>
                <a:gd name="connsiteX94" fmla="*/ 2817939 w 5949924"/>
                <a:gd name="connsiteY94" fmla="*/ 1646627 h 5814120"/>
                <a:gd name="connsiteX95" fmla="*/ 2936767 w 5949924"/>
                <a:gd name="connsiteY95" fmla="*/ 1697553 h 5814120"/>
                <a:gd name="connsiteX96" fmla="*/ 2996182 w 5949924"/>
                <a:gd name="connsiteY96" fmla="*/ 1680578 h 5814120"/>
                <a:gd name="connsiteX97" fmla="*/ 2996182 w 5949924"/>
                <a:gd name="connsiteY97" fmla="*/ 1714529 h 5814120"/>
                <a:gd name="connsiteX98" fmla="*/ 3047108 w 5949924"/>
                <a:gd name="connsiteY98" fmla="*/ 1723017 h 5814120"/>
                <a:gd name="connsiteX99" fmla="*/ 3064084 w 5949924"/>
                <a:gd name="connsiteY99" fmla="*/ 1697553 h 5814120"/>
                <a:gd name="connsiteX100" fmla="*/ 3284766 w 5949924"/>
                <a:gd name="connsiteY100" fmla="*/ 1604188 h 5814120"/>
                <a:gd name="connsiteX101" fmla="*/ 3463009 w 5949924"/>
                <a:gd name="connsiteY101" fmla="*/ 1612676 h 5814120"/>
                <a:gd name="connsiteX102" fmla="*/ 3539399 w 5949924"/>
                <a:gd name="connsiteY102" fmla="*/ 1587212 h 5814120"/>
                <a:gd name="connsiteX103" fmla="*/ 3590325 w 5949924"/>
                <a:gd name="connsiteY103" fmla="*/ 1544774 h 5814120"/>
                <a:gd name="connsiteX104" fmla="*/ 3590325 w 5949924"/>
                <a:gd name="connsiteY104" fmla="*/ 1527798 h 5814120"/>
                <a:gd name="connsiteX105" fmla="*/ 3624276 w 5949924"/>
                <a:gd name="connsiteY105" fmla="*/ 1493847 h 5814120"/>
                <a:gd name="connsiteX106" fmla="*/ 3683691 w 5949924"/>
                <a:gd name="connsiteY106" fmla="*/ 1468384 h 5814120"/>
                <a:gd name="connsiteX107" fmla="*/ 3717642 w 5949924"/>
                <a:gd name="connsiteY107" fmla="*/ 1434433 h 5814120"/>
                <a:gd name="connsiteX108" fmla="*/ 3666715 w 5949924"/>
                <a:gd name="connsiteY108" fmla="*/ 1358043 h 5814120"/>
                <a:gd name="connsiteX109" fmla="*/ 3675203 w 5949924"/>
                <a:gd name="connsiteY109" fmla="*/ 1315604 h 5814120"/>
                <a:gd name="connsiteX110" fmla="*/ 3717642 w 5949924"/>
                <a:gd name="connsiteY110" fmla="*/ 1256190 h 5814120"/>
                <a:gd name="connsiteX111" fmla="*/ 3760081 w 5949924"/>
                <a:gd name="connsiteY111" fmla="*/ 1256190 h 5814120"/>
                <a:gd name="connsiteX112" fmla="*/ 3794032 w 5949924"/>
                <a:gd name="connsiteY112" fmla="*/ 1290141 h 5814120"/>
                <a:gd name="connsiteX113" fmla="*/ 3878909 w 5949924"/>
                <a:gd name="connsiteY113" fmla="*/ 1307116 h 5814120"/>
                <a:gd name="connsiteX114" fmla="*/ 3929836 w 5949924"/>
                <a:gd name="connsiteY114" fmla="*/ 1273165 h 5814120"/>
                <a:gd name="connsiteX115" fmla="*/ 3963787 w 5949924"/>
                <a:gd name="connsiteY115" fmla="*/ 1213751 h 5814120"/>
                <a:gd name="connsiteX116" fmla="*/ 4048665 w 5949924"/>
                <a:gd name="connsiteY116" fmla="*/ 1213751 h 5814120"/>
                <a:gd name="connsiteX117" fmla="*/ 4125055 w 5949924"/>
                <a:gd name="connsiteY117" fmla="*/ 1171312 h 5814120"/>
                <a:gd name="connsiteX118" fmla="*/ 4159006 w 5949924"/>
                <a:gd name="connsiteY118" fmla="*/ 1094922 h 5814120"/>
                <a:gd name="connsiteX119" fmla="*/ 4192957 w 5949924"/>
                <a:gd name="connsiteY119" fmla="*/ 1077946 h 5814120"/>
                <a:gd name="connsiteX120" fmla="*/ 4243883 w 5949924"/>
                <a:gd name="connsiteY120" fmla="*/ 1077946 h 5814120"/>
                <a:gd name="connsiteX121" fmla="*/ 4235396 w 5949924"/>
                <a:gd name="connsiteY121" fmla="*/ 1069459 h 5814120"/>
                <a:gd name="connsiteX122" fmla="*/ 4252371 w 5949924"/>
                <a:gd name="connsiteY122" fmla="*/ 1043995 h 5814120"/>
                <a:gd name="connsiteX123" fmla="*/ 4269347 w 5949924"/>
                <a:gd name="connsiteY123" fmla="*/ 1060971 h 5814120"/>
                <a:gd name="connsiteX124" fmla="*/ 4328761 w 5949924"/>
                <a:gd name="connsiteY124" fmla="*/ 1027020 h 5814120"/>
                <a:gd name="connsiteX125" fmla="*/ 4379688 w 5949924"/>
                <a:gd name="connsiteY125" fmla="*/ 1035508 h 5814120"/>
                <a:gd name="connsiteX126" fmla="*/ 4379688 w 5949924"/>
                <a:gd name="connsiteY126" fmla="*/ 1018532 h 5814120"/>
                <a:gd name="connsiteX127" fmla="*/ 4405151 w 5949924"/>
                <a:gd name="connsiteY127" fmla="*/ 1043995 h 5814120"/>
                <a:gd name="connsiteX128" fmla="*/ 4473053 w 5949924"/>
                <a:gd name="connsiteY128" fmla="*/ 1043995 h 5814120"/>
                <a:gd name="connsiteX129" fmla="*/ 4490029 w 5949924"/>
                <a:gd name="connsiteY129" fmla="*/ 1027020 h 5814120"/>
                <a:gd name="connsiteX130" fmla="*/ 4473053 w 5949924"/>
                <a:gd name="connsiteY130" fmla="*/ 967605 h 5814120"/>
                <a:gd name="connsiteX131" fmla="*/ 4447590 w 5949924"/>
                <a:gd name="connsiteY131" fmla="*/ 959118 h 5814120"/>
                <a:gd name="connsiteX132" fmla="*/ 4413639 w 5949924"/>
                <a:gd name="connsiteY132" fmla="*/ 899703 h 5814120"/>
                <a:gd name="connsiteX133" fmla="*/ 4371200 w 5949924"/>
                <a:gd name="connsiteY133" fmla="*/ 882728 h 5814120"/>
                <a:gd name="connsiteX134" fmla="*/ 4354224 w 5949924"/>
                <a:gd name="connsiteY134" fmla="*/ 848777 h 5814120"/>
                <a:gd name="connsiteX135" fmla="*/ 4286322 w 5949924"/>
                <a:gd name="connsiteY135" fmla="*/ 840289 h 5814120"/>
                <a:gd name="connsiteX136" fmla="*/ 4243883 w 5949924"/>
                <a:gd name="connsiteY136" fmla="*/ 899703 h 5814120"/>
                <a:gd name="connsiteX137" fmla="*/ 4192957 w 5949924"/>
                <a:gd name="connsiteY137" fmla="*/ 865752 h 5814120"/>
                <a:gd name="connsiteX138" fmla="*/ 4133542 w 5949924"/>
                <a:gd name="connsiteY138" fmla="*/ 865752 h 5814120"/>
                <a:gd name="connsiteX139" fmla="*/ 4099591 w 5949924"/>
                <a:gd name="connsiteY139" fmla="*/ 891216 h 5814120"/>
                <a:gd name="connsiteX140" fmla="*/ 4065640 w 5949924"/>
                <a:gd name="connsiteY140" fmla="*/ 857264 h 5814120"/>
                <a:gd name="connsiteX141" fmla="*/ 4057152 w 5949924"/>
                <a:gd name="connsiteY141" fmla="*/ 823313 h 5814120"/>
                <a:gd name="connsiteX142" fmla="*/ 4091104 w 5949924"/>
                <a:gd name="connsiteY142" fmla="*/ 806338 h 5814120"/>
                <a:gd name="connsiteX143" fmla="*/ 4091104 w 5949924"/>
                <a:gd name="connsiteY143" fmla="*/ 772387 h 5814120"/>
                <a:gd name="connsiteX144" fmla="*/ 4116567 w 5949924"/>
                <a:gd name="connsiteY144" fmla="*/ 729948 h 5814120"/>
                <a:gd name="connsiteX145" fmla="*/ 4108079 w 5949924"/>
                <a:gd name="connsiteY145" fmla="*/ 721460 h 5814120"/>
                <a:gd name="connsiteX146" fmla="*/ 4175981 w 5949924"/>
                <a:gd name="connsiteY146" fmla="*/ 577168 h 5814120"/>
                <a:gd name="connsiteX147" fmla="*/ 4277834 w 5949924"/>
                <a:gd name="connsiteY147" fmla="*/ 628095 h 5814120"/>
                <a:gd name="connsiteX148" fmla="*/ 4362712 w 5949924"/>
                <a:gd name="connsiteY148" fmla="*/ 560193 h 5814120"/>
                <a:gd name="connsiteX149" fmla="*/ 4396663 w 5949924"/>
                <a:gd name="connsiteY149" fmla="*/ 560193 h 5814120"/>
                <a:gd name="connsiteX150" fmla="*/ 4430614 w 5949924"/>
                <a:gd name="connsiteY150" fmla="*/ 526242 h 5814120"/>
                <a:gd name="connsiteX151" fmla="*/ 4413639 w 5949924"/>
                <a:gd name="connsiteY151" fmla="*/ 492290 h 5814120"/>
                <a:gd name="connsiteX152" fmla="*/ 4447590 w 5949924"/>
                <a:gd name="connsiteY152" fmla="*/ 441364 h 5814120"/>
                <a:gd name="connsiteX153" fmla="*/ 4447590 w 5949924"/>
                <a:gd name="connsiteY153" fmla="*/ 407413 h 5814120"/>
                <a:gd name="connsiteX154" fmla="*/ 4473053 w 5949924"/>
                <a:gd name="connsiteY154" fmla="*/ 381950 h 5814120"/>
                <a:gd name="connsiteX155" fmla="*/ 4498516 w 5949924"/>
                <a:gd name="connsiteY155" fmla="*/ 305560 h 5814120"/>
                <a:gd name="connsiteX156" fmla="*/ 4566419 w 5949924"/>
                <a:gd name="connsiteY156" fmla="*/ 229170 h 5814120"/>
                <a:gd name="connsiteX157" fmla="*/ 4549443 w 5949924"/>
                <a:gd name="connsiteY157" fmla="*/ 195219 h 5814120"/>
                <a:gd name="connsiteX158" fmla="*/ 4566419 w 5949924"/>
                <a:gd name="connsiteY158" fmla="*/ 161268 h 5814120"/>
                <a:gd name="connsiteX159" fmla="*/ 4540955 w 5949924"/>
                <a:gd name="connsiteY159" fmla="*/ 144292 h 5814120"/>
                <a:gd name="connsiteX160" fmla="*/ 4498516 w 5949924"/>
                <a:gd name="connsiteY160" fmla="*/ 152780 h 5814120"/>
                <a:gd name="connsiteX161" fmla="*/ 4498516 w 5949924"/>
                <a:gd name="connsiteY161" fmla="*/ 118829 h 5814120"/>
                <a:gd name="connsiteX162" fmla="*/ 4515492 w 5949924"/>
                <a:gd name="connsiteY162" fmla="*/ 118829 h 5814120"/>
                <a:gd name="connsiteX163" fmla="*/ 4523980 w 5949924"/>
                <a:gd name="connsiteY163" fmla="*/ 93365 h 5814120"/>
                <a:gd name="connsiteX164" fmla="*/ 4574906 w 5949924"/>
                <a:gd name="connsiteY164" fmla="*/ 42439 h 5814120"/>
                <a:gd name="connsiteX165" fmla="*/ 4642808 w 5949924"/>
                <a:gd name="connsiteY165" fmla="*/ 33951 h 5814120"/>
                <a:gd name="connsiteX166" fmla="*/ 4702223 w 5949924"/>
                <a:gd name="connsiteY166" fmla="*/ 8488 h 5814120"/>
                <a:gd name="connsiteX167" fmla="*/ 4770125 w 5949924"/>
                <a:gd name="connsiteY167" fmla="*/ 16976 h 5814120"/>
                <a:gd name="connsiteX168" fmla="*/ 4804076 w 5949924"/>
                <a:gd name="connsiteY168" fmla="*/ 0 h 5814120"/>
                <a:gd name="connsiteX169" fmla="*/ 4905929 w 5949924"/>
                <a:gd name="connsiteY169" fmla="*/ 25463 h 5814120"/>
                <a:gd name="connsiteX170" fmla="*/ 4922905 w 5949924"/>
                <a:gd name="connsiteY170" fmla="*/ 50927 h 5814120"/>
                <a:gd name="connsiteX171" fmla="*/ 4956856 w 5949924"/>
                <a:gd name="connsiteY171" fmla="*/ 67902 h 5814120"/>
                <a:gd name="connsiteX172" fmla="*/ 4982319 w 5949924"/>
                <a:gd name="connsiteY172" fmla="*/ 50927 h 5814120"/>
                <a:gd name="connsiteX173" fmla="*/ 5024758 w 5949924"/>
                <a:gd name="connsiteY173" fmla="*/ 67902 h 5814120"/>
                <a:gd name="connsiteX174" fmla="*/ 5050221 w 5949924"/>
                <a:gd name="connsiteY174" fmla="*/ 93365 h 5814120"/>
                <a:gd name="connsiteX175" fmla="*/ 5041733 w 5949924"/>
                <a:gd name="connsiteY175" fmla="*/ 101853 h 5814120"/>
                <a:gd name="connsiteX176" fmla="*/ 5058709 w 5949924"/>
                <a:gd name="connsiteY176" fmla="*/ 101853 h 5814120"/>
                <a:gd name="connsiteX177" fmla="*/ 5075685 w 5949924"/>
                <a:gd name="connsiteY177" fmla="*/ 127317 h 5814120"/>
                <a:gd name="connsiteX178" fmla="*/ 5067197 w 5949924"/>
                <a:gd name="connsiteY178" fmla="*/ 144292 h 5814120"/>
                <a:gd name="connsiteX179" fmla="*/ 5109636 w 5949924"/>
                <a:gd name="connsiteY179" fmla="*/ 178243 h 5814120"/>
                <a:gd name="connsiteX180" fmla="*/ 5101148 w 5949924"/>
                <a:gd name="connsiteY180" fmla="*/ 195219 h 5814120"/>
                <a:gd name="connsiteX181" fmla="*/ 5118123 w 5949924"/>
                <a:gd name="connsiteY181" fmla="*/ 195219 h 5814120"/>
                <a:gd name="connsiteX182" fmla="*/ 5101148 w 5949924"/>
                <a:gd name="connsiteY182" fmla="*/ 212194 h 5814120"/>
                <a:gd name="connsiteX183" fmla="*/ 5126611 w 5949924"/>
                <a:gd name="connsiteY183" fmla="*/ 220682 h 5814120"/>
                <a:gd name="connsiteX184" fmla="*/ 5126611 w 5949924"/>
                <a:gd name="connsiteY184" fmla="*/ 280096 h 5814120"/>
                <a:gd name="connsiteX185" fmla="*/ 5143587 w 5949924"/>
                <a:gd name="connsiteY185" fmla="*/ 297072 h 5814120"/>
                <a:gd name="connsiteX186" fmla="*/ 5135099 w 5949924"/>
                <a:gd name="connsiteY186" fmla="*/ 305560 h 5814120"/>
                <a:gd name="connsiteX187" fmla="*/ 5152074 w 5949924"/>
                <a:gd name="connsiteY187" fmla="*/ 322535 h 5814120"/>
                <a:gd name="connsiteX188" fmla="*/ 5152074 w 5949924"/>
                <a:gd name="connsiteY188" fmla="*/ 356486 h 5814120"/>
                <a:gd name="connsiteX189" fmla="*/ 5169050 w 5949924"/>
                <a:gd name="connsiteY189" fmla="*/ 356486 h 5814120"/>
                <a:gd name="connsiteX190" fmla="*/ 5160562 w 5949924"/>
                <a:gd name="connsiteY190" fmla="*/ 381950 h 5814120"/>
                <a:gd name="connsiteX191" fmla="*/ 5194513 w 5949924"/>
                <a:gd name="connsiteY191" fmla="*/ 432876 h 5814120"/>
                <a:gd name="connsiteX192" fmla="*/ 5203001 w 5949924"/>
                <a:gd name="connsiteY192" fmla="*/ 509266 h 5814120"/>
                <a:gd name="connsiteX193" fmla="*/ 5228464 w 5949924"/>
                <a:gd name="connsiteY193" fmla="*/ 517754 h 5814120"/>
                <a:gd name="connsiteX194" fmla="*/ 5219977 w 5949924"/>
                <a:gd name="connsiteY194" fmla="*/ 577168 h 5814120"/>
                <a:gd name="connsiteX195" fmla="*/ 5253928 w 5949924"/>
                <a:gd name="connsiteY195" fmla="*/ 619607 h 5814120"/>
                <a:gd name="connsiteX196" fmla="*/ 5338805 w 5949924"/>
                <a:gd name="connsiteY196" fmla="*/ 611119 h 5814120"/>
                <a:gd name="connsiteX197" fmla="*/ 5338805 w 5949924"/>
                <a:gd name="connsiteY197" fmla="*/ 628095 h 5814120"/>
                <a:gd name="connsiteX198" fmla="*/ 5364269 w 5949924"/>
                <a:gd name="connsiteY198" fmla="*/ 645070 h 5814120"/>
                <a:gd name="connsiteX199" fmla="*/ 5406707 w 5949924"/>
                <a:gd name="connsiteY199" fmla="*/ 636583 h 5814120"/>
                <a:gd name="connsiteX200" fmla="*/ 5415195 w 5949924"/>
                <a:gd name="connsiteY200" fmla="*/ 662046 h 5814120"/>
                <a:gd name="connsiteX201" fmla="*/ 5423683 w 5949924"/>
                <a:gd name="connsiteY201" fmla="*/ 653558 h 5814120"/>
                <a:gd name="connsiteX202" fmla="*/ 5449146 w 5949924"/>
                <a:gd name="connsiteY202" fmla="*/ 679021 h 5814120"/>
                <a:gd name="connsiteX203" fmla="*/ 5440658 w 5949924"/>
                <a:gd name="connsiteY203" fmla="*/ 687509 h 5814120"/>
                <a:gd name="connsiteX204" fmla="*/ 5483097 w 5949924"/>
                <a:gd name="connsiteY204" fmla="*/ 721460 h 5814120"/>
                <a:gd name="connsiteX205" fmla="*/ 5525536 w 5949924"/>
                <a:gd name="connsiteY205" fmla="*/ 721460 h 5814120"/>
                <a:gd name="connsiteX206" fmla="*/ 5508561 w 5949924"/>
                <a:gd name="connsiteY206" fmla="*/ 755411 h 5814120"/>
                <a:gd name="connsiteX207" fmla="*/ 5517048 w 5949924"/>
                <a:gd name="connsiteY207" fmla="*/ 780875 h 5814120"/>
                <a:gd name="connsiteX208" fmla="*/ 5534024 w 5949924"/>
                <a:gd name="connsiteY208" fmla="*/ 780875 h 5814120"/>
                <a:gd name="connsiteX209" fmla="*/ 5542512 w 5949924"/>
                <a:gd name="connsiteY209" fmla="*/ 806338 h 5814120"/>
                <a:gd name="connsiteX210" fmla="*/ 5525536 w 5949924"/>
                <a:gd name="connsiteY210" fmla="*/ 840289 h 5814120"/>
                <a:gd name="connsiteX211" fmla="*/ 5559487 w 5949924"/>
                <a:gd name="connsiteY211" fmla="*/ 891216 h 5814120"/>
                <a:gd name="connsiteX212" fmla="*/ 5703779 w 5949924"/>
                <a:gd name="connsiteY212" fmla="*/ 891216 h 5814120"/>
                <a:gd name="connsiteX213" fmla="*/ 5712267 w 5949924"/>
                <a:gd name="connsiteY213" fmla="*/ 865752 h 5814120"/>
                <a:gd name="connsiteX214" fmla="*/ 5737730 w 5949924"/>
                <a:gd name="connsiteY214" fmla="*/ 857264 h 5814120"/>
                <a:gd name="connsiteX215" fmla="*/ 5763194 w 5949924"/>
                <a:gd name="connsiteY215" fmla="*/ 823313 h 5814120"/>
                <a:gd name="connsiteX216" fmla="*/ 5788657 w 5949924"/>
                <a:gd name="connsiteY216" fmla="*/ 831801 h 5814120"/>
                <a:gd name="connsiteX217" fmla="*/ 5865047 w 5949924"/>
                <a:gd name="connsiteY217" fmla="*/ 789362 h 5814120"/>
                <a:gd name="connsiteX218" fmla="*/ 5924461 w 5949924"/>
                <a:gd name="connsiteY218" fmla="*/ 797850 h 5814120"/>
                <a:gd name="connsiteX219" fmla="*/ 5932949 w 5949924"/>
                <a:gd name="connsiteY219" fmla="*/ 780875 h 5814120"/>
                <a:gd name="connsiteX220" fmla="*/ 5949924 w 5949924"/>
                <a:gd name="connsiteY220" fmla="*/ 780875 h 5814120"/>
                <a:gd name="connsiteX221" fmla="*/ 5924461 w 5949924"/>
                <a:gd name="connsiteY221" fmla="*/ 806338 h 5814120"/>
                <a:gd name="connsiteX222" fmla="*/ 5907486 w 5949924"/>
                <a:gd name="connsiteY222" fmla="*/ 806338 h 5814120"/>
                <a:gd name="connsiteX223" fmla="*/ 5898998 w 5949924"/>
                <a:gd name="connsiteY223" fmla="*/ 840289 h 5814120"/>
                <a:gd name="connsiteX224" fmla="*/ 5924461 w 5949924"/>
                <a:gd name="connsiteY224" fmla="*/ 891216 h 5814120"/>
                <a:gd name="connsiteX225" fmla="*/ 5856559 w 5949924"/>
                <a:gd name="connsiteY225" fmla="*/ 950630 h 5814120"/>
                <a:gd name="connsiteX226" fmla="*/ 5865047 w 5949924"/>
                <a:gd name="connsiteY226" fmla="*/ 976093 h 5814120"/>
                <a:gd name="connsiteX227" fmla="*/ 5848071 w 5949924"/>
                <a:gd name="connsiteY227" fmla="*/ 993069 h 5814120"/>
                <a:gd name="connsiteX228" fmla="*/ 5848071 w 5949924"/>
                <a:gd name="connsiteY228" fmla="*/ 1043995 h 5814120"/>
                <a:gd name="connsiteX229" fmla="*/ 5831096 w 5949924"/>
                <a:gd name="connsiteY229" fmla="*/ 1060971 h 5814120"/>
                <a:gd name="connsiteX230" fmla="*/ 5839584 w 5949924"/>
                <a:gd name="connsiteY230" fmla="*/ 1086434 h 5814120"/>
                <a:gd name="connsiteX231" fmla="*/ 5797145 w 5949924"/>
                <a:gd name="connsiteY231" fmla="*/ 1145849 h 5814120"/>
                <a:gd name="connsiteX232" fmla="*/ 5797145 w 5949924"/>
                <a:gd name="connsiteY232" fmla="*/ 1179800 h 5814120"/>
                <a:gd name="connsiteX233" fmla="*/ 5763194 w 5949924"/>
                <a:gd name="connsiteY233" fmla="*/ 1205263 h 5814120"/>
                <a:gd name="connsiteX234" fmla="*/ 5763194 w 5949924"/>
                <a:gd name="connsiteY234" fmla="*/ 1239214 h 5814120"/>
                <a:gd name="connsiteX235" fmla="*/ 5746218 w 5949924"/>
                <a:gd name="connsiteY235" fmla="*/ 1264677 h 5814120"/>
                <a:gd name="connsiteX236" fmla="*/ 5644365 w 5949924"/>
                <a:gd name="connsiteY236" fmla="*/ 1222238 h 5814120"/>
                <a:gd name="connsiteX237" fmla="*/ 5584951 w 5949924"/>
                <a:gd name="connsiteY237" fmla="*/ 1281653 h 5814120"/>
                <a:gd name="connsiteX238" fmla="*/ 5576463 w 5949924"/>
                <a:gd name="connsiteY238" fmla="*/ 1273165 h 5814120"/>
                <a:gd name="connsiteX239" fmla="*/ 5559487 w 5949924"/>
                <a:gd name="connsiteY239" fmla="*/ 1290141 h 5814120"/>
                <a:gd name="connsiteX240" fmla="*/ 5584951 w 5949924"/>
                <a:gd name="connsiteY240" fmla="*/ 1400482 h 5814120"/>
                <a:gd name="connsiteX241" fmla="*/ 5584951 w 5949924"/>
                <a:gd name="connsiteY241" fmla="*/ 1485359 h 5814120"/>
                <a:gd name="connsiteX242" fmla="*/ 5567975 w 5949924"/>
                <a:gd name="connsiteY242" fmla="*/ 1536286 h 5814120"/>
                <a:gd name="connsiteX243" fmla="*/ 5500073 w 5949924"/>
                <a:gd name="connsiteY243" fmla="*/ 1570237 h 5814120"/>
                <a:gd name="connsiteX244" fmla="*/ 5517048 w 5949924"/>
                <a:gd name="connsiteY244" fmla="*/ 1604188 h 5814120"/>
                <a:gd name="connsiteX245" fmla="*/ 5483097 w 5949924"/>
                <a:gd name="connsiteY245" fmla="*/ 1570237 h 5814120"/>
                <a:gd name="connsiteX246" fmla="*/ 5483097 w 5949924"/>
                <a:gd name="connsiteY246" fmla="*/ 1553261 h 5814120"/>
                <a:gd name="connsiteX247" fmla="*/ 5449146 w 5949924"/>
                <a:gd name="connsiteY247" fmla="*/ 1536286 h 5814120"/>
                <a:gd name="connsiteX248" fmla="*/ 5432171 w 5949924"/>
                <a:gd name="connsiteY248" fmla="*/ 1604188 h 5814120"/>
                <a:gd name="connsiteX249" fmla="*/ 5415195 w 5949924"/>
                <a:gd name="connsiteY249" fmla="*/ 1621164 h 5814120"/>
                <a:gd name="connsiteX250" fmla="*/ 5398220 w 5949924"/>
                <a:gd name="connsiteY250" fmla="*/ 1604188 h 5814120"/>
                <a:gd name="connsiteX251" fmla="*/ 5355781 w 5949924"/>
                <a:gd name="connsiteY251" fmla="*/ 1663602 h 5814120"/>
                <a:gd name="connsiteX252" fmla="*/ 5270903 w 5949924"/>
                <a:gd name="connsiteY252" fmla="*/ 1672090 h 5814120"/>
                <a:gd name="connsiteX253" fmla="*/ 5296366 w 5949924"/>
                <a:gd name="connsiteY253" fmla="*/ 1714529 h 5814120"/>
                <a:gd name="connsiteX254" fmla="*/ 5279391 w 5949924"/>
                <a:gd name="connsiteY254" fmla="*/ 1748480 h 5814120"/>
                <a:gd name="connsiteX255" fmla="*/ 5211489 w 5949924"/>
                <a:gd name="connsiteY255" fmla="*/ 1731505 h 5814120"/>
                <a:gd name="connsiteX256" fmla="*/ 5203001 w 5949924"/>
                <a:gd name="connsiteY256" fmla="*/ 1739992 h 5814120"/>
                <a:gd name="connsiteX257" fmla="*/ 5186026 w 5949924"/>
                <a:gd name="connsiteY257" fmla="*/ 1723017 h 5814120"/>
                <a:gd name="connsiteX258" fmla="*/ 5177538 w 5949924"/>
                <a:gd name="connsiteY258" fmla="*/ 1731505 h 5814120"/>
                <a:gd name="connsiteX259" fmla="*/ 5177538 w 5949924"/>
                <a:gd name="connsiteY259" fmla="*/ 1697553 h 5814120"/>
                <a:gd name="connsiteX260" fmla="*/ 5143587 w 5949924"/>
                <a:gd name="connsiteY260" fmla="*/ 1697553 h 5814120"/>
                <a:gd name="connsiteX261" fmla="*/ 5126611 w 5949924"/>
                <a:gd name="connsiteY261" fmla="*/ 1714529 h 5814120"/>
                <a:gd name="connsiteX262" fmla="*/ 5126611 w 5949924"/>
                <a:gd name="connsiteY262" fmla="*/ 1748480 h 5814120"/>
                <a:gd name="connsiteX263" fmla="*/ 5067197 w 5949924"/>
                <a:gd name="connsiteY263" fmla="*/ 1807894 h 5814120"/>
                <a:gd name="connsiteX264" fmla="*/ 4999295 w 5949924"/>
                <a:gd name="connsiteY264" fmla="*/ 1841845 h 5814120"/>
                <a:gd name="connsiteX265" fmla="*/ 4973831 w 5949924"/>
                <a:gd name="connsiteY265" fmla="*/ 1858821 h 5814120"/>
                <a:gd name="connsiteX266" fmla="*/ 4982319 w 5949924"/>
                <a:gd name="connsiteY266" fmla="*/ 1867309 h 5814120"/>
                <a:gd name="connsiteX267" fmla="*/ 4965344 w 5949924"/>
                <a:gd name="connsiteY267" fmla="*/ 1867309 h 5814120"/>
                <a:gd name="connsiteX268" fmla="*/ 4914417 w 5949924"/>
                <a:gd name="connsiteY268" fmla="*/ 1909748 h 5814120"/>
                <a:gd name="connsiteX269" fmla="*/ 509266 w 5949924"/>
                <a:gd name="connsiteY269" fmla="*/ 2894329 h 5814120"/>
                <a:gd name="connsiteX270" fmla="*/ 483803 w 5949924"/>
                <a:gd name="connsiteY270" fmla="*/ 2860378 h 5814120"/>
                <a:gd name="connsiteX271" fmla="*/ 475315 w 5949924"/>
                <a:gd name="connsiteY271" fmla="*/ 2817939 h 5814120"/>
                <a:gd name="connsiteX272" fmla="*/ 509266 w 5949924"/>
                <a:gd name="connsiteY272" fmla="*/ 2800963 h 5814120"/>
                <a:gd name="connsiteX273" fmla="*/ 526242 w 5949924"/>
                <a:gd name="connsiteY273" fmla="*/ 2834914 h 5814120"/>
                <a:gd name="connsiteX274" fmla="*/ 560193 w 5949924"/>
                <a:gd name="connsiteY274" fmla="*/ 2817939 h 5814120"/>
                <a:gd name="connsiteX275" fmla="*/ 560193 w 5949924"/>
                <a:gd name="connsiteY275" fmla="*/ 2775500 h 5814120"/>
                <a:gd name="connsiteX276" fmla="*/ 543217 w 5949924"/>
                <a:gd name="connsiteY276" fmla="*/ 2750037 h 5814120"/>
                <a:gd name="connsiteX277" fmla="*/ 551705 w 5949924"/>
                <a:gd name="connsiteY277" fmla="*/ 2741549 h 5814120"/>
                <a:gd name="connsiteX278" fmla="*/ 509266 w 5949924"/>
                <a:gd name="connsiteY278" fmla="*/ 2707598 h 5814120"/>
                <a:gd name="connsiteX279" fmla="*/ 500778 w 5949924"/>
                <a:gd name="connsiteY279" fmla="*/ 2648183 h 5814120"/>
                <a:gd name="connsiteX280" fmla="*/ 534729 w 5949924"/>
                <a:gd name="connsiteY280" fmla="*/ 2614232 h 5814120"/>
                <a:gd name="connsiteX281" fmla="*/ 509266 w 5949924"/>
                <a:gd name="connsiteY281" fmla="*/ 2588769 h 5814120"/>
                <a:gd name="connsiteX282" fmla="*/ 475315 w 5949924"/>
                <a:gd name="connsiteY282" fmla="*/ 2588769 h 5814120"/>
                <a:gd name="connsiteX283" fmla="*/ 458339 w 5949924"/>
                <a:gd name="connsiteY283" fmla="*/ 2571793 h 5814120"/>
                <a:gd name="connsiteX284" fmla="*/ 441364 w 5949924"/>
                <a:gd name="connsiteY284" fmla="*/ 2469940 h 5814120"/>
                <a:gd name="connsiteX285" fmla="*/ 381950 w 5949924"/>
                <a:gd name="connsiteY285" fmla="*/ 2478428 h 5814120"/>
                <a:gd name="connsiteX286" fmla="*/ 297072 w 5949924"/>
                <a:gd name="connsiteY286" fmla="*/ 2444477 h 5814120"/>
                <a:gd name="connsiteX287" fmla="*/ 297072 w 5949924"/>
                <a:gd name="connsiteY287" fmla="*/ 2427501 h 5814120"/>
                <a:gd name="connsiteX288" fmla="*/ 254633 w 5949924"/>
                <a:gd name="connsiteY288" fmla="*/ 2435989 h 5814120"/>
                <a:gd name="connsiteX289" fmla="*/ 263121 w 5949924"/>
                <a:gd name="connsiteY289" fmla="*/ 2427501 h 5814120"/>
                <a:gd name="connsiteX290" fmla="*/ 237657 w 5949924"/>
                <a:gd name="connsiteY290" fmla="*/ 2402038 h 5814120"/>
                <a:gd name="connsiteX291" fmla="*/ 246145 w 5949924"/>
                <a:gd name="connsiteY291" fmla="*/ 2359599 h 5814120"/>
                <a:gd name="connsiteX292" fmla="*/ 229170 w 5949924"/>
                <a:gd name="connsiteY292" fmla="*/ 2334136 h 5814120"/>
                <a:gd name="connsiteX293" fmla="*/ 161268 w 5949924"/>
                <a:gd name="connsiteY293" fmla="*/ 2291697 h 5814120"/>
                <a:gd name="connsiteX294" fmla="*/ 135804 w 5949924"/>
                <a:gd name="connsiteY294" fmla="*/ 2300185 h 5814120"/>
                <a:gd name="connsiteX295" fmla="*/ 135804 w 5949924"/>
                <a:gd name="connsiteY295" fmla="*/ 2283209 h 5814120"/>
                <a:gd name="connsiteX296" fmla="*/ 110341 w 5949924"/>
                <a:gd name="connsiteY296" fmla="*/ 2291697 h 5814120"/>
                <a:gd name="connsiteX297" fmla="*/ 93365 w 5949924"/>
                <a:gd name="connsiteY297" fmla="*/ 2274722 h 5814120"/>
                <a:gd name="connsiteX298" fmla="*/ 135804 w 5949924"/>
                <a:gd name="connsiteY298" fmla="*/ 2266234 h 5814120"/>
                <a:gd name="connsiteX299" fmla="*/ 3225351 w 5949924"/>
                <a:gd name="connsiteY299" fmla="*/ 3972275 h 5814120"/>
                <a:gd name="connsiteX300" fmla="*/ 3208376 w 5949924"/>
                <a:gd name="connsiteY300" fmla="*/ 3972275 h 5814120"/>
                <a:gd name="connsiteX301" fmla="*/ 3208376 w 5949924"/>
                <a:gd name="connsiteY301" fmla="*/ 3938324 h 5814120"/>
                <a:gd name="connsiteX302" fmla="*/ 3191400 w 5949924"/>
                <a:gd name="connsiteY302" fmla="*/ 3921348 h 5814120"/>
                <a:gd name="connsiteX303" fmla="*/ 3225351 w 5949924"/>
                <a:gd name="connsiteY303" fmla="*/ 3878910 h 5814120"/>
                <a:gd name="connsiteX304" fmla="*/ 3174425 w 5949924"/>
                <a:gd name="connsiteY304" fmla="*/ 3878910 h 5814120"/>
                <a:gd name="connsiteX305" fmla="*/ 3157449 w 5949924"/>
                <a:gd name="connsiteY305" fmla="*/ 3861934 h 5814120"/>
                <a:gd name="connsiteX306" fmla="*/ 3131986 w 5949924"/>
                <a:gd name="connsiteY306" fmla="*/ 3870422 h 5814120"/>
                <a:gd name="connsiteX307" fmla="*/ 3098035 w 5949924"/>
                <a:gd name="connsiteY307" fmla="*/ 3853446 h 5814120"/>
                <a:gd name="connsiteX308" fmla="*/ 3072572 w 5949924"/>
                <a:gd name="connsiteY308" fmla="*/ 3819495 h 5814120"/>
                <a:gd name="connsiteX309" fmla="*/ 3047108 w 5949924"/>
                <a:gd name="connsiteY309" fmla="*/ 3844959 h 5814120"/>
                <a:gd name="connsiteX310" fmla="*/ 3030133 w 5949924"/>
                <a:gd name="connsiteY310" fmla="*/ 3844959 h 5814120"/>
                <a:gd name="connsiteX311" fmla="*/ 3013157 w 5949924"/>
                <a:gd name="connsiteY311" fmla="*/ 3878910 h 5814120"/>
                <a:gd name="connsiteX312" fmla="*/ 2979206 w 5949924"/>
                <a:gd name="connsiteY312" fmla="*/ 3895885 h 5814120"/>
                <a:gd name="connsiteX313" fmla="*/ 2962231 w 5949924"/>
                <a:gd name="connsiteY313" fmla="*/ 3878910 h 5814120"/>
                <a:gd name="connsiteX314" fmla="*/ 2945255 w 5949924"/>
                <a:gd name="connsiteY314" fmla="*/ 3912861 h 5814120"/>
                <a:gd name="connsiteX315" fmla="*/ 2919792 w 5949924"/>
                <a:gd name="connsiteY315" fmla="*/ 3887397 h 5814120"/>
                <a:gd name="connsiteX316" fmla="*/ 2902816 w 5949924"/>
                <a:gd name="connsiteY316" fmla="*/ 3887397 h 5814120"/>
                <a:gd name="connsiteX317" fmla="*/ 2902816 w 5949924"/>
                <a:gd name="connsiteY317" fmla="*/ 3904373 h 5814120"/>
                <a:gd name="connsiteX318" fmla="*/ 2885841 w 5949924"/>
                <a:gd name="connsiteY318" fmla="*/ 3887397 h 5814120"/>
                <a:gd name="connsiteX319" fmla="*/ 2851890 w 5949924"/>
                <a:gd name="connsiteY319" fmla="*/ 3921348 h 5814120"/>
                <a:gd name="connsiteX320" fmla="*/ 2809451 w 5949924"/>
                <a:gd name="connsiteY320" fmla="*/ 3887397 h 5814120"/>
                <a:gd name="connsiteX321" fmla="*/ 2775500 w 5949924"/>
                <a:gd name="connsiteY321" fmla="*/ 3921348 h 5814120"/>
                <a:gd name="connsiteX322" fmla="*/ 2741549 w 5949924"/>
                <a:gd name="connsiteY322" fmla="*/ 3929836 h 5814120"/>
                <a:gd name="connsiteX323" fmla="*/ 2724573 w 5949924"/>
                <a:gd name="connsiteY323" fmla="*/ 3912861 h 5814120"/>
                <a:gd name="connsiteX324" fmla="*/ 2716085 w 5949924"/>
                <a:gd name="connsiteY324" fmla="*/ 3972275 h 5814120"/>
                <a:gd name="connsiteX325" fmla="*/ 2733061 w 5949924"/>
                <a:gd name="connsiteY325" fmla="*/ 3989251 h 5814120"/>
                <a:gd name="connsiteX326" fmla="*/ 2733061 w 5949924"/>
                <a:gd name="connsiteY326" fmla="*/ 4057153 h 5814120"/>
                <a:gd name="connsiteX327" fmla="*/ 2707598 w 5949924"/>
                <a:gd name="connsiteY327" fmla="*/ 4040177 h 5814120"/>
                <a:gd name="connsiteX328" fmla="*/ 2682134 w 5949924"/>
                <a:gd name="connsiteY328" fmla="*/ 4048665 h 5814120"/>
                <a:gd name="connsiteX329" fmla="*/ 2682134 w 5949924"/>
                <a:gd name="connsiteY329" fmla="*/ 4014714 h 5814120"/>
                <a:gd name="connsiteX330" fmla="*/ 2665159 w 5949924"/>
                <a:gd name="connsiteY330" fmla="*/ 3989251 h 5814120"/>
                <a:gd name="connsiteX331" fmla="*/ 2622720 w 5949924"/>
                <a:gd name="connsiteY331" fmla="*/ 4023202 h 5814120"/>
                <a:gd name="connsiteX332" fmla="*/ 2588769 w 5949924"/>
                <a:gd name="connsiteY332" fmla="*/ 4023202 h 5814120"/>
                <a:gd name="connsiteX333" fmla="*/ 2571793 w 5949924"/>
                <a:gd name="connsiteY333" fmla="*/ 4006226 h 5814120"/>
                <a:gd name="connsiteX334" fmla="*/ 2580281 w 5949924"/>
                <a:gd name="connsiteY334" fmla="*/ 3997738 h 5814120"/>
                <a:gd name="connsiteX335" fmla="*/ 2554818 w 5949924"/>
                <a:gd name="connsiteY335" fmla="*/ 3989251 h 5814120"/>
                <a:gd name="connsiteX336" fmla="*/ 2554818 w 5949924"/>
                <a:gd name="connsiteY336" fmla="*/ 3955299 h 5814120"/>
                <a:gd name="connsiteX337" fmla="*/ 2486916 w 5949924"/>
                <a:gd name="connsiteY337" fmla="*/ 3955299 h 5814120"/>
                <a:gd name="connsiteX338" fmla="*/ 2478428 w 5949924"/>
                <a:gd name="connsiteY338" fmla="*/ 3946812 h 5814120"/>
                <a:gd name="connsiteX339" fmla="*/ 2495403 w 5949924"/>
                <a:gd name="connsiteY339" fmla="*/ 3929836 h 5814120"/>
                <a:gd name="connsiteX340" fmla="*/ 2486916 w 5949924"/>
                <a:gd name="connsiteY340" fmla="*/ 3921348 h 5814120"/>
                <a:gd name="connsiteX341" fmla="*/ 2503891 w 5949924"/>
                <a:gd name="connsiteY341" fmla="*/ 3912861 h 5814120"/>
                <a:gd name="connsiteX342" fmla="*/ 2495403 w 5949924"/>
                <a:gd name="connsiteY342" fmla="*/ 3887397 h 5814120"/>
                <a:gd name="connsiteX343" fmla="*/ 2512379 w 5949924"/>
                <a:gd name="connsiteY343" fmla="*/ 3853446 h 5814120"/>
                <a:gd name="connsiteX344" fmla="*/ 2469940 w 5949924"/>
                <a:gd name="connsiteY344" fmla="*/ 3853446 h 5814120"/>
                <a:gd name="connsiteX345" fmla="*/ 2452965 w 5949924"/>
                <a:gd name="connsiteY345" fmla="*/ 3836471 h 5814120"/>
                <a:gd name="connsiteX346" fmla="*/ 2452965 w 5949924"/>
                <a:gd name="connsiteY346" fmla="*/ 3785544 h 5814120"/>
                <a:gd name="connsiteX347" fmla="*/ 2435989 w 5949924"/>
                <a:gd name="connsiteY347" fmla="*/ 3768569 h 5814120"/>
                <a:gd name="connsiteX348" fmla="*/ 2452965 w 5949924"/>
                <a:gd name="connsiteY348" fmla="*/ 3751593 h 5814120"/>
                <a:gd name="connsiteX349" fmla="*/ 2376575 w 5949924"/>
                <a:gd name="connsiteY349" fmla="*/ 3743105 h 5814120"/>
                <a:gd name="connsiteX350" fmla="*/ 2359599 w 5949924"/>
                <a:gd name="connsiteY350" fmla="*/ 3760081 h 5814120"/>
                <a:gd name="connsiteX351" fmla="*/ 2325648 w 5949924"/>
                <a:gd name="connsiteY351" fmla="*/ 3760081 h 5814120"/>
                <a:gd name="connsiteX352" fmla="*/ 2342624 w 5949924"/>
                <a:gd name="connsiteY352" fmla="*/ 3743105 h 5814120"/>
                <a:gd name="connsiteX353" fmla="*/ 2325648 w 5949924"/>
                <a:gd name="connsiteY353" fmla="*/ 3675203 h 5814120"/>
                <a:gd name="connsiteX354" fmla="*/ 2351111 w 5949924"/>
                <a:gd name="connsiteY354" fmla="*/ 3666715 h 5814120"/>
                <a:gd name="connsiteX355" fmla="*/ 2342624 w 5949924"/>
                <a:gd name="connsiteY355" fmla="*/ 3641252 h 5814120"/>
                <a:gd name="connsiteX356" fmla="*/ 2385062 w 5949924"/>
                <a:gd name="connsiteY356" fmla="*/ 3598813 h 5814120"/>
                <a:gd name="connsiteX357" fmla="*/ 2385062 w 5949924"/>
                <a:gd name="connsiteY357" fmla="*/ 3581838 h 5814120"/>
                <a:gd name="connsiteX358" fmla="*/ 2410526 w 5949924"/>
                <a:gd name="connsiteY358" fmla="*/ 3590326 h 5814120"/>
                <a:gd name="connsiteX359" fmla="*/ 2410526 w 5949924"/>
                <a:gd name="connsiteY359" fmla="*/ 3573350 h 5814120"/>
                <a:gd name="connsiteX360" fmla="*/ 2435989 w 5949924"/>
                <a:gd name="connsiteY360" fmla="*/ 3564862 h 5814120"/>
                <a:gd name="connsiteX361" fmla="*/ 2427501 w 5949924"/>
                <a:gd name="connsiteY361" fmla="*/ 3539399 h 5814120"/>
                <a:gd name="connsiteX362" fmla="*/ 2444477 w 5949924"/>
                <a:gd name="connsiteY362" fmla="*/ 3488472 h 5814120"/>
                <a:gd name="connsiteX363" fmla="*/ 2435989 w 5949924"/>
                <a:gd name="connsiteY363" fmla="*/ 3369644 h 5814120"/>
                <a:gd name="connsiteX364" fmla="*/ 2427501 w 5949924"/>
                <a:gd name="connsiteY364" fmla="*/ 3378131 h 5814120"/>
                <a:gd name="connsiteX365" fmla="*/ 2410526 w 5949924"/>
                <a:gd name="connsiteY365" fmla="*/ 3361156 h 5814120"/>
                <a:gd name="connsiteX366" fmla="*/ 2410526 w 5949924"/>
                <a:gd name="connsiteY366" fmla="*/ 3378131 h 5814120"/>
                <a:gd name="connsiteX367" fmla="*/ 2393550 w 5949924"/>
                <a:gd name="connsiteY367" fmla="*/ 3361156 h 5814120"/>
                <a:gd name="connsiteX368" fmla="*/ 2385062 w 5949924"/>
                <a:gd name="connsiteY368" fmla="*/ 3310229 h 5814120"/>
                <a:gd name="connsiteX369" fmla="*/ 2368087 w 5949924"/>
                <a:gd name="connsiteY369" fmla="*/ 3310229 h 5814120"/>
                <a:gd name="connsiteX370" fmla="*/ 2368087 w 5949924"/>
                <a:gd name="connsiteY370" fmla="*/ 3293254 h 5814120"/>
                <a:gd name="connsiteX371" fmla="*/ 2351111 w 5949924"/>
                <a:gd name="connsiteY371" fmla="*/ 3293254 h 5814120"/>
                <a:gd name="connsiteX372" fmla="*/ 2342624 w 5949924"/>
                <a:gd name="connsiteY372" fmla="*/ 3267790 h 5814120"/>
                <a:gd name="connsiteX373" fmla="*/ 2317160 w 5949924"/>
                <a:gd name="connsiteY373" fmla="*/ 3276278 h 5814120"/>
                <a:gd name="connsiteX374" fmla="*/ 2300185 w 5949924"/>
                <a:gd name="connsiteY374" fmla="*/ 3344180 h 5814120"/>
                <a:gd name="connsiteX375" fmla="*/ 2274722 w 5949924"/>
                <a:gd name="connsiteY375" fmla="*/ 3352668 h 5814120"/>
                <a:gd name="connsiteX376" fmla="*/ 2223795 w 5949924"/>
                <a:gd name="connsiteY376" fmla="*/ 3310229 h 5814120"/>
                <a:gd name="connsiteX377" fmla="*/ 2155893 w 5949924"/>
                <a:gd name="connsiteY377" fmla="*/ 3293254 h 5814120"/>
                <a:gd name="connsiteX378" fmla="*/ 2113454 w 5949924"/>
                <a:gd name="connsiteY378" fmla="*/ 3310229 h 5814120"/>
                <a:gd name="connsiteX379" fmla="*/ 2104966 w 5949924"/>
                <a:gd name="connsiteY379" fmla="*/ 3335693 h 5814120"/>
                <a:gd name="connsiteX380" fmla="*/ 2003113 w 5949924"/>
                <a:gd name="connsiteY380" fmla="*/ 3378131 h 5814120"/>
                <a:gd name="connsiteX381" fmla="*/ 1969162 w 5949924"/>
                <a:gd name="connsiteY381" fmla="*/ 3412082 h 5814120"/>
                <a:gd name="connsiteX382" fmla="*/ 1969162 w 5949924"/>
                <a:gd name="connsiteY382" fmla="*/ 3429058 h 5814120"/>
                <a:gd name="connsiteX383" fmla="*/ 1935211 w 5949924"/>
                <a:gd name="connsiteY383" fmla="*/ 3446033 h 5814120"/>
                <a:gd name="connsiteX384" fmla="*/ 1841845 w 5949924"/>
                <a:gd name="connsiteY384" fmla="*/ 3437546 h 5814120"/>
                <a:gd name="connsiteX385" fmla="*/ 1799407 w 5949924"/>
                <a:gd name="connsiteY385" fmla="*/ 3454521 h 5814120"/>
                <a:gd name="connsiteX386" fmla="*/ 1799407 w 5949924"/>
                <a:gd name="connsiteY386" fmla="*/ 3403595 h 5814120"/>
                <a:gd name="connsiteX387" fmla="*/ 1790919 w 5949924"/>
                <a:gd name="connsiteY387" fmla="*/ 3386619 h 5814120"/>
                <a:gd name="connsiteX388" fmla="*/ 1748480 w 5949924"/>
                <a:gd name="connsiteY388" fmla="*/ 3369644 h 5814120"/>
                <a:gd name="connsiteX389" fmla="*/ 1756968 w 5949924"/>
                <a:gd name="connsiteY389" fmla="*/ 3344180 h 5814120"/>
                <a:gd name="connsiteX390" fmla="*/ 1731504 w 5949924"/>
                <a:gd name="connsiteY390" fmla="*/ 3318717 h 5814120"/>
                <a:gd name="connsiteX391" fmla="*/ 1706041 w 5949924"/>
                <a:gd name="connsiteY391" fmla="*/ 3327205 h 5814120"/>
                <a:gd name="connsiteX392" fmla="*/ 1706041 w 5949924"/>
                <a:gd name="connsiteY392" fmla="*/ 3344180 h 5814120"/>
                <a:gd name="connsiteX393" fmla="*/ 1672090 w 5949924"/>
                <a:gd name="connsiteY393" fmla="*/ 3318717 h 5814120"/>
                <a:gd name="connsiteX394" fmla="*/ 1604188 w 5949924"/>
                <a:gd name="connsiteY394" fmla="*/ 3301741 h 5814120"/>
                <a:gd name="connsiteX395" fmla="*/ 1553261 w 5949924"/>
                <a:gd name="connsiteY395" fmla="*/ 3310229 h 5814120"/>
                <a:gd name="connsiteX396" fmla="*/ 1544774 w 5949924"/>
                <a:gd name="connsiteY396" fmla="*/ 3335693 h 5814120"/>
                <a:gd name="connsiteX397" fmla="*/ 1510822 w 5949924"/>
                <a:gd name="connsiteY397" fmla="*/ 3361156 h 5814120"/>
                <a:gd name="connsiteX398" fmla="*/ 1510822 w 5949924"/>
                <a:gd name="connsiteY398" fmla="*/ 3395107 h 5814120"/>
                <a:gd name="connsiteX399" fmla="*/ 1493847 w 5949924"/>
                <a:gd name="connsiteY399" fmla="*/ 3412082 h 5814120"/>
                <a:gd name="connsiteX400" fmla="*/ 1476871 w 5949924"/>
                <a:gd name="connsiteY400" fmla="*/ 3386619 h 5814120"/>
                <a:gd name="connsiteX401" fmla="*/ 1476871 w 5949924"/>
                <a:gd name="connsiteY401" fmla="*/ 3318717 h 5814120"/>
                <a:gd name="connsiteX402" fmla="*/ 1425945 w 5949924"/>
                <a:gd name="connsiteY402" fmla="*/ 3335693 h 5814120"/>
                <a:gd name="connsiteX403" fmla="*/ 1417457 w 5949924"/>
                <a:gd name="connsiteY403" fmla="*/ 3327205 h 5814120"/>
                <a:gd name="connsiteX404" fmla="*/ 1417457 w 5949924"/>
                <a:gd name="connsiteY404" fmla="*/ 3344180 h 5814120"/>
                <a:gd name="connsiteX405" fmla="*/ 1315604 w 5949924"/>
                <a:gd name="connsiteY405" fmla="*/ 3344180 h 5814120"/>
                <a:gd name="connsiteX406" fmla="*/ 1273165 w 5949924"/>
                <a:gd name="connsiteY406" fmla="*/ 3318717 h 5814120"/>
                <a:gd name="connsiteX407" fmla="*/ 1239214 w 5949924"/>
                <a:gd name="connsiteY407" fmla="*/ 3335693 h 5814120"/>
                <a:gd name="connsiteX408" fmla="*/ 1230726 w 5949924"/>
                <a:gd name="connsiteY408" fmla="*/ 3310229 h 5814120"/>
                <a:gd name="connsiteX409" fmla="*/ 1213751 w 5949924"/>
                <a:gd name="connsiteY409" fmla="*/ 3327205 h 5814120"/>
                <a:gd name="connsiteX410" fmla="*/ 1222238 w 5949924"/>
                <a:gd name="connsiteY410" fmla="*/ 3335693 h 5814120"/>
                <a:gd name="connsiteX411" fmla="*/ 1205263 w 5949924"/>
                <a:gd name="connsiteY411" fmla="*/ 3335693 h 5814120"/>
                <a:gd name="connsiteX412" fmla="*/ 1179800 w 5949924"/>
                <a:gd name="connsiteY412" fmla="*/ 3293254 h 5814120"/>
                <a:gd name="connsiteX413" fmla="*/ 1128873 w 5949924"/>
                <a:gd name="connsiteY413" fmla="*/ 3293254 h 5814120"/>
                <a:gd name="connsiteX414" fmla="*/ 1120385 w 5949924"/>
                <a:gd name="connsiteY414" fmla="*/ 3250815 h 5814120"/>
                <a:gd name="connsiteX415" fmla="*/ 1103410 w 5949924"/>
                <a:gd name="connsiteY415" fmla="*/ 3267790 h 5814120"/>
                <a:gd name="connsiteX416" fmla="*/ 1077946 w 5949924"/>
                <a:gd name="connsiteY416" fmla="*/ 3242327 h 5814120"/>
                <a:gd name="connsiteX417" fmla="*/ 1060971 w 5949924"/>
                <a:gd name="connsiteY417" fmla="*/ 3242327 h 5814120"/>
                <a:gd name="connsiteX418" fmla="*/ 1027020 w 5949924"/>
                <a:gd name="connsiteY418" fmla="*/ 3182913 h 5814120"/>
                <a:gd name="connsiteX419" fmla="*/ 993069 w 5949924"/>
                <a:gd name="connsiteY419" fmla="*/ 3182913 h 5814120"/>
                <a:gd name="connsiteX420" fmla="*/ 1001556 w 5949924"/>
                <a:gd name="connsiteY420" fmla="*/ 3191400 h 5814120"/>
                <a:gd name="connsiteX421" fmla="*/ 976093 w 5949924"/>
                <a:gd name="connsiteY421" fmla="*/ 3199888 h 5814120"/>
                <a:gd name="connsiteX422" fmla="*/ 942142 w 5949924"/>
                <a:gd name="connsiteY422" fmla="*/ 3148962 h 5814120"/>
                <a:gd name="connsiteX423" fmla="*/ 899703 w 5949924"/>
                <a:gd name="connsiteY423" fmla="*/ 3140474 h 5814120"/>
                <a:gd name="connsiteX424" fmla="*/ 874240 w 5949924"/>
                <a:gd name="connsiteY424" fmla="*/ 3106523 h 5814120"/>
                <a:gd name="connsiteX425" fmla="*/ 857264 w 5949924"/>
                <a:gd name="connsiteY425" fmla="*/ 3106523 h 5814120"/>
                <a:gd name="connsiteX426" fmla="*/ 831801 w 5949924"/>
                <a:gd name="connsiteY426" fmla="*/ 3081060 h 5814120"/>
                <a:gd name="connsiteX427" fmla="*/ 831801 w 5949924"/>
                <a:gd name="connsiteY427" fmla="*/ 3064084 h 5814120"/>
                <a:gd name="connsiteX428" fmla="*/ 823313 w 5949924"/>
                <a:gd name="connsiteY428" fmla="*/ 3072572 h 5814120"/>
                <a:gd name="connsiteX429" fmla="*/ 772387 w 5949924"/>
                <a:gd name="connsiteY429" fmla="*/ 3055596 h 5814120"/>
                <a:gd name="connsiteX430" fmla="*/ 746923 w 5949924"/>
                <a:gd name="connsiteY430" fmla="*/ 3098035 h 5814120"/>
                <a:gd name="connsiteX431" fmla="*/ 755411 w 5949924"/>
                <a:gd name="connsiteY431" fmla="*/ 3106523 h 5814120"/>
                <a:gd name="connsiteX432" fmla="*/ 738436 w 5949924"/>
                <a:gd name="connsiteY432" fmla="*/ 3106523 h 5814120"/>
                <a:gd name="connsiteX433" fmla="*/ 721460 w 5949924"/>
                <a:gd name="connsiteY433" fmla="*/ 3072572 h 5814120"/>
                <a:gd name="connsiteX434" fmla="*/ 628095 w 5949924"/>
                <a:gd name="connsiteY434" fmla="*/ 3030133 h 5814120"/>
                <a:gd name="connsiteX435" fmla="*/ 602631 w 5949924"/>
                <a:gd name="connsiteY435" fmla="*/ 2996182 h 5814120"/>
                <a:gd name="connsiteX436" fmla="*/ 543217 w 5949924"/>
                <a:gd name="connsiteY436" fmla="*/ 2996182 h 5814120"/>
                <a:gd name="connsiteX437" fmla="*/ 534729 w 5949924"/>
                <a:gd name="connsiteY437" fmla="*/ 2970719 h 5814120"/>
                <a:gd name="connsiteX438" fmla="*/ 509266 w 5949924"/>
                <a:gd name="connsiteY438" fmla="*/ 2962231 h 5814120"/>
                <a:gd name="connsiteX439" fmla="*/ 509266 w 5949924"/>
                <a:gd name="connsiteY439" fmla="*/ 2894329 h 5814120"/>
                <a:gd name="connsiteX440" fmla="*/ 3335692 w 5949924"/>
                <a:gd name="connsiteY440" fmla="*/ 4014714 h 5814120"/>
                <a:gd name="connsiteX441" fmla="*/ 3284766 w 5949924"/>
                <a:gd name="connsiteY441" fmla="*/ 3997738 h 5814120"/>
                <a:gd name="connsiteX442" fmla="*/ 3276278 w 5949924"/>
                <a:gd name="connsiteY442" fmla="*/ 4006226 h 5814120"/>
                <a:gd name="connsiteX443" fmla="*/ 3242327 w 5949924"/>
                <a:gd name="connsiteY443" fmla="*/ 3989251 h 5814120"/>
                <a:gd name="connsiteX444" fmla="*/ 3242327 w 5949924"/>
                <a:gd name="connsiteY444" fmla="*/ 3972275 h 5814120"/>
                <a:gd name="connsiteX445" fmla="*/ 3225351 w 5949924"/>
                <a:gd name="connsiteY445" fmla="*/ 3972275 h 5814120"/>
                <a:gd name="connsiteX446" fmla="*/ 3361156 w 5949924"/>
                <a:gd name="connsiteY446" fmla="*/ 5559488 h 5814120"/>
                <a:gd name="connsiteX447" fmla="*/ 3352668 w 5949924"/>
                <a:gd name="connsiteY447" fmla="*/ 5457634 h 5814120"/>
                <a:gd name="connsiteX448" fmla="*/ 3463009 w 5949924"/>
                <a:gd name="connsiteY448" fmla="*/ 4557931 h 5814120"/>
                <a:gd name="connsiteX449" fmla="*/ 3513935 w 5949924"/>
                <a:gd name="connsiteY449" fmla="*/ 4659784 h 5814120"/>
                <a:gd name="connsiteX450" fmla="*/ 3556374 w 5949924"/>
                <a:gd name="connsiteY450" fmla="*/ 4956856 h 5814120"/>
                <a:gd name="connsiteX451" fmla="*/ 3556374 w 5949924"/>
                <a:gd name="connsiteY451" fmla="*/ 5007783 h 5814120"/>
                <a:gd name="connsiteX452" fmla="*/ 3530911 w 5949924"/>
                <a:gd name="connsiteY452" fmla="*/ 5050222 h 5814120"/>
                <a:gd name="connsiteX453" fmla="*/ 3700666 w 5949924"/>
                <a:gd name="connsiteY453" fmla="*/ 5814121 h 5814120"/>
                <a:gd name="connsiteX454" fmla="*/ 3760081 w 5949924"/>
                <a:gd name="connsiteY454" fmla="*/ 5805633 h 5814120"/>
                <a:gd name="connsiteX455" fmla="*/ 3802519 w 5949924"/>
                <a:gd name="connsiteY455" fmla="*/ 5780169 h 5814120"/>
                <a:gd name="connsiteX456" fmla="*/ 4065640 w 5949924"/>
                <a:gd name="connsiteY456" fmla="*/ 5449147 h 5814120"/>
                <a:gd name="connsiteX457" fmla="*/ 4133542 w 5949924"/>
                <a:gd name="connsiteY457" fmla="*/ 5372757 h 5814120"/>
                <a:gd name="connsiteX458" fmla="*/ 4354224 w 5949924"/>
                <a:gd name="connsiteY458" fmla="*/ 5084173 h 5814120"/>
                <a:gd name="connsiteX459" fmla="*/ 4396663 w 5949924"/>
                <a:gd name="connsiteY459" fmla="*/ 4982319 h 5814120"/>
                <a:gd name="connsiteX460" fmla="*/ 4405151 w 5949924"/>
                <a:gd name="connsiteY460" fmla="*/ 4583394 h 5814120"/>
                <a:gd name="connsiteX461" fmla="*/ 4405151 w 5949924"/>
                <a:gd name="connsiteY461" fmla="*/ 4693735 h 5814120"/>
                <a:gd name="connsiteX462" fmla="*/ 4490029 w 5949924"/>
                <a:gd name="connsiteY462" fmla="*/ 4277835 h 5814120"/>
                <a:gd name="connsiteX463" fmla="*/ 4439102 w 5949924"/>
                <a:gd name="connsiteY463" fmla="*/ 4379688 h 5814120"/>
                <a:gd name="connsiteX464" fmla="*/ 4676760 w 5949924"/>
                <a:gd name="connsiteY464" fmla="*/ 3997738 h 5814120"/>
                <a:gd name="connsiteX465" fmla="*/ 4608857 w 5949924"/>
                <a:gd name="connsiteY465" fmla="*/ 4091104 h 5814120"/>
                <a:gd name="connsiteX466" fmla="*/ 4736174 w 5949924"/>
                <a:gd name="connsiteY466" fmla="*/ 3811007 h 5814120"/>
                <a:gd name="connsiteX467" fmla="*/ 4761637 w 5949924"/>
                <a:gd name="connsiteY467" fmla="*/ 3692179 h 581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5949924" h="5814120">
                  <a:moveTo>
                    <a:pt x="33951" y="2087991"/>
                  </a:moveTo>
                  <a:lnTo>
                    <a:pt x="25463" y="2028576"/>
                  </a:lnTo>
                  <a:lnTo>
                    <a:pt x="0" y="2003113"/>
                  </a:lnTo>
                  <a:lnTo>
                    <a:pt x="42439" y="1977650"/>
                  </a:lnTo>
                  <a:lnTo>
                    <a:pt x="33951" y="1952186"/>
                  </a:lnTo>
                  <a:lnTo>
                    <a:pt x="59414" y="1909748"/>
                  </a:lnTo>
                  <a:lnTo>
                    <a:pt x="93365" y="1909748"/>
                  </a:lnTo>
                  <a:lnTo>
                    <a:pt x="118829" y="1884284"/>
                  </a:lnTo>
                  <a:lnTo>
                    <a:pt x="135804" y="1884284"/>
                  </a:lnTo>
                  <a:lnTo>
                    <a:pt x="135804" y="1858821"/>
                  </a:lnTo>
                  <a:lnTo>
                    <a:pt x="161268" y="1867309"/>
                  </a:lnTo>
                  <a:lnTo>
                    <a:pt x="203706" y="1841845"/>
                  </a:lnTo>
                  <a:lnTo>
                    <a:pt x="220682" y="1884284"/>
                  </a:lnTo>
                  <a:lnTo>
                    <a:pt x="271609" y="1867309"/>
                  </a:lnTo>
                  <a:lnTo>
                    <a:pt x="271609" y="1884284"/>
                  </a:lnTo>
                  <a:lnTo>
                    <a:pt x="305560" y="1850333"/>
                  </a:lnTo>
                  <a:lnTo>
                    <a:pt x="314047" y="1807894"/>
                  </a:lnTo>
                  <a:lnTo>
                    <a:pt x="331023" y="1790919"/>
                  </a:lnTo>
                  <a:lnTo>
                    <a:pt x="424388" y="1790919"/>
                  </a:lnTo>
                  <a:lnTo>
                    <a:pt x="415901" y="1782431"/>
                  </a:lnTo>
                  <a:lnTo>
                    <a:pt x="441364" y="1773943"/>
                  </a:lnTo>
                  <a:lnTo>
                    <a:pt x="449852" y="1748480"/>
                  </a:lnTo>
                  <a:lnTo>
                    <a:pt x="492290" y="1739992"/>
                  </a:lnTo>
                  <a:lnTo>
                    <a:pt x="568680" y="1689066"/>
                  </a:lnTo>
                  <a:lnTo>
                    <a:pt x="645070" y="1663602"/>
                  </a:lnTo>
                  <a:lnTo>
                    <a:pt x="662046" y="1629651"/>
                  </a:lnTo>
                  <a:lnTo>
                    <a:pt x="645070" y="1578725"/>
                  </a:lnTo>
                  <a:lnTo>
                    <a:pt x="687509" y="1544774"/>
                  </a:lnTo>
                  <a:lnTo>
                    <a:pt x="670534" y="1544774"/>
                  </a:lnTo>
                  <a:lnTo>
                    <a:pt x="670534" y="1527798"/>
                  </a:lnTo>
                  <a:lnTo>
                    <a:pt x="704485" y="1519310"/>
                  </a:lnTo>
                  <a:lnTo>
                    <a:pt x="704485" y="1468384"/>
                  </a:lnTo>
                  <a:lnTo>
                    <a:pt x="670534" y="1400482"/>
                  </a:lnTo>
                  <a:lnTo>
                    <a:pt x="670534" y="1315604"/>
                  </a:lnTo>
                  <a:lnTo>
                    <a:pt x="645070" y="1290141"/>
                  </a:lnTo>
                  <a:lnTo>
                    <a:pt x="628095" y="1298628"/>
                  </a:lnTo>
                  <a:lnTo>
                    <a:pt x="636583" y="1264677"/>
                  </a:lnTo>
                  <a:lnTo>
                    <a:pt x="670534" y="1264677"/>
                  </a:lnTo>
                  <a:lnTo>
                    <a:pt x="679021" y="1247702"/>
                  </a:lnTo>
                  <a:lnTo>
                    <a:pt x="729948" y="1247702"/>
                  </a:lnTo>
                  <a:lnTo>
                    <a:pt x="797850" y="1213751"/>
                  </a:lnTo>
                  <a:lnTo>
                    <a:pt x="823313" y="1239214"/>
                  </a:lnTo>
                  <a:lnTo>
                    <a:pt x="848777" y="1230726"/>
                  </a:lnTo>
                  <a:lnTo>
                    <a:pt x="874240" y="1247702"/>
                  </a:lnTo>
                  <a:lnTo>
                    <a:pt x="882728" y="1222238"/>
                  </a:lnTo>
                  <a:lnTo>
                    <a:pt x="848777" y="1196775"/>
                  </a:lnTo>
                  <a:lnTo>
                    <a:pt x="848777" y="1179800"/>
                  </a:lnTo>
                  <a:lnTo>
                    <a:pt x="925167" y="959118"/>
                  </a:lnTo>
                  <a:lnTo>
                    <a:pt x="959118" y="976093"/>
                  </a:lnTo>
                  <a:lnTo>
                    <a:pt x="967605" y="967605"/>
                  </a:lnTo>
                  <a:lnTo>
                    <a:pt x="1001556" y="993069"/>
                  </a:lnTo>
                  <a:lnTo>
                    <a:pt x="1086434" y="993069"/>
                  </a:lnTo>
                  <a:lnTo>
                    <a:pt x="1111897" y="1010044"/>
                  </a:lnTo>
                  <a:lnTo>
                    <a:pt x="1137361" y="984581"/>
                  </a:lnTo>
                  <a:lnTo>
                    <a:pt x="1154336" y="984581"/>
                  </a:lnTo>
                  <a:lnTo>
                    <a:pt x="1179800" y="959118"/>
                  </a:lnTo>
                  <a:lnTo>
                    <a:pt x="1162824" y="823313"/>
                  </a:lnTo>
                  <a:lnTo>
                    <a:pt x="1196775" y="780875"/>
                  </a:lnTo>
                  <a:lnTo>
                    <a:pt x="1264677" y="772387"/>
                  </a:lnTo>
                  <a:lnTo>
                    <a:pt x="1290141" y="721460"/>
                  </a:lnTo>
                  <a:lnTo>
                    <a:pt x="1281653" y="695997"/>
                  </a:lnTo>
                  <a:lnTo>
                    <a:pt x="1298628" y="679021"/>
                  </a:lnTo>
                  <a:lnTo>
                    <a:pt x="1391994" y="679021"/>
                  </a:lnTo>
                  <a:lnTo>
                    <a:pt x="1391994" y="712972"/>
                  </a:lnTo>
                  <a:lnTo>
                    <a:pt x="1375018" y="721460"/>
                  </a:lnTo>
                  <a:lnTo>
                    <a:pt x="1476871" y="831801"/>
                  </a:lnTo>
                  <a:lnTo>
                    <a:pt x="1510822" y="848777"/>
                  </a:lnTo>
                  <a:lnTo>
                    <a:pt x="1553261" y="840289"/>
                  </a:lnTo>
                  <a:lnTo>
                    <a:pt x="1578725" y="874240"/>
                  </a:lnTo>
                  <a:lnTo>
                    <a:pt x="1595700" y="865752"/>
                  </a:lnTo>
                  <a:lnTo>
                    <a:pt x="1612676" y="891216"/>
                  </a:lnTo>
                  <a:lnTo>
                    <a:pt x="1629651" y="891216"/>
                  </a:lnTo>
                  <a:lnTo>
                    <a:pt x="1646627" y="959118"/>
                  </a:lnTo>
                  <a:lnTo>
                    <a:pt x="1689066" y="1001557"/>
                  </a:lnTo>
                  <a:lnTo>
                    <a:pt x="1697553" y="1027020"/>
                  </a:lnTo>
                  <a:lnTo>
                    <a:pt x="1697553" y="1069459"/>
                  </a:lnTo>
                  <a:lnTo>
                    <a:pt x="1680578" y="1086434"/>
                  </a:lnTo>
                  <a:lnTo>
                    <a:pt x="1697553" y="1120385"/>
                  </a:lnTo>
                  <a:lnTo>
                    <a:pt x="1663602" y="1162824"/>
                  </a:lnTo>
                  <a:lnTo>
                    <a:pt x="1663602" y="1205263"/>
                  </a:lnTo>
                  <a:lnTo>
                    <a:pt x="1680578" y="1239214"/>
                  </a:lnTo>
                  <a:lnTo>
                    <a:pt x="1807894" y="1264677"/>
                  </a:lnTo>
                  <a:lnTo>
                    <a:pt x="1918235" y="1264677"/>
                  </a:lnTo>
                  <a:lnTo>
                    <a:pt x="2054040" y="1358043"/>
                  </a:lnTo>
                  <a:lnTo>
                    <a:pt x="2121942" y="1366531"/>
                  </a:lnTo>
                  <a:lnTo>
                    <a:pt x="2113454" y="1391994"/>
                  </a:lnTo>
                  <a:lnTo>
                    <a:pt x="2138917" y="1425945"/>
                  </a:lnTo>
                  <a:lnTo>
                    <a:pt x="2164381" y="1502335"/>
                  </a:lnTo>
                  <a:lnTo>
                    <a:pt x="2215307" y="1570237"/>
                  </a:lnTo>
                  <a:lnTo>
                    <a:pt x="2291697" y="1561749"/>
                  </a:lnTo>
                  <a:lnTo>
                    <a:pt x="2512379" y="1595700"/>
                  </a:lnTo>
                  <a:lnTo>
                    <a:pt x="2639695" y="1578725"/>
                  </a:lnTo>
                  <a:lnTo>
                    <a:pt x="2716085" y="1595700"/>
                  </a:lnTo>
                  <a:lnTo>
                    <a:pt x="2758524" y="1638139"/>
                  </a:lnTo>
                  <a:lnTo>
                    <a:pt x="2817939" y="1646627"/>
                  </a:lnTo>
                  <a:lnTo>
                    <a:pt x="2936767" y="1697553"/>
                  </a:lnTo>
                  <a:lnTo>
                    <a:pt x="2996182" y="1680578"/>
                  </a:lnTo>
                  <a:lnTo>
                    <a:pt x="2996182" y="1714529"/>
                  </a:lnTo>
                  <a:lnTo>
                    <a:pt x="3047108" y="1723017"/>
                  </a:lnTo>
                  <a:lnTo>
                    <a:pt x="3064084" y="1697553"/>
                  </a:lnTo>
                  <a:lnTo>
                    <a:pt x="3284766" y="1604188"/>
                  </a:lnTo>
                  <a:lnTo>
                    <a:pt x="3463009" y="1612676"/>
                  </a:lnTo>
                  <a:lnTo>
                    <a:pt x="3539399" y="1587212"/>
                  </a:lnTo>
                  <a:lnTo>
                    <a:pt x="3590325" y="1544774"/>
                  </a:lnTo>
                  <a:lnTo>
                    <a:pt x="3590325" y="1527798"/>
                  </a:lnTo>
                  <a:lnTo>
                    <a:pt x="3624276" y="1493847"/>
                  </a:lnTo>
                  <a:lnTo>
                    <a:pt x="3683691" y="1468384"/>
                  </a:lnTo>
                  <a:lnTo>
                    <a:pt x="3717642" y="1434433"/>
                  </a:lnTo>
                  <a:lnTo>
                    <a:pt x="3666715" y="1358043"/>
                  </a:lnTo>
                  <a:lnTo>
                    <a:pt x="3675203" y="1315604"/>
                  </a:lnTo>
                  <a:lnTo>
                    <a:pt x="3717642" y="1256190"/>
                  </a:lnTo>
                  <a:lnTo>
                    <a:pt x="3760081" y="1256190"/>
                  </a:lnTo>
                  <a:lnTo>
                    <a:pt x="3794032" y="1290141"/>
                  </a:lnTo>
                  <a:lnTo>
                    <a:pt x="3878909" y="1307116"/>
                  </a:lnTo>
                  <a:lnTo>
                    <a:pt x="3929836" y="1273165"/>
                  </a:lnTo>
                  <a:lnTo>
                    <a:pt x="3963787" y="1213751"/>
                  </a:lnTo>
                  <a:lnTo>
                    <a:pt x="4048665" y="1213751"/>
                  </a:lnTo>
                  <a:lnTo>
                    <a:pt x="4125055" y="1171312"/>
                  </a:lnTo>
                  <a:lnTo>
                    <a:pt x="4159006" y="1094922"/>
                  </a:lnTo>
                  <a:lnTo>
                    <a:pt x="4192957" y="1077946"/>
                  </a:lnTo>
                  <a:lnTo>
                    <a:pt x="4243883" y="1077946"/>
                  </a:lnTo>
                  <a:lnTo>
                    <a:pt x="4235396" y="1069459"/>
                  </a:lnTo>
                  <a:lnTo>
                    <a:pt x="4252371" y="1043995"/>
                  </a:lnTo>
                  <a:lnTo>
                    <a:pt x="4269347" y="1060971"/>
                  </a:lnTo>
                  <a:lnTo>
                    <a:pt x="4328761" y="1027020"/>
                  </a:lnTo>
                  <a:lnTo>
                    <a:pt x="4379688" y="1035508"/>
                  </a:lnTo>
                  <a:lnTo>
                    <a:pt x="4379688" y="1018532"/>
                  </a:lnTo>
                  <a:lnTo>
                    <a:pt x="4405151" y="1043995"/>
                  </a:lnTo>
                  <a:lnTo>
                    <a:pt x="4473053" y="1043995"/>
                  </a:lnTo>
                  <a:lnTo>
                    <a:pt x="4490029" y="1027020"/>
                  </a:lnTo>
                  <a:lnTo>
                    <a:pt x="4473053" y="967605"/>
                  </a:lnTo>
                  <a:lnTo>
                    <a:pt x="4447590" y="959118"/>
                  </a:lnTo>
                  <a:lnTo>
                    <a:pt x="4413639" y="899703"/>
                  </a:lnTo>
                  <a:lnTo>
                    <a:pt x="4371200" y="882728"/>
                  </a:lnTo>
                  <a:lnTo>
                    <a:pt x="4354224" y="848777"/>
                  </a:lnTo>
                  <a:lnTo>
                    <a:pt x="4286322" y="840289"/>
                  </a:lnTo>
                  <a:lnTo>
                    <a:pt x="4243883" y="899703"/>
                  </a:lnTo>
                  <a:lnTo>
                    <a:pt x="4192957" y="865752"/>
                  </a:lnTo>
                  <a:lnTo>
                    <a:pt x="4133542" y="865752"/>
                  </a:lnTo>
                  <a:lnTo>
                    <a:pt x="4099591" y="891216"/>
                  </a:lnTo>
                  <a:lnTo>
                    <a:pt x="4065640" y="857264"/>
                  </a:lnTo>
                  <a:lnTo>
                    <a:pt x="4057152" y="823313"/>
                  </a:lnTo>
                  <a:lnTo>
                    <a:pt x="4091104" y="806338"/>
                  </a:lnTo>
                  <a:lnTo>
                    <a:pt x="4091104" y="772387"/>
                  </a:lnTo>
                  <a:lnTo>
                    <a:pt x="4116567" y="729948"/>
                  </a:lnTo>
                  <a:lnTo>
                    <a:pt x="4108079" y="721460"/>
                  </a:lnTo>
                  <a:lnTo>
                    <a:pt x="4175981" y="577168"/>
                  </a:lnTo>
                  <a:lnTo>
                    <a:pt x="4277834" y="628095"/>
                  </a:lnTo>
                  <a:lnTo>
                    <a:pt x="4362712" y="560193"/>
                  </a:lnTo>
                  <a:lnTo>
                    <a:pt x="4396663" y="560193"/>
                  </a:lnTo>
                  <a:lnTo>
                    <a:pt x="4430614" y="526242"/>
                  </a:lnTo>
                  <a:lnTo>
                    <a:pt x="4413639" y="492290"/>
                  </a:lnTo>
                  <a:lnTo>
                    <a:pt x="4447590" y="441364"/>
                  </a:lnTo>
                  <a:lnTo>
                    <a:pt x="4447590" y="407413"/>
                  </a:lnTo>
                  <a:lnTo>
                    <a:pt x="4473053" y="381950"/>
                  </a:lnTo>
                  <a:lnTo>
                    <a:pt x="4498516" y="305560"/>
                  </a:lnTo>
                  <a:lnTo>
                    <a:pt x="4566419" y="229170"/>
                  </a:lnTo>
                  <a:lnTo>
                    <a:pt x="4549443" y="195219"/>
                  </a:lnTo>
                  <a:lnTo>
                    <a:pt x="4566419" y="161268"/>
                  </a:lnTo>
                  <a:lnTo>
                    <a:pt x="4540955" y="144292"/>
                  </a:lnTo>
                  <a:lnTo>
                    <a:pt x="4498516" y="152780"/>
                  </a:lnTo>
                  <a:lnTo>
                    <a:pt x="4498516" y="118829"/>
                  </a:lnTo>
                  <a:lnTo>
                    <a:pt x="4515492" y="118829"/>
                  </a:lnTo>
                  <a:lnTo>
                    <a:pt x="4523980" y="93365"/>
                  </a:lnTo>
                  <a:lnTo>
                    <a:pt x="4574906" y="42439"/>
                  </a:lnTo>
                  <a:lnTo>
                    <a:pt x="4642808" y="33951"/>
                  </a:lnTo>
                  <a:lnTo>
                    <a:pt x="4702223" y="8488"/>
                  </a:lnTo>
                  <a:lnTo>
                    <a:pt x="4770125" y="16976"/>
                  </a:lnTo>
                  <a:lnTo>
                    <a:pt x="4804076" y="0"/>
                  </a:lnTo>
                  <a:lnTo>
                    <a:pt x="4905929" y="25463"/>
                  </a:lnTo>
                  <a:lnTo>
                    <a:pt x="4922905" y="50927"/>
                  </a:lnTo>
                  <a:lnTo>
                    <a:pt x="4956856" y="67902"/>
                  </a:lnTo>
                  <a:lnTo>
                    <a:pt x="4982319" y="50927"/>
                  </a:lnTo>
                  <a:lnTo>
                    <a:pt x="5024758" y="67902"/>
                  </a:lnTo>
                  <a:lnTo>
                    <a:pt x="5050221" y="93365"/>
                  </a:lnTo>
                  <a:lnTo>
                    <a:pt x="5041733" y="101853"/>
                  </a:lnTo>
                  <a:lnTo>
                    <a:pt x="5058709" y="101853"/>
                  </a:lnTo>
                  <a:lnTo>
                    <a:pt x="5075685" y="127317"/>
                  </a:lnTo>
                  <a:lnTo>
                    <a:pt x="5067197" y="144292"/>
                  </a:lnTo>
                  <a:lnTo>
                    <a:pt x="5109636" y="178243"/>
                  </a:lnTo>
                  <a:lnTo>
                    <a:pt x="5101148" y="195219"/>
                  </a:lnTo>
                  <a:lnTo>
                    <a:pt x="5118123" y="195219"/>
                  </a:lnTo>
                  <a:lnTo>
                    <a:pt x="5101148" y="212194"/>
                  </a:lnTo>
                  <a:lnTo>
                    <a:pt x="5126611" y="220682"/>
                  </a:lnTo>
                  <a:lnTo>
                    <a:pt x="5126611" y="280096"/>
                  </a:lnTo>
                  <a:lnTo>
                    <a:pt x="5143587" y="297072"/>
                  </a:lnTo>
                  <a:lnTo>
                    <a:pt x="5135099" y="305560"/>
                  </a:lnTo>
                  <a:lnTo>
                    <a:pt x="5152074" y="322535"/>
                  </a:lnTo>
                  <a:lnTo>
                    <a:pt x="5152074" y="356486"/>
                  </a:lnTo>
                  <a:lnTo>
                    <a:pt x="5169050" y="356486"/>
                  </a:lnTo>
                  <a:lnTo>
                    <a:pt x="5160562" y="381950"/>
                  </a:lnTo>
                  <a:lnTo>
                    <a:pt x="5194513" y="432876"/>
                  </a:lnTo>
                  <a:lnTo>
                    <a:pt x="5203001" y="509266"/>
                  </a:lnTo>
                  <a:lnTo>
                    <a:pt x="5228464" y="517754"/>
                  </a:lnTo>
                  <a:lnTo>
                    <a:pt x="5219977" y="577168"/>
                  </a:lnTo>
                  <a:lnTo>
                    <a:pt x="5253928" y="619607"/>
                  </a:lnTo>
                  <a:lnTo>
                    <a:pt x="5338805" y="611119"/>
                  </a:lnTo>
                  <a:lnTo>
                    <a:pt x="5338805" y="628095"/>
                  </a:lnTo>
                  <a:lnTo>
                    <a:pt x="5364269" y="645070"/>
                  </a:lnTo>
                  <a:lnTo>
                    <a:pt x="5406707" y="636583"/>
                  </a:lnTo>
                  <a:lnTo>
                    <a:pt x="5415195" y="662046"/>
                  </a:lnTo>
                  <a:lnTo>
                    <a:pt x="5423683" y="653558"/>
                  </a:lnTo>
                  <a:lnTo>
                    <a:pt x="5449146" y="679021"/>
                  </a:lnTo>
                  <a:lnTo>
                    <a:pt x="5440658" y="687509"/>
                  </a:lnTo>
                  <a:lnTo>
                    <a:pt x="5483097" y="721460"/>
                  </a:lnTo>
                  <a:lnTo>
                    <a:pt x="5525536" y="721460"/>
                  </a:lnTo>
                  <a:lnTo>
                    <a:pt x="5508561" y="755411"/>
                  </a:lnTo>
                  <a:lnTo>
                    <a:pt x="5517048" y="780875"/>
                  </a:lnTo>
                  <a:lnTo>
                    <a:pt x="5534024" y="780875"/>
                  </a:lnTo>
                  <a:lnTo>
                    <a:pt x="5542512" y="806338"/>
                  </a:lnTo>
                  <a:lnTo>
                    <a:pt x="5525536" y="840289"/>
                  </a:lnTo>
                  <a:lnTo>
                    <a:pt x="5559487" y="891216"/>
                  </a:lnTo>
                  <a:lnTo>
                    <a:pt x="5703779" y="891216"/>
                  </a:lnTo>
                  <a:lnTo>
                    <a:pt x="5712267" y="865752"/>
                  </a:lnTo>
                  <a:lnTo>
                    <a:pt x="5737730" y="857264"/>
                  </a:lnTo>
                  <a:lnTo>
                    <a:pt x="5763194" y="823313"/>
                  </a:lnTo>
                  <a:lnTo>
                    <a:pt x="5788657" y="831801"/>
                  </a:lnTo>
                  <a:lnTo>
                    <a:pt x="5865047" y="789362"/>
                  </a:lnTo>
                  <a:lnTo>
                    <a:pt x="5924461" y="797850"/>
                  </a:lnTo>
                  <a:lnTo>
                    <a:pt x="5932949" y="780875"/>
                  </a:lnTo>
                  <a:lnTo>
                    <a:pt x="5949924" y="780875"/>
                  </a:lnTo>
                  <a:lnTo>
                    <a:pt x="5924461" y="806338"/>
                  </a:lnTo>
                  <a:lnTo>
                    <a:pt x="5907486" y="806338"/>
                  </a:lnTo>
                  <a:lnTo>
                    <a:pt x="5898998" y="840289"/>
                  </a:lnTo>
                  <a:lnTo>
                    <a:pt x="5924461" y="891216"/>
                  </a:lnTo>
                  <a:lnTo>
                    <a:pt x="5856559" y="950630"/>
                  </a:lnTo>
                  <a:lnTo>
                    <a:pt x="5865047" y="976093"/>
                  </a:lnTo>
                  <a:lnTo>
                    <a:pt x="5848071" y="993069"/>
                  </a:lnTo>
                  <a:lnTo>
                    <a:pt x="5848071" y="1043995"/>
                  </a:lnTo>
                  <a:lnTo>
                    <a:pt x="5831096" y="1060971"/>
                  </a:lnTo>
                  <a:lnTo>
                    <a:pt x="5839584" y="1086434"/>
                  </a:lnTo>
                  <a:lnTo>
                    <a:pt x="5797145" y="1145849"/>
                  </a:lnTo>
                  <a:lnTo>
                    <a:pt x="5797145" y="1179800"/>
                  </a:lnTo>
                  <a:lnTo>
                    <a:pt x="5763194" y="1205263"/>
                  </a:lnTo>
                  <a:lnTo>
                    <a:pt x="5763194" y="1239214"/>
                  </a:lnTo>
                  <a:lnTo>
                    <a:pt x="5746218" y="1264677"/>
                  </a:lnTo>
                  <a:lnTo>
                    <a:pt x="5644365" y="1222238"/>
                  </a:lnTo>
                  <a:lnTo>
                    <a:pt x="5584951" y="1281653"/>
                  </a:lnTo>
                  <a:lnTo>
                    <a:pt x="5576463" y="1273165"/>
                  </a:lnTo>
                  <a:lnTo>
                    <a:pt x="5559487" y="1290141"/>
                  </a:lnTo>
                  <a:lnTo>
                    <a:pt x="5584951" y="1400482"/>
                  </a:lnTo>
                  <a:lnTo>
                    <a:pt x="5584951" y="1485359"/>
                  </a:lnTo>
                  <a:lnTo>
                    <a:pt x="5567975" y="1536286"/>
                  </a:lnTo>
                  <a:lnTo>
                    <a:pt x="5500073" y="1570237"/>
                  </a:lnTo>
                  <a:lnTo>
                    <a:pt x="5517048" y="1604188"/>
                  </a:lnTo>
                  <a:lnTo>
                    <a:pt x="5483097" y="1570237"/>
                  </a:lnTo>
                  <a:lnTo>
                    <a:pt x="5483097" y="1553261"/>
                  </a:lnTo>
                  <a:lnTo>
                    <a:pt x="5449146" y="1536286"/>
                  </a:lnTo>
                  <a:lnTo>
                    <a:pt x="5432171" y="1604188"/>
                  </a:lnTo>
                  <a:lnTo>
                    <a:pt x="5415195" y="1621164"/>
                  </a:lnTo>
                  <a:lnTo>
                    <a:pt x="5398220" y="1604188"/>
                  </a:lnTo>
                  <a:lnTo>
                    <a:pt x="5355781" y="1663602"/>
                  </a:lnTo>
                  <a:lnTo>
                    <a:pt x="5270903" y="1672090"/>
                  </a:lnTo>
                  <a:lnTo>
                    <a:pt x="5296366" y="1714529"/>
                  </a:lnTo>
                  <a:lnTo>
                    <a:pt x="5279391" y="1748480"/>
                  </a:lnTo>
                  <a:lnTo>
                    <a:pt x="5211489" y="1731505"/>
                  </a:lnTo>
                  <a:lnTo>
                    <a:pt x="5203001" y="1739992"/>
                  </a:lnTo>
                  <a:lnTo>
                    <a:pt x="5186026" y="1723017"/>
                  </a:lnTo>
                  <a:lnTo>
                    <a:pt x="5177538" y="1731505"/>
                  </a:lnTo>
                  <a:lnTo>
                    <a:pt x="5177538" y="1697553"/>
                  </a:lnTo>
                  <a:lnTo>
                    <a:pt x="5143587" y="1697553"/>
                  </a:lnTo>
                  <a:lnTo>
                    <a:pt x="5126611" y="1714529"/>
                  </a:lnTo>
                  <a:lnTo>
                    <a:pt x="5126611" y="1748480"/>
                  </a:lnTo>
                  <a:lnTo>
                    <a:pt x="5067197" y="1807894"/>
                  </a:lnTo>
                  <a:lnTo>
                    <a:pt x="4999295" y="1841845"/>
                  </a:lnTo>
                  <a:lnTo>
                    <a:pt x="4973831" y="1858821"/>
                  </a:lnTo>
                  <a:lnTo>
                    <a:pt x="4982319" y="1867309"/>
                  </a:lnTo>
                  <a:lnTo>
                    <a:pt x="4965344" y="1867309"/>
                  </a:lnTo>
                  <a:lnTo>
                    <a:pt x="4914417" y="1909748"/>
                  </a:lnTo>
                  <a:moveTo>
                    <a:pt x="509266" y="2894329"/>
                  </a:moveTo>
                  <a:lnTo>
                    <a:pt x="483803" y="2860378"/>
                  </a:lnTo>
                  <a:lnTo>
                    <a:pt x="475315" y="2817939"/>
                  </a:lnTo>
                  <a:lnTo>
                    <a:pt x="509266" y="2800963"/>
                  </a:lnTo>
                  <a:lnTo>
                    <a:pt x="526242" y="2834914"/>
                  </a:lnTo>
                  <a:lnTo>
                    <a:pt x="560193" y="2817939"/>
                  </a:lnTo>
                  <a:lnTo>
                    <a:pt x="560193" y="2775500"/>
                  </a:lnTo>
                  <a:lnTo>
                    <a:pt x="543217" y="2750037"/>
                  </a:lnTo>
                  <a:lnTo>
                    <a:pt x="551705" y="2741549"/>
                  </a:lnTo>
                  <a:lnTo>
                    <a:pt x="509266" y="2707598"/>
                  </a:lnTo>
                  <a:lnTo>
                    <a:pt x="500778" y="2648183"/>
                  </a:lnTo>
                  <a:lnTo>
                    <a:pt x="534729" y="2614232"/>
                  </a:lnTo>
                  <a:lnTo>
                    <a:pt x="509266" y="2588769"/>
                  </a:lnTo>
                  <a:lnTo>
                    <a:pt x="475315" y="2588769"/>
                  </a:lnTo>
                  <a:lnTo>
                    <a:pt x="458339" y="2571793"/>
                  </a:lnTo>
                  <a:lnTo>
                    <a:pt x="441364" y="2469940"/>
                  </a:lnTo>
                  <a:lnTo>
                    <a:pt x="381950" y="2478428"/>
                  </a:lnTo>
                  <a:lnTo>
                    <a:pt x="297072" y="2444477"/>
                  </a:lnTo>
                  <a:lnTo>
                    <a:pt x="297072" y="2427501"/>
                  </a:lnTo>
                  <a:lnTo>
                    <a:pt x="254633" y="2435989"/>
                  </a:lnTo>
                  <a:lnTo>
                    <a:pt x="263121" y="2427501"/>
                  </a:lnTo>
                  <a:lnTo>
                    <a:pt x="237657" y="2402038"/>
                  </a:lnTo>
                  <a:lnTo>
                    <a:pt x="246145" y="2359599"/>
                  </a:lnTo>
                  <a:lnTo>
                    <a:pt x="229170" y="2334136"/>
                  </a:lnTo>
                  <a:lnTo>
                    <a:pt x="161268" y="2291697"/>
                  </a:lnTo>
                  <a:lnTo>
                    <a:pt x="135804" y="2300185"/>
                  </a:lnTo>
                  <a:lnTo>
                    <a:pt x="135804" y="2283209"/>
                  </a:lnTo>
                  <a:lnTo>
                    <a:pt x="110341" y="2291697"/>
                  </a:lnTo>
                  <a:lnTo>
                    <a:pt x="93365" y="2274722"/>
                  </a:lnTo>
                  <a:lnTo>
                    <a:pt x="135804" y="2266234"/>
                  </a:lnTo>
                  <a:moveTo>
                    <a:pt x="3225351" y="3972275"/>
                  </a:moveTo>
                  <a:lnTo>
                    <a:pt x="3208376" y="3972275"/>
                  </a:lnTo>
                  <a:lnTo>
                    <a:pt x="3208376" y="3938324"/>
                  </a:lnTo>
                  <a:lnTo>
                    <a:pt x="3191400" y="3921348"/>
                  </a:lnTo>
                  <a:lnTo>
                    <a:pt x="3225351" y="3878910"/>
                  </a:lnTo>
                  <a:lnTo>
                    <a:pt x="3174425" y="3878910"/>
                  </a:lnTo>
                  <a:lnTo>
                    <a:pt x="3157449" y="3861934"/>
                  </a:lnTo>
                  <a:lnTo>
                    <a:pt x="3131986" y="3870422"/>
                  </a:lnTo>
                  <a:lnTo>
                    <a:pt x="3098035" y="3853446"/>
                  </a:lnTo>
                  <a:lnTo>
                    <a:pt x="3072572" y="3819495"/>
                  </a:lnTo>
                  <a:lnTo>
                    <a:pt x="3047108" y="3844959"/>
                  </a:lnTo>
                  <a:lnTo>
                    <a:pt x="3030133" y="3844959"/>
                  </a:lnTo>
                  <a:lnTo>
                    <a:pt x="3013157" y="3878910"/>
                  </a:lnTo>
                  <a:lnTo>
                    <a:pt x="2979206" y="3895885"/>
                  </a:lnTo>
                  <a:lnTo>
                    <a:pt x="2962231" y="3878910"/>
                  </a:lnTo>
                  <a:lnTo>
                    <a:pt x="2945255" y="3912861"/>
                  </a:lnTo>
                  <a:lnTo>
                    <a:pt x="2919792" y="3887397"/>
                  </a:lnTo>
                  <a:lnTo>
                    <a:pt x="2902816" y="3887397"/>
                  </a:lnTo>
                  <a:lnTo>
                    <a:pt x="2902816" y="3904373"/>
                  </a:lnTo>
                  <a:lnTo>
                    <a:pt x="2885841" y="3887397"/>
                  </a:lnTo>
                  <a:lnTo>
                    <a:pt x="2851890" y="3921348"/>
                  </a:lnTo>
                  <a:lnTo>
                    <a:pt x="2809451" y="3887397"/>
                  </a:lnTo>
                  <a:lnTo>
                    <a:pt x="2775500" y="3921348"/>
                  </a:lnTo>
                  <a:lnTo>
                    <a:pt x="2741549" y="3929836"/>
                  </a:lnTo>
                  <a:lnTo>
                    <a:pt x="2724573" y="3912861"/>
                  </a:lnTo>
                  <a:lnTo>
                    <a:pt x="2716085" y="3972275"/>
                  </a:lnTo>
                  <a:lnTo>
                    <a:pt x="2733061" y="3989251"/>
                  </a:lnTo>
                  <a:lnTo>
                    <a:pt x="2733061" y="4057153"/>
                  </a:lnTo>
                  <a:lnTo>
                    <a:pt x="2707598" y="4040177"/>
                  </a:lnTo>
                  <a:lnTo>
                    <a:pt x="2682134" y="4048665"/>
                  </a:lnTo>
                  <a:lnTo>
                    <a:pt x="2682134" y="4014714"/>
                  </a:lnTo>
                  <a:lnTo>
                    <a:pt x="2665159" y="3989251"/>
                  </a:lnTo>
                  <a:lnTo>
                    <a:pt x="2622720" y="4023202"/>
                  </a:lnTo>
                  <a:lnTo>
                    <a:pt x="2588769" y="4023202"/>
                  </a:lnTo>
                  <a:lnTo>
                    <a:pt x="2571793" y="4006226"/>
                  </a:lnTo>
                  <a:lnTo>
                    <a:pt x="2580281" y="3997738"/>
                  </a:lnTo>
                  <a:lnTo>
                    <a:pt x="2554818" y="3989251"/>
                  </a:lnTo>
                  <a:lnTo>
                    <a:pt x="2554818" y="3955299"/>
                  </a:lnTo>
                  <a:lnTo>
                    <a:pt x="2486916" y="3955299"/>
                  </a:lnTo>
                  <a:lnTo>
                    <a:pt x="2478428" y="3946812"/>
                  </a:lnTo>
                  <a:lnTo>
                    <a:pt x="2495403" y="3929836"/>
                  </a:lnTo>
                  <a:lnTo>
                    <a:pt x="2486916" y="3921348"/>
                  </a:lnTo>
                  <a:lnTo>
                    <a:pt x="2503891" y="3912861"/>
                  </a:lnTo>
                  <a:lnTo>
                    <a:pt x="2495403" y="3887397"/>
                  </a:lnTo>
                  <a:lnTo>
                    <a:pt x="2512379" y="3853446"/>
                  </a:lnTo>
                  <a:lnTo>
                    <a:pt x="2469940" y="3853446"/>
                  </a:lnTo>
                  <a:lnTo>
                    <a:pt x="2452965" y="3836471"/>
                  </a:lnTo>
                  <a:lnTo>
                    <a:pt x="2452965" y="3785544"/>
                  </a:lnTo>
                  <a:lnTo>
                    <a:pt x="2435989" y="3768569"/>
                  </a:lnTo>
                  <a:lnTo>
                    <a:pt x="2452965" y="3751593"/>
                  </a:lnTo>
                  <a:lnTo>
                    <a:pt x="2376575" y="3743105"/>
                  </a:lnTo>
                  <a:lnTo>
                    <a:pt x="2359599" y="3760081"/>
                  </a:lnTo>
                  <a:lnTo>
                    <a:pt x="2325648" y="3760081"/>
                  </a:lnTo>
                  <a:lnTo>
                    <a:pt x="2342624" y="3743105"/>
                  </a:lnTo>
                  <a:lnTo>
                    <a:pt x="2325648" y="3675203"/>
                  </a:lnTo>
                  <a:lnTo>
                    <a:pt x="2351111" y="3666715"/>
                  </a:lnTo>
                  <a:lnTo>
                    <a:pt x="2342624" y="3641252"/>
                  </a:lnTo>
                  <a:lnTo>
                    <a:pt x="2385062" y="3598813"/>
                  </a:lnTo>
                  <a:lnTo>
                    <a:pt x="2385062" y="3581838"/>
                  </a:lnTo>
                  <a:lnTo>
                    <a:pt x="2410526" y="3590326"/>
                  </a:lnTo>
                  <a:lnTo>
                    <a:pt x="2410526" y="3573350"/>
                  </a:lnTo>
                  <a:lnTo>
                    <a:pt x="2435989" y="3564862"/>
                  </a:lnTo>
                  <a:lnTo>
                    <a:pt x="2427501" y="3539399"/>
                  </a:lnTo>
                  <a:lnTo>
                    <a:pt x="2444477" y="3488472"/>
                  </a:lnTo>
                  <a:lnTo>
                    <a:pt x="2435989" y="3369644"/>
                  </a:lnTo>
                  <a:lnTo>
                    <a:pt x="2427501" y="3378131"/>
                  </a:lnTo>
                  <a:lnTo>
                    <a:pt x="2410526" y="3361156"/>
                  </a:lnTo>
                  <a:lnTo>
                    <a:pt x="2410526" y="3378131"/>
                  </a:lnTo>
                  <a:lnTo>
                    <a:pt x="2393550" y="3361156"/>
                  </a:lnTo>
                  <a:lnTo>
                    <a:pt x="2385062" y="3310229"/>
                  </a:lnTo>
                  <a:lnTo>
                    <a:pt x="2368087" y="3310229"/>
                  </a:lnTo>
                  <a:lnTo>
                    <a:pt x="2368087" y="3293254"/>
                  </a:lnTo>
                  <a:lnTo>
                    <a:pt x="2351111" y="3293254"/>
                  </a:lnTo>
                  <a:lnTo>
                    <a:pt x="2342624" y="3267790"/>
                  </a:lnTo>
                  <a:lnTo>
                    <a:pt x="2317160" y="3276278"/>
                  </a:lnTo>
                  <a:lnTo>
                    <a:pt x="2300185" y="3344180"/>
                  </a:lnTo>
                  <a:lnTo>
                    <a:pt x="2274722" y="3352668"/>
                  </a:lnTo>
                  <a:lnTo>
                    <a:pt x="2223795" y="3310229"/>
                  </a:lnTo>
                  <a:lnTo>
                    <a:pt x="2155893" y="3293254"/>
                  </a:lnTo>
                  <a:lnTo>
                    <a:pt x="2113454" y="3310229"/>
                  </a:lnTo>
                  <a:lnTo>
                    <a:pt x="2104966" y="3335693"/>
                  </a:lnTo>
                  <a:lnTo>
                    <a:pt x="2003113" y="3378131"/>
                  </a:lnTo>
                  <a:lnTo>
                    <a:pt x="1969162" y="3412082"/>
                  </a:lnTo>
                  <a:lnTo>
                    <a:pt x="1969162" y="3429058"/>
                  </a:lnTo>
                  <a:lnTo>
                    <a:pt x="1935211" y="3446033"/>
                  </a:lnTo>
                  <a:lnTo>
                    <a:pt x="1841845" y="3437546"/>
                  </a:lnTo>
                  <a:lnTo>
                    <a:pt x="1799407" y="3454521"/>
                  </a:lnTo>
                  <a:lnTo>
                    <a:pt x="1799407" y="3403595"/>
                  </a:lnTo>
                  <a:lnTo>
                    <a:pt x="1790919" y="3386619"/>
                  </a:lnTo>
                  <a:lnTo>
                    <a:pt x="1748480" y="3369644"/>
                  </a:lnTo>
                  <a:lnTo>
                    <a:pt x="1756968" y="3344180"/>
                  </a:lnTo>
                  <a:lnTo>
                    <a:pt x="1731504" y="3318717"/>
                  </a:lnTo>
                  <a:lnTo>
                    <a:pt x="1706041" y="3327205"/>
                  </a:lnTo>
                  <a:lnTo>
                    <a:pt x="1706041" y="3344180"/>
                  </a:lnTo>
                  <a:lnTo>
                    <a:pt x="1672090" y="3318717"/>
                  </a:lnTo>
                  <a:lnTo>
                    <a:pt x="1604188" y="3301741"/>
                  </a:lnTo>
                  <a:lnTo>
                    <a:pt x="1553261" y="3310229"/>
                  </a:lnTo>
                  <a:lnTo>
                    <a:pt x="1544774" y="3335693"/>
                  </a:lnTo>
                  <a:lnTo>
                    <a:pt x="1510822" y="3361156"/>
                  </a:lnTo>
                  <a:lnTo>
                    <a:pt x="1510822" y="3395107"/>
                  </a:lnTo>
                  <a:lnTo>
                    <a:pt x="1493847" y="3412082"/>
                  </a:lnTo>
                  <a:lnTo>
                    <a:pt x="1476871" y="3386619"/>
                  </a:lnTo>
                  <a:lnTo>
                    <a:pt x="1476871" y="3318717"/>
                  </a:lnTo>
                  <a:lnTo>
                    <a:pt x="1425945" y="3335693"/>
                  </a:lnTo>
                  <a:lnTo>
                    <a:pt x="1417457" y="3327205"/>
                  </a:lnTo>
                  <a:lnTo>
                    <a:pt x="1417457" y="3344180"/>
                  </a:lnTo>
                  <a:lnTo>
                    <a:pt x="1315604" y="3344180"/>
                  </a:lnTo>
                  <a:lnTo>
                    <a:pt x="1273165" y="3318717"/>
                  </a:lnTo>
                  <a:lnTo>
                    <a:pt x="1239214" y="3335693"/>
                  </a:lnTo>
                  <a:lnTo>
                    <a:pt x="1230726" y="3310229"/>
                  </a:lnTo>
                  <a:lnTo>
                    <a:pt x="1213751" y="3327205"/>
                  </a:lnTo>
                  <a:lnTo>
                    <a:pt x="1222238" y="3335693"/>
                  </a:lnTo>
                  <a:lnTo>
                    <a:pt x="1205263" y="3335693"/>
                  </a:lnTo>
                  <a:lnTo>
                    <a:pt x="1179800" y="3293254"/>
                  </a:lnTo>
                  <a:lnTo>
                    <a:pt x="1128873" y="3293254"/>
                  </a:lnTo>
                  <a:lnTo>
                    <a:pt x="1120385" y="3250815"/>
                  </a:lnTo>
                  <a:lnTo>
                    <a:pt x="1103410" y="3267790"/>
                  </a:lnTo>
                  <a:lnTo>
                    <a:pt x="1077946" y="3242327"/>
                  </a:lnTo>
                  <a:lnTo>
                    <a:pt x="1060971" y="3242327"/>
                  </a:lnTo>
                  <a:lnTo>
                    <a:pt x="1027020" y="3182913"/>
                  </a:lnTo>
                  <a:lnTo>
                    <a:pt x="993069" y="3182913"/>
                  </a:lnTo>
                  <a:lnTo>
                    <a:pt x="1001556" y="3191400"/>
                  </a:lnTo>
                  <a:lnTo>
                    <a:pt x="976093" y="3199888"/>
                  </a:lnTo>
                  <a:lnTo>
                    <a:pt x="942142" y="3148962"/>
                  </a:lnTo>
                  <a:lnTo>
                    <a:pt x="899703" y="3140474"/>
                  </a:lnTo>
                  <a:lnTo>
                    <a:pt x="874240" y="3106523"/>
                  </a:lnTo>
                  <a:lnTo>
                    <a:pt x="857264" y="3106523"/>
                  </a:lnTo>
                  <a:lnTo>
                    <a:pt x="831801" y="3081060"/>
                  </a:lnTo>
                  <a:lnTo>
                    <a:pt x="831801" y="3064084"/>
                  </a:lnTo>
                  <a:lnTo>
                    <a:pt x="823313" y="3072572"/>
                  </a:lnTo>
                  <a:lnTo>
                    <a:pt x="772387" y="3055596"/>
                  </a:lnTo>
                  <a:lnTo>
                    <a:pt x="746923" y="3098035"/>
                  </a:lnTo>
                  <a:lnTo>
                    <a:pt x="755411" y="3106523"/>
                  </a:lnTo>
                  <a:lnTo>
                    <a:pt x="738436" y="3106523"/>
                  </a:lnTo>
                  <a:lnTo>
                    <a:pt x="721460" y="3072572"/>
                  </a:lnTo>
                  <a:lnTo>
                    <a:pt x="628095" y="3030133"/>
                  </a:lnTo>
                  <a:lnTo>
                    <a:pt x="602631" y="2996182"/>
                  </a:lnTo>
                  <a:lnTo>
                    <a:pt x="543217" y="2996182"/>
                  </a:lnTo>
                  <a:lnTo>
                    <a:pt x="534729" y="2970719"/>
                  </a:lnTo>
                  <a:lnTo>
                    <a:pt x="509266" y="2962231"/>
                  </a:lnTo>
                  <a:lnTo>
                    <a:pt x="509266" y="2894329"/>
                  </a:lnTo>
                  <a:moveTo>
                    <a:pt x="3335692" y="4014714"/>
                  </a:moveTo>
                  <a:lnTo>
                    <a:pt x="3284766" y="3997738"/>
                  </a:lnTo>
                  <a:lnTo>
                    <a:pt x="3276278" y="4006226"/>
                  </a:lnTo>
                  <a:lnTo>
                    <a:pt x="3242327" y="3989251"/>
                  </a:lnTo>
                  <a:lnTo>
                    <a:pt x="3242327" y="3972275"/>
                  </a:lnTo>
                  <a:lnTo>
                    <a:pt x="3225351" y="3972275"/>
                  </a:lnTo>
                  <a:moveTo>
                    <a:pt x="3361156" y="5559488"/>
                  </a:moveTo>
                  <a:lnTo>
                    <a:pt x="3352668" y="5457634"/>
                  </a:lnTo>
                  <a:moveTo>
                    <a:pt x="3463009" y="4557931"/>
                  </a:moveTo>
                  <a:lnTo>
                    <a:pt x="3513935" y="4659784"/>
                  </a:lnTo>
                  <a:moveTo>
                    <a:pt x="3556374" y="4956856"/>
                  </a:moveTo>
                  <a:lnTo>
                    <a:pt x="3556374" y="5007783"/>
                  </a:lnTo>
                  <a:lnTo>
                    <a:pt x="3530911" y="5050222"/>
                  </a:lnTo>
                  <a:moveTo>
                    <a:pt x="3700666" y="5814121"/>
                  </a:moveTo>
                  <a:lnTo>
                    <a:pt x="3760081" y="5805633"/>
                  </a:lnTo>
                  <a:lnTo>
                    <a:pt x="3802519" y="5780169"/>
                  </a:lnTo>
                  <a:moveTo>
                    <a:pt x="4065640" y="5449147"/>
                  </a:moveTo>
                  <a:lnTo>
                    <a:pt x="4133542" y="5372757"/>
                  </a:lnTo>
                  <a:moveTo>
                    <a:pt x="4354224" y="5084173"/>
                  </a:moveTo>
                  <a:lnTo>
                    <a:pt x="4396663" y="4982319"/>
                  </a:lnTo>
                  <a:moveTo>
                    <a:pt x="4405151" y="4583394"/>
                  </a:moveTo>
                  <a:lnTo>
                    <a:pt x="4405151" y="4693735"/>
                  </a:lnTo>
                  <a:moveTo>
                    <a:pt x="4490029" y="4277835"/>
                  </a:moveTo>
                  <a:lnTo>
                    <a:pt x="4439102" y="4379688"/>
                  </a:lnTo>
                  <a:moveTo>
                    <a:pt x="4676760" y="3997738"/>
                  </a:moveTo>
                  <a:lnTo>
                    <a:pt x="4608857" y="4091104"/>
                  </a:lnTo>
                  <a:moveTo>
                    <a:pt x="4736174" y="3811007"/>
                  </a:moveTo>
                  <a:lnTo>
                    <a:pt x="4761637" y="3692179"/>
                  </a:ln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96201B4-E6BC-4B3C-B266-B54697778E7E}"/>
                </a:ext>
              </a:extLst>
            </p:cNvPr>
            <p:cNvSpPr/>
            <p:nvPr/>
          </p:nvSpPr>
          <p:spPr>
            <a:xfrm>
              <a:off x="4021631" y="2894991"/>
              <a:ext cx="127316" cy="178243"/>
            </a:xfrm>
            <a:custGeom>
              <a:avLst/>
              <a:gdLst>
                <a:gd name="connsiteX0" fmla="*/ 101853 w 127316"/>
                <a:gd name="connsiteY0" fmla="*/ 178243 h 178243"/>
                <a:gd name="connsiteX1" fmla="*/ 127316 w 127316"/>
                <a:gd name="connsiteY1" fmla="*/ 169755 h 178243"/>
                <a:gd name="connsiteX2" fmla="*/ 127316 w 127316"/>
                <a:gd name="connsiteY2" fmla="*/ 152780 h 178243"/>
                <a:gd name="connsiteX3" fmla="*/ 101853 w 127316"/>
                <a:gd name="connsiteY3" fmla="*/ 127317 h 178243"/>
                <a:gd name="connsiteX4" fmla="*/ 101853 w 127316"/>
                <a:gd name="connsiteY4" fmla="*/ 33951 h 178243"/>
                <a:gd name="connsiteX5" fmla="*/ 76390 w 127316"/>
                <a:gd name="connsiteY5" fmla="*/ 8488 h 178243"/>
                <a:gd name="connsiteX6" fmla="*/ 33951 w 127316"/>
                <a:gd name="connsiteY6" fmla="*/ 0 h 178243"/>
                <a:gd name="connsiteX7" fmla="*/ 16976 w 127316"/>
                <a:gd name="connsiteY7" fmla="*/ 16976 h 178243"/>
                <a:gd name="connsiteX8" fmla="*/ 0 w 127316"/>
                <a:gd name="connsiteY8" fmla="*/ 0 h 17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316" h="178243">
                  <a:moveTo>
                    <a:pt x="101853" y="178243"/>
                  </a:moveTo>
                  <a:lnTo>
                    <a:pt x="127316" y="169755"/>
                  </a:lnTo>
                  <a:lnTo>
                    <a:pt x="127316" y="152780"/>
                  </a:lnTo>
                  <a:lnTo>
                    <a:pt x="101853" y="127317"/>
                  </a:lnTo>
                  <a:lnTo>
                    <a:pt x="101853" y="33951"/>
                  </a:lnTo>
                  <a:lnTo>
                    <a:pt x="76390" y="8488"/>
                  </a:lnTo>
                  <a:lnTo>
                    <a:pt x="33951" y="0"/>
                  </a:lnTo>
                  <a:lnTo>
                    <a:pt x="16976" y="16976"/>
                  </a:lnTo>
                  <a:lnTo>
                    <a:pt x="0" y="0"/>
                  </a:lnTo>
                </a:path>
              </a:pathLst>
            </a:custGeom>
            <a:noFill/>
            <a:ln w="16971" cap="rnd">
              <a:solidFill>
                <a:srgbClr val="FF0000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7574B9D-7577-45C1-90A7-FD0454D3DA69}"/>
                </a:ext>
              </a:extLst>
            </p:cNvPr>
            <p:cNvSpPr/>
            <p:nvPr/>
          </p:nvSpPr>
          <p:spPr>
            <a:xfrm>
              <a:off x="7858101" y="4711373"/>
              <a:ext cx="93365" cy="50926"/>
            </a:xfrm>
            <a:custGeom>
              <a:avLst/>
              <a:gdLst>
                <a:gd name="connsiteX0" fmla="*/ 0 w 93365"/>
                <a:gd name="connsiteY0" fmla="*/ 42439 h 50926"/>
                <a:gd name="connsiteX1" fmla="*/ 8488 w 93365"/>
                <a:gd name="connsiteY1" fmla="*/ 50927 h 50926"/>
                <a:gd name="connsiteX2" fmla="*/ 0 w 93365"/>
                <a:gd name="connsiteY2" fmla="*/ 42439 h 50926"/>
                <a:gd name="connsiteX3" fmla="*/ 67902 w 93365"/>
                <a:gd name="connsiteY3" fmla="*/ 8488 h 50926"/>
                <a:gd name="connsiteX4" fmla="*/ 59414 w 93365"/>
                <a:gd name="connsiteY4" fmla="*/ 0 h 50926"/>
                <a:gd name="connsiteX5" fmla="*/ 25463 w 93365"/>
                <a:gd name="connsiteY5" fmla="*/ 33951 h 50926"/>
                <a:gd name="connsiteX6" fmla="*/ 33951 w 93365"/>
                <a:gd name="connsiteY6" fmla="*/ 50927 h 50926"/>
                <a:gd name="connsiteX7" fmla="*/ 93365 w 93365"/>
                <a:gd name="connsiteY7" fmla="*/ 50927 h 50926"/>
                <a:gd name="connsiteX8" fmla="*/ 84878 w 93365"/>
                <a:gd name="connsiteY8" fmla="*/ 0 h 50926"/>
                <a:gd name="connsiteX9" fmla="*/ 67902 w 93365"/>
                <a:gd name="connsiteY9" fmla="*/ 8488 h 50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65" h="50926">
                  <a:moveTo>
                    <a:pt x="0" y="42439"/>
                  </a:moveTo>
                  <a:lnTo>
                    <a:pt x="8488" y="50927"/>
                  </a:lnTo>
                  <a:lnTo>
                    <a:pt x="0" y="42439"/>
                  </a:lnTo>
                  <a:moveTo>
                    <a:pt x="67902" y="8488"/>
                  </a:moveTo>
                  <a:lnTo>
                    <a:pt x="59414" y="0"/>
                  </a:lnTo>
                  <a:lnTo>
                    <a:pt x="25463" y="33951"/>
                  </a:lnTo>
                  <a:lnTo>
                    <a:pt x="33951" y="50927"/>
                  </a:lnTo>
                  <a:lnTo>
                    <a:pt x="93365" y="50927"/>
                  </a:lnTo>
                  <a:lnTo>
                    <a:pt x="84878" y="0"/>
                  </a:lnTo>
                  <a:lnTo>
                    <a:pt x="67902" y="8488"/>
                  </a:lnTo>
                </a:path>
              </a:pathLst>
            </a:custGeom>
            <a:noFill/>
            <a:ln w="5940" cap="rnd">
              <a:solidFill>
                <a:srgbClr val="80808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12685CC-269B-4E2A-8123-E8FBEFA09AF3}"/>
                </a:ext>
              </a:extLst>
            </p:cNvPr>
            <p:cNvSpPr/>
            <p:nvPr/>
          </p:nvSpPr>
          <p:spPr>
            <a:xfrm>
              <a:off x="7323372" y="2623382"/>
              <a:ext cx="1604187" cy="3955299"/>
            </a:xfrm>
            <a:custGeom>
              <a:avLst/>
              <a:gdLst>
                <a:gd name="connsiteX0" fmla="*/ 585656 w 1604187"/>
                <a:gd name="connsiteY0" fmla="*/ 2113454 h 3955299"/>
                <a:gd name="connsiteX1" fmla="*/ 568680 w 1604187"/>
                <a:gd name="connsiteY1" fmla="*/ 2113454 h 3955299"/>
                <a:gd name="connsiteX2" fmla="*/ 577168 w 1604187"/>
                <a:gd name="connsiteY2" fmla="*/ 2104966 h 3955299"/>
                <a:gd name="connsiteX3" fmla="*/ 543217 w 1604187"/>
                <a:gd name="connsiteY3" fmla="*/ 2071015 h 3955299"/>
                <a:gd name="connsiteX4" fmla="*/ 551705 w 1604187"/>
                <a:gd name="connsiteY4" fmla="*/ 2096478 h 3955299"/>
                <a:gd name="connsiteX5" fmla="*/ 534729 w 1604187"/>
                <a:gd name="connsiteY5" fmla="*/ 2138917 h 3955299"/>
                <a:gd name="connsiteX6" fmla="*/ 526242 w 1604187"/>
                <a:gd name="connsiteY6" fmla="*/ 2147405 h 3955299"/>
                <a:gd name="connsiteX7" fmla="*/ 526242 w 1604187"/>
                <a:gd name="connsiteY7" fmla="*/ 2130430 h 3955299"/>
                <a:gd name="connsiteX8" fmla="*/ 517754 w 1604187"/>
                <a:gd name="connsiteY8" fmla="*/ 2155893 h 3955299"/>
                <a:gd name="connsiteX9" fmla="*/ 500778 w 1604187"/>
                <a:gd name="connsiteY9" fmla="*/ 2155893 h 3955299"/>
                <a:gd name="connsiteX10" fmla="*/ 509266 w 1604187"/>
                <a:gd name="connsiteY10" fmla="*/ 2164381 h 3955299"/>
                <a:gd name="connsiteX11" fmla="*/ 483803 w 1604187"/>
                <a:gd name="connsiteY11" fmla="*/ 2138917 h 3955299"/>
                <a:gd name="connsiteX12" fmla="*/ 475315 w 1604187"/>
                <a:gd name="connsiteY12" fmla="*/ 2164381 h 3955299"/>
                <a:gd name="connsiteX13" fmla="*/ 466827 w 1604187"/>
                <a:gd name="connsiteY13" fmla="*/ 2155893 h 3955299"/>
                <a:gd name="connsiteX14" fmla="*/ 424388 w 1604187"/>
                <a:gd name="connsiteY14" fmla="*/ 2181356 h 3955299"/>
                <a:gd name="connsiteX15" fmla="*/ 398925 w 1604187"/>
                <a:gd name="connsiteY15" fmla="*/ 2172868 h 3955299"/>
                <a:gd name="connsiteX16" fmla="*/ 364974 w 1604187"/>
                <a:gd name="connsiteY16" fmla="*/ 2198332 h 3955299"/>
                <a:gd name="connsiteX17" fmla="*/ 356486 w 1604187"/>
                <a:gd name="connsiteY17" fmla="*/ 2189844 h 3955299"/>
                <a:gd name="connsiteX18" fmla="*/ 263121 w 1604187"/>
                <a:gd name="connsiteY18" fmla="*/ 2215307 h 3955299"/>
                <a:gd name="connsiteX19" fmla="*/ 254633 w 1604187"/>
                <a:gd name="connsiteY19" fmla="*/ 2232283 h 3955299"/>
                <a:gd name="connsiteX20" fmla="*/ 212194 w 1604187"/>
                <a:gd name="connsiteY20" fmla="*/ 2249258 h 3955299"/>
                <a:gd name="connsiteX21" fmla="*/ 246145 w 1604187"/>
                <a:gd name="connsiteY21" fmla="*/ 2308673 h 3955299"/>
                <a:gd name="connsiteX22" fmla="*/ 220682 w 1604187"/>
                <a:gd name="connsiteY22" fmla="*/ 2334136 h 3955299"/>
                <a:gd name="connsiteX23" fmla="*/ 186731 w 1604187"/>
                <a:gd name="connsiteY23" fmla="*/ 2334136 h 3955299"/>
                <a:gd name="connsiteX24" fmla="*/ 161268 w 1604187"/>
                <a:gd name="connsiteY24" fmla="*/ 2291697 h 3955299"/>
                <a:gd name="connsiteX25" fmla="*/ 161268 w 1604187"/>
                <a:gd name="connsiteY25" fmla="*/ 2240771 h 3955299"/>
                <a:gd name="connsiteX26" fmla="*/ 178243 w 1604187"/>
                <a:gd name="connsiteY26" fmla="*/ 2206820 h 3955299"/>
                <a:gd name="connsiteX27" fmla="*/ 152780 w 1604187"/>
                <a:gd name="connsiteY27" fmla="*/ 2198332 h 3955299"/>
                <a:gd name="connsiteX28" fmla="*/ 118829 w 1604187"/>
                <a:gd name="connsiteY28" fmla="*/ 2215307 h 3955299"/>
                <a:gd name="connsiteX29" fmla="*/ 101853 w 1604187"/>
                <a:gd name="connsiteY29" fmla="*/ 2206820 h 3955299"/>
                <a:gd name="connsiteX30" fmla="*/ 101853 w 1604187"/>
                <a:gd name="connsiteY30" fmla="*/ 2189844 h 3955299"/>
                <a:gd name="connsiteX31" fmla="*/ 59414 w 1604187"/>
                <a:gd name="connsiteY31" fmla="*/ 2181356 h 3955299"/>
                <a:gd name="connsiteX32" fmla="*/ 16976 w 1604187"/>
                <a:gd name="connsiteY32" fmla="*/ 2206820 h 3955299"/>
                <a:gd name="connsiteX33" fmla="*/ 16976 w 1604187"/>
                <a:gd name="connsiteY33" fmla="*/ 2189844 h 3955299"/>
                <a:gd name="connsiteX34" fmla="*/ 0 w 1604187"/>
                <a:gd name="connsiteY34" fmla="*/ 2198332 h 3955299"/>
                <a:gd name="connsiteX35" fmla="*/ 229170 w 1604187"/>
                <a:gd name="connsiteY35" fmla="*/ 2240771 h 3955299"/>
                <a:gd name="connsiteX36" fmla="*/ 229170 w 1604187"/>
                <a:gd name="connsiteY36" fmla="*/ 2240771 h 3955299"/>
                <a:gd name="connsiteX37" fmla="*/ 229170 w 1604187"/>
                <a:gd name="connsiteY37" fmla="*/ 2240771 h 3955299"/>
                <a:gd name="connsiteX38" fmla="*/ 246145 w 1604187"/>
                <a:gd name="connsiteY38" fmla="*/ 2257746 h 3955299"/>
                <a:gd name="connsiteX39" fmla="*/ 212194 w 1604187"/>
                <a:gd name="connsiteY39" fmla="*/ 2257746 h 3955299"/>
                <a:gd name="connsiteX40" fmla="*/ 229170 w 1604187"/>
                <a:gd name="connsiteY40" fmla="*/ 2240771 h 3955299"/>
                <a:gd name="connsiteX41" fmla="*/ 534729 w 1604187"/>
                <a:gd name="connsiteY41" fmla="*/ 2130430 h 3955299"/>
                <a:gd name="connsiteX42" fmla="*/ 534729 w 1604187"/>
                <a:gd name="connsiteY42" fmla="*/ 2130430 h 3955299"/>
                <a:gd name="connsiteX43" fmla="*/ 585656 w 1604187"/>
                <a:gd name="connsiteY43" fmla="*/ 2113454 h 3955299"/>
                <a:gd name="connsiteX44" fmla="*/ 585656 w 1604187"/>
                <a:gd name="connsiteY44" fmla="*/ 2113454 h 3955299"/>
                <a:gd name="connsiteX45" fmla="*/ 585656 w 1604187"/>
                <a:gd name="connsiteY45" fmla="*/ 2113454 h 3955299"/>
                <a:gd name="connsiteX46" fmla="*/ 585656 w 1604187"/>
                <a:gd name="connsiteY46" fmla="*/ 2113454 h 3955299"/>
                <a:gd name="connsiteX47" fmla="*/ 585656 w 1604187"/>
                <a:gd name="connsiteY47" fmla="*/ 2113454 h 3955299"/>
                <a:gd name="connsiteX48" fmla="*/ 585656 w 1604187"/>
                <a:gd name="connsiteY48" fmla="*/ 2113454 h 3955299"/>
                <a:gd name="connsiteX49" fmla="*/ 1145849 w 1604187"/>
                <a:gd name="connsiteY49" fmla="*/ 1655115 h 3955299"/>
                <a:gd name="connsiteX50" fmla="*/ 1120385 w 1604187"/>
                <a:gd name="connsiteY50" fmla="*/ 1663602 h 3955299"/>
                <a:gd name="connsiteX51" fmla="*/ 1137361 w 1604187"/>
                <a:gd name="connsiteY51" fmla="*/ 1663602 h 3955299"/>
                <a:gd name="connsiteX52" fmla="*/ 1154336 w 1604187"/>
                <a:gd name="connsiteY52" fmla="*/ 1689066 h 3955299"/>
                <a:gd name="connsiteX53" fmla="*/ 1120385 w 1604187"/>
                <a:gd name="connsiteY53" fmla="*/ 1706041 h 3955299"/>
                <a:gd name="connsiteX54" fmla="*/ 1128873 w 1604187"/>
                <a:gd name="connsiteY54" fmla="*/ 1739992 h 3955299"/>
                <a:gd name="connsiteX55" fmla="*/ 1120385 w 1604187"/>
                <a:gd name="connsiteY55" fmla="*/ 1765456 h 3955299"/>
                <a:gd name="connsiteX56" fmla="*/ 1103410 w 1604187"/>
                <a:gd name="connsiteY56" fmla="*/ 1765456 h 3955299"/>
                <a:gd name="connsiteX57" fmla="*/ 1120385 w 1604187"/>
                <a:gd name="connsiteY57" fmla="*/ 1782431 h 3955299"/>
                <a:gd name="connsiteX58" fmla="*/ 1137361 w 1604187"/>
                <a:gd name="connsiteY58" fmla="*/ 1765456 h 3955299"/>
                <a:gd name="connsiteX59" fmla="*/ 1145849 w 1604187"/>
                <a:gd name="connsiteY59" fmla="*/ 1773943 h 3955299"/>
                <a:gd name="connsiteX60" fmla="*/ 1128873 w 1604187"/>
                <a:gd name="connsiteY60" fmla="*/ 1790919 h 3955299"/>
                <a:gd name="connsiteX61" fmla="*/ 1120385 w 1604187"/>
                <a:gd name="connsiteY61" fmla="*/ 1782431 h 3955299"/>
                <a:gd name="connsiteX62" fmla="*/ 1120385 w 1604187"/>
                <a:gd name="connsiteY62" fmla="*/ 1799407 h 3955299"/>
                <a:gd name="connsiteX63" fmla="*/ 1120385 w 1604187"/>
                <a:gd name="connsiteY63" fmla="*/ 1782431 h 3955299"/>
                <a:gd name="connsiteX64" fmla="*/ 1086434 w 1604187"/>
                <a:gd name="connsiteY64" fmla="*/ 1782431 h 3955299"/>
                <a:gd name="connsiteX65" fmla="*/ 1077946 w 1604187"/>
                <a:gd name="connsiteY65" fmla="*/ 1790919 h 3955299"/>
                <a:gd name="connsiteX66" fmla="*/ 1094922 w 1604187"/>
                <a:gd name="connsiteY66" fmla="*/ 1807894 h 3955299"/>
                <a:gd name="connsiteX67" fmla="*/ 1077946 w 1604187"/>
                <a:gd name="connsiteY67" fmla="*/ 1807894 h 3955299"/>
                <a:gd name="connsiteX68" fmla="*/ 1069459 w 1604187"/>
                <a:gd name="connsiteY68" fmla="*/ 1833358 h 3955299"/>
                <a:gd name="connsiteX69" fmla="*/ 1077946 w 1604187"/>
                <a:gd name="connsiteY69" fmla="*/ 1824870 h 3955299"/>
                <a:gd name="connsiteX70" fmla="*/ 1060971 w 1604187"/>
                <a:gd name="connsiteY70" fmla="*/ 1824870 h 3955299"/>
                <a:gd name="connsiteX71" fmla="*/ 1060971 w 1604187"/>
                <a:gd name="connsiteY71" fmla="*/ 1807894 h 3955299"/>
                <a:gd name="connsiteX72" fmla="*/ 1060971 w 1604187"/>
                <a:gd name="connsiteY72" fmla="*/ 1841845 h 3955299"/>
                <a:gd name="connsiteX73" fmla="*/ 1043995 w 1604187"/>
                <a:gd name="connsiteY73" fmla="*/ 1841845 h 3955299"/>
                <a:gd name="connsiteX74" fmla="*/ 1027020 w 1604187"/>
                <a:gd name="connsiteY74" fmla="*/ 1858821 h 3955299"/>
                <a:gd name="connsiteX75" fmla="*/ 1043995 w 1604187"/>
                <a:gd name="connsiteY75" fmla="*/ 1858821 h 3955299"/>
                <a:gd name="connsiteX76" fmla="*/ 1018532 w 1604187"/>
                <a:gd name="connsiteY76" fmla="*/ 1884284 h 3955299"/>
                <a:gd name="connsiteX77" fmla="*/ 976093 w 1604187"/>
                <a:gd name="connsiteY77" fmla="*/ 1875797 h 3955299"/>
                <a:gd name="connsiteX78" fmla="*/ 976093 w 1604187"/>
                <a:gd name="connsiteY78" fmla="*/ 1918235 h 3955299"/>
                <a:gd name="connsiteX79" fmla="*/ 908191 w 1604187"/>
                <a:gd name="connsiteY79" fmla="*/ 1986138 h 3955299"/>
                <a:gd name="connsiteX80" fmla="*/ 857264 w 1604187"/>
                <a:gd name="connsiteY80" fmla="*/ 1986138 h 3955299"/>
                <a:gd name="connsiteX81" fmla="*/ 848777 w 1604187"/>
                <a:gd name="connsiteY81" fmla="*/ 2028576 h 3955299"/>
                <a:gd name="connsiteX82" fmla="*/ 840289 w 1604187"/>
                <a:gd name="connsiteY82" fmla="*/ 2020089 h 3955299"/>
                <a:gd name="connsiteX83" fmla="*/ 823313 w 1604187"/>
                <a:gd name="connsiteY83" fmla="*/ 2054040 h 3955299"/>
                <a:gd name="connsiteX84" fmla="*/ 789362 w 1604187"/>
                <a:gd name="connsiteY84" fmla="*/ 2054040 h 3955299"/>
                <a:gd name="connsiteX85" fmla="*/ 763899 w 1604187"/>
                <a:gd name="connsiteY85" fmla="*/ 2071015 h 3955299"/>
                <a:gd name="connsiteX86" fmla="*/ 738436 w 1604187"/>
                <a:gd name="connsiteY86" fmla="*/ 2062527 h 3955299"/>
                <a:gd name="connsiteX87" fmla="*/ 721460 w 1604187"/>
                <a:gd name="connsiteY87" fmla="*/ 2079503 h 3955299"/>
                <a:gd name="connsiteX88" fmla="*/ 687509 w 1604187"/>
                <a:gd name="connsiteY88" fmla="*/ 2062527 h 3955299"/>
                <a:gd name="connsiteX89" fmla="*/ 670534 w 1604187"/>
                <a:gd name="connsiteY89" fmla="*/ 2096478 h 3955299"/>
                <a:gd name="connsiteX90" fmla="*/ 645070 w 1604187"/>
                <a:gd name="connsiteY90" fmla="*/ 2087991 h 3955299"/>
                <a:gd name="connsiteX91" fmla="*/ 645070 w 1604187"/>
                <a:gd name="connsiteY91" fmla="*/ 2071015 h 3955299"/>
                <a:gd name="connsiteX92" fmla="*/ 628095 w 1604187"/>
                <a:gd name="connsiteY92" fmla="*/ 2104966 h 3955299"/>
                <a:gd name="connsiteX93" fmla="*/ 611119 w 1604187"/>
                <a:gd name="connsiteY93" fmla="*/ 2087991 h 3955299"/>
                <a:gd name="connsiteX94" fmla="*/ 594144 w 1604187"/>
                <a:gd name="connsiteY94" fmla="*/ 2104966 h 3955299"/>
                <a:gd name="connsiteX95" fmla="*/ 619607 w 1604187"/>
                <a:gd name="connsiteY95" fmla="*/ 2104966 h 3955299"/>
                <a:gd name="connsiteX96" fmla="*/ 602631 w 1604187"/>
                <a:gd name="connsiteY96" fmla="*/ 2121942 h 3955299"/>
                <a:gd name="connsiteX97" fmla="*/ 585656 w 1604187"/>
                <a:gd name="connsiteY97" fmla="*/ 2113454 h 3955299"/>
                <a:gd name="connsiteX98" fmla="*/ 1145849 w 1604187"/>
                <a:gd name="connsiteY98" fmla="*/ 1655115 h 3955299"/>
                <a:gd name="connsiteX99" fmla="*/ 1145849 w 1604187"/>
                <a:gd name="connsiteY99" fmla="*/ 1655115 h 3955299"/>
                <a:gd name="connsiteX100" fmla="*/ 1332579 w 1604187"/>
                <a:gd name="connsiteY100" fmla="*/ 1391994 h 3955299"/>
                <a:gd name="connsiteX101" fmla="*/ 1315604 w 1604187"/>
                <a:gd name="connsiteY101" fmla="*/ 1391994 h 3955299"/>
                <a:gd name="connsiteX102" fmla="*/ 1332579 w 1604187"/>
                <a:gd name="connsiteY102" fmla="*/ 1408969 h 3955299"/>
                <a:gd name="connsiteX103" fmla="*/ 1324092 w 1604187"/>
                <a:gd name="connsiteY103" fmla="*/ 1434433 h 3955299"/>
                <a:gd name="connsiteX104" fmla="*/ 1307116 w 1604187"/>
                <a:gd name="connsiteY104" fmla="*/ 1434433 h 3955299"/>
                <a:gd name="connsiteX105" fmla="*/ 1324092 w 1604187"/>
                <a:gd name="connsiteY105" fmla="*/ 1468384 h 3955299"/>
                <a:gd name="connsiteX106" fmla="*/ 1307116 w 1604187"/>
                <a:gd name="connsiteY106" fmla="*/ 1485359 h 3955299"/>
                <a:gd name="connsiteX107" fmla="*/ 1298628 w 1604187"/>
                <a:gd name="connsiteY107" fmla="*/ 1476872 h 3955299"/>
                <a:gd name="connsiteX108" fmla="*/ 1273165 w 1604187"/>
                <a:gd name="connsiteY108" fmla="*/ 1510823 h 3955299"/>
                <a:gd name="connsiteX109" fmla="*/ 1256189 w 1604187"/>
                <a:gd name="connsiteY109" fmla="*/ 1510823 h 3955299"/>
                <a:gd name="connsiteX110" fmla="*/ 1273165 w 1604187"/>
                <a:gd name="connsiteY110" fmla="*/ 1527798 h 3955299"/>
                <a:gd name="connsiteX111" fmla="*/ 1247702 w 1604187"/>
                <a:gd name="connsiteY111" fmla="*/ 1519310 h 3955299"/>
                <a:gd name="connsiteX112" fmla="*/ 1222238 w 1604187"/>
                <a:gd name="connsiteY112" fmla="*/ 1553261 h 3955299"/>
                <a:gd name="connsiteX113" fmla="*/ 1213751 w 1604187"/>
                <a:gd name="connsiteY113" fmla="*/ 1595700 h 3955299"/>
                <a:gd name="connsiteX114" fmla="*/ 1179800 w 1604187"/>
                <a:gd name="connsiteY114" fmla="*/ 1612676 h 3955299"/>
                <a:gd name="connsiteX115" fmla="*/ 1179800 w 1604187"/>
                <a:gd name="connsiteY115" fmla="*/ 1629651 h 3955299"/>
                <a:gd name="connsiteX116" fmla="*/ 1162824 w 1604187"/>
                <a:gd name="connsiteY116" fmla="*/ 1629651 h 3955299"/>
                <a:gd name="connsiteX117" fmla="*/ 1171312 w 1604187"/>
                <a:gd name="connsiteY117" fmla="*/ 1655115 h 3955299"/>
                <a:gd name="connsiteX118" fmla="*/ 1137361 w 1604187"/>
                <a:gd name="connsiteY118" fmla="*/ 1672090 h 3955299"/>
                <a:gd name="connsiteX119" fmla="*/ 1162824 w 1604187"/>
                <a:gd name="connsiteY119" fmla="*/ 1646627 h 3955299"/>
                <a:gd name="connsiteX120" fmla="*/ 1145849 w 1604187"/>
                <a:gd name="connsiteY120" fmla="*/ 1655115 h 3955299"/>
                <a:gd name="connsiteX121" fmla="*/ 1298628 w 1604187"/>
                <a:gd name="connsiteY121" fmla="*/ 500778 h 3955299"/>
                <a:gd name="connsiteX122" fmla="*/ 1281653 w 1604187"/>
                <a:gd name="connsiteY122" fmla="*/ 517754 h 3955299"/>
                <a:gd name="connsiteX123" fmla="*/ 1239214 w 1604187"/>
                <a:gd name="connsiteY123" fmla="*/ 526242 h 3955299"/>
                <a:gd name="connsiteX124" fmla="*/ 1247702 w 1604187"/>
                <a:gd name="connsiteY124" fmla="*/ 551705 h 3955299"/>
                <a:gd name="connsiteX125" fmla="*/ 1239214 w 1604187"/>
                <a:gd name="connsiteY125" fmla="*/ 543217 h 3955299"/>
                <a:gd name="connsiteX126" fmla="*/ 1213751 w 1604187"/>
                <a:gd name="connsiteY126" fmla="*/ 585656 h 3955299"/>
                <a:gd name="connsiteX127" fmla="*/ 1188287 w 1604187"/>
                <a:gd name="connsiteY127" fmla="*/ 594144 h 3955299"/>
                <a:gd name="connsiteX128" fmla="*/ 1179800 w 1604187"/>
                <a:gd name="connsiteY128" fmla="*/ 568680 h 3955299"/>
                <a:gd name="connsiteX129" fmla="*/ 1171312 w 1604187"/>
                <a:gd name="connsiteY129" fmla="*/ 594144 h 3955299"/>
                <a:gd name="connsiteX130" fmla="*/ 1188287 w 1604187"/>
                <a:gd name="connsiteY130" fmla="*/ 594144 h 3955299"/>
                <a:gd name="connsiteX131" fmla="*/ 1120385 w 1604187"/>
                <a:gd name="connsiteY131" fmla="*/ 653558 h 3955299"/>
                <a:gd name="connsiteX132" fmla="*/ 1120385 w 1604187"/>
                <a:gd name="connsiteY132" fmla="*/ 670534 h 3955299"/>
                <a:gd name="connsiteX133" fmla="*/ 1094922 w 1604187"/>
                <a:gd name="connsiteY133" fmla="*/ 695997 h 3955299"/>
                <a:gd name="connsiteX134" fmla="*/ 1103410 w 1604187"/>
                <a:gd name="connsiteY134" fmla="*/ 704485 h 3955299"/>
                <a:gd name="connsiteX135" fmla="*/ 1077946 w 1604187"/>
                <a:gd name="connsiteY135" fmla="*/ 712972 h 3955299"/>
                <a:gd name="connsiteX136" fmla="*/ 1077946 w 1604187"/>
                <a:gd name="connsiteY136" fmla="*/ 729948 h 3955299"/>
                <a:gd name="connsiteX137" fmla="*/ 1094922 w 1604187"/>
                <a:gd name="connsiteY137" fmla="*/ 746924 h 3955299"/>
                <a:gd name="connsiteX138" fmla="*/ 1103410 w 1604187"/>
                <a:gd name="connsiteY138" fmla="*/ 738436 h 3955299"/>
                <a:gd name="connsiteX139" fmla="*/ 1111897 w 1604187"/>
                <a:gd name="connsiteY139" fmla="*/ 763899 h 3955299"/>
                <a:gd name="connsiteX140" fmla="*/ 1188287 w 1604187"/>
                <a:gd name="connsiteY140" fmla="*/ 806338 h 3955299"/>
                <a:gd name="connsiteX141" fmla="*/ 1230726 w 1604187"/>
                <a:gd name="connsiteY141" fmla="*/ 899703 h 3955299"/>
                <a:gd name="connsiteX142" fmla="*/ 1247702 w 1604187"/>
                <a:gd name="connsiteY142" fmla="*/ 984581 h 3955299"/>
                <a:gd name="connsiteX143" fmla="*/ 1298628 w 1604187"/>
                <a:gd name="connsiteY143" fmla="*/ 1018532 h 3955299"/>
                <a:gd name="connsiteX144" fmla="*/ 1298628 w 1604187"/>
                <a:gd name="connsiteY144" fmla="*/ 1035508 h 3955299"/>
                <a:gd name="connsiteX145" fmla="*/ 1341067 w 1604187"/>
                <a:gd name="connsiteY145" fmla="*/ 1077946 h 3955299"/>
                <a:gd name="connsiteX146" fmla="*/ 1341067 w 1604187"/>
                <a:gd name="connsiteY146" fmla="*/ 1103410 h 3955299"/>
                <a:gd name="connsiteX147" fmla="*/ 1273165 w 1604187"/>
                <a:gd name="connsiteY147" fmla="*/ 1077946 h 3955299"/>
                <a:gd name="connsiteX148" fmla="*/ 1256189 w 1604187"/>
                <a:gd name="connsiteY148" fmla="*/ 1094922 h 3955299"/>
                <a:gd name="connsiteX149" fmla="*/ 1290141 w 1604187"/>
                <a:gd name="connsiteY149" fmla="*/ 1120385 h 3955299"/>
                <a:gd name="connsiteX150" fmla="*/ 1290141 w 1604187"/>
                <a:gd name="connsiteY150" fmla="*/ 1120385 h 3955299"/>
                <a:gd name="connsiteX151" fmla="*/ 1349555 w 1604187"/>
                <a:gd name="connsiteY151" fmla="*/ 1171312 h 3955299"/>
                <a:gd name="connsiteX152" fmla="*/ 1349555 w 1604187"/>
                <a:gd name="connsiteY152" fmla="*/ 1205263 h 3955299"/>
                <a:gd name="connsiteX153" fmla="*/ 1366530 w 1604187"/>
                <a:gd name="connsiteY153" fmla="*/ 1222238 h 3955299"/>
                <a:gd name="connsiteX154" fmla="*/ 1341067 w 1604187"/>
                <a:gd name="connsiteY154" fmla="*/ 1196775 h 3955299"/>
                <a:gd name="connsiteX155" fmla="*/ 1256189 w 1604187"/>
                <a:gd name="connsiteY155" fmla="*/ 1222238 h 3955299"/>
                <a:gd name="connsiteX156" fmla="*/ 1324092 w 1604187"/>
                <a:gd name="connsiteY156" fmla="*/ 1290141 h 3955299"/>
                <a:gd name="connsiteX157" fmla="*/ 1349555 w 1604187"/>
                <a:gd name="connsiteY157" fmla="*/ 1290141 h 3955299"/>
                <a:gd name="connsiteX158" fmla="*/ 1366530 w 1604187"/>
                <a:gd name="connsiteY158" fmla="*/ 1307116 h 3955299"/>
                <a:gd name="connsiteX159" fmla="*/ 1332579 w 1604187"/>
                <a:gd name="connsiteY159" fmla="*/ 1324092 h 3955299"/>
                <a:gd name="connsiteX160" fmla="*/ 1349555 w 1604187"/>
                <a:gd name="connsiteY160" fmla="*/ 1341067 h 3955299"/>
                <a:gd name="connsiteX161" fmla="*/ 1349555 w 1604187"/>
                <a:gd name="connsiteY161" fmla="*/ 1383506 h 3955299"/>
                <a:gd name="connsiteX162" fmla="*/ 1298628 w 1604187"/>
                <a:gd name="connsiteY162" fmla="*/ 500778 h 3955299"/>
                <a:gd name="connsiteX163" fmla="*/ 1298628 w 1604187"/>
                <a:gd name="connsiteY163" fmla="*/ 500778 h 3955299"/>
                <a:gd name="connsiteX164" fmla="*/ 1298628 w 1604187"/>
                <a:gd name="connsiteY164" fmla="*/ 500778 h 3955299"/>
                <a:gd name="connsiteX165" fmla="*/ 1298628 w 1604187"/>
                <a:gd name="connsiteY165" fmla="*/ 500778 h 3955299"/>
                <a:gd name="connsiteX166" fmla="*/ 1383506 w 1604187"/>
                <a:gd name="connsiteY166" fmla="*/ 186731 h 3955299"/>
                <a:gd name="connsiteX167" fmla="*/ 1358043 w 1604187"/>
                <a:gd name="connsiteY167" fmla="*/ 212194 h 3955299"/>
                <a:gd name="connsiteX168" fmla="*/ 1358043 w 1604187"/>
                <a:gd name="connsiteY168" fmla="*/ 229170 h 3955299"/>
                <a:gd name="connsiteX169" fmla="*/ 1349555 w 1604187"/>
                <a:gd name="connsiteY169" fmla="*/ 220682 h 3955299"/>
                <a:gd name="connsiteX170" fmla="*/ 1332579 w 1604187"/>
                <a:gd name="connsiteY170" fmla="*/ 237657 h 3955299"/>
                <a:gd name="connsiteX171" fmla="*/ 1324092 w 1604187"/>
                <a:gd name="connsiteY171" fmla="*/ 229170 h 3955299"/>
                <a:gd name="connsiteX172" fmla="*/ 1324092 w 1604187"/>
                <a:gd name="connsiteY172" fmla="*/ 246145 h 3955299"/>
                <a:gd name="connsiteX173" fmla="*/ 1273165 w 1604187"/>
                <a:gd name="connsiteY173" fmla="*/ 263121 h 3955299"/>
                <a:gd name="connsiteX174" fmla="*/ 1264677 w 1604187"/>
                <a:gd name="connsiteY174" fmla="*/ 254633 h 3955299"/>
                <a:gd name="connsiteX175" fmla="*/ 1264677 w 1604187"/>
                <a:gd name="connsiteY175" fmla="*/ 237657 h 3955299"/>
                <a:gd name="connsiteX176" fmla="*/ 1307116 w 1604187"/>
                <a:gd name="connsiteY176" fmla="*/ 229170 h 3955299"/>
                <a:gd name="connsiteX177" fmla="*/ 1307116 w 1604187"/>
                <a:gd name="connsiteY177" fmla="*/ 195219 h 3955299"/>
                <a:gd name="connsiteX178" fmla="*/ 1324092 w 1604187"/>
                <a:gd name="connsiteY178" fmla="*/ 195219 h 3955299"/>
                <a:gd name="connsiteX179" fmla="*/ 1281653 w 1604187"/>
                <a:gd name="connsiteY179" fmla="*/ 186731 h 3955299"/>
                <a:gd name="connsiteX180" fmla="*/ 1273165 w 1604187"/>
                <a:gd name="connsiteY180" fmla="*/ 161268 h 3955299"/>
                <a:gd name="connsiteX181" fmla="*/ 1298628 w 1604187"/>
                <a:gd name="connsiteY181" fmla="*/ 152780 h 3955299"/>
                <a:gd name="connsiteX182" fmla="*/ 1315604 w 1604187"/>
                <a:gd name="connsiteY182" fmla="*/ 118829 h 3955299"/>
                <a:gd name="connsiteX183" fmla="*/ 1332579 w 1604187"/>
                <a:gd name="connsiteY183" fmla="*/ 118829 h 3955299"/>
                <a:gd name="connsiteX184" fmla="*/ 1349555 w 1604187"/>
                <a:gd name="connsiteY184" fmla="*/ 84878 h 3955299"/>
                <a:gd name="connsiteX185" fmla="*/ 1341067 w 1604187"/>
                <a:gd name="connsiteY185" fmla="*/ 76390 h 3955299"/>
                <a:gd name="connsiteX186" fmla="*/ 1358043 w 1604187"/>
                <a:gd name="connsiteY186" fmla="*/ 76390 h 3955299"/>
                <a:gd name="connsiteX187" fmla="*/ 1375018 w 1604187"/>
                <a:gd name="connsiteY187" fmla="*/ 42439 h 3955299"/>
                <a:gd name="connsiteX188" fmla="*/ 1332579 w 1604187"/>
                <a:gd name="connsiteY188" fmla="*/ 0 h 3955299"/>
                <a:gd name="connsiteX189" fmla="*/ 1256189 w 1604187"/>
                <a:gd name="connsiteY189" fmla="*/ 0 h 3955299"/>
                <a:gd name="connsiteX190" fmla="*/ 1256189 w 1604187"/>
                <a:gd name="connsiteY190" fmla="*/ 16976 h 3955299"/>
                <a:gd name="connsiteX191" fmla="*/ 1239214 w 1604187"/>
                <a:gd name="connsiteY191" fmla="*/ 16976 h 3955299"/>
                <a:gd name="connsiteX192" fmla="*/ 1205263 w 1604187"/>
                <a:gd name="connsiteY192" fmla="*/ 84878 h 3955299"/>
                <a:gd name="connsiteX193" fmla="*/ 1171312 w 1604187"/>
                <a:gd name="connsiteY193" fmla="*/ 101853 h 3955299"/>
                <a:gd name="connsiteX194" fmla="*/ 1162824 w 1604187"/>
                <a:gd name="connsiteY194" fmla="*/ 93365 h 3955299"/>
                <a:gd name="connsiteX195" fmla="*/ 1111897 w 1604187"/>
                <a:gd name="connsiteY195" fmla="*/ 118829 h 3955299"/>
                <a:gd name="connsiteX196" fmla="*/ 1111897 w 1604187"/>
                <a:gd name="connsiteY196" fmla="*/ 135804 h 3955299"/>
                <a:gd name="connsiteX197" fmla="*/ 1094922 w 1604187"/>
                <a:gd name="connsiteY197" fmla="*/ 135804 h 3955299"/>
                <a:gd name="connsiteX198" fmla="*/ 1094922 w 1604187"/>
                <a:gd name="connsiteY198" fmla="*/ 178243 h 3955299"/>
                <a:gd name="connsiteX199" fmla="*/ 1052483 w 1604187"/>
                <a:gd name="connsiteY199" fmla="*/ 220682 h 3955299"/>
                <a:gd name="connsiteX200" fmla="*/ 1027020 w 1604187"/>
                <a:gd name="connsiteY200" fmla="*/ 212194 h 3955299"/>
                <a:gd name="connsiteX201" fmla="*/ 1010044 w 1604187"/>
                <a:gd name="connsiteY201" fmla="*/ 246145 h 3955299"/>
                <a:gd name="connsiteX202" fmla="*/ 967605 w 1604187"/>
                <a:gd name="connsiteY202" fmla="*/ 203706 h 3955299"/>
                <a:gd name="connsiteX203" fmla="*/ 950630 w 1604187"/>
                <a:gd name="connsiteY203" fmla="*/ 220682 h 3955299"/>
                <a:gd name="connsiteX204" fmla="*/ 950630 w 1604187"/>
                <a:gd name="connsiteY204" fmla="*/ 254633 h 3955299"/>
                <a:gd name="connsiteX205" fmla="*/ 942142 w 1604187"/>
                <a:gd name="connsiteY205" fmla="*/ 246145 h 3955299"/>
                <a:gd name="connsiteX206" fmla="*/ 925167 w 1604187"/>
                <a:gd name="connsiteY206" fmla="*/ 280096 h 3955299"/>
                <a:gd name="connsiteX207" fmla="*/ 942142 w 1604187"/>
                <a:gd name="connsiteY207" fmla="*/ 314047 h 3955299"/>
                <a:gd name="connsiteX208" fmla="*/ 959118 w 1604187"/>
                <a:gd name="connsiteY208" fmla="*/ 305560 h 3955299"/>
                <a:gd name="connsiteX209" fmla="*/ 959118 w 1604187"/>
                <a:gd name="connsiteY209" fmla="*/ 331023 h 3955299"/>
                <a:gd name="connsiteX210" fmla="*/ 1018532 w 1604187"/>
                <a:gd name="connsiteY210" fmla="*/ 347998 h 3955299"/>
                <a:gd name="connsiteX211" fmla="*/ 1043995 w 1604187"/>
                <a:gd name="connsiteY211" fmla="*/ 339511 h 3955299"/>
                <a:gd name="connsiteX212" fmla="*/ 1077946 w 1604187"/>
                <a:gd name="connsiteY212" fmla="*/ 381950 h 3955299"/>
                <a:gd name="connsiteX213" fmla="*/ 1086434 w 1604187"/>
                <a:gd name="connsiteY213" fmla="*/ 373462 h 3955299"/>
                <a:gd name="connsiteX214" fmla="*/ 1086434 w 1604187"/>
                <a:gd name="connsiteY214" fmla="*/ 390437 h 3955299"/>
                <a:gd name="connsiteX215" fmla="*/ 1060971 w 1604187"/>
                <a:gd name="connsiteY215" fmla="*/ 398925 h 3955299"/>
                <a:gd name="connsiteX216" fmla="*/ 1052483 w 1604187"/>
                <a:gd name="connsiteY216" fmla="*/ 415901 h 3955299"/>
                <a:gd name="connsiteX217" fmla="*/ 1060971 w 1604187"/>
                <a:gd name="connsiteY217" fmla="*/ 441364 h 3955299"/>
                <a:gd name="connsiteX218" fmla="*/ 1077946 w 1604187"/>
                <a:gd name="connsiteY218" fmla="*/ 441364 h 3955299"/>
                <a:gd name="connsiteX219" fmla="*/ 1094922 w 1604187"/>
                <a:gd name="connsiteY219" fmla="*/ 466827 h 3955299"/>
                <a:gd name="connsiteX220" fmla="*/ 1137361 w 1604187"/>
                <a:gd name="connsiteY220" fmla="*/ 458339 h 3955299"/>
                <a:gd name="connsiteX221" fmla="*/ 1137361 w 1604187"/>
                <a:gd name="connsiteY221" fmla="*/ 432876 h 3955299"/>
                <a:gd name="connsiteX222" fmla="*/ 1154336 w 1604187"/>
                <a:gd name="connsiteY222" fmla="*/ 432876 h 3955299"/>
                <a:gd name="connsiteX223" fmla="*/ 1179800 w 1604187"/>
                <a:gd name="connsiteY223" fmla="*/ 407413 h 3955299"/>
                <a:gd name="connsiteX224" fmla="*/ 1179800 w 1604187"/>
                <a:gd name="connsiteY224" fmla="*/ 390437 h 3955299"/>
                <a:gd name="connsiteX225" fmla="*/ 1230726 w 1604187"/>
                <a:gd name="connsiteY225" fmla="*/ 373462 h 3955299"/>
                <a:gd name="connsiteX226" fmla="*/ 1281653 w 1604187"/>
                <a:gd name="connsiteY226" fmla="*/ 407413 h 3955299"/>
                <a:gd name="connsiteX227" fmla="*/ 1290141 w 1604187"/>
                <a:gd name="connsiteY227" fmla="*/ 398925 h 3955299"/>
                <a:gd name="connsiteX228" fmla="*/ 1307116 w 1604187"/>
                <a:gd name="connsiteY228" fmla="*/ 424388 h 3955299"/>
                <a:gd name="connsiteX229" fmla="*/ 1358043 w 1604187"/>
                <a:gd name="connsiteY229" fmla="*/ 407413 h 3955299"/>
                <a:gd name="connsiteX230" fmla="*/ 1375018 w 1604187"/>
                <a:gd name="connsiteY230" fmla="*/ 424388 h 3955299"/>
                <a:gd name="connsiteX231" fmla="*/ 1417457 w 1604187"/>
                <a:gd name="connsiteY231" fmla="*/ 432876 h 3955299"/>
                <a:gd name="connsiteX232" fmla="*/ 1391994 w 1604187"/>
                <a:gd name="connsiteY232" fmla="*/ 475315 h 3955299"/>
                <a:gd name="connsiteX233" fmla="*/ 1408969 w 1604187"/>
                <a:gd name="connsiteY233" fmla="*/ 466827 h 3955299"/>
                <a:gd name="connsiteX234" fmla="*/ 1400482 w 1604187"/>
                <a:gd name="connsiteY234" fmla="*/ 492290 h 3955299"/>
                <a:gd name="connsiteX235" fmla="*/ 1391994 w 1604187"/>
                <a:gd name="connsiteY235" fmla="*/ 483803 h 3955299"/>
                <a:gd name="connsiteX236" fmla="*/ 1375018 w 1604187"/>
                <a:gd name="connsiteY236" fmla="*/ 500778 h 3955299"/>
                <a:gd name="connsiteX237" fmla="*/ 1341067 w 1604187"/>
                <a:gd name="connsiteY237" fmla="*/ 483803 h 3955299"/>
                <a:gd name="connsiteX238" fmla="*/ 1307116 w 1604187"/>
                <a:gd name="connsiteY238" fmla="*/ 509266 h 3955299"/>
                <a:gd name="connsiteX239" fmla="*/ 1298628 w 1604187"/>
                <a:gd name="connsiteY239" fmla="*/ 500778 h 3955299"/>
                <a:gd name="connsiteX240" fmla="*/ 1298628 w 1604187"/>
                <a:gd name="connsiteY240" fmla="*/ 500778 h 3955299"/>
                <a:gd name="connsiteX241" fmla="*/ 1298628 w 1604187"/>
                <a:gd name="connsiteY241" fmla="*/ 500778 h 3955299"/>
                <a:gd name="connsiteX242" fmla="*/ 1332579 w 1604187"/>
                <a:gd name="connsiteY242" fmla="*/ 1391994 h 3955299"/>
                <a:gd name="connsiteX243" fmla="*/ 1332579 w 1604187"/>
                <a:gd name="connsiteY243" fmla="*/ 1391994 h 3955299"/>
                <a:gd name="connsiteX244" fmla="*/ 1332579 w 1604187"/>
                <a:gd name="connsiteY244" fmla="*/ 1391994 h 3955299"/>
                <a:gd name="connsiteX245" fmla="*/ 1332579 w 1604187"/>
                <a:gd name="connsiteY245" fmla="*/ 1391994 h 3955299"/>
                <a:gd name="connsiteX246" fmla="*/ 1332579 w 1604187"/>
                <a:gd name="connsiteY246" fmla="*/ 1391994 h 3955299"/>
                <a:gd name="connsiteX247" fmla="*/ 1332579 w 1604187"/>
                <a:gd name="connsiteY247" fmla="*/ 1391994 h 3955299"/>
                <a:gd name="connsiteX248" fmla="*/ 1349555 w 1604187"/>
                <a:gd name="connsiteY248" fmla="*/ 1383506 h 3955299"/>
                <a:gd name="connsiteX249" fmla="*/ 1332579 w 1604187"/>
                <a:gd name="connsiteY249" fmla="*/ 1391994 h 3955299"/>
                <a:gd name="connsiteX250" fmla="*/ 1349555 w 1604187"/>
                <a:gd name="connsiteY250" fmla="*/ 1383506 h 3955299"/>
                <a:gd name="connsiteX251" fmla="*/ 1349555 w 1604187"/>
                <a:gd name="connsiteY251" fmla="*/ 1383506 h 3955299"/>
                <a:gd name="connsiteX252" fmla="*/ 1366530 w 1604187"/>
                <a:gd name="connsiteY252" fmla="*/ 1290141 h 3955299"/>
                <a:gd name="connsiteX253" fmla="*/ 1366530 w 1604187"/>
                <a:gd name="connsiteY253" fmla="*/ 1290141 h 3955299"/>
                <a:gd name="connsiteX254" fmla="*/ 1366530 w 1604187"/>
                <a:gd name="connsiteY254" fmla="*/ 1290141 h 3955299"/>
                <a:gd name="connsiteX255" fmla="*/ 1366530 w 1604187"/>
                <a:gd name="connsiteY255" fmla="*/ 1290141 h 3955299"/>
                <a:gd name="connsiteX256" fmla="*/ 1366530 w 1604187"/>
                <a:gd name="connsiteY256" fmla="*/ 1290141 h 3955299"/>
                <a:gd name="connsiteX257" fmla="*/ 1366530 w 1604187"/>
                <a:gd name="connsiteY257" fmla="*/ 1290141 h 3955299"/>
                <a:gd name="connsiteX258" fmla="*/ 1383506 w 1604187"/>
                <a:gd name="connsiteY258" fmla="*/ 1298628 h 3955299"/>
                <a:gd name="connsiteX259" fmla="*/ 1366530 w 1604187"/>
                <a:gd name="connsiteY259" fmla="*/ 1290141 h 3955299"/>
                <a:gd name="connsiteX260" fmla="*/ 1366530 w 1604187"/>
                <a:gd name="connsiteY260" fmla="*/ 1290141 h 3955299"/>
                <a:gd name="connsiteX261" fmla="*/ 1349555 w 1604187"/>
                <a:gd name="connsiteY261" fmla="*/ 1290141 h 3955299"/>
                <a:gd name="connsiteX262" fmla="*/ 1341067 w 1604187"/>
                <a:gd name="connsiteY262" fmla="*/ 1273165 h 3955299"/>
                <a:gd name="connsiteX263" fmla="*/ 1375018 w 1604187"/>
                <a:gd name="connsiteY263" fmla="*/ 1273165 h 3955299"/>
                <a:gd name="connsiteX264" fmla="*/ 1383506 w 1604187"/>
                <a:gd name="connsiteY264" fmla="*/ 1298628 h 3955299"/>
                <a:gd name="connsiteX265" fmla="*/ 1383506 w 1604187"/>
                <a:gd name="connsiteY265" fmla="*/ 1298628 h 3955299"/>
                <a:gd name="connsiteX266" fmla="*/ 1383506 w 1604187"/>
                <a:gd name="connsiteY266" fmla="*/ 1298628 h 3955299"/>
                <a:gd name="connsiteX267" fmla="*/ 1383506 w 1604187"/>
                <a:gd name="connsiteY267" fmla="*/ 1264677 h 3955299"/>
                <a:gd name="connsiteX268" fmla="*/ 1391994 w 1604187"/>
                <a:gd name="connsiteY268" fmla="*/ 1256190 h 3955299"/>
                <a:gd name="connsiteX269" fmla="*/ 1383506 w 1604187"/>
                <a:gd name="connsiteY269" fmla="*/ 1264677 h 3955299"/>
                <a:gd name="connsiteX270" fmla="*/ 1383506 w 1604187"/>
                <a:gd name="connsiteY270" fmla="*/ 1264677 h 3955299"/>
                <a:gd name="connsiteX271" fmla="*/ 1375018 w 1604187"/>
                <a:gd name="connsiteY271" fmla="*/ 1256190 h 3955299"/>
                <a:gd name="connsiteX272" fmla="*/ 1383506 w 1604187"/>
                <a:gd name="connsiteY272" fmla="*/ 1264677 h 3955299"/>
                <a:gd name="connsiteX273" fmla="*/ 1383506 w 1604187"/>
                <a:gd name="connsiteY273" fmla="*/ 186731 h 3955299"/>
                <a:gd name="connsiteX274" fmla="*/ 1383506 w 1604187"/>
                <a:gd name="connsiteY274" fmla="*/ 186731 h 3955299"/>
                <a:gd name="connsiteX275" fmla="*/ 1578725 w 1604187"/>
                <a:gd name="connsiteY275" fmla="*/ 93365 h 3955299"/>
                <a:gd name="connsiteX276" fmla="*/ 1578725 w 1604187"/>
                <a:gd name="connsiteY276" fmla="*/ 110341 h 3955299"/>
                <a:gd name="connsiteX277" fmla="*/ 1553261 w 1604187"/>
                <a:gd name="connsiteY277" fmla="*/ 135804 h 3955299"/>
                <a:gd name="connsiteX278" fmla="*/ 1476871 w 1604187"/>
                <a:gd name="connsiteY278" fmla="*/ 135804 h 3955299"/>
                <a:gd name="connsiteX279" fmla="*/ 1383506 w 1604187"/>
                <a:gd name="connsiteY279" fmla="*/ 186731 h 3955299"/>
                <a:gd name="connsiteX280" fmla="*/ 1391994 w 1604187"/>
                <a:gd name="connsiteY280" fmla="*/ 1205263 h 3955299"/>
                <a:gd name="connsiteX281" fmla="*/ 1391994 w 1604187"/>
                <a:gd name="connsiteY281" fmla="*/ 1205263 h 3955299"/>
                <a:gd name="connsiteX282" fmla="*/ 1391994 w 1604187"/>
                <a:gd name="connsiteY282" fmla="*/ 1205263 h 3955299"/>
                <a:gd name="connsiteX283" fmla="*/ 1400482 w 1604187"/>
                <a:gd name="connsiteY283" fmla="*/ 1213751 h 3955299"/>
                <a:gd name="connsiteX284" fmla="*/ 1391994 w 1604187"/>
                <a:gd name="connsiteY284" fmla="*/ 1205263 h 3955299"/>
                <a:gd name="connsiteX285" fmla="*/ 1408969 w 1604187"/>
                <a:gd name="connsiteY285" fmla="*/ 1196775 h 3955299"/>
                <a:gd name="connsiteX286" fmla="*/ 1408969 w 1604187"/>
                <a:gd name="connsiteY286" fmla="*/ 1196775 h 3955299"/>
                <a:gd name="connsiteX287" fmla="*/ 76390 w 1604187"/>
                <a:gd name="connsiteY287" fmla="*/ 2189844 h 3955299"/>
                <a:gd name="connsiteX288" fmla="*/ 76390 w 1604187"/>
                <a:gd name="connsiteY288" fmla="*/ 2189844 h 3955299"/>
                <a:gd name="connsiteX289" fmla="*/ 101853 w 1604187"/>
                <a:gd name="connsiteY289" fmla="*/ 2249258 h 3955299"/>
                <a:gd name="connsiteX290" fmla="*/ 101853 w 1604187"/>
                <a:gd name="connsiteY290" fmla="*/ 2249258 h 3955299"/>
                <a:gd name="connsiteX291" fmla="*/ 135804 w 1604187"/>
                <a:gd name="connsiteY291" fmla="*/ 2368087 h 3955299"/>
                <a:gd name="connsiteX292" fmla="*/ 135804 w 1604187"/>
                <a:gd name="connsiteY292" fmla="*/ 2368087 h 3955299"/>
                <a:gd name="connsiteX293" fmla="*/ 135804 w 1604187"/>
                <a:gd name="connsiteY293" fmla="*/ 3615789 h 3955299"/>
                <a:gd name="connsiteX294" fmla="*/ 178243 w 1604187"/>
                <a:gd name="connsiteY294" fmla="*/ 3598813 h 3955299"/>
                <a:gd name="connsiteX295" fmla="*/ 161268 w 1604187"/>
                <a:gd name="connsiteY295" fmla="*/ 3598813 h 3955299"/>
                <a:gd name="connsiteX296" fmla="*/ 144292 w 1604187"/>
                <a:gd name="connsiteY296" fmla="*/ 3624277 h 3955299"/>
                <a:gd name="connsiteX297" fmla="*/ 135804 w 1604187"/>
                <a:gd name="connsiteY297" fmla="*/ 3615789 h 3955299"/>
                <a:gd name="connsiteX298" fmla="*/ 152780 w 1604187"/>
                <a:gd name="connsiteY298" fmla="*/ 2546330 h 3955299"/>
                <a:gd name="connsiteX299" fmla="*/ 59414 w 1604187"/>
                <a:gd name="connsiteY299" fmla="*/ 2512379 h 3955299"/>
                <a:gd name="connsiteX300" fmla="*/ 59414 w 1604187"/>
                <a:gd name="connsiteY300" fmla="*/ 2427501 h 3955299"/>
                <a:gd name="connsiteX301" fmla="*/ 127316 w 1604187"/>
                <a:gd name="connsiteY301" fmla="*/ 2368087 h 3955299"/>
                <a:gd name="connsiteX302" fmla="*/ 263121 w 1604187"/>
                <a:gd name="connsiteY302" fmla="*/ 2342624 h 3955299"/>
                <a:gd name="connsiteX303" fmla="*/ 288584 w 1604187"/>
                <a:gd name="connsiteY303" fmla="*/ 2359599 h 3955299"/>
                <a:gd name="connsiteX304" fmla="*/ 297072 w 1604187"/>
                <a:gd name="connsiteY304" fmla="*/ 2393550 h 3955299"/>
                <a:gd name="connsiteX305" fmla="*/ 254633 w 1604187"/>
                <a:gd name="connsiteY305" fmla="*/ 2427501 h 3955299"/>
                <a:gd name="connsiteX306" fmla="*/ 237657 w 1604187"/>
                <a:gd name="connsiteY306" fmla="*/ 2486916 h 3955299"/>
                <a:gd name="connsiteX307" fmla="*/ 152780 w 1604187"/>
                <a:gd name="connsiteY307" fmla="*/ 2546330 h 3955299"/>
                <a:gd name="connsiteX308" fmla="*/ 186731 w 1604187"/>
                <a:gd name="connsiteY308" fmla="*/ 3564862 h 3955299"/>
                <a:gd name="connsiteX309" fmla="*/ 195219 w 1604187"/>
                <a:gd name="connsiteY309" fmla="*/ 3556374 h 3955299"/>
                <a:gd name="connsiteX310" fmla="*/ 186731 w 1604187"/>
                <a:gd name="connsiteY310" fmla="*/ 3564862 h 3955299"/>
                <a:gd name="connsiteX311" fmla="*/ 229170 w 1604187"/>
                <a:gd name="connsiteY311" fmla="*/ 2283209 h 3955299"/>
                <a:gd name="connsiteX312" fmla="*/ 229170 w 1604187"/>
                <a:gd name="connsiteY312" fmla="*/ 2283209 h 3955299"/>
                <a:gd name="connsiteX313" fmla="*/ 229170 w 1604187"/>
                <a:gd name="connsiteY313" fmla="*/ 2240771 h 3955299"/>
                <a:gd name="connsiteX314" fmla="*/ 229170 w 1604187"/>
                <a:gd name="connsiteY314" fmla="*/ 2240771 h 3955299"/>
                <a:gd name="connsiteX315" fmla="*/ 237657 w 1604187"/>
                <a:gd name="connsiteY315" fmla="*/ 3573350 h 3955299"/>
                <a:gd name="connsiteX316" fmla="*/ 237657 w 1604187"/>
                <a:gd name="connsiteY316" fmla="*/ 3573350 h 3955299"/>
                <a:gd name="connsiteX317" fmla="*/ 237657 w 1604187"/>
                <a:gd name="connsiteY317" fmla="*/ 3539399 h 3955299"/>
                <a:gd name="connsiteX318" fmla="*/ 246145 w 1604187"/>
                <a:gd name="connsiteY318" fmla="*/ 3547887 h 3955299"/>
                <a:gd name="connsiteX319" fmla="*/ 237657 w 1604187"/>
                <a:gd name="connsiteY319" fmla="*/ 3539399 h 3955299"/>
                <a:gd name="connsiteX320" fmla="*/ 246145 w 1604187"/>
                <a:gd name="connsiteY320" fmla="*/ 2249258 h 3955299"/>
                <a:gd name="connsiteX321" fmla="*/ 229170 w 1604187"/>
                <a:gd name="connsiteY321" fmla="*/ 2232283 h 3955299"/>
                <a:gd name="connsiteX322" fmla="*/ 246145 w 1604187"/>
                <a:gd name="connsiteY322" fmla="*/ 2232283 h 3955299"/>
                <a:gd name="connsiteX323" fmla="*/ 246145 w 1604187"/>
                <a:gd name="connsiteY323" fmla="*/ 2249258 h 3955299"/>
                <a:gd name="connsiteX324" fmla="*/ 246145 w 1604187"/>
                <a:gd name="connsiteY324" fmla="*/ 2325648 h 3955299"/>
                <a:gd name="connsiteX325" fmla="*/ 246145 w 1604187"/>
                <a:gd name="connsiteY325" fmla="*/ 2325648 h 3955299"/>
                <a:gd name="connsiteX326" fmla="*/ 254633 w 1604187"/>
                <a:gd name="connsiteY326" fmla="*/ 3556374 h 3955299"/>
                <a:gd name="connsiteX327" fmla="*/ 254633 w 1604187"/>
                <a:gd name="connsiteY327" fmla="*/ 3556374 h 3955299"/>
                <a:gd name="connsiteX328" fmla="*/ 254633 w 1604187"/>
                <a:gd name="connsiteY328" fmla="*/ 2257746 h 3955299"/>
                <a:gd name="connsiteX329" fmla="*/ 246145 w 1604187"/>
                <a:gd name="connsiteY329" fmla="*/ 2266234 h 3955299"/>
                <a:gd name="connsiteX330" fmla="*/ 254633 w 1604187"/>
                <a:gd name="connsiteY330" fmla="*/ 2257746 h 3955299"/>
                <a:gd name="connsiteX331" fmla="*/ 305560 w 1604187"/>
                <a:gd name="connsiteY331" fmla="*/ 2783988 h 3955299"/>
                <a:gd name="connsiteX332" fmla="*/ 305560 w 1604187"/>
                <a:gd name="connsiteY332" fmla="*/ 2783988 h 3955299"/>
                <a:gd name="connsiteX333" fmla="*/ 331023 w 1604187"/>
                <a:gd name="connsiteY333" fmla="*/ 2656671 h 3955299"/>
                <a:gd name="connsiteX334" fmla="*/ 339511 w 1604187"/>
                <a:gd name="connsiteY334" fmla="*/ 2648183 h 3955299"/>
                <a:gd name="connsiteX335" fmla="*/ 331023 w 1604187"/>
                <a:gd name="connsiteY335" fmla="*/ 2656671 h 3955299"/>
                <a:gd name="connsiteX336" fmla="*/ 331023 w 1604187"/>
                <a:gd name="connsiteY336" fmla="*/ 3505448 h 3955299"/>
                <a:gd name="connsiteX337" fmla="*/ 339511 w 1604187"/>
                <a:gd name="connsiteY337" fmla="*/ 3496960 h 3955299"/>
                <a:gd name="connsiteX338" fmla="*/ 331023 w 1604187"/>
                <a:gd name="connsiteY338" fmla="*/ 3505448 h 3955299"/>
                <a:gd name="connsiteX339" fmla="*/ 339511 w 1604187"/>
                <a:gd name="connsiteY339" fmla="*/ 2716086 h 3955299"/>
                <a:gd name="connsiteX340" fmla="*/ 339511 w 1604187"/>
                <a:gd name="connsiteY340" fmla="*/ 2716086 h 3955299"/>
                <a:gd name="connsiteX341" fmla="*/ 339511 w 1604187"/>
                <a:gd name="connsiteY341" fmla="*/ 3429058 h 3955299"/>
                <a:gd name="connsiteX342" fmla="*/ 339511 w 1604187"/>
                <a:gd name="connsiteY342" fmla="*/ 3429058 h 3955299"/>
                <a:gd name="connsiteX343" fmla="*/ 339511 w 1604187"/>
                <a:gd name="connsiteY343" fmla="*/ 3598813 h 3955299"/>
                <a:gd name="connsiteX344" fmla="*/ 347998 w 1604187"/>
                <a:gd name="connsiteY344" fmla="*/ 3590326 h 3955299"/>
                <a:gd name="connsiteX345" fmla="*/ 339511 w 1604187"/>
                <a:gd name="connsiteY345" fmla="*/ 3598813 h 3955299"/>
                <a:gd name="connsiteX346" fmla="*/ 339511 w 1604187"/>
                <a:gd name="connsiteY346" fmla="*/ 3573350 h 3955299"/>
                <a:gd name="connsiteX347" fmla="*/ 347998 w 1604187"/>
                <a:gd name="connsiteY347" fmla="*/ 3564862 h 3955299"/>
                <a:gd name="connsiteX348" fmla="*/ 339511 w 1604187"/>
                <a:gd name="connsiteY348" fmla="*/ 3573350 h 3955299"/>
                <a:gd name="connsiteX349" fmla="*/ 339511 w 1604187"/>
                <a:gd name="connsiteY349" fmla="*/ 2716086 h 3955299"/>
                <a:gd name="connsiteX350" fmla="*/ 339511 w 1604187"/>
                <a:gd name="connsiteY350" fmla="*/ 2716086 h 3955299"/>
                <a:gd name="connsiteX351" fmla="*/ 347998 w 1604187"/>
                <a:gd name="connsiteY351" fmla="*/ 2707598 h 3955299"/>
                <a:gd name="connsiteX352" fmla="*/ 347998 w 1604187"/>
                <a:gd name="connsiteY352" fmla="*/ 2707598 h 3955299"/>
                <a:gd name="connsiteX353" fmla="*/ 347998 w 1604187"/>
                <a:gd name="connsiteY353" fmla="*/ 3564862 h 3955299"/>
                <a:gd name="connsiteX354" fmla="*/ 356486 w 1604187"/>
                <a:gd name="connsiteY354" fmla="*/ 3556374 h 3955299"/>
                <a:gd name="connsiteX355" fmla="*/ 347998 w 1604187"/>
                <a:gd name="connsiteY355" fmla="*/ 3564862 h 3955299"/>
                <a:gd name="connsiteX356" fmla="*/ 347998 w 1604187"/>
                <a:gd name="connsiteY356" fmla="*/ 2733061 h 3955299"/>
                <a:gd name="connsiteX357" fmla="*/ 347998 w 1604187"/>
                <a:gd name="connsiteY357" fmla="*/ 2750037 h 3955299"/>
                <a:gd name="connsiteX358" fmla="*/ 347998 w 1604187"/>
                <a:gd name="connsiteY358" fmla="*/ 2733061 h 3955299"/>
                <a:gd name="connsiteX359" fmla="*/ 347998 w 1604187"/>
                <a:gd name="connsiteY359" fmla="*/ 3488472 h 3955299"/>
                <a:gd name="connsiteX360" fmla="*/ 347998 w 1604187"/>
                <a:gd name="connsiteY360" fmla="*/ 3488472 h 3955299"/>
                <a:gd name="connsiteX361" fmla="*/ 347998 w 1604187"/>
                <a:gd name="connsiteY361" fmla="*/ 2707598 h 3955299"/>
                <a:gd name="connsiteX362" fmla="*/ 347998 w 1604187"/>
                <a:gd name="connsiteY362" fmla="*/ 2707598 h 3955299"/>
                <a:gd name="connsiteX363" fmla="*/ 356486 w 1604187"/>
                <a:gd name="connsiteY363" fmla="*/ 3590326 h 3955299"/>
                <a:gd name="connsiteX364" fmla="*/ 356486 w 1604187"/>
                <a:gd name="connsiteY364" fmla="*/ 3590326 h 3955299"/>
                <a:gd name="connsiteX365" fmla="*/ 356486 w 1604187"/>
                <a:gd name="connsiteY365" fmla="*/ 2707598 h 3955299"/>
                <a:gd name="connsiteX366" fmla="*/ 356486 w 1604187"/>
                <a:gd name="connsiteY366" fmla="*/ 2707598 h 3955299"/>
                <a:gd name="connsiteX367" fmla="*/ 356486 w 1604187"/>
                <a:gd name="connsiteY367" fmla="*/ 2741549 h 3955299"/>
                <a:gd name="connsiteX368" fmla="*/ 364974 w 1604187"/>
                <a:gd name="connsiteY368" fmla="*/ 2733061 h 3955299"/>
                <a:gd name="connsiteX369" fmla="*/ 356486 w 1604187"/>
                <a:gd name="connsiteY369" fmla="*/ 2741549 h 3955299"/>
                <a:gd name="connsiteX370" fmla="*/ 356486 w 1604187"/>
                <a:gd name="connsiteY370" fmla="*/ 2716086 h 3955299"/>
                <a:gd name="connsiteX371" fmla="*/ 364974 w 1604187"/>
                <a:gd name="connsiteY371" fmla="*/ 2707598 h 3955299"/>
                <a:gd name="connsiteX372" fmla="*/ 356486 w 1604187"/>
                <a:gd name="connsiteY372" fmla="*/ 2716086 h 3955299"/>
                <a:gd name="connsiteX373" fmla="*/ 364974 w 1604187"/>
                <a:gd name="connsiteY373" fmla="*/ 2758524 h 3955299"/>
                <a:gd name="connsiteX374" fmla="*/ 364974 w 1604187"/>
                <a:gd name="connsiteY374" fmla="*/ 2758524 h 3955299"/>
                <a:gd name="connsiteX375" fmla="*/ 373462 w 1604187"/>
                <a:gd name="connsiteY375" fmla="*/ 3547887 h 3955299"/>
                <a:gd name="connsiteX376" fmla="*/ 390437 w 1604187"/>
                <a:gd name="connsiteY376" fmla="*/ 3547887 h 3955299"/>
                <a:gd name="connsiteX377" fmla="*/ 373462 w 1604187"/>
                <a:gd name="connsiteY377" fmla="*/ 3547887 h 3955299"/>
                <a:gd name="connsiteX378" fmla="*/ 381950 w 1604187"/>
                <a:gd name="connsiteY378" fmla="*/ 2733061 h 3955299"/>
                <a:gd name="connsiteX379" fmla="*/ 390437 w 1604187"/>
                <a:gd name="connsiteY379" fmla="*/ 2724573 h 3955299"/>
                <a:gd name="connsiteX380" fmla="*/ 381950 w 1604187"/>
                <a:gd name="connsiteY380" fmla="*/ 2733061 h 3955299"/>
                <a:gd name="connsiteX381" fmla="*/ 381950 w 1604187"/>
                <a:gd name="connsiteY381" fmla="*/ 3955299 h 3955299"/>
                <a:gd name="connsiteX382" fmla="*/ 381950 w 1604187"/>
                <a:gd name="connsiteY382" fmla="*/ 3955299 h 3955299"/>
                <a:gd name="connsiteX383" fmla="*/ 407413 w 1604187"/>
                <a:gd name="connsiteY383" fmla="*/ 3471497 h 3955299"/>
                <a:gd name="connsiteX384" fmla="*/ 407413 w 1604187"/>
                <a:gd name="connsiteY384" fmla="*/ 3471497 h 3955299"/>
                <a:gd name="connsiteX385" fmla="*/ 407413 w 1604187"/>
                <a:gd name="connsiteY385" fmla="*/ 3471497 h 3955299"/>
                <a:gd name="connsiteX386" fmla="*/ 407413 w 1604187"/>
                <a:gd name="connsiteY386" fmla="*/ 3471497 h 3955299"/>
                <a:gd name="connsiteX387" fmla="*/ 407413 w 1604187"/>
                <a:gd name="connsiteY387" fmla="*/ 3955299 h 3955299"/>
                <a:gd name="connsiteX388" fmla="*/ 407413 w 1604187"/>
                <a:gd name="connsiteY388" fmla="*/ 3955299 h 3955299"/>
                <a:gd name="connsiteX389" fmla="*/ 407413 w 1604187"/>
                <a:gd name="connsiteY389" fmla="*/ 2690622 h 3955299"/>
                <a:gd name="connsiteX390" fmla="*/ 407413 w 1604187"/>
                <a:gd name="connsiteY390" fmla="*/ 2690622 h 3955299"/>
                <a:gd name="connsiteX391" fmla="*/ 407413 w 1604187"/>
                <a:gd name="connsiteY391" fmla="*/ 2792475 h 3955299"/>
                <a:gd name="connsiteX392" fmla="*/ 407413 w 1604187"/>
                <a:gd name="connsiteY392" fmla="*/ 2792475 h 3955299"/>
                <a:gd name="connsiteX393" fmla="*/ 407413 w 1604187"/>
                <a:gd name="connsiteY393" fmla="*/ 2665159 h 3955299"/>
                <a:gd name="connsiteX394" fmla="*/ 407413 w 1604187"/>
                <a:gd name="connsiteY394" fmla="*/ 2665159 h 3955299"/>
                <a:gd name="connsiteX395" fmla="*/ 407413 w 1604187"/>
                <a:gd name="connsiteY395" fmla="*/ 3471497 h 3955299"/>
                <a:gd name="connsiteX396" fmla="*/ 415901 w 1604187"/>
                <a:gd name="connsiteY396" fmla="*/ 3463009 h 3955299"/>
                <a:gd name="connsiteX397" fmla="*/ 407413 w 1604187"/>
                <a:gd name="connsiteY397" fmla="*/ 3471497 h 3955299"/>
                <a:gd name="connsiteX398" fmla="*/ 407413 w 1604187"/>
                <a:gd name="connsiteY398" fmla="*/ 3946812 h 3955299"/>
                <a:gd name="connsiteX399" fmla="*/ 407413 w 1604187"/>
                <a:gd name="connsiteY399" fmla="*/ 3946812 h 3955299"/>
                <a:gd name="connsiteX400" fmla="*/ 415901 w 1604187"/>
                <a:gd name="connsiteY400" fmla="*/ 3463009 h 3955299"/>
                <a:gd name="connsiteX401" fmla="*/ 415901 w 1604187"/>
                <a:gd name="connsiteY401" fmla="*/ 3463009 h 3955299"/>
                <a:gd name="connsiteX402" fmla="*/ 415901 w 1604187"/>
                <a:gd name="connsiteY402" fmla="*/ 3785544 h 3955299"/>
                <a:gd name="connsiteX403" fmla="*/ 415901 w 1604187"/>
                <a:gd name="connsiteY403" fmla="*/ 3785544 h 3955299"/>
                <a:gd name="connsiteX404" fmla="*/ 415901 w 1604187"/>
                <a:gd name="connsiteY404" fmla="*/ 2673647 h 3955299"/>
                <a:gd name="connsiteX405" fmla="*/ 415901 w 1604187"/>
                <a:gd name="connsiteY405" fmla="*/ 2673647 h 3955299"/>
                <a:gd name="connsiteX406" fmla="*/ 415901 w 1604187"/>
                <a:gd name="connsiteY406" fmla="*/ 2682134 h 3955299"/>
                <a:gd name="connsiteX407" fmla="*/ 415901 w 1604187"/>
                <a:gd name="connsiteY407" fmla="*/ 2682134 h 3955299"/>
                <a:gd name="connsiteX408" fmla="*/ 424388 w 1604187"/>
                <a:gd name="connsiteY408" fmla="*/ 2733061 h 3955299"/>
                <a:gd name="connsiteX409" fmla="*/ 424388 w 1604187"/>
                <a:gd name="connsiteY409" fmla="*/ 2733061 h 3955299"/>
                <a:gd name="connsiteX410" fmla="*/ 424388 w 1604187"/>
                <a:gd name="connsiteY410" fmla="*/ 2181356 h 3955299"/>
                <a:gd name="connsiteX411" fmla="*/ 432876 w 1604187"/>
                <a:gd name="connsiteY411" fmla="*/ 2189844 h 3955299"/>
                <a:gd name="connsiteX412" fmla="*/ 424388 w 1604187"/>
                <a:gd name="connsiteY412" fmla="*/ 2181356 h 3955299"/>
                <a:gd name="connsiteX413" fmla="*/ 432876 w 1604187"/>
                <a:gd name="connsiteY413" fmla="*/ 3777056 h 3955299"/>
                <a:gd name="connsiteX414" fmla="*/ 432876 w 1604187"/>
                <a:gd name="connsiteY414" fmla="*/ 3777056 h 3955299"/>
                <a:gd name="connsiteX415" fmla="*/ 432876 w 1604187"/>
                <a:gd name="connsiteY415" fmla="*/ 2767012 h 3955299"/>
                <a:gd name="connsiteX416" fmla="*/ 424388 w 1604187"/>
                <a:gd name="connsiteY416" fmla="*/ 2758524 h 3955299"/>
                <a:gd name="connsiteX417" fmla="*/ 441364 w 1604187"/>
                <a:gd name="connsiteY417" fmla="*/ 2758524 h 3955299"/>
                <a:gd name="connsiteX418" fmla="*/ 432876 w 1604187"/>
                <a:gd name="connsiteY418" fmla="*/ 2767012 h 3955299"/>
                <a:gd name="connsiteX419" fmla="*/ 432876 w 1604187"/>
                <a:gd name="connsiteY419" fmla="*/ 2716086 h 3955299"/>
                <a:gd name="connsiteX420" fmla="*/ 441364 w 1604187"/>
                <a:gd name="connsiteY420" fmla="*/ 2707598 h 3955299"/>
                <a:gd name="connsiteX421" fmla="*/ 432876 w 1604187"/>
                <a:gd name="connsiteY421" fmla="*/ 2716086 h 3955299"/>
                <a:gd name="connsiteX422" fmla="*/ 432876 w 1604187"/>
                <a:gd name="connsiteY422" fmla="*/ 3403595 h 3955299"/>
                <a:gd name="connsiteX423" fmla="*/ 432876 w 1604187"/>
                <a:gd name="connsiteY423" fmla="*/ 3403595 h 3955299"/>
                <a:gd name="connsiteX424" fmla="*/ 432876 w 1604187"/>
                <a:gd name="connsiteY424" fmla="*/ 3785544 h 3955299"/>
                <a:gd name="connsiteX425" fmla="*/ 441364 w 1604187"/>
                <a:gd name="connsiteY425" fmla="*/ 3777056 h 3955299"/>
                <a:gd name="connsiteX426" fmla="*/ 432876 w 1604187"/>
                <a:gd name="connsiteY426" fmla="*/ 3785544 h 3955299"/>
                <a:gd name="connsiteX427" fmla="*/ 432876 w 1604187"/>
                <a:gd name="connsiteY427" fmla="*/ 3768569 h 3955299"/>
                <a:gd name="connsiteX428" fmla="*/ 432876 w 1604187"/>
                <a:gd name="connsiteY428" fmla="*/ 3768569 h 3955299"/>
                <a:gd name="connsiteX429" fmla="*/ 432876 w 1604187"/>
                <a:gd name="connsiteY429" fmla="*/ 3471497 h 3955299"/>
                <a:gd name="connsiteX430" fmla="*/ 449852 w 1604187"/>
                <a:gd name="connsiteY430" fmla="*/ 3471497 h 3955299"/>
                <a:gd name="connsiteX431" fmla="*/ 432876 w 1604187"/>
                <a:gd name="connsiteY431" fmla="*/ 3471497 h 3955299"/>
                <a:gd name="connsiteX432" fmla="*/ 441364 w 1604187"/>
                <a:gd name="connsiteY432" fmla="*/ 3751593 h 3955299"/>
                <a:gd name="connsiteX433" fmla="*/ 441364 w 1604187"/>
                <a:gd name="connsiteY433" fmla="*/ 3751593 h 3955299"/>
                <a:gd name="connsiteX434" fmla="*/ 441364 w 1604187"/>
                <a:gd name="connsiteY434" fmla="*/ 3836471 h 3955299"/>
                <a:gd name="connsiteX435" fmla="*/ 441364 w 1604187"/>
                <a:gd name="connsiteY435" fmla="*/ 3836471 h 3955299"/>
                <a:gd name="connsiteX436" fmla="*/ 441364 w 1604187"/>
                <a:gd name="connsiteY436" fmla="*/ 2189844 h 3955299"/>
                <a:gd name="connsiteX437" fmla="*/ 441364 w 1604187"/>
                <a:gd name="connsiteY437" fmla="*/ 2189844 h 3955299"/>
                <a:gd name="connsiteX438" fmla="*/ 441364 w 1604187"/>
                <a:gd name="connsiteY438" fmla="*/ 3794032 h 3955299"/>
                <a:gd name="connsiteX439" fmla="*/ 449852 w 1604187"/>
                <a:gd name="connsiteY439" fmla="*/ 3802520 h 3955299"/>
                <a:gd name="connsiteX440" fmla="*/ 441364 w 1604187"/>
                <a:gd name="connsiteY440" fmla="*/ 3794032 h 3955299"/>
                <a:gd name="connsiteX441" fmla="*/ 441364 w 1604187"/>
                <a:gd name="connsiteY441" fmla="*/ 3811007 h 3955299"/>
                <a:gd name="connsiteX442" fmla="*/ 449852 w 1604187"/>
                <a:gd name="connsiteY442" fmla="*/ 3802520 h 3955299"/>
                <a:gd name="connsiteX443" fmla="*/ 441364 w 1604187"/>
                <a:gd name="connsiteY443" fmla="*/ 3811007 h 3955299"/>
                <a:gd name="connsiteX444" fmla="*/ 449852 w 1604187"/>
                <a:gd name="connsiteY444" fmla="*/ 2724573 h 3955299"/>
                <a:gd name="connsiteX445" fmla="*/ 449852 w 1604187"/>
                <a:gd name="connsiteY445" fmla="*/ 2724573 h 3955299"/>
                <a:gd name="connsiteX446" fmla="*/ 449852 w 1604187"/>
                <a:gd name="connsiteY446" fmla="*/ 3836471 h 3955299"/>
                <a:gd name="connsiteX447" fmla="*/ 449852 w 1604187"/>
                <a:gd name="connsiteY447" fmla="*/ 3836471 h 3955299"/>
                <a:gd name="connsiteX448" fmla="*/ 449852 w 1604187"/>
                <a:gd name="connsiteY448" fmla="*/ 2181356 h 3955299"/>
                <a:gd name="connsiteX449" fmla="*/ 441364 w 1604187"/>
                <a:gd name="connsiteY449" fmla="*/ 2189844 h 3955299"/>
                <a:gd name="connsiteX450" fmla="*/ 449852 w 1604187"/>
                <a:gd name="connsiteY450" fmla="*/ 2181356 h 3955299"/>
                <a:gd name="connsiteX451" fmla="*/ 449852 w 1604187"/>
                <a:gd name="connsiteY451" fmla="*/ 2733061 h 3955299"/>
                <a:gd name="connsiteX452" fmla="*/ 449852 w 1604187"/>
                <a:gd name="connsiteY452" fmla="*/ 2733061 h 3955299"/>
                <a:gd name="connsiteX453" fmla="*/ 458339 w 1604187"/>
                <a:gd name="connsiteY453" fmla="*/ 2699110 h 3955299"/>
                <a:gd name="connsiteX454" fmla="*/ 458339 w 1604187"/>
                <a:gd name="connsiteY454" fmla="*/ 2699110 h 3955299"/>
                <a:gd name="connsiteX455" fmla="*/ 458339 w 1604187"/>
                <a:gd name="connsiteY455" fmla="*/ 2189844 h 3955299"/>
                <a:gd name="connsiteX456" fmla="*/ 458339 w 1604187"/>
                <a:gd name="connsiteY456" fmla="*/ 2172868 h 3955299"/>
                <a:gd name="connsiteX457" fmla="*/ 458339 w 1604187"/>
                <a:gd name="connsiteY457" fmla="*/ 2189844 h 3955299"/>
                <a:gd name="connsiteX458" fmla="*/ 466827 w 1604187"/>
                <a:gd name="connsiteY458" fmla="*/ 3463009 h 3955299"/>
                <a:gd name="connsiteX459" fmla="*/ 466827 w 1604187"/>
                <a:gd name="connsiteY459" fmla="*/ 3463009 h 3955299"/>
                <a:gd name="connsiteX460" fmla="*/ 466827 w 1604187"/>
                <a:gd name="connsiteY460" fmla="*/ 2189844 h 3955299"/>
                <a:gd name="connsiteX461" fmla="*/ 466827 w 1604187"/>
                <a:gd name="connsiteY461" fmla="*/ 2189844 h 3955299"/>
                <a:gd name="connsiteX462" fmla="*/ 466827 w 1604187"/>
                <a:gd name="connsiteY462" fmla="*/ 2682134 h 3955299"/>
                <a:gd name="connsiteX463" fmla="*/ 466827 w 1604187"/>
                <a:gd name="connsiteY463" fmla="*/ 2682134 h 3955299"/>
                <a:gd name="connsiteX464" fmla="*/ 466827 w 1604187"/>
                <a:gd name="connsiteY464" fmla="*/ 3564862 h 3955299"/>
                <a:gd name="connsiteX465" fmla="*/ 475315 w 1604187"/>
                <a:gd name="connsiteY465" fmla="*/ 3573350 h 3955299"/>
                <a:gd name="connsiteX466" fmla="*/ 466827 w 1604187"/>
                <a:gd name="connsiteY466" fmla="*/ 3564862 h 3955299"/>
                <a:gd name="connsiteX467" fmla="*/ 466827 w 1604187"/>
                <a:gd name="connsiteY467" fmla="*/ 3395107 h 3955299"/>
                <a:gd name="connsiteX468" fmla="*/ 475315 w 1604187"/>
                <a:gd name="connsiteY468" fmla="*/ 3403595 h 3955299"/>
                <a:gd name="connsiteX469" fmla="*/ 466827 w 1604187"/>
                <a:gd name="connsiteY469" fmla="*/ 3395107 h 3955299"/>
                <a:gd name="connsiteX470" fmla="*/ 475315 w 1604187"/>
                <a:gd name="connsiteY470" fmla="*/ 3403595 h 3955299"/>
                <a:gd name="connsiteX471" fmla="*/ 475315 w 1604187"/>
                <a:gd name="connsiteY471" fmla="*/ 3403595 h 3955299"/>
                <a:gd name="connsiteX472" fmla="*/ 475315 w 1604187"/>
                <a:gd name="connsiteY472" fmla="*/ 3844959 h 3955299"/>
                <a:gd name="connsiteX473" fmla="*/ 475315 w 1604187"/>
                <a:gd name="connsiteY473" fmla="*/ 3844959 h 3955299"/>
                <a:gd name="connsiteX474" fmla="*/ 475315 w 1604187"/>
                <a:gd name="connsiteY474" fmla="*/ 3513936 h 3955299"/>
                <a:gd name="connsiteX475" fmla="*/ 475315 w 1604187"/>
                <a:gd name="connsiteY475" fmla="*/ 3513936 h 3955299"/>
                <a:gd name="connsiteX476" fmla="*/ 483803 w 1604187"/>
                <a:gd name="connsiteY476" fmla="*/ 2410526 h 3955299"/>
                <a:gd name="connsiteX477" fmla="*/ 483803 w 1604187"/>
                <a:gd name="connsiteY477" fmla="*/ 2410526 h 3955299"/>
                <a:gd name="connsiteX478" fmla="*/ 483803 w 1604187"/>
                <a:gd name="connsiteY478" fmla="*/ 3386619 h 3955299"/>
                <a:gd name="connsiteX479" fmla="*/ 483803 w 1604187"/>
                <a:gd name="connsiteY479" fmla="*/ 3386619 h 3955299"/>
                <a:gd name="connsiteX480" fmla="*/ 483803 w 1604187"/>
                <a:gd name="connsiteY480" fmla="*/ 2164381 h 3955299"/>
                <a:gd name="connsiteX481" fmla="*/ 483803 w 1604187"/>
                <a:gd name="connsiteY481" fmla="*/ 2164381 h 3955299"/>
                <a:gd name="connsiteX482" fmla="*/ 492290 w 1604187"/>
                <a:gd name="connsiteY482" fmla="*/ 2155893 h 3955299"/>
                <a:gd name="connsiteX483" fmla="*/ 492290 w 1604187"/>
                <a:gd name="connsiteY483" fmla="*/ 2155893 h 3955299"/>
                <a:gd name="connsiteX484" fmla="*/ 492290 w 1604187"/>
                <a:gd name="connsiteY484" fmla="*/ 2164381 h 3955299"/>
                <a:gd name="connsiteX485" fmla="*/ 492290 w 1604187"/>
                <a:gd name="connsiteY485" fmla="*/ 2164381 h 3955299"/>
                <a:gd name="connsiteX486" fmla="*/ 500778 w 1604187"/>
                <a:gd name="connsiteY486" fmla="*/ 2155893 h 3955299"/>
                <a:gd name="connsiteX487" fmla="*/ 500778 w 1604187"/>
                <a:gd name="connsiteY487" fmla="*/ 2155893 h 3955299"/>
                <a:gd name="connsiteX488" fmla="*/ 500778 w 1604187"/>
                <a:gd name="connsiteY488" fmla="*/ 3717642 h 3955299"/>
                <a:gd name="connsiteX489" fmla="*/ 500778 w 1604187"/>
                <a:gd name="connsiteY489" fmla="*/ 3717642 h 3955299"/>
                <a:gd name="connsiteX490" fmla="*/ 500778 w 1604187"/>
                <a:gd name="connsiteY490" fmla="*/ 3547887 h 3955299"/>
                <a:gd name="connsiteX491" fmla="*/ 509266 w 1604187"/>
                <a:gd name="connsiteY491" fmla="*/ 3539399 h 3955299"/>
                <a:gd name="connsiteX492" fmla="*/ 500778 w 1604187"/>
                <a:gd name="connsiteY492" fmla="*/ 3547887 h 3955299"/>
                <a:gd name="connsiteX493" fmla="*/ 509266 w 1604187"/>
                <a:gd name="connsiteY493" fmla="*/ 3539399 h 3955299"/>
                <a:gd name="connsiteX494" fmla="*/ 517754 w 1604187"/>
                <a:gd name="connsiteY494" fmla="*/ 3530911 h 3955299"/>
                <a:gd name="connsiteX495" fmla="*/ 509266 w 1604187"/>
                <a:gd name="connsiteY495" fmla="*/ 3539399 h 3955299"/>
                <a:gd name="connsiteX496" fmla="*/ 534729 w 1604187"/>
                <a:gd name="connsiteY496" fmla="*/ 2138917 h 3955299"/>
                <a:gd name="connsiteX497" fmla="*/ 534729 w 1604187"/>
                <a:gd name="connsiteY497" fmla="*/ 2138917 h 3955299"/>
                <a:gd name="connsiteX498" fmla="*/ 534729 w 1604187"/>
                <a:gd name="connsiteY498" fmla="*/ 3335693 h 3955299"/>
                <a:gd name="connsiteX499" fmla="*/ 534729 w 1604187"/>
                <a:gd name="connsiteY499" fmla="*/ 3335693 h 3955299"/>
                <a:gd name="connsiteX500" fmla="*/ 534729 w 1604187"/>
                <a:gd name="connsiteY500" fmla="*/ 3658228 h 3955299"/>
                <a:gd name="connsiteX501" fmla="*/ 534729 w 1604187"/>
                <a:gd name="connsiteY501" fmla="*/ 3658228 h 3955299"/>
                <a:gd name="connsiteX502" fmla="*/ 543217 w 1604187"/>
                <a:gd name="connsiteY502" fmla="*/ 3454521 h 3955299"/>
                <a:gd name="connsiteX503" fmla="*/ 543217 w 1604187"/>
                <a:gd name="connsiteY503" fmla="*/ 3454521 h 3955299"/>
                <a:gd name="connsiteX504" fmla="*/ 543217 w 1604187"/>
                <a:gd name="connsiteY504" fmla="*/ 3437546 h 3955299"/>
                <a:gd name="connsiteX505" fmla="*/ 543217 w 1604187"/>
                <a:gd name="connsiteY505" fmla="*/ 3437546 h 3955299"/>
                <a:gd name="connsiteX506" fmla="*/ 543217 w 1604187"/>
                <a:gd name="connsiteY506" fmla="*/ 2155893 h 3955299"/>
                <a:gd name="connsiteX507" fmla="*/ 543217 w 1604187"/>
                <a:gd name="connsiteY507" fmla="*/ 2155893 h 3955299"/>
                <a:gd name="connsiteX508" fmla="*/ 551705 w 1604187"/>
                <a:gd name="connsiteY508" fmla="*/ 2800963 h 3955299"/>
                <a:gd name="connsiteX509" fmla="*/ 551705 w 1604187"/>
                <a:gd name="connsiteY509" fmla="*/ 2800963 h 3955299"/>
                <a:gd name="connsiteX510" fmla="*/ 551705 w 1604187"/>
                <a:gd name="connsiteY510" fmla="*/ 2147405 h 3955299"/>
                <a:gd name="connsiteX511" fmla="*/ 551705 w 1604187"/>
                <a:gd name="connsiteY511" fmla="*/ 2147405 h 3955299"/>
                <a:gd name="connsiteX512" fmla="*/ 551705 w 1604187"/>
                <a:gd name="connsiteY512" fmla="*/ 2155893 h 3955299"/>
                <a:gd name="connsiteX513" fmla="*/ 551705 w 1604187"/>
                <a:gd name="connsiteY513" fmla="*/ 2155893 h 3955299"/>
                <a:gd name="connsiteX514" fmla="*/ 551705 w 1604187"/>
                <a:gd name="connsiteY514" fmla="*/ 2155893 h 3955299"/>
                <a:gd name="connsiteX515" fmla="*/ 560193 w 1604187"/>
                <a:gd name="connsiteY515" fmla="*/ 2147405 h 3955299"/>
                <a:gd name="connsiteX516" fmla="*/ 551705 w 1604187"/>
                <a:gd name="connsiteY516" fmla="*/ 2155893 h 3955299"/>
                <a:gd name="connsiteX517" fmla="*/ 551705 w 1604187"/>
                <a:gd name="connsiteY517" fmla="*/ 3590326 h 3955299"/>
                <a:gd name="connsiteX518" fmla="*/ 551705 w 1604187"/>
                <a:gd name="connsiteY518" fmla="*/ 3590326 h 3955299"/>
                <a:gd name="connsiteX519" fmla="*/ 560193 w 1604187"/>
                <a:gd name="connsiteY519" fmla="*/ 3615789 h 3955299"/>
                <a:gd name="connsiteX520" fmla="*/ 560193 w 1604187"/>
                <a:gd name="connsiteY520" fmla="*/ 3615789 h 3955299"/>
                <a:gd name="connsiteX521" fmla="*/ 560193 w 1604187"/>
                <a:gd name="connsiteY521" fmla="*/ 2104966 h 3955299"/>
                <a:gd name="connsiteX522" fmla="*/ 560193 w 1604187"/>
                <a:gd name="connsiteY522" fmla="*/ 2104966 h 3955299"/>
                <a:gd name="connsiteX523" fmla="*/ 560193 w 1604187"/>
                <a:gd name="connsiteY523" fmla="*/ 2138917 h 3955299"/>
                <a:gd name="connsiteX524" fmla="*/ 560193 w 1604187"/>
                <a:gd name="connsiteY524" fmla="*/ 2138917 h 3955299"/>
                <a:gd name="connsiteX525" fmla="*/ 560193 w 1604187"/>
                <a:gd name="connsiteY525" fmla="*/ 2444477 h 3955299"/>
                <a:gd name="connsiteX526" fmla="*/ 568680 w 1604187"/>
                <a:gd name="connsiteY526" fmla="*/ 2435989 h 3955299"/>
                <a:gd name="connsiteX527" fmla="*/ 560193 w 1604187"/>
                <a:gd name="connsiteY527" fmla="*/ 2444477 h 3955299"/>
                <a:gd name="connsiteX528" fmla="*/ 560193 w 1604187"/>
                <a:gd name="connsiteY528" fmla="*/ 2130430 h 3955299"/>
                <a:gd name="connsiteX529" fmla="*/ 577168 w 1604187"/>
                <a:gd name="connsiteY529" fmla="*/ 2113454 h 3955299"/>
                <a:gd name="connsiteX530" fmla="*/ 585656 w 1604187"/>
                <a:gd name="connsiteY530" fmla="*/ 2121942 h 3955299"/>
                <a:gd name="connsiteX531" fmla="*/ 560193 w 1604187"/>
                <a:gd name="connsiteY531" fmla="*/ 2130430 h 3955299"/>
                <a:gd name="connsiteX532" fmla="*/ 560193 w 1604187"/>
                <a:gd name="connsiteY532" fmla="*/ 3352668 h 3955299"/>
                <a:gd name="connsiteX533" fmla="*/ 568680 w 1604187"/>
                <a:gd name="connsiteY533" fmla="*/ 3344180 h 3955299"/>
                <a:gd name="connsiteX534" fmla="*/ 568680 w 1604187"/>
                <a:gd name="connsiteY534" fmla="*/ 3361156 h 3955299"/>
                <a:gd name="connsiteX535" fmla="*/ 560193 w 1604187"/>
                <a:gd name="connsiteY535" fmla="*/ 3352668 h 3955299"/>
                <a:gd name="connsiteX536" fmla="*/ 560193 w 1604187"/>
                <a:gd name="connsiteY536" fmla="*/ 2817939 h 3955299"/>
                <a:gd name="connsiteX537" fmla="*/ 560193 w 1604187"/>
                <a:gd name="connsiteY537" fmla="*/ 2817939 h 3955299"/>
                <a:gd name="connsiteX538" fmla="*/ 568680 w 1604187"/>
                <a:gd name="connsiteY538" fmla="*/ 2792475 h 3955299"/>
                <a:gd name="connsiteX539" fmla="*/ 568680 w 1604187"/>
                <a:gd name="connsiteY539" fmla="*/ 2792475 h 3955299"/>
                <a:gd name="connsiteX540" fmla="*/ 568680 w 1604187"/>
                <a:gd name="connsiteY540" fmla="*/ 3556374 h 3955299"/>
                <a:gd name="connsiteX541" fmla="*/ 568680 w 1604187"/>
                <a:gd name="connsiteY541" fmla="*/ 3556374 h 3955299"/>
                <a:gd name="connsiteX542" fmla="*/ 568680 w 1604187"/>
                <a:gd name="connsiteY542" fmla="*/ 3590326 h 3955299"/>
                <a:gd name="connsiteX543" fmla="*/ 619607 w 1604187"/>
                <a:gd name="connsiteY543" fmla="*/ 3556374 h 3955299"/>
                <a:gd name="connsiteX544" fmla="*/ 628095 w 1604187"/>
                <a:gd name="connsiteY544" fmla="*/ 3564862 h 3955299"/>
                <a:gd name="connsiteX545" fmla="*/ 594144 w 1604187"/>
                <a:gd name="connsiteY545" fmla="*/ 3598813 h 3955299"/>
                <a:gd name="connsiteX546" fmla="*/ 568680 w 1604187"/>
                <a:gd name="connsiteY546" fmla="*/ 3590326 h 3955299"/>
                <a:gd name="connsiteX547" fmla="*/ 568680 w 1604187"/>
                <a:gd name="connsiteY547" fmla="*/ 3471497 h 3955299"/>
                <a:gd name="connsiteX548" fmla="*/ 568680 w 1604187"/>
                <a:gd name="connsiteY548" fmla="*/ 3471497 h 3955299"/>
                <a:gd name="connsiteX549" fmla="*/ 568680 w 1604187"/>
                <a:gd name="connsiteY549" fmla="*/ 2783988 h 3955299"/>
                <a:gd name="connsiteX550" fmla="*/ 577168 w 1604187"/>
                <a:gd name="connsiteY550" fmla="*/ 2775500 h 3955299"/>
                <a:gd name="connsiteX551" fmla="*/ 568680 w 1604187"/>
                <a:gd name="connsiteY551" fmla="*/ 2783988 h 3955299"/>
                <a:gd name="connsiteX552" fmla="*/ 577168 w 1604187"/>
                <a:gd name="connsiteY552" fmla="*/ 3471497 h 3955299"/>
                <a:gd name="connsiteX553" fmla="*/ 577168 w 1604187"/>
                <a:gd name="connsiteY553" fmla="*/ 3471497 h 3955299"/>
                <a:gd name="connsiteX554" fmla="*/ 577168 w 1604187"/>
                <a:gd name="connsiteY554" fmla="*/ 3471497 h 3955299"/>
                <a:gd name="connsiteX555" fmla="*/ 585656 w 1604187"/>
                <a:gd name="connsiteY555" fmla="*/ 3479985 h 3955299"/>
                <a:gd name="connsiteX556" fmla="*/ 577168 w 1604187"/>
                <a:gd name="connsiteY556" fmla="*/ 3471497 h 3955299"/>
                <a:gd name="connsiteX557" fmla="*/ 577168 w 1604187"/>
                <a:gd name="connsiteY557" fmla="*/ 2817939 h 3955299"/>
                <a:gd name="connsiteX558" fmla="*/ 577168 w 1604187"/>
                <a:gd name="connsiteY558" fmla="*/ 2817939 h 3955299"/>
                <a:gd name="connsiteX559" fmla="*/ 577168 w 1604187"/>
                <a:gd name="connsiteY559" fmla="*/ 3352668 h 3955299"/>
                <a:gd name="connsiteX560" fmla="*/ 577168 w 1604187"/>
                <a:gd name="connsiteY560" fmla="*/ 3352668 h 3955299"/>
                <a:gd name="connsiteX561" fmla="*/ 585656 w 1604187"/>
                <a:gd name="connsiteY561" fmla="*/ 3267790 h 3955299"/>
                <a:gd name="connsiteX562" fmla="*/ 585656 w 1604187"/>
                <a:gd name="connsiteY562" fmla="*/ 3267790 h 3955299"/>
                <a:gd name="connsiteX563" fmla="*/ 585656 w 1604187"/>
                <a:gd name="connsiteY563" fmla="*/ 3547887 h 3955299"/>
                <a:gd name="connsiteX564" fmla="*/ 594144 w 1604187"/>
                <a:gd name="connsiteY564" fmla="*/ 3539399 h 3955299"/>
                <a:gd name="connsiteX565" fmla="*/ 585656 w 1604187"/>
                <a:gd name="connsiteY565" fmla="*/ 3547887 h 3955299"/>
                <a:gd name="connsiteX566" fmla="*/ 585656 w 1604187"/>
                <a:gd name="connsiteY566" fmla="*/ 2758524 h 3955299"/>
                <a:gd name="connsiteX567" fmla="*/ 594144 w 1604187"/>
                <a:gd name="connsiteY567" fmla="*/ 2767012 h 3955299"/>
                <a:gd name="connsiteX568" fmla="*/ 585656 w 1604187"/>
                <a:gd name="connsiteY568" fmla="*/ 2758524 h 3955299"/>
                <a:gd name="connsiteX569" fmla="*/ 594144 w 1604187"/>
                <a:gd name="connsiteY569" fmla="*/ 2130430 h 3955299"/>
                <a:gd name="connsiteX570" fmla="*/ 585656 w 1604187"/>
                <a:gd name="connsiteY570" fmla="*/ 2121942 h 3955299"/>
                <a:gd name="connsiteX571" fmla="*/ 594144 w 1604187"/>
                <a:gd name="connsiteY571" fmla="*/ 2130430 h 3955299"/>
                <a:gd name="connsiteX572" fmla="*/ 594144 w 1604187"/>
                <a:gd name="connsiteY572" fmla="*/ 2155893 h 3955299"/>
                <a:gd name="connsiteX573" fmla="*/ 594144 w 1604187"/>
                <a:gd name="connsiteY573" fmla="*/ 2155893 h 3955299"/>
                <a:gd name="connsiteX574" fmla="*/ 594144 w 1604187"/>
                <a:gd name="connsiteY574" fmla="*/ 3420570 h 3955299"/>
                <a:gd name="connsiteX575" fmla="*/ 594144 w 1604187"/>
                <a:gd name="connsiteY575" fmla="*/ 3420570 h 3955299"/>
                <a:gd name="connsiteX576" fmla="*/ 594144 w 1604187"/>
                <a:gd name="connsiteY576" fmla="*/ 2121942 h 3955299"/>
                <a:gd name="connsiteX577" fmla="*/ 602631 w 1604187"/>
                <a:gd name="connsiteY577" fmla="*/ 2130430 h 3955299"/>
                <a:gd name="connsiteX578" fmla="*/ 594144 w 1604187"/>
                <a:gd name="connsiteY578" fmla="*/ 2121942 h 3955299"/>
                <a:gd name="connsiteX579" fmla="*/ 594144 w 1604187"/>
                <a:gd name="connsiteY579" fmla="*/ 2147405 h 3955299"/>
                <a:gd name="connsiteX580" fmla="*/ 594144 w 1604187"/>
                <a:gd name="connsiteY580" fmla="*/ 2147405 h 3955299"/>
                <a:gd name="connsiteX581" fmla="*/ 594144 w 1604187"/>
                <a:gd name="connsiteY581" fmla="*/ 3479985 h 3955299"/>
                <a:gd name="connsiteX582" fmla="*/ 594144 w 1604187"/>
                <a:gd name="connsiteY582" fmla="*/ 3479985 h 3955299"/>
                <a:gd name="connsiteX583" fmla="*/ 602631 w 1604187"/>
                <a:gd name="connsiteY583" fmla="*/ 2758524 h 3955299"/>
                <a:gd name="connsiteX584" fmla="*/ 602631 w 1604187"/>
                <a:gd name="connsiteY584" fmla="*/ 2758524 h 3955299"/>
                <a:gd name="connsiteX585" fmla="*/ 602631 w 1604187"/>
                <a:gd name="connsiteY585" fmla="*/ 2147405 h 3955299"/>
                <a:gd name="connsiteX586" fmla="*/ 602631 w 1604187"/>
                <a:gd name="connsiteY586" fmla="*/ 2147405 h 3955299"/>
                <a:gd name="connsiteX587" fmla="*/ 602631 w 1604187"/>
                <a:gd name="connsiteY587" fmla="*/ 2817939 h 3955299"/>
                <a:gd name="connsiteX588" fmla="*/ 602631 w 1604187"/>
                <a:gd name="connsiteY588" fmla="*/ 2817939 h 3955299"/>
                <a:gd name="connsiteX589" fmla="*/ 602631 w 1604187"/>
                <a:gd name="connsiteY589" fmla="*/ 3335693 h 3955299"/>
                <a:gd name="connsiteX590" fmla="*/ 611119 w 1604187"/>
                <a:gd name="connsiteY590" fmla="*/ 3327205 h 3955299"/>
                <a:gd name="connsiteX591" fmla="*/ 602631 w 1604187"/>
                <a:gd name="connsiteY591" fmla="*/ 3335693 h 3955299"/>
                <a:gd name="connsiteX592" fmla="*/ 602631 w 1604187"/>
                <a:gd name="connsiteY592" fmla="*/ 3378131 h 3955299"/>
                <a:gd name="connsiteX593" fmla="*/ 602631 w 1604187"/>
                <a:gd name="connsiteY593" fmla="*/ 3378131 h 3955299"/>
                <a:gd name="connsiteX594" fmla="*/ 602631 w 1604187"/>
                <a:gd name="connsiteY594" fmla="*/ 2130430 h 3955299"/>
                <a:gd name="connsiteX595" fmla="*/ 602631 w 1604187"/>
                <a:gd name="connsiteY595" fmla="*/ 2130430 h 3955299"/>
                <a:gd name="connsiteX596" fmla="*/ 602631 w 1604187"/>
                <a:gd name="connsiteY596" fmla="*/ 2809451 h 3955299"/>
                <a:gd name="connsiteX597" fmla="*/ 602631 w 1604187"/>
                <a:gd name="connsiteY597" fmla="*/ 2809451 h 3955299"/>
                <a:gd name="connsiteX598" fmla="*/ 602631 w 1604187"/>
                <a:gd name="connsiteY598" fmla="*/ 3386619 h 3955299"/>
                <a:gd name="connsiteX599" fmla="*/ 602631 w 1604187"/>
                <a:gd name="connsiteY599" fmla="*/ 3386619 h 3955299"/>
                <a:gd name="connsiteX600" fmla="*/ 602631 w 1604187"/>
                <a:gd name="connsiteY600" fmla="*/ 3225352 h 3955299"/>
                <a:gd name="connsiteX601" fmla="*/ 611119 w 1604187"/>
                <a:gd name="connsiteY601" fmla="*/ 3216864 h 3955299"/>
                <a:gd name="connsiteX602" fmla="*/ 602631 w 1604187"/>
                <a:gd name="connsiteY602" fmla="*/ 3225352 h 3955299"/>
                <a:gd name="connsiteX603" fmla="*/ 611119 w 1604187"/>
                <a:gd name="connsiteY603" fmla="*/ 2096478 h 3955299"/>
                <a:gd name="connsiteX604" fmla="*/ 611119 w 1604187"/>
                <a:gd name="connsiteY604" fmla="*/ 2096478 h 3955299"/>
                <a:gd name="connsiteX605" fmla="*/ 611119 w 1604187"/>
                <a:gd name="connsiteY605" fmla="*/ 3250815 h 3955299"/>
                <a:gd name="connsiteX606" fmla="*/ 611119 w 1604187"/>
                <a:gd name="connsiteY606" fmla="*/ 3250815 h 3955299"/>
                <a:gd name="connsiteX607" fmla="*/ 611119 w 1604187"/>
                <a:gd name="connsiteY607" fmla="*/ 2113454 h 3955299"/>
                <a:gd name="connsiteX608" fmla="*/ 611119 w 1604187"/>
                <a:gd name="connsiteY608" fmla="*/ 2113454 h 3955299"/>
                <a:gd name="connsiteX609" fmla="*/ 611119 w 1604187"/>
                <a:gd name="connsiteY609" fmla="*/ 3344180 h 3955299"/>
                <a:gd name="connsiteX610" fmla="*/ 611119 w 1604187"/>
                <a:gd name="connsiteY610" fmla="*/ 3344180 h 3955299"/>
                <a:gd name="connsiteX611" fmla="*/ 611119 w 1604187"/>
                <a:gd name="connsiteY611" fmla="*/ 3284766 h 3955299"/>
                <a:gd name="connsiteX612" fmla="*/ 611119 w 1604187"/>
                <a:gd name="connsiteY612" fmla="*/ 3284766 h 3955299"/>
                <a:gd name="connsiteX613" fmla="*/ 611119 w 1604187"/>
                <a:gd name="connsiteY613" fmla="*/ 3216864 h 3955299"/>
                <a:gd name="connsiteX614" fmla="*/ 611119 w 1604187"/>
                <a:gd name="connsiteY614" fmla="*/ 3216864 h 3955299"/>
                <a:gd name="connsiteX615" fmla="*/ 619607 w 1604187"/>
                <a:gd name="connsiteY615" fmla="*/ 2758524 h 3955299"/>
                <a:gd name="connsiteX616" fmla="*/ 619607 w 1604187"/>
                <a:gd name="connsiteY616" fmla="*/ 2758524 h 3955299"/>
                <a:gd name="connsiteX617" fmla="*/ 619607 w 1604187"/>
                <a:gd name="connsiteY617" fmla="*/ 3369644 h 3955299"/>
                <a:gd name="connsiteX618" fmla="*/ 619607 w 1604187"/>
                <a:gd name="connsiteY618" fmla="*/ 3369644 h 3955299"/>
                <a:gd name="connsiteX619" fmla="*/ 619607 w 1604187"/>
                <a:gd name="connsiteY619" fmla="*/ 2800963 h 3955299"/>
                <a:gd name="connsiteX620" fmla="*/ 628095 w 1604187"/>
                <a:gd name="connsiteY620" fmla="*/ 2809451 h 3955299"/>
                <a:gd name="connsiteX621" fmla="*/ 619607 w 1604187"/>
                <a:gd name="connsiteY621" fmla="*/ 2800963 h 3955299"/>
                <a:gd name="connsiteX622" fmla="*/ 619607 w 1604187"/>
                <a:gd name="connsiteY622" fmla="*/ 3369644 h 3955299"/>
                <a:gd name="connsiteX623" fmla="*/ 619607 w 1604187"/>
                <a:gd name="connsiteY623" fmla="*/ 3369644 h 3955299"/>
                <a:gd name="connsiteX624" fmla="*/ 619607 w 1604187"/>
                <a:gd name="connsiteY624" fmla="*/ 3276278 h 3955299"/>
                <a:gd name="connsiteX625" fmla="*/ 636583 w 1604187"/>
                <a:gd name="connsiteY625" fmla="*/ 3276278 h 3955299"/>
                <a:gd name="connsiteX626" fmla="*/ 619607 w 1604187"/>
                <a:gd name="connsiteY626" fmla="*/ 3276278 h 3955299"/>
                <a:gd name="connsiteX627" fmla="*/ 628095 w 1604187"/>
                <a:gd name="connsiteY627" fmla="*/ 3284766 h 3955299"/>
                <a:gd name="connsiteX628" fmla="*/ 628095 w 1604187"/>
                <a:gd name="connsiteY628" fmla="*/ 3284766 h 3955299"/>
                <a:gd name="connsiteX629" fmla="*/ 628095 w 1604187"/>
                <a:gd name="connsiteY629" fmla="*/ 3369644 h 3955299"/>
                <a:gd name="connsiteX630" fmla="*/ 628095 w 1604187"/>
                <a:gd name="connsiteY630" fmla="*/ 3369644 h 3955299"/>
                <a:gd name="connsiteX631" fmla="*/ 628095 w 1604187"/>
                <a:gd name="connsiteY631" fmla="*/ 3539399 h 3955299"/>
                <a:gd name="connsiteX632" fmla="*/ 628095 w 1604187"/>
                <a:gd name="connsiteY632" fmla="*/ 3539399 h 3955299"/>
                <a:gd name="connsiteX633" fmla="*/ 628095 w 1604187"/>
                <a:gd name="connsiteY633" fmla="*/ 3369644 h 3955299"/>
                <a:gd name="connsiteX634" fmla="*/ 628095 w 1604187"/>
                <a:gd name="connsiteY634" fmla="*/ 3369644 h 3955299"/>
                <a:gd name="connsiteX635" fmla="*/ 628095 w 1604187"/>
                <a:gd name="connsiteY635" fmla="*/ 3361156 h 3955299"/>
                <a:gd name="connsiteX636" fmla="*/ 628095 w 1604187"/>
                <a:gd name="connsiteY636" fmla="*/ 3361156 h 3955299"/>
                <a:gd name="connsiteX637" fmla="*/ 636583 w 1604187"/>
                <a:gd name="connsiteY637" fmla="*/ 3225352 h 3955299"/>
                <a:gd name="connsiteX638" fmla="*/ 636583 w 1604187"/>
                <a:gd name="connsiteY638" fmla="*/ 3225352 h 3955299"/>
                <a:gd name="connsiteX639" fmla="*/ 636583 w 1604187"/>
                <a:gd name="connsiteY639" fmla="*/ 3369644 h 3955299"/>
                <a:gd name="connsiteX640" fmla="*/ 636583 w 1604187"/>
                <a:gd name="connsiteY640" fmla="*/ 3369644 h 3955299"/>
                <a:gd name="connsiteX641" fmla="*/ 636583 w 1604187"/>
                <a:gd name="connsiteY641" fmla="*/ 3471497 h 3955299"/>
                <a:gd name="connsiteX642" fmla="*/ 645070 w 1604187"/>
                <a:gd name="connsiteY642" fmla="*/ 3463009 h 3955299"/>
                <a:gd name="connsiteX643" fmla="*/ 636583 w 1604187"/>
                <a:gd name="connsiteY643" fmla="*/ 3471497 h 3955299"/>
                <a:gd name="connsiteX644" fmla="*/ 636583 w 1604187"/>
                <a:gd name="connsiteY644" fmla="*/ 2800963 h 3955299"/>
                <a:gd name="connsiteX645" fmla="*/ 636583 w 1604187"/>
                <a:gd name="connsiteY645" fmla="*/ 2800963 h 3955299"/>
                <a:gd name="connsiteX646" fmla="*/ 636583 w 1604187"/>
                <a:gd name="connsiteY646" fmla="*/ 3361156 h 3955299"/>
                <a:gd name="connsiteX647" fmla="*/ 645070 w 1604187"/>
                <a:gd name="connsiteY647" fmla="*/ 3369644 h 3955299"/>
                <a:gd name="connsiteX648" fmla="*/ 636583 w 1604187"/>
                <a:gd name="connsiteY648" fmla="*/ 3361156 h 3955299"/>
                <a:gd name="connsiteX649" fmla="*/ 636583 w 1604187"/>
                <a:gd name="connsiteY649" fmla="*/ 3216864 h 3955299"/>
                <a:gd name="connsiteX650" fmla="*/ 645070 w 1604187"/>
                <a:gd name="connsiteY650" fmla="*/ 3208376 h 3955299"/>
                <a:gd name="connsiteX651" fmla="*/ 636583 w 1604187"/>
                <a:gd name="connsiteY651" fmla="*/ 3216864 h 3955299"/>
                <a:gd name="connsiteX652" fmla="*/ 636583 w 1604187"/>
                <a:gd name="connsiteY652" fmla="*/ 2104966 h 3955299"/>
                <a:gd name="connsiteX653" fmla="*/ 636583 w 1604187"/>
                <a:gd name="connsiteY653" fmla="*/ 2104966 h 3955299"/>
                <a:gd name="connsiteX654" fmla="*/ 645070 w 1604187"/>
                <a:gd name="connsiteY654" fmla="*/ 3590326 h 3955299"/>
                <a:gd name="connsiteX655" fmla="*/ 645070 w 1604187"/>
                <a:gd name="connsiteY655" fmla="*/ 3590326 h 3955299"/>
                <a:gd name="connsiteX656" fmla="*/ 645070 w 1604187"/>
                <a:gd name="connsiteY656" fmla="*/ 3530911 h 3955299"/>
                <a:gd name="connsiteX657" fmla="*/ 645070 w 1604187"/>
                <a:gd name="connsiteY657" fmla="*/ 3530911 h 3955299"/>
                <a:gd name="connsiteX658" fmla="*/ 645070 w 1604187"/>
                <a:gd name="connsiteY658" fmla="*/ 3327205 h 3955299"/>
                <a:gd name="connsiteX659" fmla="*/ 653558 w 1604187"/>
                <a:gd name="connsiteY659" fmla="*/ 3318717 h 3955299"/>
                <a:gd name="connsiteX660" fmla="*/ 645070 w 1604187"/>
                <a:gd name="connsiteY660" fmla="*/ 3327205 h 3955299"/>
                <a:gd name="connsiteX661" fmla="*/ 645070 w 1604187"/>
                <a:gd name="connsiteY661" fmla="*/ 3216864 h 3955299"/>
                <a:gd name="connsiteX662" fmla="*/ 645070 w 1604187"/>
                <a:gd name="connsiteY662" fmla="*/ 3216864 h 3955299"/>
                <a:gd name="connsiteX663" fmla="*/ 645070 w 1604187"/>
                <a:gd name="connsiteY663" fmla="*/ 3259303 h 3955299"/>
                <a:gd name="connsiteX664" fmla="*/ 653558 w 1604187"/>
                <a:gd name="connsiteY664" fmla="*/ 3250815 h 3955299"/>
                <a:gd name="connsiteX665" fmla="*/ 645070 w 1604187"/>
                <a:gd name="connsiteY665" fmla="*/ 3259303 h 3955299"/>
                <a:gd name="connsiteX666" fmla="*/ 645070 w 1604187"/>
                <a:gd name="connsiteY666" fmla="*/ 2750037 h 3955299"/>
                <a:gd name="connsiteX667" fmla="*/ 653558 w 1604187"/>
                <a:gd name="connsiteY667" fmla="*/ 2741549 h 3955299"/>
                <a:gd name="connsiteX668" fmla="*/ 645070 w 1604187"/>
                <a:gd name="connsiteY668" fmla="*/ 2750037 h 3955299"/>
                <a:gd name="connsiteX669" fmla="*/ 645070 w 1604187"/>
                <a:gd name="connsiteY669" fmla="*/ 3386619 h 3955299"/>
                <a:gd name="connsiteX670" fmla="*/ 645070 w 1604187"/>
                <a:gd name="connsiteY670" fmla="*/ 3386619 h 3955299"/>
                <a:gd name="connsiteX671" fmla="*/ 653558 w 1604187"/>
                <a:gd name="connsiteY671" fmla="*/ 3539399 h 3955299"/>
                <a:gd name="connsiteX672" fmla="*/ 653558 w 1604187"/>
                <a:gd name="connsiteY672" fmla="*/ 3539399 h 3955299"/>
                <a:gd name="connsiteX673" fmla="*/ 653558 w 1604187"/>
                <a:gd name="connsiteY673" fmla="*/ 3242327 h 3955299"/>
                <a:gd name="connsiteX674" fmla="*/ 653558 w 1604187"/>
                <a:gd name="connsiteY674" fmla="*/ 3242327 h 3955299"/>
                <a:gd name="connsiteX675" fmla="*/ 653558 w 1604187"/>
                <a:gd name="connsiteY675" fmla="*/ 2775500 h 3955299"/>
                <a:gd name="connsiteX676" fmla="*/ 653558 w 1604187"/>
                <a:gd name="connsiteY676" fmla="*/ 2775500 h 3955299"/>
                <a:gd name="connsiteX677" fmla="*/ 662046 w 1604187"/>
                <a:gd name="connsiteY677" fmla="*/ 3276278 h 3955299"/>
                <a:gd name="connsiteX678" fmla="*/ 662046 w 1604187"/>
                <a:gd name="connsiteY678" fmla="*/ 3276278 h 3955299"/>
                <a:gd name="connsiteX679" fmla="*/ 662046 w 1604187"/>
                <a:gd name="connsiteY679" fmla="*/ 3624277 h 3955299"/>
                <a:gd name="connsiteX680" fmla="*/ 653558 w 1604187"/>
                <a:gd name="connsiteY680" fmla="*/ 3632764 h 3955299"/>
                <a:gd name="connsiteX681" fmla="*/ 662046 w 1604187"/>
                <a:gd name="connsiteY681" fmla="*/ 3624277 h 3955299"/>
                <a:gd name="connsiteX682" fmla="*/ 662046 w 1604187"/>
                <a:gd name="connsiteY682" fmla="*/ 3556374 h 3955299"/>
                <a:gd name="connsiteX683" fmla="*/ 662046 w 1604187"/>
                <a:gd name="connsiteY683" fmla="*/ 3556374 h 3955299"/>
                <a:gd name="connsiteX684" fmla="*/ 662046 w 1604187"/>
                <a:gd name="connsiteY684" fmla="*/ 3276278 h 3955299"/>
                <a:gd name="connsiteX685" fmla="*/ 670534 w 1604187"/>
                <a:gd name="connsiteY685" fmla="*/ 3267790 h 3955299"/>
                <a:gd name="connsiteX686" fmla="*/ 662046 w 1604187"/>
                <a:gd name="connsiteY686" fmla="*/ 3276278 h 3955299"/>
                <a:gd name="connsiteX687" fmla="*/ 670534 w 1604187"/>
                <a:gd name="connsiteY687" fmla="*/ 2758524 h 3955299"/>
                <a:gd name="connsiteX688" fmla="*/ 662046 w 1604187"/>
                <a:gd name="connsiteY688" fmla="*/ 2767012 h 3955299"/>
                <a:gd name="connsiteX689" fmla="*/ 670534 w 1604187"/>
                <a:gd name="connsiteY689" fmla="*/ 2758524 h 3955299"/>
                <a:gd name="connsiteX690" fmla="*/ 670534 w 1604187"/>
                <a:gd name="connsiteY690" fmla="*/ 3598813 h 3955299"/>
                <a:gd name="connsiteX691" fmla="*/ 679021 w 1604187"/>
                <a:gd name="connsiteY691" fmla="*/ 3607301 h 3955299"/>
                <a:gd name="connsiteX692" fmla="*/ 670534 w 1604187"/>
                <a:gd name="connsiteY692" fmla="*/ 3598813 h 3955299"/>
                <a:gd name="connsiteX693" fmla="*/ 670534 w 1604187"/>
                <a:gd name="connsiteY693" fmla="*/ 3250815 h 3955299"/>
                <a:gd name="connsiteX694" fmla="*/ 670534 w 1604187"/>
                <a:gd name="connsiteY694" fmla="*/ 3250815 h 3955299"/>
                <a:gd name="connsiteX695" fmla="*/ 687509 w 1604187"/>
                <a:gd name="connsiteY695" fmla="*/ 3513936 h 3955299"/>
                <a:gd name="connsiteX696" fmla="*/ 704485 w 1604187"/>
                <a:gd name="connsiteY696" fmla="*/ 3513936 h 3955299"/>
                <a:gd name="connsiteX697" fmla="*/ 687509 w 1604187"/>
                <a:gd name="connsiteY697" fmla="*/ 3513936 h 3955299"/>
                <a:gd name="connsiteX698" fmla="*/ 695997 w 1604187"/>
                <a:gd name="connsiteY698" fmla="*/ 3505448 h 3955299"/>
                <a:gd name="connsiteX699" fmla="*/ 695997 w 1604187"/>
                <a:gd name="connsiteY699" fmla="*/ 3505448 h 3955299"/>
                <a:gd name="connsiteX700" fmla="*/ 704485 w 1604187"/>
                <a:gd name="connsiteY700" fmla="*/ 3335693 h 3955299"/>
                <a:gd name="connsiteX701" fmla="*/ 704485 w 1604187"/>
                <a:gd name="connsiteY701" fmla="*/ 3335693 h 3955299"/>
                <a:gd name="connsiteX702" fmla="*/ 712972 w 1604187"/>
                <a:gd name="connsiteY702" fmla="*/ 2970719 h 3955299"/>
                <a:gd name="connsiteX703" fmla="*/ 712972 w 1604187"/>
                <a:gd name="connsiteY703" fmla="*/ 2970719 h 3955299"/>
                <a:gd name="connsiteX704" fmla="*/ 712972 w 1604187"/>
                <a:gd name="connsiteY704" fmla="*/ 3420570 h 3955299"/>
                <a:gd name="connsiteX705" fmla="*/ 721460 w 1604187"/>
                <a:gd name="connsiteY705" fmla="*/ 3412082 h 3955299"/>
                <a:gd name="connsiteX706" fmla="*/ 712972 w 1604187"/>
                <a:gd name="connsiteY706" fmla="*/ 3420570 h 3955299"/>
                <a:gd name="connsiteX707" fmla="*/ 721460 w 1604187"/>
                <a:gd name="connsiteY707" fmla="*/ 3369644 h 3955299"/>
                <a:gd name="connsiteX708" fmla="*/ 721460 w 1604187"/>
                <a:gd name="connsiteY708" fmla="*/ 3369644 h 3955299"/>
                <a:gd name="connsiteX709" fmla="*/ 721460 w 1604187"/>
                <a:gd name="connsiteY709" fmla="*/ 3505448 h 3955299"/>
                <a:gd name="connsiteX710" fmla="*/ 721460 w 1604187"/>
                <a:gd name="connsiteY710" fmla="*/ 3505448 h 3955299"/>
                <a:gd name="connsiteX711" fmla="*/ 738436 w 1604187"/>
                <a:gd name="connsiteY711" fmla="*/ 3310229 h 3955299"/>
                <a:gd name="connsiteX712" fmla="*/ 738436 w 1604187"/>
                <a:gd name="connsiteY712" fmla="*/ 3310229 h 3955299"/>
                <a:gd name="connsiteX713" fmla="*/ 746923 w 1604187"/>
                <a:gd name="connsiteY713" fmla="*/ 3301741 h 3955299"/>
                <a:gd name="connsiteX714" fmla="*/ 746923 w 1604187"/>
                <a:gd name="connsiteY714" fmla="*/ 3301741 h 3955299"/>
                <a:gd name="connsiteX715" fmla="*/ 746923 w 1604187"/>
                <a:gd name="connsiteY715" fmla="*/ 3310229 h 3955299"/>
                <a:gd name="connsiteX716" fmla="*/ 746923 w 1604187"/>
                <a:gd name="connsiteY716" fmla="*/ 3310229 h 3955299"/>
                <a:gd name="connsiteX717" fmla="*/ 746923 w 1604187"/>
                <a:gd name="connsiteY717" fmla="*/ 3310229 h 3955299"/>
                <a:gd name="connsiteX718" fmla="*/ 746923 w 1604187"/>
                <a:gd name="connsiteY718" fmla="*/ 3310229 h 3955299"/>
                <a:gd name="connsiteX719" fmla="*/ 746923 w 1604187"/>
                <a:gd name="connsiteY719" fmla="*/ 3301741 h 3955299"/>
                <a:gd name="connsiteX720" fmla="*/ 755411 w 1604187"/>
                <a:gd name="connsiteY720" fmla="*/ 3310229 h 3955299"/>
                <a:gd name="connsiteX721" fmla="*/ 746923 w 1604187"/>
                <a:gd name="connsiteY721" fmla="*/ 3301741 h 3955299"/>
                <a:gd name="connsiteX722" fmla="*/ 755411 w 1604187"/>
                <a:gd name="connsiteY722" fmla="*/ 3386619 h 3955299"/>
                <a:gd name="connsiteX723" fmla="*/ 763899 w 1604187"/>
                <a:gd name="connsiteY723" fmla="*/ 3378131 h 3955299"/>
                <a:gd name="connsiteX724" fmla="*/ 763899 w 1604187"/>
                <a:gd name="connsiteY724" fmla="*/ 3395107 h 3955299"/>
                <a:gd name="connsiteX725" fmla="*/ 755411 w 1604187"/>
                <a:gd name="connsiteY725" fmla="*/ 3386619 h 3955299"/>
                <a:gd name="connsiteX726" fmla="*/ 755411 w 1604187"/>
                <a:gd name="connsiteY726" fmla="*/ 3276278 h 3955299"/>
                <a:gd name="connsiteX727" fmla="*/ 755411 w 1604187"/>
                <a:gd name="connsiteY727" fmla="*/ 3276278 h 3955299"/>
                <a:gd name="connsiteX728" fmla="*/ 763899 w 1604187"/>
                <a:gd name="connsiteY728" fmla="*/ 2257746 h 3955299"/>
                <a:gd name="connsiteX729" fmla="*/ 763899 w 1604187"/>
                <a:gd name="connsiteY729" fmla="*/ 2257746 h 3955299"/>
                <a:gd name="connsiteX730" fmla="*/ 763899 w 1604187"/>
                <a:gd name="connsiteY730" fmla="*/ 2240771 h 3955299"/>
                <a:gd name="connsiteX731" fmla="*/ 780875 w 1604187"/>
                <a:gd name="connsiteY731" fmla="*/ 2249258 h 3955299"/>
                <a:gd name="connsiteX732" fmla="*/ 763899 w 1604187"/>
                <a:gd name="connsiteY732" fmla="*/ 2240771 h 3955299"/>
                <a:gd name="connsiteX733" fmla="*/ 772387 w 1604187"/>
                <a:gd name="connsiteY733" fmla="*/ 3420570 h 3955299"/>
                <a:gd name="connsiteX734" fmla="*/ 763899 w 1604187"/>
                <a:gd name="connsiteY734" fmla="*/ 3429058 h 3955299"/>
                <a:gd name="connsiteX735" fmla="*/ 772387 w 1604187"/>
                <a:gd name="connsiteY735" fmla="*/ 3420570 h 3955299"/>
                <a:gd name="connsiteX736" fmla="*/ 772387 w 1604187"/>
                <a:gd name="connsiteY736" fmla="*/ 3352668 h 3955299"/>
                <a:gd name="connsiteX737" fmla="*/ 780875 w 1604187"/>
                <a:gd name="connsiteY737" fmla="*/ 3344180 h 3955299"/>
                <a:gd name="connsiteX738" fmla="*/ 772387 w 1604187"/>
                <a:gd name="connsiteY738" fmla="*/ 3352668 h 3955299"/>
                <a:gd name="connsiteX739" fmla="*/ 789362 w 1604187"/>
                <a:gd name="connsiteY739" fmla="*/ 3395107 h 3955299"/>
                <a:gd name="connsiteX740" fmla="*/ 789362 w 1604187"/>
                <a:gd name="connsiteY740" fmla="*/ 3395107 h 3955299"/>
                <a:gd name="connsiteX741" fmla="*/ 797850 w 1604187"/>
                <a:gd name="connsiteY741" fmla="*/ 3471497 h 3955299"/>
                <a:gd name="connsiteX742" fmla="*/ 806338 w 1604187"/>
                <a:gd name="connsiteY742" fmla="*/ 3463009 h 3955299"/>
                <a:gd name="connsiteX743" fmla="*/ 797850 w 1604187"/>
                <a:gd name="connsiteY743" fmla="*/ 3471497 h 3955299"/>
                <a:gd name="connsiteX744" fmla="*/ 814826 w 1604187"/>
                <a:gd name="connsiteY744" fmla="*/ 3378131 h 3955299"/>
                <a:gd name="connsiteX745" fmla="*/ 814826 w 1604187"/>
                <a:gd name="connsiteY745" fmla="*/ 3378131 h 3955299"/>
                <a:gd name="connsiteX746" fmla="*/ 814826 w 1604187"/>
                <a:gd name="connsiteY746" fmla="*/ 3437546 h 3955299"/>
                <a:gd name="connsiteX747" fmla="*/ 814826 w 1604187"/>
                <a:gd name="connsiteY747" fmla="*/ 3437546 h 3955299"/>
                <a:gd name="connsiteX748" fmla="*/ 814826 w 1604187"/>
                <a:gd name="connsiteY748" fmla="*/ 3378131 h 3955299"/>
                <a:gd name="connsiteX749" fmla="*/ 814826 w 1604187"/>
                <a:gd name="connsiteY749" fmla="*/ 3378131 h 3955299"/>
                <a:gd name="connsiteX750" fmla="*/ 814826 w 1604187"/>
                <a:gd name="connsiteY750" fmla="*/ 3318717 h 3955299"/>
                <a:gd name="connsiteX751" fmla="*/ 831801 w 1604187"/>
                <a:gd name="connsiteY751" fmla="*/ 3318717 h 3955299"/>
                <a:gd name="connsiteX752" fmla="*/ 814826 w 1604187"/>
                <a:gd name="connsiteY752" fmla="*/ 3318717 h 3955299"/>
                <a:gd name="connsiteX753" fmla="*/ 823313 w 1604187"/>
                <a:gd name="connsiteY753" fmla="*/ 3386619 h 3955299"/>
                <a:gd name="connsiteX754" fmla="*/ 823313 w 1604187"/>
                <a:gd name="connsiteY754" fmla="*/ 3386619 h 3955299"/>
                <a:gd name="connsiteX755" fmla="*/ 831801 w 1604187"/>
                <a:gd name="connsiteY755" fmla="*/ 3310229 h 3955299"/>
                <a:gd name="connsiteX756" fmla="*/ 831801 w 1604187"/>
                <a:gd name="connsiteY756" fmla="*/ 3310229 h 3955299"/>
                <a:gd name="connsiteX757" fmla="*/ 840289 w 1604187"/>
                <a:gd name="connsiteY757" fmla="*/ 2724573 h 3955299"/>
                <a:gd name="connsiteX758" fmla="*/ 840289 w 1604187"/>
                <a:gd name="connsiteY758" fmla="*/ 2724573 h 3955299"/>
                <a:gd name="connsiteX759" fmla="*/ 840289 w 1604187"/>
                <a:gd name="connsiteY759" fmla="*/ 3208376 h 3955299"/>
                <a:gd name="connsiteX760" fmla="*/ 848777 w 1604187"/>
                <a:gd name="connsiteY760" fmla="*/ 3216864 h 3955299"/>
                <a:gd name="connsiteX761" fmla="*/ 840289 w 1604187"/>
                <a:gd name="connsiteY761" fmla="*/ 3208376 h 3955299"/>
                <a:gd name="connsiteX762" fmla="*/ 840289 w 1604187"/>
                <a:gd name="connsiteY762" fmla="*/ 2283209 h 3955299"/>
                <a:gd name="connsiteX763" fmla="*/ 840289 w 1604187"/>
                <a:gd name="connsiteY763" fmla="*/ 2283209 h 3955299"/>
                <a:gd name="connsiteX764" fmla="*/ 840289 w 1604187"/>
                <a:gd name="connsiteY764" fmla="*/ 3454521 h 3955299"/>
                <a:gd name="connsiteX765" fmla="*/ 840289 w 1604187"/>
                <a:gd name="connsiteY765" fmla="*/ 3454521 h 3955299"/>
                <a:gd name="connsiteX766" fmla="*/ 848777 w 1604187"/>
                <a:gd name="connsiteY766" fmla="*/ 2274722 h 3955299"/>
                <a:gd name="connsiteX767" fmla="*/ 857264 w 1604187"/>
                <a:gd name="connsiteY767" fmla="*/ 2300185 h 3955299"/>
                <a:gd name="connsiteX768" fmla="*/ 840289 w 1604187"/>
                <a:gd name="connsiteY768" fmla="*/ 2291697 h 3955299"/>
                <a:gd name="connsiteX769" fmla="*/ 857264 w 1604187"/>
                <a:gd name="connsiteY769" fmla="*/ 2291697 h 3955299"/>
                <a:gd name="connsiteX770" fmla="*/ 848777 w 1604187"/>
                <a:gd name="connsiteY770" fmla="*/ 2274722 h 3955299"/>
                <a:gd name="connsiteX771" fmla="*/ 848777 w 1604187"/>
                <a:gd name="connsiteY771" fmla="*/ 3310229 h 3955299"/>
                <a:gd name="connsiteX772" fmla="*/ 848777 w 1604187"/>
                <a:gd name="connsiteY772" fmla="*/ 3310229 h 3955299"/>
                <a:gd name="connsiteX773" fmla="*/ 882728 w 1604187"/>
                <a:gd name="connsiteY773" fmla="*/ 1994625 h 3955299"/>
                <a:gd name="connsiteX774" fmla="*/ 865752 w 1604187"/>
                <a:gd name="connsiteY774" fmla="*/ 1994625 h 3955299"/>
                <a:gd name="connsiteX775" fmla="*/ 882728 w 1604187"/>
                <a:gd name="connsiteY775" fmla="*/ 1994625 h 3955299"/>
                <a:gd name="connsiteX776" fmla="*/ 882728 w 1604187"/>
                <a:gd name="connsiteY776" fmla="*/ 3301741 h 3955299"/>
                <a:gd name="connsiteX777" fmla="*/ 882728 w 1604187"/>
                <a:gd name="connsiteY777" fmla="*/ 3301741 h 3955299"/>
                <a:gd name="connsiteX778" fmla="*/ 891215 w 1604187"/>
                <a:gd name="connsiteY778" fmla="*/ 3284766 h 3955299"/>
                <a:gd name="connsiteX779" fmla="*/ 891215 w 1604187"/>
                <a:gd name="connsiteY779" fmla="*/ 3284766 h 3955299"/>
                <a:gd name="connsiteX780" fmla="*/ 891215 w 1604187"/>
                <a:gd name="connsiteY780" fmla="*/ 3327205 h 3955299"/>
                <a:gd name="connsiteX781" fmla="*/ 891215 w 1604187"/>
                <a:gd name="connsiteY781" fmla="*/ 3327205 h 3955299"/>
                <a:gd name="connsiteX782" fmla="*/ 891215 w 1604187"/>
                <a:gd name="connsiteY782" fmla="*/ 3293254 h 3955299"/>
                <a:gd name="connsiteX783" fmla="*/ 908191 w 1604187"/>
                <a:gd name="connsiteY783" fmla="*/ 3293254 h 3955299"/>
                <a:gd name="connsiteX784" fmla="*/ 891215 w 1604187"/>
                <a:gd name="connsiteY784" fmla="*/ 3293254 h 3955299"/>
                <a:gd name="connsiteX785" fmla="*/ 899703 w 1604187"/>
                <a:gd name="connsiteY785" fmla="*/ 3250815 h 3955299"/>
                <a:gd name="connsiteX786" fmla="*/ 891215 w 1604187"/>
                <a:gd name="connsiteY786" fmla="*/ 3259303 h 3955299"/>
                <a:gd name="connsiteX787" fmla="*/ 899703 w 1604187"/>
                <a:gd name="connsiteY787" fmla="*/ 3250815 h 3955299"/>
                <a:gd name="connsiteX788" fmla="*/ 899703 w 1604187"/>
                <a:gd name="connsiteY788" fmla="*/ 3352668 h 3955299"/>
                <a:gd name="connsiteX789" fmla="*/ 899703 w 1604187"/>
                <a:gd name="connsiteY789" fmla="*/ 3352668 h 3955299"/>
                <a:gd name="connsiteX790" fmla="*/ 908191 w 1604187"/>
                <a:gd name="connsiteY790" fmla="*/ 3250815 h 3955299"/>
                <a:gd name="connsiteX791" fmla="*/ 908191 w 1604187"/>
                <a:gd name="connsiteY791" fmla="*/ 3250815 h 3955299"/>
                <a:gd name="connsiteX792" fmla="*/ 925167 w 1604187"/>
                <a:gd name="connsiteY792" fmla="*/ 3293254 h 3955299"/>
                <a:gd name="connsiteX793" fmla="*/ 925167 w 1604187"/>
                <a:gd name="connsiteY793" fmla="*/ 3293254 h 3955299"/>
                <a:gd name="connsiteX794" fmla="*/ 933654 w 1604187"/>
                <a:gd name="connsiteY794" fmla="*/ 3259303 h 3955299"/>
                <a:gd name="connsiteX795" fmla="*/ 933654 w 1604187"/>
                <a:gd name="connsiteY795" fmla="*/ 3259303 h 3955299"/>
                <a:gd name="connsiteX796" fmla="*/ 933654 w 1604187"/>
                <a:gd name="connsiteY796" fmla="*/ 2843402 h 3955299"/>
                <a:gd name="connsiteX797" fmla="*/ 950630 w 1604187"/>
                <a:gd name="connsiteY797" fmla="*/ 2851890 h 3955299"/>
                <a:gd name="connsiteX798" fmla="*/ 933654 w 1604187"/>
                <a:gd name="connsiteY798" fmla="*/ 2843402 h 3955299"/>
                <a:gd name="connsiteX799" fmla="*/ 942142 w 1604187"/>
                <a:gd name="connsiteY799" fmla="*/ 3284766 h 3955299"/>
                <a:gd name="connsiteX800" fmla="*/ 950630 w 1604187"/>
                <a:gd name="connsiteY800" fmla="*/ 3276278 h 3955299"/>
                <a:gd name="connsiteX801" fmla="*/ 942142 w 1604187"/>
                <a:gd name="connsiteY801" fmla="*/ 3284766 h 3955299"/>
                <a:gd name="connsiteX802" fmla="*/ 967605 w 1604187"/>
                <a:gd name="connsiteY802" fmla="*/ 1892772 h 3955299"/>
                <a:gd name="connsiteX803" fmla="*/ 967605 w 1604187"/>
                <a:gd name="connsiteY803" fmla="*/ 1892772 h 3955299"/>
                <a:gd name="connsiteX804" fmla="*/ 976093 w 1604187"/>
                <a:gd name="connsiteY804" fmla="*/ 1892772 h 3955299"/>
                <a:gd name="connsiteX805" fmla="*/ 967605 w 1604187"/>
                <a:gd name="connsiteY805" fmla="*/ 1884284 h 3955299"/>
                <a:gd name="connsiteX806" fmla="*/ 984581 w 1604187"/>
                <a:gd name="connsiteY806" fmla="*/ 1884284 h 3955299"/>
                <a:gd name="connsiteX807" fmla="*/ 976093 w 1604187"/>
                <a:gd name="connsiteY807" fmla="*/ 1892772 h 3955299"/>
                <a:gd name="connsiteX808" fmla="*/ 984581 w 1604187"/>
                <a:gd name="connsiteY808" fmla="*/ 1901260 h 3955299"/>
                <a:gd name="connsiteX809" fmla="*/ 993069 w 1604187"/>
                <a:gd name="connsiteY809" fmla="*/ 1892772 h 3955299"/>
                <a:gd name="connsiteX810" fmla="*/ 984581 w 1604187"/>
                <a:gd name="connsiteY810" fmla="*/ 1901260 h 3955299"/>
                <a:gd name="connsiteX811" fmla="*/ 1001556 w 1604187"/>
                <a:gd name="connsiteY811" fmla="*/ 1884284 h 3955299"/>
                <a:gd name="connsiteX812" fmla="*/ 1010044 w 1604187"/>
                <a:gd name="connsiteY812" fmla="*/ 1892772 h 3955299"/>
                <a:gd name="connsiteX813" fmla="*/ 993069 w 1604187"/>
                <a:gd name="connsiteY813" fmla="*/ 1901260 h 3955299"/>
                <a:gd name="connsiteX814" fmla="*/ 1001556 w 1604187"/>
                <a:gd name="connsiteY814" fmla="*/ 1884284 h 3955299"/>
                <a:gd name="connsiteX815" fmla="*/ 1027020 w 1604187"/>
                <a:gd name="connsiteY815" fmla="*/ 229170 h 3955299"/>
                <a:gd name="connsiteX816" fmla="*/ 1027020 w 1604187"/>
                <a:gd name="connsiteY816" fmla="*/ 229170 h 3955299"/>
                <a:gd name="connsiteX817" fmla="*/ 1043995 w 1604187"/>
                <a:gd name="connsiteY817" fmla="*/ 212194 h 3955299"/>
                <a:gd name="connsiteX818" fmla="*/ 1043995 w 1604187"/>
                <a:gd name="connsiteY818" fmla="*/ 212194 h 3955299"/>
                <a:gd name="connsiteX819" fmla="*/ 1043995 w 1604187"/>
                <a:gd name="connsiteY819" fmla="*/ 212194 h 3955299"/>
                <a:gd name="connsiteX820" fmla="*/ 1052483 w 1604187"/>
                <a:gd name="connsiteY820" fmla="*/ 220682 h 3955299"/>
                <a:gd name="connsiteX821" fmla="*/ 1043995 w 1604187"/>
                <a:gd name="connsiteY821" fmla="*/ 212194 h 3955299"/>
                <a:gd name="connsiteX822" fmla="*/ 1103410 w 1604187"/>
                <a:gd name="connsiteY822" fmla="*/ 2020089 h 3955299"/>
                <a:gd name="connsiteX823" fmla="*/ 1103410 w 1604187"/>
                <a:gd name="connsiteY823" fmla="*/ 2020089 h 3955299"/>
                <a:gd name="connsiteX824" fmla="*/ 1103410 w 1604187"/>
                <a:gd name="connsiteY824" fmla="*/ 1816382 h 3955299"/>
                <a:gd name="connsiteX825" fmla="*/ 1120385 w 1604187"/>
                <a:gd name="connsiteY825" fmla="*/ 1816382 h 3955299"/>
                <a:gd name="connsiteX826" fmla="*/ 1103410 w 1604187"/>
                <a:gd name="connsiteY826" fmla="*/ 1816382 h 3955299"/>
                <a:gd name="connsiteX827" fmla="*/ 1111897 w 1604187"/>
                <a:gd name="connsiteY827" fmla="*/ 2003113 h 3955299"/>
                <a:gd name="connsiteX828" fmla="*/ 1111897 w 1604187"/>
                <a:gd name="connsiteY828" fmla="*/ 2003113 h 3955299"/>
                <a:gd name="connsiteX829" fmla="*/ 1111897 w 1604187"/>
                <a:gd name="connsiteY829" fmla="*/ 1977650 h 3955299"/>
                <a:gd name="connsiteX830" fmla="*/ 1111897 w 1604187"/>
                <a:gd name="connsiteY830" fmla="*/ 1977650 h 3955299"/>
                <a:gd name="connsiteX831" fmla="*/ 1111897 w 1604187"/>
                <a:gd name="connsiteY831" fmla="*/ 1977650 h 3955299"/>
                <a:gd name="connsiteX832" fmla="*/ 1111897 w 1604187"/>
                <a:gd name="connsiteY832" fmla="*/ 1977650 h 3955299"/>
                <a:gd name="connsiteX833" fmla="*/ 1120385 w 1604187"/>
                <a:gd name="connsiteY833" fmla="*/ 1765456 h 3955299"/>
                <a:gd name="connsiteX834" fmla="*/ 1120385 w 1604187"/>
                <a:gd name="connsiteY834" fmla="*/ 1765456 h 3955299"/>
                <a:gd name="connsiteX835" fmla="*/ 1120385 w 1604187"/>
                <a:gd name="connsiteY835" fmla="*/ 1714529 h 3955299"/>
                <a:gd name="connsiteX836" fmla="*/ 1120385 w 1604187"/>
                <a:gd name="connsiteY836" fmla="*/ 1714529 h 3955299"/>
                <a:gd name="connsiteX837" fmla="*/ 1120385 w 1604187"/>
                <a:gd name="connsiteY837" fmla="*/ 1986138 h 3955299"/>
                <a:gd name="connsiteX838" fmla="*/ 1111897 w 1604187"/>
                <a:gd name="connsiteY838" fmla="*/ 1994625 h 3955299"/>
                <a:gd name="connsiteX839" fmla="*/ 1120385 w 1604187"/>
                <a:gd name="connsiteY839" fmla="*/ 1986138 h 3955299"/>
                <a:gd name="connsiteX840" fmla="*/ 1120385 w 1604187"/>
                <a:gd name="connsiteY840" fmla="*/ 1765456 h 3955299"/>
                <a:gd name="connsiteX841" fmla="*/ 1120385 w 1604187"/>
                <a:gd name="connsiteY841" fmla="*/ 1765456 h 3955299"/>
                <a:gd name="connsiteX842" fmla="*/ 1128873 w 1604187"/>
                <a:gd name="connsiteY842" fmla="*/ 1765456 h 3955299"/>
                <a:gd name="connsiteX843" fmla="*/ 1128873 w 1604187"/>
                <a:gd name="connsiteY843" fmla="*/ 1765456 h 3955299"/>
                <a:gd name="connsiteX844" fmla="*/ 1128873 w 1604187"/>
                <a:gd name="connsiteY844" fmla="*/ 1663602 h 3955299"/>
                <a:gd name="connsiteX845" fmla="*/ 1120385 w 1604187"/>
                <a:gd name="connsiteY845" fmla="*/ 1655115 h 3955299"/>
                <a:gd name="connsiteX846" fmla="*/ 1137361 w 1604187"/>
                <a:gd name="connsiteY846" fmla="*/ 1655115 h 3955299"/>
                <a:gd name="connsiteX847" fmla="*/ 1128873 w 1604187"/>
                <a:gd name="connsiteY847" fmla="*/ 1663602 h 3955299"/>
                <a:gd name="connsiteX848" fmla="*/ 1128873 w 1604187"/>
                <a:gd name="connsiteY848" fmla="*/ 1799407 h 3955299"/>
                <a:gd name="connsiteX849" fmla="*/ 1128873 w 1604187"/>
                <a:gd name="connsiteY849" fmla="*/ 1799407 h 3955299"/>
                <a:gd name="connsiteX850" fmla="*/ 1128873 w 1604187"/>
                <a:gd name="connsiteY850" fmla="*/ 1799407 h 3955299"/>
                <a:gd name="connsiteX851" fmla="*/ 1128873 w 1604187"/>
                <a:gd name="connsiteY851" fmla="*/ 1799407 h 3955299"/>
                <a:gd name="connsiteX852" fmla="*/ 1137361 w 1604187"/>
                <a:gd name="connsiteY852" fmla="*/ 1663602 h 3955299"/>
                <a:gd name="connsiteX853" fmla="*/ 1137361 w 1604187"/>
                <a:gd name="connsiteY853" fmla="*/ 1663602 h 3955299"/>
                <a:gd name="connsiteX854" fmla="*/ 1145849 w 1604187"/>
                <a:gd name="connsiteY854" fmla="*/ 1773943 h 3955299"/>
                <a:gd name="connsiteX855" fmla="*/ 1145849 w 1604187"/>
                <a:gd name="connsiteY855" fmla="*/ 1773943 h 3955299"/>
                <a:gd name="connsiteX856" fmla="*/ 1154336 w 1604187"/>
                <a:gd name="connsiteY856" fmla="*/ 1714529 h 3955299"/>
                <a:gd name="connsiteX857" fmla="*/ 1145849 w 1604187"/>
                <a:gd name="connsiteY857" fmla="*/ 1706041 h 3955299"/>
                <a:gd name="connsiteX858" fmla="*/ 1154336 w 1604187"/>
                <a:gd name="connsiteY858" fmla="*/ 1714529 h 3955299"/>
                <a:gd name="connsiteX859" fmla="*/ 1154336 w 1604187"/>
                <a:gd name="connsiteY859" fmla="*/ 1731505 h 3955299"/>
                <a:gd name="connsiteX860" fmla="*/ 1154336 w 1604187"/>
                <a:gd name="connsiteY860" fmla="*/ 1731505 h 3955299"/>
                <a:gd name="connsiteX861" fmla="*/ 1154336 w 1604187"/>
                <a:gd name="connsiteY861" fmla="*/ 1994625 h 3955299"/>
                <a:gd name="connsiteX862" fmla="*/ 1162824 w 1604187"/>
                <a:gd name="connsiteY862" fmla="*/ 1986138 h 3955299"/>
                <a:gd name="connsiteX863" fmla="*/ 1154336 w 1604187"/>
                <a:gd name="connsiteY863" fmla="*/ 1994625 h 3955299"/>
                <a:gd name="connsiteX864" fmla="*/ 1154336 w 1604187"/>
                <a:gd name="connsiteY864" fmla="*/ 1706041 h 3955299"/>
                <a:gd name="connsiteX865" fmla="*/ 1154336 w 1604187"/>
                <a:gd name="connsiteY865" fmla="*/ 1706041 h 3955299"/>
                <a:gd name="connsiteX866" fmla="*/ 1162824 w 1604187"/>
                <a:gd name="connsiteY866" fmla="*/ 1672090 h 3955299"/>
                <a:gd name="connsiteX867" fmla="*/ 1162824 w 1604187"/>
                <a:gd name="connsiteY867" fmla="*/ 1672090 h 3955299"/>
                <a:gd name="connsiteX868" fmla="*/ 1171312 w 1604187"/>
                <a:gd name="connsiteY868" fmla="*/ 1672090 h 3955299"/>
                <a:gd name="connsiteX869" fmla="*/ 1171312 w 1604187"/>
                <a:gd name="connsiteY869" fmla="*/ 1672090 h 3955299"/>
                <a:gd name="connsiteX870" fmla="*/ 1171312 w 1604187"/>
                <a:gd name="connsiteY870" fmla="*/ 1663602 h 3955299"/>
                <a:gd name="connsiteX871" fmla="*/ 1171312 w 1604187"/>
                <a:gd name="connsiteY871" fmla="*/ 1663602 h 3955299"/>
                <a:gd name="connsiteX872" fmla="*/ 1171312 w 1604187"/>
                <a:gd name="connsiteY872" fmla="*/ 1638139 h 3955299"/>
                <a:gd name="connsiteX873" fmla="*/ 1171312 w 1604187"/>
                <a:gd name="connsiteY873" fmla="*/ 1638139 h 3955299"/>
                <a:gd name="connsiteX874" fmla="*/ 1171312 w 1604187"/>
                <a:gd name="connsiteY874" fmla="*/ 628095 h 3955299"/>
                <a:gd name="connsiteX875" fmla="*/ 1171312 w 1604187"/>
                <a:gd name="connsiteY875" fmla="*/ 628095 h 3955299"/>
                <a:gd name="connsiteX876" fmla="*/ 1188287 w 1604187"/>
                <a:gd name="connsiteY876" fmla="*/ 1629651 h 3955299"/>
                <a:gd name="connsiteX877" fmla="*/ 1188287 w 1604187"/>
                <a:gd name="connsiteY877" fmla="*/ 1629651 h 3955299"/>
                <a:gd name="connsiteX878" fmla="*/ 1188287 w 1604187"/>
                <a:gd name="connsiteY878" fmla="*/ 2113454 h 3955299"/>
                <a:gd name="connsiteX879" fmla="*/ 1188287 w 1604187"/>
                <a:gd name="connsiteY879" fmla="*/ 2113454 h 3955299"/>
                <a:gd name="connsiteX880" fmla="*/ 1188287 w 1604187"/>
                <a:gd name="connsiteY880" fmla="*/ 1629651 h 3955299"/>
                <a:gd name="connsiteX881" fmla="*/ 1196775 w 1604187"/>
                <a:gd name="connsiteY881" fmla="*/ 1621164 h 3955299"/>
                <a:gd name="connsiteX882" fmla="*/ 1188287 w 1604187"/>
                <a:gd name="connsiteY882" fmla="*/ 1629651 h 3955299"/>
                <a:gd name="connsiteX883" fmla="*/ 1196775 w 1604187"/>
                <a:gd name="connsiteY883" fmla="*/ 381950 h 3955299"/>
                <a:gd name="connsiteX884" fmla="*/ 1196775 w 1604187"/>
                <a:gd name="connsiteY884" fmla="*/ 381950 h 3955299"/>
                <a:gd name="connsiteX885" fmla="*/ 1205263 w 1604187"/>
                <a:gd name="connsiteY885" fmla="*/ 1689066 h 3955299"/>
                <a:gd name="connsiteX886" fmla="*/ 1205263 w 1604187"/>
                <a:gd name="connsiteY886" fmla="*/ 1689066 h 3955299"/>
                <a:gd name="connsiteX887" fmla="*/ 1213751 w 1604187"/>
                <a:gd name="connsiteY887" fmla="*/ 364974 h 3955299"/>
                <a:gd name="connsiteX888" fmla="*/ 1222238 w 1604187"/>
                <a:gd name="connsiteY888" fmla="*/ 356486 h 3955299"/>
                <a:gd name="connsiteX889" fmla="*/ 1213751 w 1604187"/>
                <a:gd name="connsiteY889" fmla="*/ 364974 h 3955299"/>
                <a:gd name="connsiteX890" fmla="*/ 1222238 w 1604187"/>
                <a:gd name="connsiteY890" fmla="*/ 2155893 h 3955299"/>
                <a:gd name="connsiteX891" fmla="*/ 1213751 w 1604187"/>
                <a:gd name="connsiteY891" fmla="*/ 2113454 h 3955299"/>
                <a:gd name="connsiteX892" fmla="*/ 1179800 w 1604187"/>
                <a:gd name="connsiteY892" fmla="*/ 2087991 h 3955299"/>
                <a:gd name="connsiteX893" fmla="*/ 1162824 w 1604187"/>
                <a:gd name="connsiteY893" fmla="*/ 2037064 h 3955299"/>
                <a:gd name="connsiteX894" fmla="*/ 1162824 w 1604187"/>
                <a:gd name="connsiteY894" fmla="*/ 1969162 h 3955299"/>
                <a:gd name="connsiteX895" fmla="*/ 1256189 w 1604187"/>
                <a:gd name="connsiteY895" fmla="*/ 1833358 h 3955299"/>
                <a:gd name="connsiteX896" fmla="*/ 1307116 w 1604187"/>
                <a:gd name="connsiteY896" fmla="*/ 1799407 h 3955299"/>
                <a:gd name="connsiteX897" fmla="*/ 1341067 w 1604187"/>
                <a:gd name="connsiteY897" fmla="*/ 1816382 h 3955299"/>
                <a:gd name="connsiteX898" fmla="*/ 1341067 w 1604187"/>
                <a:gd name="connsiteY898" fmla="*/ 1884284 h 3955299"/>
                <a:gd name="connsiteX899" fmla="*/ 1315604 w 1604187"/>
                <a:gd name="connsiteY899" fmla="*/ 1926723 h 3955299"/>
                <a:gd name="connsiteX900" fmla="*/ 1290141 w 1604187"/>
                <a:gd name="connsiteY900" fmla="*/ 2045552 h 3955299"/>
                <a:gd name="connsiteX901" fmla="*/ 1247702 w 1604187"/>
                <a:gd name="connsiteY901" fmla="*/ 2096478 h 3955299"/>
                <a:gd name="connsiteX902" fmla="*/ 1239214 w 1604187"/>
                <a:gd name="connsiteY902" fmla="*/ 2164381 h 3955299"/>
                <a:gd name="connsiteX903" fmla="*/ 1222238 w 1604187"/>
                <a:gd name="connsiteY903" fmla="*/ 2155893 h 3955299"/>
                <a:gd name="connsiteX904" fmla="*/ 1222238 w 1604187"/>
                <a:gd name="connsiteY904" fmla="*/ 356486 h 3955299"/>
                <a:gd name="connsiteX905" fmla="*/ 1222238 w 1604187"/>
                <a:gd name="connsiteY905" fmla="*/ 356486 h 3955299"/>
                <a:gd name="connsiteX906" fmla="*/ 1230726 w 1604187"/>
                <a:gd name="connsiteY906" fmla="*/ 364974 h 3955299"/>
                <a:gd name="connsiteX907" fmla="*/ 1230726 w 1604187"/>
                <a:gd name="connsiteY907" fmla="*/ 364974 h 3955299"/>
                <a:gd name="connsiteX908" fmla="*/ 1230726 w 1604187"/>
                <a:gd name="connsiteY908" fmla="*/ 339511 h 3955299"/>
                <a:gd name="connsiteX909" fmla="*/ 1230726 w 1604187"/>
                <a:gd name="connsiteY909" fmla="*/ 339511 h 3955299"/>
                <a:gd name="connsiteX910" fmla="*/ 1230726 w 1604187"/>
                <a:gd name="connsiteY910" fmla="*/ 50927 h 3955299"/>
                <a:gd name="connsiteX911" fmla="*/ 1239214 w 1604187"/>
                <a:gd name="connsiteY911" fmla="*/ 42439 h 3955299"/>
                <a:gd name="connsiteX912" fmla="*/ 1230726 w 1604187"/>
                <a:gd name="connsiteY912" fmla="*/ 50927 h 3955299"/>
                <a:gd name="connsiteX913" fmla="*/ 1230726 w 1604187"/>
                <a:gd name="connsiteY913" fmla="*/ 322535 h 3955299"/>
                <a:gd name="connsiteX914" fmla="*/ 1239214 w 1604187"/>
                <a:gd name="connsiteY914" fmla="*/ 314047 h 3955299"/>
                <a:gd name="connsiteX915" fmla="*/ 1230726 w 1604187"/>
                <a:gd name="connsiteY915" fmla="*/ 322535 h 3955299"/>
                <a:gd name="connsiteX916" fmla="*/ 1247702 w 1604187"/>
                <a:gd name="connsiteY916" fmla="*/ 305560 h 3955299"/>
                <a:gd name="connsiteX917" fmla="*/ 1247702 w 1604187"/>
                <a:gd name="connsiteY917" fmla="*/ 305560 h 3955299"/>
                <a:gd name="connsiteX918" fmla="*/ 1247702 w 1604187"/>
                <a:gd name="connsiteY918" fmla="*/ 314047 h 3955299"/>
                <a:gd name="connsiteX919" fmla="*/ 1247702 w 1604187"/>
                <a:gd name="connsiteY919" fmla="*/ 314047 h 3955299"/>
                <a:gd name="connsiteX920" fmla="*/ 1256189 w 1604187"/>
                <a:gd name="connsiteY920" fmla="*/ 551705 h 3955299"/>
                <a:gd name="connsiteX921" fmla="*/ 1247702 w 1604187"/>
                <a:gd name="connsiteY921" fmla="*/ 543217 h 3955299"/>
                <a:gd name="connsiteX922" fmla="*/ 1256189 w 1604187"/>
                <a:gd name="connsiteY922" fmla="*/ 551705 h 3955299"/>
                <a:gd name="connsiteX923" fmla="*/ 1256189 w 1604187"/>
                <a:gd name="connsiteY923" fmla="*/ 1510823 h 3955299"/>
                <a:gd name="connsiteX924" fmla="*/ 1256189 w 1604187"/>
                <a:gd name="connsiteY924" fmla="*/ 1510823 h 3955299"/>
                <a:gd name="connsiteX925" fmla="*/ 1256189 w 1604187"/>
                <a:gd name="connsiteY925" fmla="*/ 1570237 h 3955299"/>
                <a:gd name="connsiteX926" fmla="*/ 1256189 w 1604187"/>
                <a:gd name="connsiteY926" fmla="*/ 1570237 h 3955299"/>
                <a:gd name="connsiteX927" fmla="*/ 1264677 w 1604187"/>
                <a:gd name="connsiteY927" fmla="*/ 1519310 h 3955299"/>
                <a:gd name="connsiteX928" fmla="*/ 1256189 w 1604187"/>
                <a:gd name="connsiteY928" fmla="*/ 1510823 h 3955299"/>
                <a:gd name="connsiteX929" fmla="*/ 1264677 w 1604187"/>
                <a:gd name="connsiteY929" fmla="*/ 1519310 h 3955299"/>
                <a:gd name="connsiteX930" fmla="*/ 1273165 w 1604187"/>
                <a:gd name="connsiteY930" fmla="*/ 1510823 h 3955299"/>
                <a:gd name="connsiteX931" fmla="*/ 1273165 w 1604187"/>
                <a:gd name="connsiteY931" fmla="*/ 1510823 h 3955299"/>
                <a:gd name="connsiteX932" fmla="*/ 1290141 w 1604187"/>
                <a:gd name="connsiteY932" fmla="*/ 1086434 h 3955299"/>
                <a:gd name="connsiteX933" fmla="*/ 1349555 w 1604187"/>
                <a:gd name="connsiteY933" fmla="*/ 1120385 h 3955299"/>
                <a:gd name="connsiteX934" fmla="*/ 1307116 w 1604187"/>
                <a:gd name="connsiteY934" fmla="*/ 1120385 h 3955299"/>
                <a:gd name="connsiteX935" fmla="*/ 1273165 w 1604187"/>
                <a:gd name="connsiteY935" fmla="*/ 1094922 h 3955299"/>
                <a:gd name="connsiteX936" fmla="*/ 1281653 w 1604187"/>
                <a:gd name="connsiteY936" fmla="*/ 1077946 h 3955299"/>
                <a:gd name="connsiteX937" fmla="*/ 1290141 w 1604187"/>
                <a:gd name="connsiteY937" fmla="*/ 1086434 h 3955299"/>
                <a:gd name="connsiteX938" fmla="*/ 1298628 w 1604187"/>
                <a:gd name="connsiteY938" fmla="*/ 1001557 h 3955299"/>
                <a:gd name="connsiteX939" fmla="*/ 1298628 w 1604187"/>
                <a:gd name="connsiteY939" fmla="*/ 1001557 h 3955299"/>
                <a:gd name="connsiteX940" fmla="*/ 1298628 w 1604187"/>
                <a:gd name="connsiteY940" fmla="*/ 2079503 h 3955299"/>
                <a:gd name="connsiteX941" fmla="*/ 1307116 w 1604187"/>
                <a:gd name="connsiteY941" fmla="*/ 2087991 h 3955299"/>
                <a:gd name="connsiteX942" fmla="*/ 1298628 w 1604187"/>
                <a:gd name="connsiteY942" fmla="*/ 2079503 h 3955299"/>
                <a:gd name="connsiteX943" fmla="*/ 1307116 w 1604187"/>
                <a:gd name="connsiteY943" fmla="*/ 2138917 h 3955299"/>
                <a:gd name="connsiteX944" fmla="*/ 1315604 w 1604187"/>
                <a:gd name="connsiteY944" fmla="*/ 2147405 h 3955299"/>
                <a:gd name="connsiteX945" fmla="*/ 1307116 w 1604187"/>
                <a:gd name="connsiteY945" fmla="*/ 2138917 h 3955299"/>
                <a:gd name="connsiteX946" fmla="*/ 1315604 w 1604187"/>
                <a:gd name="connsiteY946" fmla="*/ 2155893 h 3955299"/>
                <a:gd name="connsiteX947" fmla="*/ 1315604 w 1604187"/>
                <a:gd name="connsiteY947" fmla="*/ 2155893 h 3955299"/>
                <a:gd name="connsiteX948" fmla="*/ 1315604 w 1604187"/>
                <a:gd name="connsiteY948" fmla="*/ 1128873 h 3955299"/>
                <a:gd name="connsiteX949" fmla="*/ 1307116 w 1604187"/>
                <a:gd name="connsiteY949" fmla="*/ 1120385 h 3955299"/>
                <a:gd name="connsiteX950" fmla="*/ 1315604 w 1604187"/>
                <a:gd name="connsiteY950" fmla="*/ 1128873 h 3955299"/>
                <a:gd name="connsiteX951" fmla="*/ 1324092 w 1604187"/>
                <a:gd name="connsiteY951" fmla="*/ 1391994 h 3955299"/>
                <a:gd name="connsiteX952" fmla="*/ 1324092 w 1604187"/>
                <a:gd name="connsiteY952" fmla="*/ 1391994 h 3955299"/>
                <a:gd name="connsiteX953" fmla="*/ 1324092 w 1604187"/>
                <a:gd name="connsiteY953" fmla="*/ 1434433 h 3955299"/>
                <a:gd name="connsiteX954" fmla="*/ 1324092 w 1604187"/>
                <a:gd name="connsiteY954" fmla="*/ 1434433 h 3955299"/>
                <a:gd name="connsiteX955" fmla="*/ 1332579 w 1604187"/>
                <a:gd name="connsiteY955" fmla="*/ 1145849 h 3955299"/>
                <a:gd name="connsiteX956" fmla="*/ 1307116 w 1604187"/>
                <a:gd name="connsiteY956" fmla="*/ 1128873 h 3955299"/>
                <a:gd name="connsiteX957" fmla="*/ 1324092 w 1604187"/>
                <a:gd name="connsiteY957" fmla="*/ 1128873 h 3955299"/>
                <a:gd name="connsiteX958" fmla="*/ 1332579 w 1604187"/>
                <a:gd name="connsiteY958" fmla="*/ 1145849 h 3955299"/>
                <a:gd name="connsiteX959" fmla="*/ 1332579 w 1604187"/>
                <a:gd name="connsiteY959" fmla="*/ 1137361 h 3955299"/>
                <a:gd name="connsiteX960" fmla="*/ 1358043 w 1604187"/>
                <a:gd name="connsiteY960" fmla="*/ 1145849 h 3955299"/>
                <a:gd name="connsiteX961" fmla="*/ 1332579 w 1604187"/>
                <a:gd name="connsiteY961" fmla="*/ 1137361 h 3955299"/>
                <a:gd name="connsiteX962" fmla="*/ 1332579 w 1604187"/>
                <a:gd name="connsiteY962" fmla="*/ 1281653 h 3955299"/>
                <a:gd name="connsiteX963" fmla="*/ 1332579 w 1604187"/>
                <a:gd name="connsiteY963" fmla="*/ 1281653 h 3955299"/>
                <a:gd name="connsiteX964" fmla="*/ 1332579 w 1604187"/>
                <a:gd name="connsiteY964" fmla="*/ 1425945 h 3955299"/>
                <a:gd name="connsiteX965" fmla="*/ 1341067 w 1604187"/>
                <a:gd name="connsiteY965" fmla="*/ 1417457 h 3955299"/>
                <a:gd name="connsiteX966" fmla="*/ 1332579 w 1604187"/>
                <a:gd name="connsiteY966" fmla="*/ 1425945 h 3955299"/>
                <a:gd name="connsiteX967" fmla="*/ 1332579 w 1604187"/>
                <a:gd name="connsiteY967" fmla="*/ 1425945 h 3955299"/>
                <a:gd name="connsiteX968" fmla="*/ 1332579 w 1604187"/>
                <a:gd name="connsiteY968" fmla="*/ 1425945 h 3955299"/>
                <a:gd name="connsiteX969" fmla="*/ 1341067 w 1604187"/>
                <a:gd name="connsiteY969" fmla="*/ 1459896 h 3955299"/>
                <a:gd name="connsiteX970" fmla="*/ 1341067 w 1604187"/>
                <a:gd name="connsiteY970" fmla="*/ 1459896 h 3955299"/>
                <a:gd name="connsiteX971" fmla="*/ 1341067 w 1604187"/>
                <a:gd name="connsiteY971" fmla="*/ 1281653 h 3955299"/>
                <a:gd name="connsiteX972" fmla="*/ 1332579 w 1604187"/>
                <a:gd name="connsiteY972" fmla="*/ 1290141 h 3955299"/>
                <a:gd name="connsiteX973" fmla="*/ 1341067 w 1604187"/>
                <a:gd name="connsiteY973" fmla="*/ 1281653 h 3955299"/>
                <a:gd name="connsiteX974" fmla="*/ 1341067 w 1604187"/>
                <a:gd name="connsiteY974" fmla="*/ 1145849 h 3955299"/>
                <a:gd name="connsiteX975" fmla="*/ 1341067 w 1604187"/>
                <a:gd name="connsiteY975" fmla="*/ 1145849 h 3955299"/>
                <a:gd name="connsiteX976" fmla="*/ 1341067 w 1604187"/>
                <a:gd name="connsiteY976" fmla="*/ 1459896 h 3955299"/>
                <a:gd name="connsiteX977" fmla="*/ 1341067 w 1604187"/>
                <a:gd name="connsiteY977" fmla="*/ 1459896 h 3955299"/>
                <a:gd name="connsiteX978" fmla="*/ 1341067 w 1604187"/>
                <a:gd name="connsiteY978" fmla="*/ 1790919 h 3955299"/>
                <a:gd name="connsiteX979" fmla="*/ 1341067 w 1604187"/>
                <a:gd name="connsiteY979" fmla="*/ 1790919 h 3955299"/>
                <a:gd name="connsiteX980" fmla="*/ 1341067 w 1604187"/>
                <a:gd name="connsiteY980" fmla="*/ 1850333 h 3955299"/>
                <a:gd name="connsiteX981" fmla="*/ 1341067 w 1604187"/>
                <a:gd name="connsiteY981" fmla="*/ 1850333 h 3955299"/>
                <a:gd name="connsiteX982" fmla="*/ 1341067 w 1604187"/>
                <a:gd name="connsiteY982" fmla="*/ 1273165 h 3955299"/>
                <a:gd name="connsiteX983" fmla="*/ 1349555 w 1604187"/>
                <a:gd name="connsiteY983" fmla="*/ 1281653 h 3955299"/>
                <a:gd name="connsiteX984" fmla="*/ 1341067 w 1604187"/>
                <a:gd name="connsiteY984" fmla="*/ 1273165 h 3955299"/>
                <a:gd name="connsiteX985" fmla="*/ 1341067 w 1604187"/>
                <a:gd name="connsiteY985" fmla="*/ 1154336 h 3955299"/>
                <a:gd name="connsiteX986" fmla="*/ 1349555 w 1604187"/>
                <a:gd name="connsiteY986" fmla="*/ 1162824 h 3955299"/>
                <a:gd name="connsiteX987" fmla="*/ 1341067 w 1604187"/>
                <a:gd name="connsiteY987" fmla="*/ 1154336 h 3955299"/>
                <a:gd name="connsiteX988" fmla="*/ 1349555 w 1604187"/>
                <a:gd name="connsiteY988" fmla="*/ 1256190 h 3955299"/>
                <a:gd name="connsiteX989" fmla="*/ 1349555 w 1604187"/>
                <a:gd name="connsiteY989" fmla="*/ 1256190 h 3955299"/>
                <a:gd name="connsiteX990" fmla="*/ 1349555 w 1604187"/>
                <a:gd name="connsiteY990" fmla="*/ 1383506 h 3955299"/>
                <a:gd name="connsiteX991" fmla="*/ 1349555 w 1604187"/>
                <a:gd name="connsiteY991" fmla="*/ 1383506 h 3955299"/>
                <a:gd name="connsiteX992" fmla="*/ 1358043 w 1604187"/>
                <a:gd name="connsiteY992" fmla="*/ 1315604 h 3955299"/>
                <a:gd name="connsiteX993" fmla="*/ 1349555 w 1604187"/>
                <a:gd name="connsiteY993" fmla="*/ 1324092 h 3955299"/>
                <a:gd name="connsiteX994" fmla="*/ 1358043 w 1604187"/>
                <a:gd name="connsiteY994" fmla="*/ 1315604 h 3955299"/>
                <a:gd name="connsiteX995" fmla="*/ 1358043 w 1604187"/>
                <a:gd name="connsiteY995" fmla="*/ 1298628 h 3955299"/>
                <a:gd name="connsiteX996" fmla="*/ 1358043 w 1604187"/>
                <a:gd name="connsiteY996" fmla="*/ 1298628 h 3955299"/>
                <a:gd name="connsiteX997" fmla="*/ 1358043 w 1604187"/>
                <a:gd name="connsiteY997" fmla="*/ 1273165 h 3955299"/>
                <a:gd name="connsiteX998" fmla="*/ 1349555 w 1604187"/>
                <a:gd name="connsiteY998" fmla="*/ 1264677 h 3955299"/>
                <a:gd name="connsiteX999" fmla="*/ 1358043 w 1604187"/>
                <a:gd name="connsiteY999" fmla="*/ 1273165 h 3955299"/>
                <a:gd name="connsiteX1000" fmla="*/ 1358043 w 1604187"/>
                <a:gd name="connsiteY1000" fmla="*/ 1222238 h 3955299"/>
                <a:gd name="connsiteX1001" fmla="*/ 1358043 w 1604187"/>
                <a:gd name="connsiteY1001" fmla="*/ 1222238 h 3955299"/>
                <a:gd name="connsiteX1002" fmla="*/ 1358043 w 1604187"/>
                <a:gd name="connsiteY1002" fmla="*/ 1298628 h 3955299"/>
                <a:gd name="connsiteX1003" fmla="*/ 1358043 w 1604187"/>
                <a:gd name="connsiteY1003" fmla="*/ 1298628 h 3955299"/>
                <a:gd name="connsiteX1004" fmla="*/ 1358043 w 1604187"/>
                <a:gd name="connsiteY1004" fmla="*/ 1290141 h 3955299"/>
                <a:gd name="connsiteX1005" fmla="*/ 1358043 w 1604187"/>
                <a:gd name="connsiteY1005" fmla="*/ 1290141 h 3955299"/>
                <a:gd name="connsiteX1006" fmla="*/ 1358043 w 1604187"/>
                <a:gd name="connsiteY1006" fmla="*/ 1290141 h 3955299"/>
                <a:gd name="connsiteX1007" fmla="*/ 1358043 w 1604187"/>
                <a:gd name="connsiteY1007" fmla="*/ 1290141 h 3955299"/>
                <a:gd name="connsiteX1008" fmla="*/ 1366530 w 1604187"/>
                <a:gd name="connsiteY1008" fmla="*/ 1290141 h 3955299"/>
                <a:gd name="connsiteX1009" fmla="*/ 1366530 w 1604187"/>
                <a:gd name="connsiteY1009" fmla="*/ 1290141 h 3955299"/>
                <a:gd name="connsiteX1010" fmla="*/ 1366530 w 1604187"/>
                <a:gd name="connsiteY1010" fmla="*/ 1264677 h 3955299"/>
                <a:gd name="connsiteX1011" fmla="*/ 1366530 w 1604187"/>
                <a:gd name="connsiteY1011" fmla="*/ 1264677 h 3955299"/>
                <a:gd name="connsiteX1012" fmla="*/ 1366530 w 1604187"/>
                <a:gd name="connsiteY1012" fmla="*/ 1256190 h 3955299"/>
                <a:gd name="connsiteX1013" fmla="*/ 1375018 w 1604187"/>
                <a:gd name="connsiteY1013" fmla="*/ 1264677 h 3955299"/>
                <a:gd name="connsiteX1014" fmla="*/ 1366530 w 1604187"/>
                <a:gd name="connsiteY1014" fmla="*/ 1256190 h 3955299"/>
                <a:gd name="connsiteX1015" fmla="*/ 1366530 w 1604187"/>
                <a:gd name="connsiteY1015" fmla="*/ 1264677 h 3955299"/>
                <a:gd name="connsiteX1016" fmla="*/ 1366530 w 1604187"/>
                <a:gd name="connsiteY1016" fmla="*/ 1264677 h 3955299"/>
                <a:gd name="connsiteX1017" fmla="*/ 1366530 w 1604187"/>
                <a:gd name="connsiteY1017" fmla="*/ 1358043 h 3955299"/>
                <a:gd name="connsiteX1018" fmla="*/ 1366530 w 1604187"/>
                <a:gd name="connsiteY1018" fmla="*/ 1358043 h 3955299"/>
                <a:gd name="connsiteX1019" fmla="*/ 1366530 w 1604187"/>
                <a:gd name="connsiteY1019" fmla="*/ 1324092 h 3955299"/>
                <a:gd name="connsiteX1020" fmla="*/ 1358043 w 1604187"/>
                <a:gd name="connsiteY1020" fmla="*/ 1315604 h 3955299"/>
                <a:gd name="connsiteX1021" fmla="*/ 1366530 w 1604187"/>
                <a:gd name="connsiteY1021" fmla="*/ 1324092 h 3955299"/>
                <a:gd name="connsiteX1022" fmla="*/ 1366530 w 1604187"/>
                <a:gd name="connsiteY1022" fmla="*/ 1324092 h 3955299"/>
                <a:gd name="connsiteX1023" fmla="*/ 1366530 w 1604187"/>
                <a:gd name="connsiteY1023" fmla="*/ 1324092 h 3955299"/>
                <a:gd name="connsiteX1024" fmla="*/ 1375018 w 1604187"/>
                <a:gd name="connsiteY1024" fmla="*/ 1298628 h 3955299"/>
                <a:gd name="connsiteX1025" fmla="*/ 1366530 w 1604187"/>
                <a:gd name="connsiteY1025" fmla="*/ 1290141 h 3955299"/>
                <a:gd name="connsiteX1026" fmla="*/ 1375018 w 1604187"/>
                <a:gd name="connsiteY1026" fmla="*/ 1298628 h 3955299"/>
                <a:gd name="connsiteX1027" fmla="*/ 1375018 w 1604187"/>
                <a:gd name="connsiteY1027" fmla="*/ 1307116 h 3955299"/>
                <a:gd name="connsiteX1028" fmla="*/ 1383506 w 1604187"/>
                <a:gd name="connsiteY1028" fmla="*/ 1315604 h 3955299"/>
                <a:gd name="connsiteX1029" fmla="*/ 1375018 w 1604187"/>
                <a:gd name="connsiteY1029" fmla="*/ 1307116 h 3955299"/>
                <a:gd name="connsiteX1030" fmla="*/ 1375018 w 1604187"/>
                <a:gd name="connsiteY1030" fmla="*/ 1307116 h 3955299"/>
                <a:gd name="connsiteX1031" fmla="*/ 1383506 w 1604187"/>
                <a:gd name="connsiteY1031" fmla="*/ 1298628 h 3955299"/>
                <a:gd name="connsiteX1032" fmla="*/ 1375018 w 1604187"/>
                <a:gd name="connsiteY1032" fmla="*/ 1307116 h 3955299"/>
                <a:gd name="connsiteX1033" fmla="*/ 1375018 w 1604187"/>
                <a:gd name="connsiteY1033" fmla="*/ 1324092 h 3955299"/>
                <a:gd name="connsiteX1034" fmla="*/ 1366530 w 1604187"/>
                <a:gd name="connsiteY1034" fmla="*/ 1315604 h 3955299"/>
                <a:gd name="connsiteX1035" fmla="*/ 1383506 w 1604187"/>
                <a:gd name="connsiteY1035" fmla="*/ 1315604 h 3955299"/>
                <a:gd name="connsiteX1036" fmla="*/ 1375018 w 1604187"/>
                <a:gd name="connsiteY1036" fmla="*/ 1324092 h 3955299"/>
                <a:gd name="connsiteX1037" fmla="*/ 1383506 w 1604187"/>
                <a:gd name="connsiteY1037" fmla="*/ 1298628 h 3955299"/>
                <a:gd name="connsiteX1038" fmla="*/ 1391994 w 1604187"/>
                <a:gd name="connsiteY1038" fmla="*/ 1307116 h 3955299"/>
                <a:gd name="connsiteX1039" fmla="*/ 1383506 w 1604187"/>
                <a:gd name="connsiteY1039" fmla="*/ 1298628 h 3955299"/>
                <a:gd name="connsiteX1040" fmla="*/ 1383506 w 1604187"/>
                <a:gd name="connsiteY1040" fmla="*/ 212194 h 3955299"/>
                <a:gd name="connsiteX1041" fmla="*/ 1383506 w 1604187"/>
                <a:gd name="connsiteY1041" fmla="*/ 212194 h 3955299"/>
                <a:gd name="connsiteX1042" fmla="*/ 1391994 w 1604187"/>
                <a:gd name="connsiteY1042" fmla="*/ 1290141 h 3955299"/>
                <a:gd name="connsiteX1043" fmla="*/ 1391994 w 1604187"/>
                <a:gd name="connsiteY1043" fmla="*/ 1290141 h 3955299"/>
                <a:gd name="connsiteX1044" fmla="*/ 1391994 w 1604187"/>
                <a:gd name="connsiteY1044" fmla="*/ 1247702 h 3955299"/>
                <a:gd name="connsiteX1045" fmla="*/ 1383506 w 1604187"/>
                <a:gd name="connsiteY1045" fmla="*/ 1239214 h 3955299"/>
                <a:gd name="connsiteX1046" fmla="*/ 1391994 w 1604187"/>
                <a:gd name="connsiteY1046" fmla="*/ 1247702 h 3955299"/>
                <a:gd name="connsiteX1047" fmla="*/ 1400482 w 1604187"/>
                <a:gd name="connsiteY1047" fmla="*/ 1239214 h 3955299"/>
                <a:gd name="connsiteX1048" fmla="*/ 1400482 w 1604187"/>
                <a:gd name="connsiteY1048" fmla="*/ 1239214 h 3955299"/>
                <a:gd name="connsiteX1049" fmla="*/ 1400482 w 1604187"/>
                <a:gd name="connsiteY1049" fmla="*/ 203706 h 3955299"/>
                <a:gd name="connsiteX1050" fmla="*/ 1400482 w 1604187"/>
                <a:gd name="connsiteY1050" fmla="*/ 203706 h 3955299"/>
                <a:gd name="connsiteX1051" fmla="*/ 1408969 w 1604187"/>
                <a:gd name="connsiteY1051" fmla="*/ 195219 h 3955299"/>
                <a:gd name="connsiteX1052" fmla="*/ 1417457 w 1604187"/>
                <a:gd name="connsiteY1052" fmla="*/ 203706 h 3955299"/>
                <a:gd name="connsiteX1053" fmla="*/ 1408969 w 1604187"/>
                <a:gd name="connsiteY1053" fmla="*/ 195219 h 3955299"/>
                <a:gd name="connsiteX1054" fmla="*/ 1408969 w 1604187"/>
                <a:gd name="connsiteY1054" fmla="*/ 1213751 h 3955299"/>
                <a:gd name="connsiteX1055" fmla="*/ 1408969 w 1604187"/>
                <a:gd name="connsiteY1055" fmla="*/ 1213751 h 3955299"/>
                <a:gd name="connsiteX1056" fmla="*/ 1417457 w 1604187"/>
                <a:gd name="connsiteY1056" fmla="*/ 203706 h 3955299"/>
                <a:gd name="connsiteX1057" fmla="*/ 1417457 w 1604187"/>
                <a:gd name="connsiteY1057" fmla="*/ 203706 h 3955299"/>
                <a:gd name="connsiteX1058" fmla="*/ 1425945 w 1604187"/>
                <a:gd name="connsiteY1058" fmla="*/ 1273165 h 3955299"/>
                <a:gd name="connsiteX1059" fmla="*/ 1425945 w 1604187"/>
                <a:gd name="connsiteY1059" fmla="*/ 1273165 h 3955299"/>
                <a:gd name="connsiteX1060" fmla="*/ 1425945 w 1604187"/>
                <a:gd name="connsiteY1060" fmla="*/ 229170 h 3955299"/>
                <a:gd name="connsiteX1061" fmla="*/ 1425945 w 1604187"/>
                <a:gd name="connsiteY1061" fmla="*/ 229170 h 3955299"/>
                <a:gd name="connsiteX1062" fmla="*/ 1425945 w 1604187"/>
                <a:gd name="connsiteY1062" fmla="*/ 1213751 h 3955299"/>
                <a:gd name="connsiteX1063" fmla="*/ 1425945 w 1604187"/>
                <a:gd name="connsiteY1063" fmla="*/ 1213751 h 3955299"/>
                <a:gd name="connsiteX1064" fmla="*/ 1434433 w 1604187"/>
                <a:gd name="connsiteY1064" fmla="*/ 1213751 h 3955299"/>
                <a:gd name="connsiteX1065" fmla="*/ 1425945 w 1604187"/>
                <a:gd name="connsiteY1065" fmla="*/ 1205263 h 3955299"/>
                <a:gd name="connsiteX1066" fmla="*/ 1434433 w 1604187"/>
                <a:gd name="connsiteY1066" fmla="*/ 1213751 h 3955299"/>
                <a:gd name="connsiteX1067" fmla="*/ 1451408 w 1604187"/>
                <a:gd name="connsiteY1067" fmla="*/ 161268 h 3955299"/>
                <a:gd name="connsiteX1068" fmla="*/ 1442920 w 1604187"/>
                <a:gd name="connsiteY1068" fmla="*/ 169755 h 3955299"/>
                <a:gd name="connsiteX1069" fmla="*/ 1451408 w 1604187"/>
                <a:gd name="connsiteY1069" fmla="*/ 161268 h 3955299"/>
                <a:gd name="connsiteX1070" fmla="*/ 1451408 w 1604187"/>
                <a:gd name="connsiteY1070" fmla="*/ 178243 h 3955299"/>
                <a:gd name="connsiteX1071" fmla="*/ 1451408 w 1604187"/>
                <a:gd name="connsiteY1071" fmla="*/ 178243 h 3955299"/>
                <a:gd name="connsiteX1072" fmla="*/ 1459896 w 1604187"/>
                <a:gd name="connsiteY1072" fmla="*/ 229170 h 3955299"/>
                <a:gd name="connsiteX1073" fmla="*/ 1468384 w 1604187"/>
                <a:gd name="connsiteY1073" fmla="*/ 220682 h 3955299"/>
                <a:gd name="connsiteX1074" fmla="*/ 1459896 w 1604187"/>
                <a:gd name="connsiteY1074" fmla="*/ 229170 h 3955299"/>
                <a:gd name="connsiteX1075" fmla="*/ 1476871 w 1604187"/>
                <a:gd name="connsiteY1075" fmla="*/ 1756968 h 3955299"/>
                <a:gd name="connsiteX1076" fmla="*/ 1502335 w 1604187"/>
                <a:gd name="connsiteY1076" fmla="*/ 1765456 h 3955299"/>
                <a:gd name="connsiteX1077" fmla="*/ 1468384 w 1604187"/>
                <a:gd name="connsiteY1077" fmla="*/ 1765456 h 3955299"/>
                <a:gd name="connsiteX1078" fmla="*/ 1476871 w 1604187"/>
                <a:gd name="connsiteY1078" fmla="*/ 1756968 h 3955299"/>
                <a:gd name="connsiteX1079" fmla="*/ 1502335 w 1604187"/>
                <a:gd name="connsiteY1079" fmla="*/ 1748480 h 3955299"/>
                <a:gd name="connsiteX1080" fmla="*/ 1502335 w 1604187"/>
                <a:gd name="connsiteY1080" fmla="*/ 1748480 h 3955299"/>
                <a:gd name="connsiteX1081" fmla="*/ 1502335 w 1604187"/>
                <a:gd name="connsiteY1081" fmla="*/ 1731505 h 3955299"/>
                <a:gd name="connsiteX1082" fmla="*/ 1519310 w 1604187"/>
                <a:gd name="connsiteY1082" fmla="*/ 1731505 h 3955299"/>
                <a:gd name="connsiteX1083" fmla="*/ 1502335 w 1604187"/>
                <a:gd name="connsiteY1083" fmla="*/ 1731505 h 3955299"/>
                <a:gd name="connsiteX1084" fmla="*/ 1502335 w 1604187"/>
                <a:gd name="connsiteY1084" fmla="*/ 1773943 h 3955299"/>
                <a:gd name="connsiteX1085" fmla="*/ 1510822 w 1604187"/>
                <a:gd name="connsiteY1085" fmla="*/ 1765456 h 3955299"/>
                <a:gd name="connsiteX1086" fmla="*/ 1502335 w 1604187"/>
                <a:gd name="connsiteY1086" fmla="*/ 1773943 h 3955299"/>
                <a:gd name="connsiteX1087" fmla="*/ 1502335 w 1604187"/>
                <a:gd name="connsiteY1087" fmla="*/ 1756968 h 3955299"/>
                <a:gd name="connsiteX1088" fmla="*/ 1502335 w 1604187"/>
                <a:gd name="connsiteY1088" fmla="*/ 1756968 h 3955299"/>
                <a:gd name="connsiteX1089" fmla="*/ 1510822 w 1604187"/>
                <a:gd name="connsiteY1089" fmla="*/ 1765456 h 3955299"/>
                <a:gd name="connsiteX1090" fmla="*/ 1510822 w 1604187"/>
                <a:gd name="connsiteY1090" fmla="*/ 1765456 h 3955299"/>
                <a:gd name="connsiteX1091" fmla="*/ 1519310 w 1604187"/>
                <a:gd name="connsiteY1091" fmla="*/ 135804 h 3955299"/>
                <a:gd name="connsiteX1092" fmla="*/ 1519310 w 1604187"/>
                <a:gd name="connsiteY1092" fmla="*/ 135804 h 3955299"/>
                <a:gd name="connsiteX1093" fmla="*/ 1587212 w 1604187"/>
                <a:gd name="connsiteY1093" fmla="*/ 1731505 h 3955299"/>
                <a:gd name="connsiteX1094" fmla="*/ 1604188 w 1604187"/>
                <a:gd name="connsiteY1094" fmla="*/ 1731505 h 3955299"/>
                <a:gd name="connsiteX1095" fmla="*/ 1587212 w 1604187"/>
                <a:gd name="connsiteY1095" fmla="*/ 1731505 h 395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</a:cxnLst>
              <a:rect l="l" t="t" r="r" b="b"/>
              <a:pathLst>
                <a:path w="1604187" h="3955299">
                  <a:moveTo>
                    <a:pt x="585656" y="2113454"/>
                  </a:moveTo>
                  <a:lnTo>
                    <a:pt x="568680" y="2113454"/>
                  </a:lnTo>
                  <a:lnTo>
                    <a:pt x="577168" y="2104966"/>
                  </a:lnTo>
                  <a:lnTo>
                    <a:pt x="543217" y="2071015"/>
                  </a:lnTo>
                  <a:lnTo>
                    <a:pt x="551705" y="2096478"/>
                  </a:lnTo>
                  <a:lnTo>
                    <a:pt x="534729" y="2138917"/>
                  </a:lnTo>
                  <a:lnTo>
                    <a:pt x="526242" y="2147405"/>
                  </a:lnTo>
                  <a:lnTo>
                    <a:pt x="526242" y="2130430"/>
                  </a:lnTo>
                  <a:lnTo>
                    <a:pt x="517754" y="2155893"/>
                  </a:lnTo>
                  <a:lnTo>
                    <a:pt x="500778" y="2155893"/>
                  </a:lnTo>
                  <a:lnTo>
                    <a:pt x="509266" y="2164381"/>
                  </a:lnTo>
                  <a:lnTo>
                    <a:pt x="483803" y="2138917"/>
                  </a:lnTo>
                  <a:lnTo>
                    <a:pt x="475315" y="2164381"/>
                  </a:lnTo>
                  <a:lnTo>
                    <a:pt x="466827" y="2155893"/>
                  </a:lnTo>
                  <a:lnTo>
                    <a:pt x="424388" y="2181356"/>
                  </a:lnTo>
                  <a:lnTo>
                    <a:pt x="398925" y="2172868"/>
                  </a:lnTo>
                  <a:lnTo>
                    <a:pt x="364974" y="2198332"/>
                  </a:lnTo>
                  <a:lnTo>
                    <a:pt x="356486" y="2189844"/>
                  </a:lnTo>
                  <a:lnTo>
                    <a:pt x="263121" y="2215307"/>
                  </a:lnTo>
                  <a:lnTo>
                    <a:pt x="254633" y="2232283"/>
                  </a:lnTo>
                  <a:lnTo>
                    <a:pt x="212194" y="2249258"/>
                  </a:lnTo>
                  <a:lnTo>
                    <a:pt x="246145" y="2308673"/>
                  </a:lnTo>
                  <a:lnTo>
                    <a:pt x="220682" y="2334136"/>
                  </a:lnTo>
                  <a:lnTo>
                    <a:pt x="186731" y="2334136"/>
                  </a:lnTo>
                  <a:lnTo>
                    <a:pt x="161268" y="2291697"/>
                  </a:lnTo>
                  <a:lnTo>
                    <a:pt x="161268" y="2240771"/>
                  </a:lnTo>
                  <a:lnTo>
                    <a:pt x="178243" y="2206820"/>
                  </a:lnTo>
                  <a:lnTo>
                    <a:pt x="152780" y="2198332"/>
                  </a:lnTo>
                  <a:lnTo>
                    <a:pt x="118829" y="2215307"/>
                  </a:lnTo>
                  <a:lnTo>
                    <a:pt x="101853" y="2206820"/>
                  </a:lnTo>
                  <a:lnTo>
                    <a:pt x="101853" y="2189844"/>
                  </a:lnTo>
                  <a:lnTo>
                    <a:pt x="59414" y="2181356"/>
                  </a:lnTo>
                  <a:lnTo>
                    <a:pt x="16976" y="2206820"/>
                  </a:lnTo>
                  <a:lnTo>
                    <a:pt x="16976" y="2189844"/>
                  </a:lnTo>
                  <a:lnTo>
                    <a:pt x="0" y="2198332"/>
                  </a:lnTo>
                  <a:moveTo>
                    <a:pt x="229170" y="2240771"/>
                  </a:moveTo>
                  <a:lnTo>
                    <a:pt x="229170" y="2240771"/>
                  </a:lnTo>
                  <a:moveTo>
                    <a:pt x="229170" y="2240771"/>
                  </a:moveTo>
                  <a:lnTo>
                    <a:pt x="246145" y="2257746"/>
                  </a:lnTo>
                  <a:lnTo>
                    <a:pt x="212194" y="2257746"/>
                  </a:lnTo>
                  <a:lnTo>
                    <a:pt x="229170" y="2240771"/>
                  </a:lnTo>
                  <a:moveTo>
                    <a:pt x="534729" y="2130430"/>
                  </a:moveTo>
                  <a:lnTo>
                    <a:pt x="534729" y="2130430"/>
                  </a:lnTo>
                  <a:moveTo>
                    <a:pt x="585656" y="2113454"/>
                  </a:moveTo>
                  <a:lnTo>
                    <a:pt x="585656" y="2113454"/>
                  </a:lnTo>
                  <a:moveTo>
                    <a:pt x="585656" y="2113454"/>
                  </a:moveTo>
                  <a:lnTo>
                    <a:pt x="585656" y="2113454"/>
                  </a:lnTo>
                  <a:moveTo>
                    <a:pt x="585656" y="2113454"/>
                  </a:moveTo>
                  <a:lnTo>
                    <a:pt x="585656" y="2113454"/>
                  </a:lnTo>
                  <a:moveTo>
                    <a:pt x="1145849" y="1655115"/>
                  </a:moveTo>
                  <a:lnTo>
                    <a:pt x="1120385" y="1663602"/>
                  </a:lnTo>
                  <a:lnTo>
                    <a:pt x="1137361" y="1663602"/>
                  </a:lnTo>
                  <a:lnTo>
                    <a:pt x="1154336" y="1689066"/>
                  </a:lnTo>
                  <a:lnTo>
                    <a:pt x="1120385" y="1706041"/>
                  </a:lnTo>
                  <a:lnTo>
                    <a:pt x="1128873" y="1739992"/>
                  </a:lnTo>
                  <a:lnTo>
                    <a:pt x="1120385" y="1765456"/>
                  </a:lnTo>
                  <a:lnTo>
                    <a:pt x="1103410" y="1765456"/>
                  </a:lnTo>
                  <a:lnTo>
                    <a:pt x="1120385" y="1782431"/>
                  </a:lnTo>
                  <a:lnTo>
                    <a:pt x="1137361" y="1765456"/>
                  </a:lnTo>
                  <a:lnTo>
                    <a:pt x="1145849" y="1773943"/>
                  </a:lnTo>
                  <a:lnTo>
                    <a:pt x="1128873" y="1790919"/>
                  </a:lnTo>
                  <a:lnTo>
                    <a:pt x="1120385" y="1782431"/>
                  </a:lnTo>
                  <a:lnTo>
                    <a:pt x="1120385" y="1799407"/>
                  </a:lnTo>
                  <a:lnTo>
                    <a:pt x="1120385" y="1782431"/>
                  </a:lnTo>
                  <a:lnTo>
                    <a:pt x="1086434" y="1782431"/>
                  </a:lnTo>
                  <a:lnTo>
                    <a:pt x="1077946" y="1790919"/>
                  </a:lnTo>
                  <a:lnTo>
                    <a:pt x="1094922" y="1807894"/>
                  </a:lnTo>
                  <a:lnTo>
                    <a:pt x="1077946" y="1807894"/>
                  </a:lnTo>
                  <a:lnTo>
                    <a:pt x="1069459" y="1833358"/>
                  </a:lnTo>
                  <a:lnTo>
                    <a:pt x="1077946" y="1824870"/>
                  </a:lnTo>
                  <a:lnTo>
                    <a:pt x="1060971" y="1824870"/>
                  </a:lnTo>
                  <a:lnTo>
                    <a:pt x="1060971" y="1807894"/>
                  </a:lnTo>
                  <a:lnTo>
                    <a:pt x="1060971" y="1841845"/>
                  </a:lnTo>
                  <a:lnTo>
                    <a:pt x="1043995" y="1841845"/>
                  </a:lnTo>
                  <a:lnTo>
                    <a:pt x="1027020" y="1858821"/>
                  </a:lnTo>
                  <a:lnTo>
                    <a:pt x="1043995" y="1858821"/>
                  </a:lnTo>
                  <a:lnTo>
                    <a:pt x="1018532" y="1884284"/>
                  </a:lnTo>
                  <a:lnTo>
                    <a:pt x="976093" y="1875797"/>
                  </a:lnTo>
                  <a:lnTo>
                    <a:pt x="976093" y="1918235"/>
                  </a:lnTo>
                  <a:lnTo>
                    <a:pt x="908191" y="1986138"/>
                  </a:lnTo>
                  <a:lnTo>
                    <a:pt x="857264" y="1986138"/>
                  </a:lnTo>
                  <a:lnTo>
                    <a:pt x="848777" y="2028576"/>
                  </a:lnTo>
                  <a:lnTo>
                    <a:pt x="840289" y="2020089"/>
                  </a:lnTo>
                  <a:lnTo>
                    <a:pt x="823313" y="2054040"/>
                  </a:lnTo>
                  <a:lnTo>
                    <a:pt x="789362" y="2054040"/>
                  </a:lnTo>
                  <a:lnTo>
                    <a:pt x="763899" y="2071015"/>
                  </a:lnTo>
                  <a:lnTo>
                    <a:pt x="738436" y="2062527"/>
                  </a:lnTo>
                  <a:lnTo>
                    <a:pt x="721460" y="2079503"/>
                  </a:lnTo>
                  <a:lnTo>
                    <a:pt x="687509" y="2062527"/>
                  </a:lnTo>
                  <a:lnTo>
                    <a:pt x="670534" y="2096478"/>
                  </a:lnTo>
                  <a:lnTo>
                    <a:pt x="645070" y="2087991"/>
                  </a:lnTo>
                  <a:lnTo>
                    <a:pt x="645070" y="2071015"/>
                  </a:lnTo>
                  <a:lnTo>
                    <a:pt x="628095" y="2104966"/>
                  </a:lnTo>
                  <a:lnTo>
                    <a:pt x="611119" y="2087991"/>
                  </a:lnTo>
                  <a:lnTo>
                    <a:pt x="594144" y="2104966"/>
                  </a:lnTo>
                  <a:lnTo>
                    <a:pt x="619607" y="2104966"/>
                  </a:lnTo>
                  <a:lnTo>
                    <a:pt x="602631" y="2121942"/>
                  </a:lnTo>
                  <a:lnTo>
                    <a:pt x="585656" y="2113454"/>
                  </a:lnTo>
                  <a:moveTo>
                    <a:pt x="1145849" y="1655115"/>
                  </a:moveTo>
                  <a:lnTo>
                    <a:pt x="1145849" y="1655115"/>
                  </a:lnTo>
                  <a:moveTo>
                    <a:pt x="1332579" y="1391994"/>
                  </a:moveTo>
                  <a:lnTo>
                    <a:pt x="1315604" y="1391994"/>
                  </a:lnTo>
                  <a:lnTo>
                    <a:pt x="1332579" y="1408969"/>
                  </a:lnTo>
                  <a:lnTo>
                    <a:pt x="1324092" y="1434433"/>
                  </a:lnTo>
                  <a:lnTo>
                    <a:pt x="1307116" y="1434433"/>
                  </a:lnTo>
                  <a:lnTo>
                    <a:pt x="1324092" y="1468384"/>
                  </a:lnTo>
                  <a:lnTo>
                    <a:pt x="1307116" y="1485359"/>
                  </a:lnTo>
                  <a:lnTo>
                    <a:pt x="1298628" y="1476872"/>
                  </a:lnTo>
                  <a:lnTo>
                    <a:pt x="1273165" y="1510823"/>
                  </a:lnTo>
                  <a:lnTo>
                    <a:pt x="1256189" y="1510823"/>
                  </a:lnTo>
                  <a:lnTo>
                    <a:pt x="1273165" y="1527798"/>
                  </a:lnTo>
                  <a:lnTo>
                    <a:pt x="1247702" y="1519310"/>
                  </a:lnTo>
                  <a:lnTo>
                    <a:pt x="1222238" y="1553261"/>
                  </a:lnTo>
                  <a:lnTo>
                    <a:pt x="1213751" y="1595700"/>
                  </a:lnTo>
                  <a:lnTo>
                    <a:pt x="1179800" y="1612676"/>
                  </a:lnTo>
                  <a:lnTo>
                    <a:pt x="1179800" y="1629651"/>
                  </a:lnTo>
                  <a:lnTo>
                    <a:pt x="1162824" y="1629651"/>
                  </a:lnTo>
                  <a:lnTo>
                    <a:pt x="1171312" y="1655115"/>
                  </a:lnTo>
                  <a:lnTo>
                    <a:pt x="1137361" y="1672090"/>
                  </a:lnTo>
                  <a:lnTo>
                    <a:pt x="1162824" y="1646627"/>
                  </a:lnTo>
                  <a:lnTo>
                    <a:pt x="1145849" y="1655115"/>
                  </a:lnTo>
                  <a:moveTo>
                    <a:pt x="1298628" y="500778"/>
                  </a:moveTo>
                  <a:lnTo>
                    <a:pt x="1281653" y="517754"/>
                  </a:lnTo>
                  <a:lnTo>
                    <a:pt x="1239214" y="526242"/>
                  </a:lnTo>
                  <a:lnTo>
                    <a:pt x="1247702" y="551705"/>
                  </a:lnTo>
                  <a:lnTo>
                    <a:pt x="1239214" y="543217"/>
                  </a:lnTo>
                  <a:lnTo>
                    <a:pt x="1213751" y="585656"/>
                  </a:lnTo>
                  <a:lnTo>
                    <a:pt x="1188287" y="594144"/>
                  </a:lnTo>
                  <a:lnTo>
                    <a:pt x="1179800" y="568680"/>
                  </a:lnTo>
                  <a:lnTo>
                    <a:pt x="1171312" y="594144"/>
                  </a:lnTo>
                  <a:lnTo>
                    <a:pt x="1188287" y="594144"/>
                  </a:lnTo>
                  <a:lnTo>
                    <a:pt x="1120385" y="653558"/>
                  </a:lnTo>
                  <a:lnTo>
                    <a:pt x="1120385" y="670534"/>
                  </a:lnTo>
                  <a:lnTo>
                    <a:pt x="1094922" y="695997"/>
                  </a:lnTo>
                  <a:lnTo>
                    <a:pt x="1103410" y="704485"/>
                  </a:lnTo>
                  <a:lnTo>
                    <a:pt x="1077946" y="712972"/>
                  </a:lnTo>
                  <a:lnTo>
                    <a:pt x="1077946" y="729948"/>
                  </a:lnTo>
                  <a:lnTo>
                    <a:pt x="1094922" y="746924"/>
                  </a:lnTo>
                  <a:lnTo>
                    <a:pt x="1103410" y="738436"/>
                  </a:lnTo>
                  <a:lnTo>
                    <a:pt x="1111897" y="763899"/>
                  </a:lnTo>
                  <a:lnTo>
                    <a:pt x="1188287" y="806338"/>
                  </a:lnTo>
                  <a:lnTo>
                    <a:pt x="1230726" y="899703"/>
                  </a:lnTo>
                  <a:lnTo>
                    <a:pt x="1247702" y="984581"/>
                  </a:lnTo>
                  <a:lnTo>
                    <a:pt x="1298628" y="1018532"/>
                  </a:lnTo>
                  <a:lnTo>
                    <a:pt x="1298628" y="1035508"/>
                  </a:lnTo>
                  <a:lnTo>
                    <a:pt x="1341067" y="1077946"/>
                  </a:lnTo>
                  <a:lnTo>
                    <a:pt x="1341067" y="1103410"/>
                  </a:lnTo>
                  <a:lnTo>
                    <a:pt x="1273165" y="1077946"/>
                  </a:lnTo>
                  <a:lnTo>
                    <a:pt x="1256189" y="1094922"/>
                  </a:lnTo>
                  <a:lnTo>
                    <a:pt x="1290141" y="1120385"/>
                  </a:lnTo>
                  <a:moveTo>
                    <a:pt x="1290141" y="1120385"/>
                  </a:moveTo>
                  <a:lnTo>
                    <a:pt x="1349555" y="1171312"/>
                  </a:lnTo>
                  <a:lnTo>
                    <a:pt x="1349555" y="1205263"/>
                  </a:lnTo>
                  <a:lnTo>
                    <a:pt x="1366530" y="1222238"/>
                  </a:lnTo>
                  <a:lnTo>
                    <a:pt x="1341067" y="1196775"/>
                  </a:lnTo>
                  <a:lnTo>
                    <a:pt x="1256189" y="1222238"/>
                  </a:lnTo>
                  <a:lnTo>
                    <a:pt x="1324092" y="1290141"/>
                  </a:lnTo>
                  <a:lnTo>
                    <a:pt x="1349555" y="1290141"/>
                  </a:lnTo>
                  <a:lnTo>
                    <a:pt x="1366530" y="1307116"/>
                  </a:lnTo>
                  <a:lnTo>
                    <a:pt x="1332579" y="1324092"/>
                  </a:lnTo>
                  <a:lnTo>
                    <a:pt x="1349555" y="1341067"/>
                  </a:lnTo>
                  <a:lnTo>
                    <a:pt x="1349555" y="1383506"/>
                  </a:lnTo>
                  <a:moveTo>
                    <a:pt x="1298628" y="500778"/>
                  </a:moveTo>
                  <a:lnTo>
                    <a:pt x="1298628" y="500778"/>
                  </a:lnTo>
                  <a:moveTo>
                    <a:pt x="1298628" y="500778"/>
                  </a:moveTo>
                  <a:lnTo>
                    <a:pt x="1298628" y="500778"/>
                  </a:lnTo>
                  <a:moveTo>
                    <a:pt x="1383506" y="186731"/>
                  </a:moveTo>
                  <a:lnTo>
                    <a:pt x="1358043" y="212194"/>
                  </a:lnTo>
                  <a:lnTo>
                    <a:pt x="1358043" y="229170"/>
                  </a:lnTo>
                  <a:lnTo>
                    <a:pt x="1349555" y="220682"/>
                  </a:lnTo>
                  <a:lnTo>
                    <a:pt x="1332579" y="237657"/>
                  </a:lnTo>
                  <a:lnTo>
                    <a:pt x="1324092" y="229170"/>
                  </a:lnTo>
                  <a:lnTo>
                    <a:pt x="1324092" y="246145"/>
                  </a:lnTo>
                  <a:lnTo>
                    <a:pt x="1273165" y="263121"/>
                  </a:lnTo>
                  <a:lnTo>
                    <a:pt x="1264677" y="254633"/>
                  </a:lnTo>
                  <a:lnTo>
                    <a:pt x="1264677" y="237657"/>
                  </a:lnTo>
                  <a:lnTo>
                    <a:pt x="1307116" y="229170"/>
                  </a:lnTo>
                  <a:lnTo>
                    <a:pt x="1307116" y="195219"/>
                  </a:lnTo>
                  <a:lnTo>
                    <a:pt x="1324092" y="195219"/>
                  </a:lnTo>
                  <a:lnTo>
                    <a:pt x="1281653" y="186731"/>
                  </a:lnTo>
                  <a:lnTo>
                    <a:pt x="1273165" y="161268"/>
                  </a:lnTo>
                  <a:lnTo>
                    <a:pt x="1298628" y="152780"/>
                  </a:lnTo>
                  <a:lnTo>
                    <a:pt x="1315604" y="118829"/>
                  </a:lnTo>
                  <a:lnTo>
                    <a:pt x="1332579" y="118829"/>
                  </a:lnTo>
                  <a:lnTo>
                    <a:pt x="1349555" y="84878"/>
                  </a:lnTo>
                  <a:lnTo>
                    <a:pt x="1341067" y="76390"/>
                  </a:lnTo>
                  <a:lnTo>
                    <a:pt x="1358043" y="76390"/>
                  </a:lnTo>
                  <a:lnTo>
                    <a:pt x="1375018" y="42439"/>
                  </a:lnTo>
                  <a:lnTo>
                    <a:pt x="1332579" y="0"/>
                  </a:lnTo>
                  <a:lnTo>
                    <a:pt x="1256189" y="0"/>
                  </a:lnTo>
                  <a:lnTo>
                    <a:pt x="1256189" y="16976"/>
                  </a:lnTo>
                  <a:lnTo>
                    <a:pt x="1239214" y="16976"/>
                  </a:lnTo>
                  <a:lnTo>
                    <a:pt x="1205263" y="84878"/>
                  </a:lnTo>
                  <a:lnTo>
                    <a:pt x="1171312" y="101853"/>
                  </a:lnTo>
                  <a:lnTo>
                    <a:pt x="1162824" y="93365"/>
                  </a:lnTo>
                  <a:lnTo>
                    <a:pt x="1111897" y="118829"/>
                  </a:lnTo>
                  <a:lnTo>
                    <a:pt x="1111897" y="135804"/>
                  </a:lnTo>
                  <a:lnTo>
                    <a:pt x="1094922" y="135804"/>
                  </a:lnTo>
                  <a:lnTo>
                    <a:pt x="1094922" y="178243"/>
                  </a:lnTo>
                  <a:lnTo>
                    <a:pt x="1052483" y="220682"/>
                  </a:lnTo>
                  <a:lnTo>
                    <a:pt x="1027020" y="212194"/>
                  </a:lnTo>
                  <a:lnTo>
                    <a:pt x="1010044" y="246145"/>
                  </a:lnTo>
                  <a:lnTo>
                    <a:pt x="967605" y="203706"/>
                  </a:lnTo>
                  <a:lnTo>
                    <a:pt x="950630" y="220682"/>
                  </a:lnTo>
                  <a:lnTo>
                    <a:pt x="950630" y="254633"/>
                  </a:lnTo>
                  <a:lnTo>
                    <a:pt x="942142" y="246145"/>
                  </a:lnTo>
                  <a:lnTo>
                    <a:pt x="925167" y="280096"/>
                  </a:lnTo>
                  <a:lnTo>
                    <a:pt x="942142" y="314047"/>
                  </a:lnTo>
                  <a:lnTo>
                    <a:pt x="959118" y="305560"/>
                  </a:lnTo>
                  <a:lnTo>
                    <a:pt x="959118" y="331023"/>
                  </a:lnTo>
                  <a:lnTo>
                    <a:pt x="1018532" y="347998"/>
                  </a:lnTo>
                  <a:lnTo>
                    <a:pt x="1043995" y="339511"/>
                  </a:lnTo>
                  <a:lnTo>
                    <a:pt x="1077946" y="381950"/>
                  </a:lnTo>
                  <a:lnTo>
                    <a:pt x="1086434" y="373462"/>
                  </a:lnTo>
                  <a:lnTo>
                    <a:pt x="1086434" y="390437"/>
                  </a:lnTo>
                  <a:lnTo>
                    <a:pt x="1060971" y="398925"/>
                  </a:lnTo>
                  <a:lnTo>
                    <a:pt x="1052483" y="415901"/>
                  </a:lnTo>
                  <a:lnTo>
                    <a:pt x="1060971" y="441364"/>
                  </a:lnTo>
                  <a:lnTo>
                    <a:pt x="1077946" y="441364"/>
                  </a:lnTo>
                  <a:lnTo>
                    <a:pt x="1094922" y="466827"/>
                  </a:lnTo>
                  <a:lnTo>
                    <a:pt x="1137361" y="458339"/>
                  </a:lnTo>
                  <a:lnTo>
                    <a:pt x="1137361" y="432876"/>
                  </a:lnTo>
                  <a:lnTo>
                    <a:pt x="1154336" y="432876"/>
                  </a:lnTo>
                  <a:lnTo>
                    <a:pt x="1179800" y="407413"/>
                  </a:lnTo>
                  <a:lnTo>
                    <a:pt x="1179800" y="390437"/>
                  </a:lnTo>
                  <a:lnTo>
                    <a:pt x="1230726" y="373462"/>
                  </a:lnTo>
                  <a:lnTo>
                    <a:pt x="1281653" y="407413"/>
                  </a:lnTo>
                  <a:lnTo>
                    <a:pt x="1290141" y="398925"/>
                  </a:lnTo>
                  <a:lnTo>
                    <a:pt x="1307116" y="424388"/>
                  </a:lnTo>
                  <a:lnTo>
                    <a:pt x="1358043" y="407413"/>
                  </a:lnTo>
                  <a:lnTo>
                    <a:pt x="1375018" y="424388"/>
                  </a:lnTo>
                  <a:lnTo>
                    <a:pt x="1417457" y="432876"/>
                  </a:lnTo>
                  <a:lnTo>
                    <a:pt x="1391994" y="475315"/>
                  </a:lnTo>
                  <a:lnTo>
                    <a:pt x="1408969" y="466827"/>
                  </a:lnTo>
                  <a:lnTo>
                    <a:pt x="1400482" y="492290"/>
                  </a:lnTo>
                  <a:lnTo>
                    <a:pt x="1391994" y="483803"/>
                  </a:lnTo>
                  <a:lnTo>
                    <a:pt x="1375018" y="500778"/>
                  </a:lnTo>
                  <a:lnTo>
                    <a:pt x="1341067" y="483803"/>
                  </a:lnTo>
                  <a:lnTo>
                    <a:pt x="1307116" y="509266"/>
                  </a:lnTo>
                  <a:lnTo>
                    <a:pt x="1298628" y="500778"/>
                  </a:lnTo>
                  <a:moveTo>
                    <a:pt x="1298628" y="500778"/>
                  </a:moveTo>
                  <a:lnTo>
                    <a:pt x="1298628" y="500778"/>
                  </a:lnTo>
                  <a:moveTo>
                    <a:pt x="1332579" y="1391994"/>
                  </a:moveTo>
                  <a:lnTo>
                    <a:pt x="1332579" y="1391994"/>
                  </a:lnTo>
                  <a:moveTo>
                    <a:pt x="1332579" y="1391994"/>
                  </a:moveTo>
                  <a:lnTo>
                    <a:pt x="1332579" y="1391994"/>
                  </a:lnTo>
                  <a:moveTo>
                    <a:pt x="1332579" y="1391994"/>
                  </a:moveTo>
                  <a:lnTo>
                    <a:pt x="1332579" y="1391994"/>
                  </a:lnTo>
                  <a:moveTo>
                    <a:pt x="1349555" y="1383506"/>
                  </a:moveTo>
                  <a:lnTo>
                    <a:pt x="1332579" y="1391994"/>
                  </a:lnTo>
                  <a:moveTo>
                    <a:pt x="1349555" y="1383506"/>
                  </a:moveTo>
                  <a:lnTo>
                    <a:pt x="1349555" y="1383506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83506" y="1298628"/>
                  </a:moveTo>
                  <a:lnTo>
                    <a:pt x="1366530" y="1290141"/>
                  </a:lnTo>
                  <a:moveTo>
                    <a:pt x="1366530" y="1290141"/>
                  </a:moveTo>
                  <a:lnTo>
                    <a:pt x="1349555" y="1290141"/>
                  </a:lnTo>
                  <a:lnTo>
                    <a:pt x="1341067" y="1273165"/>
                  </a:lnTo>
                  <a:lnTo>
                    <a:pt x="1375018" y="1273165"/>
                  </a:lnTo>
                  <a:lnTo>
                    <a:pt x="1383506" y="1298628"/>
                  </a:lnTo>
                  <a:moveTo>
                    <a:pt x="1383506" y="1298628"/>
                  </a:moveTo>
                  <a:lnTo>
                    <a:pt x="1383506" y="1298628"/>
                  </a:lnTo>
                  <a:moveTo>
                    <a:pt x="1383506" y="1264677"/>
                  </a:moveTo>
                  <a:lnTo>
                    <a:pt x="1391994" y="1256190"/>
                  </a:lnTo>
                  <a:lnTo>
                    <a:pt x="1383506" y="1264677"/>
                  </a:lnTo>
                  <a:moveTo>
                    <a:pt x="1383506" y="1264677"/>
                  </a:moveTo>
                  <a:lnTo>
                    <a:pt x="1375018" y="1256190"/>
                  </a:lnTo>
                  <a:lnTo>
                    <a:pt x="1383506" y="1264677"/>
                  </a:lnTo>
                  <a:moveTo>
                    <a:pt x="1383506" y="186731"/>
                  </a:moveTo>
                  <a:lnTo>
                    <a:pt x="1383506" y="186731"/>
                  </a:lnTo>
                  <a:moveTo>
                    <a:pt x="1578725" y="93365"/>
                  </a:moveTo>
                  <a:lnTo>
                    <a:pt x="1578725" y="110341"/>
                  </a:lnTo>
                  <a:lnTo>
                    <a:pt x="1553261" y="135804"/>
                  </a:lnTo>
                  <a:lnTo>
                    <a:pt x="1476871" y="135804"/>
                  </a:lnTo>
                  <a:lnTo>
                    <a:pt x="1383506" y="186731"/>
                  </a:lnTo>
                  <a:moveTo>
                    <a:pt x="1391994" y="1205263"/>
                  </a:moveTo>
                  <a:lnTo>
                    <a:pt x="1391994" y="1205263"/>
                  </a:lnTo>
                  <a:moveTo>
                    <a:pt x="1391994" y="1205263"/>
                  </a:moveTo>
                  <a:lnTo>
                    <a:pt x="1400482" y="1213751"/>
                  </a:lnTo>
                  <a:lnTo>
                    <a:pt x="1391994" y="1205263"/>
                  </a:lnTo>
                  <a:moveTo>
                    <a:pt x="1408969" y="1196775"/>
                  </a:moveTo>
                  <a:lnTo>
                    <a:pt x="1408969" y="1196775"/>
                  </a:lnTo>
                  <a:moveTo>
                    <a:pt x="76390" y="2189844"/>
                  </a:moveTo>
                  <a:lnTo>
                    <a:pt x="76390" y="2189844"/>
                  </a:lnTo>
                  <a:moveTo>
                    <a:pt x="101853" y="2249258"/>
                  </a:moveTo>
                  <a:lnTo>
                    <a:pt x="101853" y="2249258"/>
                  </a:lnTo>
                  <a:moveTo>
                    <a:pt x="135804" y="2368087"/>
                  </a:moveTo>
                  <a:lnTo>
                    <a:pt x="135804" y="2368087"/>
                  </a:lnTo>
                  <a:moveTo>
                    <a:pt x="135804" y="3615789"/>
                  </a:moveTo>
                  <a:lnTo>
                    <a:pt x="178243" y="3598813"/>
                  </a:lnTo>
                  <a:lnTo>
                    <a:pt x="161268" y="3598813"/>
                  </a:lnTo>
                  <a:lnTo>
                    <a:pt x="144292" y="3624277"/>
                  </a:lnTo>
                  <a:lnTo>
                    <a:pt x="135804" y="3615789"/>
                  </a:lnTo>
                  <a:moveTo>
                    <a:pt x="152780" y="2546330"/>
                  </a:moveTo>
                  <a:lnTo>
                    <a:pt x="59414" y="2512379"/>
                  </a:lnTo>
                  <a:lnTo>
                    <a:pt x="59414" y="2427501"/>
                  </a:lnTo>
                  <a:lnTo>
                    <a:pt x="127316" y="2368087"/>
                  </a:lnTo>
                  <a:lnTo>
                    <a:pt x="263121" y="2342624"/>
                  </a:lnTo>
                  <a:lnTo>
                    <a:pt x="288584" y="2359599"/>
                  </a:lnTo>
                  <a:lnTo>
                    <a:pt x="297072" y="2393550"/>
                  </a:lnTo>
                  <a:lnTo>
                    <a:pt x="254633" y="2427501"/>
                  </a:lnTo>
                  <a:lnTo>
                    <a:pt x="237657" y="2486916"/>
                  </a:lnTo>
                  <a:lnTo>
                    <a:pt x="152780" y="2546330"/>
                  </a:lnTo>
                  <a:moveTo>
                    <a:pt x="186731" y="3564862"/>
                  </a:moveTo>
                  <a:lnTo>
                    <a:pt x="195219" y="3556374"/>
                  </a:lnTo>
                  <a:lnTo>
                    <a:pt x="186731" y="3564862"/>
                  </a:lnTo>
                  <a:moveTo>
                    <a:pt x="229170" y="2283209"/>
                  </a:moveTo>
                  <a:lnTo>
                    <a:pt x="229170" y="2283209"/>
                  </a:lnTo>
                  <a:moveTo>
                    <a:pt x="229170" y="2240771"/>
                  </a:moveTo>
                  <a:lnTo>
                    <a:pt x="229170" y="2240771"/>
                  </a:lnTo>
                  <a:moveTo>
                    <a:pt x="237657" y="3573350"/>
                  </a:moveTo>
                  <a:lnTo>
                    <a:pt x="237657" y="3573350"/>
                  </a:lnTo>
                  <a:moveTo>
                    <a:pt x="237657" y="3539399"/>
                  </a:moveTo>
                  <a:lnTo>
                    <a:pt x="246145" y="3547887"/>
                  </a:lnTo>
                  <a:lnTo>
                    <a:pt x="237657" y="3539399"/>
                  </a:lnTo>
                  <a:moveTo>
                    <a:pt x="246145" y="2249258"/>
                  </a:moveTo>
                  <a:lnTo>
                    <a:pt x="229170" y="2232283"/>
                  </a:lnTo>
                  <a:lnTo>
                    <a:pt x="246145" y="2232283"/>
                  </a:lnTo>
                  <a:lnTo>
                    <a:pt x="246145" y="2249258"/>
                  </a:lnTo>
                  <a:moveTo>
                    <a:pt x="246145" y="2325648"/>
                  </a:moveTo>
                  <a:lnTo>
                    <a:pt x="246145" y="2325648"/>
                  </a:lnTo>
                  <a:moveTo>
                    <a:pt x="254633" y="3556374"/>
                  </a:moveTo>
                  <a:lnTo>
                    <a:pt x="254633" y="3556374"/>
                  </a:lnTo>
                  <a:moveTo>
                    <a:pt x="254633" y="2257746"/>
                  </a:moveTo>
                  <a:lnTo>
                    <a:pt x="246145" y="2266234"/>
                  </a:lnTo>
                  <a:lnTo>
                    <a:pt x="254633" y="2257746"/>
                  </a:lnTo>
                  <a:moveTo>
                    <a:pt x="305560" y="2783988"/>
                  </a:moveTo>
                  <a:lnTo>
                    <a:pt x="305560" y="2783988"/>
                  </a:lnTo>
                  <a:moveTo>
                    <a:pt x="331023" y="2656671"/>
                  </a:moveTo>
                  <a:lnTo>
                    <a:pt x="339511" y="2648183"/>
                  </a:lnTo>
                  <a:lnTo>
                    <a:pt x="331023" y="2656671"/>
                  </a:lnTo>
                  <a:moveTo>
                    <a:pt x="331023" y="3505448"/>
                  </a:moveTo>
                  <a:lnTo>
                    <a:pt x="339511" y="3496960"/>
                  </a:lnTo>
                  <a:lnTo>
                    <a:pt x="331023" y="3505448"/>
                  </a:lnTo>
                  <a:moveTo>
                    <a:pt x="339511" y="2716086"/>
                  </a:moveTo>
                  <a:lnTo>
                    <a:pt x="339511" y="2716086"/>
                  </a:lnTo>
                  <a:moveTo>
                    <a:pt x="339511" y="3429058"/>
                  </a:moveTo>
                  <a:lnTo>
                    <a:pt x="339511" y="3429058"/>
                  </a:lnTo>
                  <a:moveTo>
                    <a:pt x="339511" y="3598813"/>
                  </a:moveTo>
                  <a:lnTo>
                    <a:pt x="347998" y="3590326"/>
                  </a:lnTo>
                  <a:lnTo>
                    <a:pt x="339511" y="3598813"/>
                  </a:lnTo>
                  <a:moveTo>
                    <a:pt x="339511" y="3573350"/>
                  </a:moveTo>
                  <a:lnTo>
                    <a:pt x="347998" y="3564862"/>
                  </a:lnTo>
                  <a:lnTo>
                    <a:pt x="339511" y="3573350"/>
                  </a:lnTo>
                  <a:moveTo>
                    <a:pt x="339511" y="2716086"/>
                  </a:moveTo>
                  <a:lnTo>
                    <a:pt x="339511" y="2716086"/>
                  </a:lnTo>
                  <a:moveTo>
                    <a:pt x="347998" y="2707598"/>
                  </a:moveTo>
                  <a:lnTo>
                    <a:pt x="347998" y="2707598"/>
                  </a:lnTo>
                  <a:moveTo>
                    <a:pt x="347998" y="3564862"/>
                  </a:moveTo>
                  <a:lnTo>
                    <a:pt x="356486" y="3556374"/>
                  </a:lnTo>
                  <a:lnTo>
                    <a:pt x="347998" y="3564862"/>
                  </a:lnTo>
                  <a:moveTo>
                    <a:pt x="347998" y="2733061"/>
                  </a:moveTo>
                  <a:lnTo>
                    <a:pt x="347998" y="2750037"/>
                  </a:lnTo>
                  <a:lnTo>
                    <a:pt x="347998" y="2733061"/>
                  </a:lnTo>
                  <a:moveTo>
                    <a:pt x="347998" y="3488472"/>
                  </a:moveTo>
                  <a:lnTo>
                    <a:pt x="347998" y="3488472"/>
                  </a:lnTo>
                  <a:moveTo>
                    <a:pt x="347998" y="2707598"/>
                  </a:moveTo>
                  <a:lnTo>
                    <a:pt x="347998" y="2707598"/>
                  </a:lnTo>
                  <a:moveTo>
                    <a:pt x="356486" y="3590326"/>
                  </a:moveTo>
                  <a:lnTo>
                    <a:pt x="356486" y="3590326"/>
                  </a:lnTo>
                  <a:moveTo>
                    <a:pt x="356486" y="2707598"/>
                  </a:moveTo>
                  <a:lnTo>
                    <a:pt x="356486" y="2707598"/>
                  </a:lnTo>
                  <a:moveTo>
                    <a:pt x="356486" y="2741549"/>
                  </a:moveTo>
                  <a:lnTo>
                    <a:pt x="364974" y="2733061"/>
                  </a:lnTo>
                  <a:lnTo>
                    <a:pt x="356486" y="2741549"/>
                  </a:lnTo>
                  <a:moveTo>
                    <a:pt x="356486" y="2716086"/>
                  </a:moveTo>
                  <a:lnTo>
                    <a:pt x="364974" y="2707598"/>
                  </a:lnTo>
                  <a:lnTo>
                    <a:pt x="356486" y="2716086"/>
                  </a:lnTo>
                  <a:moveTo>
                    <a:pt x="364974" y="2758524"/>
                  </a:moveTo>
                  <a:lnTo>
                    <a:pt x="364974" y="2758524"/>
                  </a:lnTo>
                  <a:moveTo>
                    <a:pt x="373462" y="3547887"/>
                  </a:moveTo>
                  <a:lnTo>
                    <a:pt x="390437" y="3547887"/>
                  </a:lnTo>
                  <a:lnTo>
                    <a:pt x="373462" y="3547887"/>
                  </a:lnTo>
                  <a:moveTo>
                    <a:pt x="381950" y="2733061"/>
                  </a:moveTo>
                  <a:lnTo>
                    <a:pt x="390437" y="2724573"/>
                  </a:lnTo>
                  <a:lnTo>
                    <a:pt x="381950" y="2733061"/>
                  </a:lnTo>
                  <a:moveTo>
                    <a:pt x="381950" y="3955299"/>
                  </a:moveTo>
                  <a:lnTo>
                    <a:pt x="381950" y="3955299"/>
                  </a:lnTo>
                  <a:moveTo>
                    <a:pt x="407413" y="3471497"/>
                  </a:moveTo>
                  <a:lnTo>
                    <a:pt x="407413" y="3471497"/>
                  </a:lnTo>
                  <a:moveTo>
                    <a:pt x="407413" y="3471497"/>
                  </a:moveTo>
                  <a:lnTo>
                    <a:pt x="407413" y="3471497"/>
                  </a:lnTo>
                  <a:moveTo>
                    <a:pt x="407413" y="3955299"/>
                  </a:moveTo>
                  <a:lnTo>
                    <a:pt x="407413" y="3955299"/>
                  </a:lnTo>
                  <a:moveTo>
                    <a:pt x="407413" y="2690622"/>
                  </a:moveTo>
                  <a:lnTo>
                    <a:pt x="407413" y="2690622"/>
                  </a:lnTo>
                  <a:moveTo>
                    <a:pt x="407413" y="2792475"/>
                  </a:moveTo>
                  <a:lnTo>
                    <a:pt x="407413" y="2792475"/>
                  </a:lnTo>
                  <a:moveTo>
                    <a:pt x="407413" y="2665159"/>
                  </a:moveTo>
                  <a:lnTo>
                    <a:pt x="407413" y="2665159"/>
                  </a:lnTo>
                  <a:moveTo>
                    <a:pt x="407413" y="3471497"/>
                  </a:moveTo>
                  <a:lnTo>
                    <a:pt x="415901" y="3463009"/>
                  </a:lnTo>
                  <a:lnTo>
                    <a:pt x="407413" y="3471497"/>
                  </a:lnTo>
                  <a:moveTo>
                    <a:pt x="407413" y="3946812"/>
                  </a:moveTo>
                  <a:lnTo>
                    <a:pt x="407413" y="3946812"/>
                  </a:lnTo>
                  <a:moveTo>
                    <a:pt x="415901" y="3463009"/>
                  </a:moveTo>
                  <a:lnTo>
                    <a:pt x="415901" y="3463009"/>
                  </a:lnTo>
                  <a:moveTo>
                    <a:pt x="415901" y="3785544"/>
                  </a:moveTo>
                  <a:lnTo>
                    <a:pt x="415901" y="3785544"/>
                  </a:lnTo>
                  <a:moveTo>
                    <a:pt x="415901" y="2673647"/>
                  </a:moveTo>
                  <a:lnTo>
                    <a:pt x="415901" y="2673647"/>
                  </a:lnTo>
                  <a:moveTo>
                    <a:pt x="415901" y="2682134"/>
                  </a:moveTo>
                  <a:lnTo>
                    <a:pt x="415901" y="2682134"/>
                  </a:lnTo>
                  <a:moveTo>
                    <a:pt x="424388" y="2733061"/>
                  </a:moveTo>
                  <a:lnTo>
                    <a:pt x="424388" y="2733061"/>
                  </a:lnTo>
                  <a:moveTo>
                    <a:pt x="424388" y="2181356"/>
                  </a:moveTo>
                  <a:lnTo>
                    <a:pt x="432876" y="2189844"/>
                  </a:lnTo>
                  <a:lnTo>
                    <a:pt x="424388" y="2181356"/>
                  </a:lnTo>
                  <a:moveTo>
                    <a:pt x="432876" y="3777056"/>
                  </a:moveTo>
                  <a:lnTo>
                    <a:pt x="432876" y="3777056"/>
                  </a:lnTo>
                  <a:moveTo>
                    <a:pt x="432876" y="2767012"/>
                  </a:moveTo>
                  <a:lnTo>
                    <a:pt x="424388" y="2758524"/>
                  </a:lnTo>
                  <a:lnTo>
                    <a:pt x="441364" y="2758524"/>
                  </a:lnTo>
                  <a:lnTo>
                    <a:pt x="432876" y="2767012"/>
                  </a:lnTo>
                  <a:moveTo>
                    <a:pt x="432876" y="2716086"/>
                  </a:moveTo>
                  <a:lnTo>
                    <a:pt x="441364" y="2707598"/>
                  </a:lnTo>
                  <a:lnTo>
                    <a:pt x="432876" y="2716086"/>
                  </a:lnTo>
                  <a:moveTo>
                    <a:pt x="432876" y="3403595"/>
                  </a:moveTo>
                  <a:lnTo>
                    <a:pt x="432876" y="3403595"/>
                  </a:lnTo>
                  <a:moveTo>
                    <a:pt x="432876" y="3785544"/>
                  </a:moveTo>
                  <a:lnTo>
                    <a:pt x="441364" y="3777056"/>
                  </a:lnTo>
                  <a:lnTo>
                    <a:pt x="432876" y="3785544"/>
                  </a:lnTo>
                  <a:moveTo>
                    <a:pt x="432876" y="3768569"/>
                  </a:moveTo>
                  <a:lnTo>
                    <a:pt x="432876" y="3768569"/>
                  </a:lnTo>
                  <a:moveTo>
                    <a:pt x="432876" y="3471497"/>
                  </a:moveTo>
                  <a:lnTo>
                    <a:pt x="449852" y="3471497"/>
                  </a:lnTo>
                  <a:lnTo>
                    <a:pt x="432876" y="3471497"/>
                  </a:lnTo>
                  <a:moveTo>
                    <a:pt x="441364" y="3751593"/>
                  </a:moveTo>
                  <a:lnTo>
                    <a:pt x="441364" y="3751593"/>
                  </a:lnTo>
                  <a:moveTo>
                    <a:pt x="441364" y="3836471"/>
                  </a:moveTo>
                  <a:lnTo>
                    <a:pt x="441364" y="3836471"/>
                  </a:lnTo>
                  <a:moveTo>
                    <a:pt x="441364" y="2189844"/>
                  </a:moveTo>
                  <a:lnTo>
                    <a:pt x="441364" y="2189844"/>
                  </a:lnTo>
                  <a:moveTo>
                    <a:pt x="441364" y="3794032"/>
                  </a:moveTo>
                  <a:lnTo>
                    <a:pt x="449852" y="3802520"/>
                  </a:lnTo>
                  <a:lnTo>
                    <a:pt x="441364" y="3794032"/>
                  </a:lnTo>
                  <a:moveTo>
                    <a:pt x="441364" y="3811007"/>
                  </a:moveTo>
                  <a:lnTo>
                    <a:pt x="449852" y="3802520"/>
                  </a:lnTo>
                  <a:lnTo>
                    <a:pt x="441364" y="3811007"/>
                  </a:lnTo>
                  <a:moveTo>
                    <a:pt x="449852" y="2724573"/>
                  </a:moveTo>
                  <a:lnTo>
                    <a:pt x="449852" y="2724573"/>
                  </a:lnTo>
                  <a:moveTo>
                    <a:pt x="449852" y="3836471"/>
                  </a:moveTo>
                  <a:lnTo>
                    <a:pt x="449852" y="3836471"/>
                  </a:lnTo>
                  <a:moveTo>
                    <a:pt x="449852" y="2181356"/>
                  </a:moveTo>
                  <a:lnTo>
                    <a:pt x="441364" y="2189844"/>
                  </a:lnTo>
                  <a:lnTo>
                    <a:pt x="449852" y="2181356"/>
                  </a:lnTo>
                  <a:moveTo>
                    <a:pt x="449852" y="2733061"/>
                  </a:moveTo>
                  <a:lnTo>
                    <a:pt x="449852" y="2733061"/>
                  </a:lnTo>
                  <a:moveTo>
                    <a:pt x="458339" y="2699110"/>
                  </a:moveTo>
                  <a:lnTo>
                    <a:pt x="458339" y="2699110"/>
                  </a:lnTo>
                  <a:moveTo>
                    <a:pt x="458339" y="2189844"/>
                  </a:moveTo>
                  <a:lnTo>
                    <a:pt x="458339" y="2172868"/>
                  </a:lnTo>
                  <a:lnTo>
                    <a:pt x="458339" y="2189844"/>
                  </a:lnTo>
                  <a:moveTo>
                    <a:pt x="466827" y="3463009"/>
                  </a:moveTo>
                  <a:lnTo>
                    <a:pt x="466827" y="3463009"/>
                  </a:lnTo>
                  <a:moveTo>
                    <a:pt x="466827" y="2189844"/>
                  </a:moveTo>
                  <a:lnTo>
                    <a:pt x="466827" y="2189844"/>
                  </a:lnTo>
                  <a:moveTo>
                    <a:pt x="466827" y="2682134"/>
                  </a:moveTo>
                  <a:lnTo>
                    <a:pt x="466827" y="2682134"/>
                  </a:lnTo>
                  <a:moveTo>
                    <a:pt x="466827" y="3564862"/>
                  </a:moveTo>
                  <a:lnTo>
                    <a:pt x="475315" y="3573350"/>
                  </a:lnTo>
                  <a:lnTo>
                    <a:pt x="466827" y="3564862"/>
                  </a:lnTo>
                  <a:moveTo>
                    <a:pt x="466827" y="3395107"/>
                  </a:moveTo>
                  <a:lnTo>
                    <a:pt x="475315" y="3403595"/>
                  </a:lnTo>
                  <a:lnTo>
                    <a:pt x="466827" y="3395107"/>
                  </a:lnTo>
                  <a:moveTo>
                    <a:pt x="475315" y="3403595"/>
                  </a:moveTo>
                  <a:lnTo>
                    <a:pt x="475315" y="3403595"/>
                  </a:lnTo>
                  <a:moveTo>
                    <a:pt x="475315" y="3844959"/>
                  </a:moveTo>
                  <a:lnTo>
                    <a:pt x="475315" y="3844959"/>
                  </a:lnTo>
                  <a:moveTo>
                    <a:pt x="475315" y="3513936"/>
                  </a:moveTo>
                  <a:lnTo>
                    <a:pt x="475315" y="3513936"/>
                  </a:lnTo>
                  <a:moveTo>
                    <a:pt x="483803" y="2410526"/>
                  </a:moveTo>
                  <a:lnTo>
                    <a:pt x="483803" y="2410526"/>
                  </a:lnTo>
                  <a:moveTo>
                    <a:pt x="483803" y="3386619"/>
                  </a:moveTo>
                  <a:lnTo>
                    <a:pt x="483803" y="3386619"/>
                  </a:lnTo>
                  <a:moveTo>
                    <a:pt x="483803" y="2164381"/>
                  </a:moveTo>
                  <a:lnTo>
                    <a:pt x="483803" y="2164381"/>
                  </a:lnTo>
                  <a:moveTo>
                    <a:pt x="492290" y="2155893"/>
                  </a:moveTo>
                  <a:lnTo>
                    <a:pt x="492290" y="2155893"/>
                  </a:lnTo>
                  <a:moveTo>
                    <a:pt x="492290" y="2164381"/>
                  </a:moveTo>
                  <a:lnTo>
                    <a:pt x="492290" y="2164381"/>
                  </a:lnTo>
                  <a:moveTo>
                    <a:pt x="500778" y="2155893"/>
                  </a:moveTo>
                  <a:lnTo>
                    <a:pt x="500778" y="2155893"/>
                  </a:lnTo>
                  <a:moveTo>
                    <a:pt x="500778" y="3717642"/>
                  </a:moveTo>
                  <a:lnTo>
                    <a:pt x="500778" y="3717642"/>
                  </a:lnTo>
                  <a:moveTo>
                    <a:pt x="500778" y="3547887"/>
                  </a:moveTo>
                  <a:lnTo>
                    <a:pt x="509266" y="3539399"/>
                  </a:lnTo>
                  <a:lnTo>
                    <a:pt x="500778" y="3547887"/>
                  </a:lnTo>
                  <a:moveTo>
                    <a:pt x="509266" y="3539399"/>
                  </a:moveTo>
                  <a:lnTo>
                    <a:pt x="517754" y="3530911"/>
                  </a:lnTo>
                  <a:lnTo>
                    <a:pt x="509266" y="3539399"/>
                  </a:lnTo>
                  <a:moveTo>
                    <a:pt x="534729" y="2138917"/>
                  </a:moveTo>
                  <a:lnTo>
                    <a:pt x="534729" y="2138917"/>
                  </a:lnTo>
                  <a:moveTo>
                    <a:pt x="534729" y="3335693"/>
                  </a:moveTo>
                  <a:lnTo>
                    <a:pt x="534729" y="3335693"/>
                  </a:lnTo>
                  <a:moveTo>
                    <a:pt x="534729" y="3658228"/>
                  </a:moveTo>
                  <a:lnTo>
                    <a:pt x="534729" y="3658228"/>
                  </a:lnTo>
                  <a:moveTo>
                    <a:pt x="543217" y="3454521"/>
                  </a:moveTo>
                  <a:lnTo>
                    <a:pt x="543217" y="3454521"/>
                  </a:lnTo>
                  <a:moveTo>
                    <a:pt x="543217" y="3437546"/>
                  </a:moveTo>
                  <a:lnTo>
                    <a:pt x="543217" y="3437546"/>
                  </a:lnTo>
                  <a:moveTo>
                    <a:pt x="543217" y="2155893"/>
                  </a:moveTo>
                  <a:lnTo>
                    <a:pt x="543217" y="2155893"/>
                  </a:lnTo>
                  <a:moveTo>
                    <a:pt x="551705" y="2800963"/>
                  </a:moveTo>
                  <a:lnTo>
                    <a:pt x="551705" y="2800963"/>
                  </a:lnTo>
                  <a:moveTo>
                    <a:pt x="551705" y="2147405"/>
                  </a:moveTo>
                  <a:lnTo>
                    <a:pt x="551705" y="2147405"/>
                  </a:lnTo>
                  <a:moveTo>
                    <a:pt x="551705" y="2155893"/>
                  </a:moveTo>
                  <a:lnTo>
                    <a:pt x="551705" y="2155893"/>
                  </a:lnTo>
                  <a:moveTo>
                    <a:pt x="551705" y="2155893"/>
                  </a:moveTo>
                  <a:lnTo>
                    <a:pt x="560193" y="2147405"/>
                  </a:lnTo>
                  <a:lnTo>
                    <a:pt x="551705" y="2155893"/>
                  </a:lnTo>
                  <a:moveTo>
                    <a:pt x="551705" y="3590326"/>
                  </a:moveTo>
                  <a:lnTo>
                    <a:pt x="551705" y="3590326"/>
                  </a:lnTo>
                  <a:moveTo>
                    <a:pt x="560193" y="3615789"/>
                  </a:moveTo>
                  <a:lnTo>
                    <a:pt x="560193" y="3615789"/>
                  </a:lnTo>
                  <a:moveTo>
                    <a:pt x="560193" y="2104966"/>
                  </a:moveTo>
                  <a:lnTo>
                    <a:pt x="560193" y="2104966"/>
                  </a:lnTo>
                  <a:moveTo>
                    <a:pt x="560193" y="2138917"/>
                  </a:moveTo>
                  <a:lnTo>
                    <a:pt x="560193" y="2138917"/>
                  </a:lnTo>
                  <a:moveTo>
                    <a:pt x="560193" y="2444477"/>
                  </a:moveTo>
                  <a:lnTo>
                    <a:pt x="568680" y="2435989"/>
                  </a:lnTo>
                  <a:lnTo>
                    <a:pt x="560193" y="2444477"/>
                  </a:lnTo>
                  <a:moveTo>
                    <a:pt x="560193" y="2130430"/>
                  </a:moveTo>
                  <a:lnTo>
                    <a:pt x="577168" y="2113454"/>
                  </a:lnTo>
                  <a:lnTo>
                    <a:pt x="585656" y="2121942"/>
                  </a:lnTo>
                  <a:lnTo>
                    <a:pt x="560193" y="2130430"/>
                  </a:lnTo>
                  <a:moveTo>
                    <a:pt x="560193" y="3352668"/>
                  </a:moveTo>
                  <a:lnTo>
                    <a:pt x="568680" y="3344180"/>
                  </a:lnTo>
                  <a:lnTo>
                    <a:pt x="568680" y="3361156"/>
                  </a:lnTo>
                  <a:lnTo>
                    <a:pt x="560193" y="3352668"/>
                  </a:lnTo>
                  <a:moveTo>
                    <a:pt x="560193" y="2817939"/>
                  </a:moveTo>
                  <a:lnTo>
                    <a:pt x="560193" y="2817939"/>
                  </a:lnTo>
                  <a:moveTo>
                    <a:pt x="568680" y="2792475"/>
                  </a:moveTo>
                  <a:lnTo>
                    <a:pt x="568680" y="2792475"/>
                  </a:lnTo>
                  <a:moveTo>
                    <a:pt x="568680" y="3556374"/>
                  </a:moveTo>
                  <a:lnTo>
                    <a:pt x="568680" y="3556374"/>
                  </a:lnTo>
                  <a:moveTo>
                    <a:pt x="568680" y="3590326"/>
                  </a:moveTo>
                  <a:lnTo>
                    <a:pt x="619607" y="3556374"/>
                  </a:lnTo>
                  <a:lnTo>
                    <a:pt x="628095" y="3564862"/>
                  </a:lnTo>
                  <a:lnTo>
                    <a:pt x="594144" y="3598813"/>
                  </a:lnTo>
                  <a:lnTo>
                    <a:pt x="568680" y="3590326"/>
                  </a:lnTo>
                  <a:moveTo>
                    <a:pt x="568680" y="3471497"/>
                  </a:moveTo>
                  <a:lnTo>
                    <a:pt x="568680" y="3471497"/>
                  </a:lnTo>
                  <a:moveTo>
                    <a:pt x="568680" y="2783988"/>
                  </a:moveTo>
                  <a:lnTo>
                    <a:pt x="577168" y="2775500"/>
                  </a:lnTo>
                  <a:lnTo>
                    <a:pt x="568680" y="2783988"/>
                  </a:lnTo>
                  <a:moveTo>
                    <a:pt x="577168" y="3471497"/>
                  </a:moveTo>
                  <a:lnTo>
                    <a:pt x="577168" y="3471497"/>
                  </a:lnTo>
                  <a:moveTo>
                    <a:pt x="577168" y="3471497"/>
                  </a:moveTo>
                  <a:lnTo>
                    <a:pt x="585656" y="3479985"/>
                  </a:lnTo>
                  <a:lnTo>
                    <a:pt x="577168" y="3471497"/>
                  </a:lnTo>
                  <a:moveTo>
                    <a:pt x="577168" y="2817939"/>
                  </a:moveTo>
                  <a:lnTo>
                    <a:pt x="577168" y="2817939"/>
                  </a:lnTo>
                  <a:moveTo>
                    <a:pt x="577168" y="3352668"/>
                  </a:moveTo>
                  <a:lnTo>
                    <a:pt x="577168" y="3352668"/>
                  </a:lnTo>
                  <a:moveTo>
                    <a:pt x="585656" y="3267790"/>
                  </a:moveTo>
                  <a:lnTo>
                    <a:pt x="585656" y="3267790"/>
                  </a:lnTo>
                  <a:moveTo>
                    <a:pt x="585656" y="3547887"/>
                  </a:moveTo>
                  <a:lnTo>
                    <a:pt x="594144" y="3539399"/>
                  </a:lnTo>
                  <a:lnTo>
                    <a:pt x="585656" y="3547887"/>
                  </a:lnTo>
                  <a:moveTo>
                    <a:pt x="585656" y="2758524"/>
                  </a:moveTo>
                  <a:lnTo>
                    <a:pt x="594144" y="2767012"/>
                  </a:lnTo>
                  <a:lnTo>
                    <a:pt x="585656" y="2758524"/>
                  </a:lnTo>
                  <a:moveTo>
                    <a:pt x="594144" y="2130430"/>
                  </a:moveTo>
                  <a:lnTo>
                    <a:pt x="585656" y="2121942"/>
                  </a:lnTo>
                  <a:lnTo>
                    <a:pt x="594144" y="2130430"/>
                  </a:lnTo>
                  <a:moveTo>
                    <a:pt x="594144" y="2155893"/>
                  </a:moveTo>
                  <a:lnTo>
                    <a:pt x="594144" y="2155893"/>
                  </a:lnTo>
                  <a:moveTo>
                    <a:pt x="594144" y="3420570"/>
                  </a:moveTo>
                  <a:lnTo>
                    <a:pt x="594144" y="3420570"/>
                  </a:lnTo>
                  <a:moveTo>
                    <a:pt x="594144" y="2121942"/>
                  </a:moveTo>
                  <a:lnTo>
                    <a:pt x="602631" y="2130430"/>
                  </a:lnTo>
                  <a:lnTo>
                    <a:pt x="594144" y="2121942"/>
                  </a:lnTo>
                  <a:moveTo>
                    <a:pt x="594144" y="2147405"/>
                  </a:moveTo>
                  <a:lnTo>
                    <a:pt x="594144" y="2147405"/>
                  </a:lnTo>
                  <a:moveTo>
                    <a:pt x="594144" y="3479985"/>
                  </a:moveTo>
                  <a:lnTo>
                    <a:pt x="594144" y="3479985"/>
                  </a:lnTo>
                  <a:moveTo>
                    <a:pt x="602631" y="2758524"/>
                  </a:moveTo>
                  <a:lnTo>
                    <a:pt x="602631" y="2758524"/>
                  </a:lnTo>
                  <a:moveTo>
                    <a:pt x="602631" y="2147405"/>
                  </a:moveTo>
                  <a:lnTo>
                    <a:pt x="602631" y="2147405"/>
                  </a:lnTo>
                  <a:moveTo>
                    <a:pt x="602631" y="2817939"/>
                  </a:moveTo>
                  <a:lnTo>
                    <a:pt x="602631" y="2817939"/>
                  </a:lnTo>
                  <a:moveTo>
                    <a:pt x="602631" y="3335693"/>
                  </a:moveTo>
                  <a:lnTo>
                    <a:pt x="611119" y="3327205"/>
                  </a:lnTo>
                  <a:lnTo>
                    <a:pt x="602631" y="3335693"/>
                  </a:lnTo>
                  <a:moveTo>
                    <a:pt x="602631" y="3378131"/>
                  </a:moveTo>
                  <a:lnTo>
                    <a:pt x="602631" y="3378131"/>
                  </a:lnTo>
                  <a:moveTo>
                    <a:pt x="602631" y="2130430"/>
                  </a:moveTo>
                  <a:lnTo>
                    <a:pt x="602631" y="2130430"/>
                  </a:lnTo>
                  <a:moveTo>
                    <a:pt x="602631" y="2809451"/>
                  </a:moveTo>
                  <a:lnTo>
                    <a:pt x="602631" y="2809451"/>
                  </a:lnTo>
                  <a:moveTo>
                    <a:pt x="602631" y="3386619"/>
                  </a:moveTo>
                  <a:lnTo>
                    <a:pt x="602631" y="3386619"/>
                  </a:lnTo>
                  <a:moveTo>
                    <a:pt x="602631" y="3225352"/>
                  </a:moveTo>
                  <a:lnTo>
                    <a:pt x="611119" y="3216864"/>
                  </a:lnTo>
                  <a:lnTo>
                    <a:pt x="602631" y="3225352"/>
                  </a:lnTo>
                  <a:moveTo>
                    <a:pt x="611119" y="2096478"/>
                  </a:moveTo>
                  <a:lnTo>
                    <a:pt x="611119" y="2096478"/>
                  </a:lnTo>
                  <a:moveTo>
                    <a:pt x="611119" y="3250815"/>
                  </a:moveTo>
                  <a:lnTo>
                    <a:pt x="611119" y="3250815"/>
                  </a:lnTo>
                  <a:moveTo>
                    <a:pt x="611119" y="2113454"/>
                  </a:moveTo>
                  <a:lnTo>
                    <a:pt x="611119" y="2113454"/>
                  </a:lnTo>
                  <a:moveTo>
                    <a:pt x="611119" y="3344180"/>
                  </a:moveTo>
                  <a:lnTo>
                    <a:pt x="611119" y="3344180"/>
                  </a:lnTo>
                  <a:moveTo>
                    <a:pt x="611119" y="3284766"/>
                  </a:moveTo>
                  <a:lnTo>
                    <a:pt x="611119" y="3284766"/>
                  </a:lnTo>
                  <a:moveTo>
                    <a:pt x="611119" y="3216864"/>
                  </a:moveTo>
                  <a:lnTo>
                    <a:pt x="611119" y="3216864"/>
                  </a:lnTo>
                  <a:moveTo>
                    <a:pt x="619607" y="2758524"/>
                  </a:moveTo>
                  <a:lnTo>
                    <a:pt x="619607" y="2758524"/>
                  </a:lnTo>
                  <a:moveTo>
                    <a:pt x="619607" y="3369644"/>
                  </a:moveTo>
                  <a:lnTo>
                    <a:pt x="619607" y="3369644"/>
                  </a:lnTo>
                  <a:moveTo>
                    <a:pt x="619607" y="2800963"/>
                  </a:moveTo>
                  <a:lnTo>
                    <a:pt x="628095" y="2809451"/>
                  </a:lnTo>
                  <a:lnTo>
                    <a:pt x="619607" y="2800963"/>
                  </a:lnTo>
                  <a:moveTo>
                    <a:pt x="619607" y="3369644"/>
                  </a:moveTo>
                  <a:lnTo>
                    <a:pt x="619607" y="3369644"/>
                  </a:lnTo>
                  <a:moveTo>
                    <a:pt x="619607" y="3276278"/>
                  </a:moveTo>
                  <a:lnTo>
                    <a:pt x="636583" y="3276278"/>
                  </a:lnTo>
                  <a:lnTo>
                    <a:pt x="619607" y="3276278"/>
                  </a:lnTo>
                  <a:moveTo>
                    <a:pt x="628095" y="3284766"/>
                  </a:moveTo>
                  <a:lnTo>
                    <a:pt x="628095" y="3284766"/>
                  </a:lnTo>
                  <a:moveTo>
                    <a:pt x="628095" y="3369644"/>
                  </a:moveTo>
                  <a:lnTo>
                    <a:pt x="628095" y="3369644"/>
                  </a:lnTo>
                  <a:moveTo>
                    <a:pt x="628095" y="3539399"/>
                  </a:moveTo>
                  <a:lnTo>
                    <a:pt x="628095" y="3539399"/>
                  </a:lnTo>
                  <a:moveTo>
                    <a:pt x="628095" y="3369644"/>
                  </a:moveTo>
                  <a:lnTo>
                    <a:pt x="628095" y="3369644"/>
                  </a:lnTo>
                  <a:moveTo>
                    <a:pt x="628095" y="3361156"/>
                  </a:moveTo>
                  <a:lnTo>
                    <a:pt x="628095" y="3361156"/>
                  </a:lnTo>
                  <a:moveTo>
                    <a:pt x="636583" y="3225352"/>
                  </a:moveTo>
                  <a:lnTo>
                    <a:pt x="636583" y="3225352"/>
                  </a:lnTo>
                  <a:moveTo>
                    <a:pt x="636583" y="3369644"/>
                  </a:moveTo>
                  <a:lnTo>
                    <a:pt x="636583" y="3369644"/>
                  </a:lnTo>
                  <a:moveTo>
                    <a:pt x="636583" y="3471497"/>
                  </a:moveTo>
                  <a:lnTo>
                    <a:pt x="645070" y="3463009"/>
                  </a:lnTo>
                  <a:lnTo>
                    <a:pt x="636583" y="3471497"/>
                  </a:lnTo>
                  <a:moveTo>
                    <a:pt x="636583" y="2800963"/>
                  </a:moveTo>
                  <a:lnTo>
                    <a:pt x="636583" y="2800963"/>
                  </a:lnTo>
                  <a:moveTo>
                    <a:pt x="636583" y="3361156"/>
                  </a:moveTo>
                  <a:lnTo>
                    <a:pt x="645070" y="3369644"/>
                  </a:lnTo>
                  <a:lnTo>
                    <a:pt x="636583" y="3361156"/>
                  </a:lnTo>
                  <a:moveTo>
                    <a:pt x="636583" y="3216864"/>
                  </a:moveTo>
                  <a:lnTo>
                    <a:pt x="645070" y="3208376"/>
                  </a:lnTo>
                  <a:lnTo>
                    <a:pt x="636583" y="3216864"/>
                  </a:lnTo>
                  <a:moveTo>
                    <a:pt x="636583" y="2104966"/>
                  </a:moveTo>
                  <a:lnTo>
                    <a:pt x="636583" y="2104966"/>
                  </a:lnTo>
                  <a:moveTo>
                    <a:pt x="645070" y="3590326"/>
                  </a:moveTo>
                  <a:lnTo>
                    <a:pt x="645070" y="3590326"/>
                  </a:lnTo>
                  <a:moveTo>
                    <a:pt x="645070" y="3530911"/>
                  </a:moveTo>
                  <a:lnTo>
                    <a:pt x="645070" y="3530911"/>
                  </a:lnTo>
                  <a:moveTo>
                    <a:pt x="645070" y="3327205"/>
                  </a:moveTo>
                  <a:lnTo>
                    <a:pt x="653558" y="3318717"/>
                  </a:lnTo>
                  <a:lnTo>
                    <a:pt x="645070" y="3327205"/>
                  </a:lnTo>
                  <a:moveTo>
                    <a:pt x="645070" y="3216864"/>
                  </a:moveTo>
                  <a:lnTo>
                    <a:pt x="645070" y="3216864"/>
                  </a:lnTo>
                  <a:moveTo>
                    <a:pt x="645070" y="3259303"/>
                  </a:moveTo>
                  <a:lnTo>
                    <a:pt x="653558" y="3250815"/>
                  </a:lnTo>
                  <a:lnTo>
                    <a:pt x="645070" y="3259303"/>
                  </a:lnTo>
                  <a:moveTo>
                    <a:pt x="645070" y="2750037"/>
                  </a:moveTo>
                  <a:lnTo>
                    <a:pt x="653558" y="2741549"/>
                  </a:lnTo>
                  <a:lnTo>
                    <a:pt x="645070" y="2750037"/>
                  </a:lnTo>
                  <a:moveTo>
                    <a:pt x="645070" y="3386619"/>
                  </a:moveTo>
                  <a:lnTo>
                    <a:pt x="645070" y="3386619"/>
                  </a:lnTo>
                  <a:moveTo>
                    <a:pt x="653558" y="3539399"/>
                  </a:moveTo>
                  <a:lnTo>
                    <a:pt x="653558" y="3539399"/>
                  </a:lnTo>
                  <a:moveTo>
                    <a:pt x="653558" y="3242327"/>
                  </a:moveTo>
                  <a:lnTo>
                    <a:pt x="653558" y="3242327"/>
                  </a:lnTo>
                  <a:moveTo>
                    <a:pt x="653558" y="2775500"/>
                  </a:moveTo>
                  <a:lnTo>
                    <a:pt x="653558" y="2775500"/>
                  </a:lnTo>
                  <a:moveTo>
                    <a:pt x="662046" y="3276278"/>
                  </a:moveTo>
                  <a:lnTo>
                    <a:pt x="662046" y="3276278"/>
                  </a:lnTo>
                  <a:moveTo>
                    <a:pt x="662046" y="3624277"/>
                  </a:moveTo>
                  <a:lnTo>
                    <a:pt x="653558" y="3632764"/>
                  </a:lnTo>
                  <a:lnTo>
                    <a:pt x="662046" y="3624277"/>
                  </a:lnTo>
                  <a:moveTo>
                    <a:pt x="662046" y="3556374"/>
                  </a:moveTo>
                  <a:lnTo>
                    <a:pt x="662046" y="3556374"/>
                  </a:lnTo>
                  <a:moveTo>
                    <a:pt x="662046" y="3276278"/>
                  </a:moveTo>
                  <a:lnTo>
                    <a:pt x="670534" y="3267790"/>
                  </a:lnTo>
                  <a:lnTo>
                    <a:pt x="662046" y="3276278"/>
                  </a:lnTo>
                  <a:moveTo>
                    <a:pt x="670534" y="2758524"/>
                  </a:moveTo>
                  <a:lnTo>
                    <a:pt x="662046" y="2767012"/>
                  </a:lnTo>
                  <a:lnTo>
                    <a:pt x="670534" y="2758524"/>
                  </a:lnTo>
                  <a:moveTo>
                    <a:pt x="670534" y="3598813"/>
                  </a:moveTo>
                  <a:lnTo>
                    <a:pt x="679021" y="3607301"/>
                  </a:lnTo>
                  <a:lnTo>
                    <a:pt x="670534" y="3598813"/>
                  </a:lnTo>
                  <a:moveTo>
                    <a:pt x="670534" y="3250815"/>
                  </a:moveTo>
                  <a:lnTo>
                    <a:pt x="670534" y="3250815"/>
                  </a:lnTo>
                  <a:moveTo>
                    <a:pt x="687509" y="3513936"/>
                  </a:moveTo>
                  <a:lnTo>
                    <a:pt x="704485" y="3513936"/>
                  </a:lnTo>
                  <a:lnTo>
                    <a:pt x="687509" y="3513936"/>
                  </a:lnTo>
                  <a:moveTo>
                    <a:pt x="695997" y="3505448"/>
                  </a:moveTo>
                  <a:lnTo>
                    <a:pt x="695997" y="3505448"/>
                  </a:lnTo>
                  <a:moveTo>
                    <a:pt x="704485" y="3335693"/>
                  </a:moveTo>
                  <a:lnTo>
                    <a:pt x="704485" y="3335693"/>
                  </a:lnTo>
                  <a:moveTo>
                    <a:pt x="712972" y="2970719"/>
                  </a:moveTo>
                  <a:lnTo>
                    <a:pt x="712972" y="2970719"/>
                  </a:lnTo>
                  <a:moveTo>
                    <a:pt x="712972" y="3420570"/>
                  </a:moveTo>
                  <a:lnTo>
                    <a:pt x="721460" y="3412082"/>
                  </a:lnTo>
                  <a:lnTo>
                    <a:pt x="712972" y="3420570"/>
                  </a:lnTo>
                  <a:moveTo>
                    <a:pt x="721460" y="3369644"/>
                  </a:moveTo>
                  <a:lnTo>
                    <a:pt x="721460" y="3369644"/>
                  </a:lnTo>
                  <a:moveTo>
                    <a:pt x="721460" y="3505448"/>
                  </a:moveTo>
                  <a:lnTo>
                    <a:pt x="721460" y="3505448"/>
                  </a:lnTo>
                  <a:moveTo>
                    <a:pt x="738436" y="3310229"/>
                  </a:moveTo>
                  <a:lnTo>
                    <a:pt x="738436" y="3310229"/>
                  </a:lnTo>
                  <a:moveTo>
                    <a:pt x="746923" y="3301741"/>
                  </a:moveTo>
                  <a:lnTo>
                    <a:pt x="746923" y="3301741"/>
                  </a:lnTo>
                  <a:moveTo>
                    <a:pt x="746923" y="3310229"/>
                  </a:moveTo>
                  <a:lnTo>
                    <a:pt x="746923" y="3310229"/>
                  </a:lnTo>
                  <a:moveTo>
                    <a:pt x="746923" y="3310229"/>
                  </a:moveTo>
                  <a:lnTo>
                    <a:pt x="746923" y="3310229"/>
                  </a:lnTo>
                  <a:moveTo>
                    <a:pt x="746923" y="3301741"/>
                  </a:moveTo>
                  <a:lnTo>
                    <a:pt x="755411" y="3310229"/>
                  </a:lnTo>
                  <a:lnTo>
                    <a:pt x="746923" y="3301741"/>
                  </a:lnTo>
                  <a:moveTo>
                    <a:pt x="755411" y="3386619"/>
                  </a:moveTo>
                  <a:lnTo>
                    <a:pt x="763899" y="3378131"/>
                  </a:lnTo>
                  <a:lnTo>
                    <a:pt x="763899" y="3395107"/>
                  </a:lnTo>
                  <a:lnTo>
                    <a:pt x="755411" y="3386619"/>
                  </a:lnTo>
                  <a:moveTo>
                    <a:pt x="755411" y="3276278"/>
                  </a:moveTo>
                  <a:lnTo>
                    <a:pt x="755411" y="3276278"/>
                  </a:lnTo>
                  <a:moveTo>
                    <a:pt x="763899" y="2257746"/>
                  </a:moveTo>
                  <a:lnTo>
                    <a:pt x="763899" y="2257746"/>
                  </a:lnTo>
                  <a:moveTo>
                    <a:pt x="763899" y="2240771"/>
                  </a:moveTo>
                  <a:lnTo>
                    <a:pt x="780875" y="2249258"/>
                  </a:lnTo>
                  <a:lnTo>
                    <a:pt x="763899" y="2240771"/>
                  </a:lnTo>
                  <a:moveTo>
                    <a:pt x="772387" y="3420570"/>
                  </a:moveTo>
                  <a:lnTo>
                    <a:pt x="763899" y="3429058"/>
                  </a:lnTo>
                  <a:lnTo>
                    <a:pt x="772387" y="3420570"/>
                  </a:lnTo>
                  <a:moveTo>
                    <a:pt x="772387" y="3352668"/>
                  </a:moveTo>
                  <a:lnTo>
                    <a:pt x="780875" y="3344180"/>
                  </a:lnTo>
                  <a:lnTo>
                    <a:pt x="772387" y="3352668"/>
                  </a:lnTo>
                  <a:moveTo>
                    <a:pt x="789362" y="3395107"/>
                  </a:moveTo>
                  <a:lnTo>
                    <a:pt x="789362" y="3395107"/>
                  </a:lnTo>
                  <a:moveTo>
                    <a:pt x="797850" y="3471497"/>
                  </a:moveTo>
                  <a:lnTo>
                    <a:pt x="806338" y="3463009"/>
                  </a:lnTo>
                  <a:lnTo>
                    <a:pt x="797850" y="3471497"/>
                  </a:lnTo>
                  <a:moveTo>
                    <a:pt x="814826" y="3378131"/>
                  </a:moveTo>
                  <a:lnTo>
                    <a:pt x="814826" y="3378131"/>
                  </a:lnTo>
                  <a:moveTo>
                    <a:pt x="814826" y="3437546"/>
                  </a:moveTo>
                  <a:lnTo>
                    <a:pt x="814826" y="3437546"/>
                  </a:lnTo>
                  <a:moveTo>
                    <a:pt x="814826" y="3378131"/>
                  </a:moveTo>
                  <a:lnTo>
                    <a:pt x="814826" y="3378131"/>
                  </a:lnTo>
                  <a:moveTo>
                    <a:pt x="814826" y="3318717"/>
                  </a:moveTo>
                  <a:lnTo>
                    <a:pt x="831801" y="3318717"/>
                  </a:lnTo>
                  <a:lnTo>
                    <a:pt x="814826" y="3318717"/>
                  </a:lnTo>
                  <a:moveTo>
                    <a:pt x="823313" y="3386619"/>
                  </a:moveTo>
                  <a:lnTo>
                    <a:pt x="823313" y="3386619"/>
                  </a:lnTo>
                  <a:moveTo>
                    <a:pt x="831801" y="3310229"/>
                  </a:moveTo>
                  <a:lnTo>
                    <a:pt x="831801" y="3310229"/>
                  </a:lnTo>
                  <a:moveTo>
                    <a:pt x="840289" y="2724573"/>
                  </a:moveTo>
                  <a:lnTo>
                    <a:pt x="840289" y="2724573"/>
                  </a:lnTo>
                  <a:moveTo>
                    <a:pt x="840289" y="3208376"/>
                  </a:moveTo>
                  <a:lnTo>
                    <a:pt x="848777" y="3216864"/>
                  </a:lnTo>
                  <a:lnTo>
                    <a:pt x="840289" y="3208376"/>
                  </a:lnTo>
                  <a:moveTo>
                    <a:pt x="840289" y="2283209"/>
                  </a:moveTo>
                  <a:lnTo>
                    <a:pt x="840289" y="2283209"/>
                  </a:lnTo>
                  <a:moveTo>
                    <a:pt x="840289" y="3454521"/>
                  </a:moveTo>
                  <a:lnTo>
                    <a:pt x="840289" y="3454521"/>
                  </a:lnTo>
                  <a:moveTo>
                    <a:pt x="848777" y="2274722"/>
                  </a:moveTo>
                  <a:lnTo>
                    <a:pt x="857264" y="2300185"/>
                  </a:lnTo>
                  <a:lnTo>
                    <a:pt x="840289" y="2291697"/>
                  </a:lnTo>
                  <a:lnTo>
                    <a:pt x="857264" y="2291697"/>
                  </a:lnTo>
                  <a:lnTo>
                    <a:pt x="848777" y="2274722"/>
                  </a:lnTo>
                  <a:moveTo>
                    <a:pt x="848777" y="3310229"/>
                  </a:moveTo>
                  <a:lnTo>
                    <a:pt x="848777" y="3310229"/>
                  </a:lnTo>
                  <a:moveTo>
                    <a:pt x="882728" y="1994625"/>
                  </a:moveTo>
                  <a:lnTo>
                    <a:pt x="865752" y="1994625"/>
                  </a:lnTo>
                  <a:lnTo>
                    <a:pt x="882728" y="1994625"/>
                  </a:lnTo>
                  <a:moveTo>
                    <a:pt x="882728" y="3301741"/>
                  </a:moveTo>
                  <a:lnTo>
                    <a:pt x="882728" y="3301741"/>
                  </a:lnTo>
                  <a:moveTo>
                    <a:pt x="891215" y="3284766"/>
                  </a:moveTo>
                  <a:lnTo>
                    <a:pt x="891215" y="3284766"/>
                  </a:lnTo>
                  <a:moveTo>
                    <a:pt x="891215" y="3327205"/>
                  </a:moveTo>
                  <a:lnTo>
                    <a:pt x="891215" y="3327205"/>
                  </a:lnTo>
                  <a:moveTo>
                    <a:pt x="891215" y="3293254"/>
                  </a:moveTo>
                  <a:lnTo>
                    <a:pt x="908191" y="3293254"/>
                  </a:lnTo>
                  <a:lnTo>
                    <a:pt x="891215" y="3293254"/>
                  </a:lnTo>
                  <a:moveTo>
                    <a:pt x="899703" y="3250815"/>
                  </a:moveTo>
                  <a:lnTo>
                    <a:pt x="891215" y="3259303"/>
                  </a:lnTo>
                  <a:lnTo>
                    <a:pt x="899703" y="3250815"/>
                  </a:lnTo>
                  <a:moveTo>
                    <a:pt x="899703" y="3352668"/>
                  </a:moveTo>
                  <a:lnTo>
                    <a:pt x="899703" y="3352668"/>
                  </a:lnTo>
                  <a:moveTo>
                    <a:pt x="908191" y="3250815"/>
                  </a:moveTo>
                  <a:lnTo>
                    <a:pt x="908191" y="3250815"/>
                  </a:lnTo>
                  <a:moveTo>
                    <a:pt x="925167" y="3293254"/>
                  </a:moveTo>
                  <a:lnTo>
                    <a:pt x="925167" y="3293254"/>
                  </a:lnTo>
                  <a:moveTo>
                    <a:pt x="933654" y="3259303"/>
                  </a:moveTo>
                  <a:lnTo>
                    <a:pt x="933654" y="3259303"/>
                  </a:lnTo>
                  <a:moveTo>
                    <a:pt x="933654" y="2843402"/>
                  </a:moveTo>
                  <a:lnTo>
                    <a:pt x="950630" y="2851890"/>
                  </a:lnTo>
                  <a:lnTo>
                    <a:pt x="933654" y="2843402"/>
                  </a:lnTo>
                  <a:moveTo>
                    <a:pt x="942142" y="3284766"/>
                  </a:moveTo>
                  <a:lnTo>
                    <a:pt x="950630" y="3276278"/>
                  </a:lnTo>
                  <a:lnTo>
                    <a:pt x="942142" y="3284766"/>
                  </a:lnTo>
                  <a:moveTo>
                    <a:pt x="967605" y="1892772"/>
                  </a:moveTo>
                  <a:lnTo>
                    <a:pt x="967605" y="1892772"/>
                  </a:lnTo>
                  <a:moveTo>
                    <a:pt x="976093" y="1892772"/>
                  </a:moveTo>
                  <a:lnTo>
                    <a:pt x="967605" y="1884284"/>
                  </a:lnTo>
                  <a:lnTo>
                    <a:pt x="984581" y="1884284"/>
                  </a:lnTo>
                  <a:lnTo>
                    <a:pt x="976093" y="1892772"/>
                  </a:lnTo>
                  <a:moveTo>
                    <a:pt x="984581" y="1901260"/>
                  </a:moveTo>
                  <a:lnTo>
                    <a:pt x="993069" y="1892772"/>
                  </a:lnTo>
                  <a:lnTo>
                    <a:pt x="984581" y="1901260"/>
                  </a:lnTo>
                  <a:moveTo>
                    <a:pt x="1001556" y="1884284"/>
                  </a:moveTo>
                  <a:lnTo>
                    <a:pt x="1010044" y="1892772"/>
                  </a:lnTo>
                  <a:lnTo>
                    <a:pt x="993069" y="1901260"/>
                  </a:lnTo>
                  <a:lnTo>
                    <a:pt x="1001556" y="1884284"/>
                  </a:lnTo>
                  <a:moveTo>
                    <a:pt x="1027020" y="229170"/>
                  </a:moveTo>
                  <a:lnTo>
                    <a:pt x="1027020" y="229170"/>
                  </a:lnTo>
                  <a:moveTo>
                    <a:pt x="1043995" y="212194"/>
                  </a:moveTo>
                  <a:lnTo>
                    <a:pt x="1043995" y="212194"/>
                  </a:lnTo>
                  <a:moveTo>
                    <a:pt x="1043995" y="212194"/>
                  </a:moveTo>
                  <a:lnTo>
                    <a:pt x="1052483" y="220682"/>
                  </a:lnTo>
                  <a:lnTo>
                    <a:pt x="1043995" y="212194"/>
                  </a:lnTo>
                  <a:moveTo>
                    <a:pt x="1103410" y="2020089"/>
                  </a:moveTo>
                  <a:lnTo>
                    <a:pt x="1103410" y="2020089"/>
                  </a:lnTo>
                  <a:moveTo>
                    <a:pt x="1103410" y="1816382"/>
                  </a:moveTo>
                  <a:lnTo>
                    <a:pt x="1120385" y="1816382"/>
                  </a:lnTo>
                  <a:lnTo>
                    <a:pt x="1103410" y="1816382"/>
                  </a:lnTo>
                  <a:moveTo>
                    <a:pt x="1111897" y="2003113"/>
                  </a:moveTo>
                  <a:lnTo>
                    <a:pt x="1111897" y="2003113"/>
                  </a:lnTo>
                  <a:moveTo>
                    <a:pt x="1111897" y="1977650"/>
                  </a:moveTo>
                  <a:lnTo>
                    <a:pt x="1111897" y="1977650"/>
                  </a:lnTo>
                  <a:moveTo>
                    <a:pt x="1111897" y="1977650"/>
                  </a:moveTo>
                  <a:lnTo>
                    <a:pt x="1111897" y="1977650"/>
                  </a:lnTo>
                  <a:moveTo>
                    <a:pt x="1120385" y="1765456"/>
                  </a:moveTo>
                  <a:lnTo>
                    <a:pt x="1120385" y="1765456"/>
                  </a:lnTo>
                  <a:moveTo>
                    <a:pt x="1120385" y="1714529"/>
                  </a:moveTo>
                  <a:lnTo>
                    <a:pt x="1120385" y="1714529"/>
                  </a:lnTo>
                  <a:moveTo>
                    <a:pt x="1120385" y="1986138"/>
                  </a:moveTo>
                  <a:lnTo>
                    <a:pt x="1111897" y="1994625"/>
                  </a:lnTo>
                  <a:lnTo>
                    <a:pt x="1120385" y="1986138"/>
                  </a:lnTo>
                  <a:moveTo>
                    <a:pt x="1120385" y="1765456"/>
                  </a:moveTo>
                  <a:lnTo>
                    <a:pt x="1120385" y="1765456"/>
                  </a:lnTo>
                  <a:moveTo>
                    <a:pt x="1128873" y="1765456"/>
                  </a:moveTo>
                  <a:lnTo>
                    <a:pt x="1128873" y="1765456"/>
                  </a:lnTo>
                  <a:moveTo>
                    <a:pt x="1128873" y="1663602"/>
                  </a:moveTo>
                  <a:lnTo>
                    <a:pt x="1120385" y="1655115"/>
                  </a:lnTo>
                  <a:lnTo>
                    <a:pt x="1137361" y="1655115"/>
                  </a:lnTo>
                  <a:lnTo>
                    <a:pt x="1128873" y="1663602"/>
                  </a:lnTo>
                  <a:moveTo>
                    <a:pt x="1128873" y="1799407"/>
                  </a:moveTo>
                  <a:lnTo>
                    <a:pt x="1128873" y="1799407"/>
                  </a:lnTo>
                  <a:moveTo>
                    <a:pt x="1128873" y="1799407"/>
                  </a:moveTo>
                  <a:lnTo>
                    <a:pt x="1128873" y="1799407"/>
                  </a:lnTo>
                  <a:moveTo>
                    <a:pt x="1137361" y="1663602"/>
                  </a:moveTo>
                  <a:lnTo>
                    <a:pt x="1137361" y="1663602"/>
                  </a:lnTo>
                  <a:moveTo>
                    <a:pt x="1145849" y="1773943"/>
                  </a:moveTo>
                  <a:lnTo>
                    <a:pt x="1145849" y="1773943"/>
                  </a:lnTo>
                  <a:moveTo>
                    <a:pt x="1154336" y="1714529"/>
                  </a:moveTo>
                  <a:lnTo>
                    <a:pt x="1145849" y="1706041"/>
                  </a:lnTo>
                  <a:lnTo>
                    <a:pt x="1154336" y="1714529"/>
                  </a:lnTo>
                  <a:moveTo>
                    <a:pt x="1154336" y="1731505"/>
                  </a:moveTo>
                  <a:lnTo>
                    <a:pt x="1154336" y="1731505"/>
                  </a:lnTo>
                  <a:moveTo>
                    <a:pt x="1154336" y="1994625"/>
                  </a:moveTo>
                  <a:lnTo>
                    <a:pt x="1162824" y="1986138"/>
                  </a:lnTo>
                  <a:lnTo>
                    <a:pt x="1154336" y="1994625"/>
                  </a:lnTo>
                  <a:moveTo>
                    <a:pt x="1154336" y="1706041"/>
                  </a:moveTo>
                  <a:lnTo>
                    <a:pt x="1154336" y="1706041"/>
                  </a:lnTo>
                  <a:moveTo>
                    <a:pt x="1162824" y="1672090"/>
                  </a:moveTo>
                  <a:lnTo>
                    <a:pt x="1162824" y="1672090"/>
                  </a:lnTo>
                  <a:moveTo>
                    <a:pt x="1171312" y="1672090"/>
                  </a:moveTo>
                  <a:lnTo>
                    <a:pt x="1171312" y="1672090"/>
                  </a:lnTo>
                  <a:moveTo>
                    <a:pt x="1171312" y="1663602"/>
                  </a:moveTo>
                  <a:lnTo>
                    <a:pt x="1171312" y="1663602"/>
                  </a:lnTo>
                  <a:moveTo>
                    <a:pt x="1171312" y="1638139"/>
                  </a:moveTo>
                  <a:lnTo>
                    <a:pt x="1171312" y="1638139"/>
                  </a:lnTo>
                  <a:moveTo>
                    <a:pt x="1171312" y="628095"/>
                  </a:moveTo>
                  <a:lnTo>
                    <a:pt x="1171312" y="628095"/>
                  </a:lnTo>
                  <a:moveTo>
                    <a:pt x="1188287" y="1629651"/>
                  </a:moveTo>
                  <a:lnTo>
                    <a:pt x="1188287" y="1629651"/>
                  </a:lnTo>
                  <a:moveTo>
                    <a:pt x="1188287" y="2113454"/>
                  </a:moveTo>
                  <a:lnTo>
                    <a:pt x="1188287" y="2113454"/>
                  </a:lnTo>
                  <a:moveTo>
                    <a:pt x="1188287" y="1629651"/>
                  </a:moveTo>
                  <a:lnTo>
                    <a:pt x="1196775" y="1621164"/>
                  </a:lnTo>
                  <a:lnTo>
                    <a:pt x="1188287" y="1629651"/>
                  </a:lnTo>
                  <a:moveTo>
                    <a:pt x="1196775" y="381950"/>
                  </a:moveTo>
                  <a:lnTo>
                    <a:pt x="1196775" y="381950"/>
                  </a:lnTo>
                  <a:moveTo>
                    <a:pt x="1205263" y="1689066"/>
                  </a:moveTo>
                  <a:lnTo>
                    <a:pt x="1205263" y="1689066"/>
                  </a:lnTo>
                  <a:moveTo>
                    <a:pt x="1213751" y="364974"/>
                  </a:moveTo>
                  <a:lnTo>
                    <a:pt x="1222238" y="356486"/>
                  </a:lnTo>
                  <a:lnTo>
                    <a:pt x="1213751" y="364974"/>
                  </a:lnTo>
                  <a:moveTo>
                    <a:pt x="1222238" y="2155893"/>
                  </a:moveTo>
                  <a:lnTo>
                    <a:pt x="1213751" y="2113454"/>
                  </a:lnTo>
                  <a:lnTo>
                    <a:pt x="1179800" y="2087991"/>
                  </a:lnTo>
                  <a:lnTo>
                    <a:pt x="1162824" y="2037064"/>
                  </a:lnTo>
                  <a:lnTo>
                    <a:pt x="1162824" y="1969162"/>
                  </a:lnTo>
                  <a:lnTo>
                    <a:pt x="1256189" y="1833358"/>
                  </a:lnTo>
                  <a:lnTo>
                    <a:pt x="1307116" y="1799407"/>
                  </a:lnTo>
                  <a:lnTo>
                    <a:pt x="1341067" y="1816382"/>
                  </a:lnTo>
                  <a:lnTo>
                    <a:pt x="1341067" y="1884284"/>
                  </a:lnTo>
                  <a:lnTo>
                    <a:pt x="1315604" y="1926723"/>
                  </a:lnTo>
                  <a:lnTo>
                    <a:pt x="1290141" y="2045552"/>
                  </a:lnTo>
                  <a:lnTo>
                    <a:pt x="1247702" y="2096478"/>
                  </a:lnTo>
                  <a:lnTo>
                    <a:pt x="1239214" y="2164381"/>
                  </a:lnTo>
                  <a:lnTo>
                    <a:pt x="1222238" y="2155893"/>
                  </a:lnTo>
                  <a:moveTo>
                    <a:pt x="1222238" y="356486"/>
                  </a:moveTo>
                  <a:lnTo>
                    <a:pt x="1222238" y="356486"/>
                  </a:lnTo>
                  <a:moveTo>
                    <a:pt x="1230726" y="364974"/>
                  </a:moveTo>
                  <a:lnTo>
                    <a:pt x="1230726" y="364974"/>
                  </a:lnTo>
                  <a:moveTo>
                    <a:pt x="1230726" y="339511"/>
                  </a:moveTo>
                  <a:lnTo>
                    <a:pt x="1230726" y="339511"/>
                  </a:lnTo>
                  <a:moveTo>
                    <a:pt x="1230726" y="50927"/>
                  </a:moveTo>
                  <a:lnTo>
                    <a:pt x="1239214" y="42439"/>
                  </a:lnTo>
                  <a:lnTo>
                    <a:pt x="1230726" y="50927"/>
                  </a:lnTo>
                  <a:moveTo>
                    <a:pt x="1230726" y="322535"/>
                  </a:moveTo>
                  <a:lnTo>
                    <a:pt x="1239214" y="314047"/>
                  </a:lnTo>
                  <a:lnTo>
                    <a:pt x="1230726" y="322535"/>
                  </a:lnTo>
                  <a:moveTo>
                    <a:pt x="1247702" y="305560"/>
                  </a:moveTo>
                  <a:lnTo>
                    <a:pt x="1247702" y="305560"/>
                  </a:lnTo>
                  <a:moveTo>
                    <a:pt x="1247702" y="314047"/>
                  </a:moveTo>
                  <a:lnTo>
                    <a:pt x="1247702" y="314047"/>
                  </a:lnTo>
                  <a:moveTo>
                    <a:pt x="1256189" y="551705"/>
                  </a:moveTo>
                  <a:lnTo>
                    <a:pt x="1247702" y="543217"/>
                  </a:lnTo>
                  <a:lnTo>
                    <a:pt x="1256189" y="551705"/>
                  </a:lnTo>
                  <a:moveTo>
                    <a:pt x="1256189" y="1510823"/>
                  </a:moveTo>
                  <a:lnTo>
                    <a:pt x="1256189" y="1510823"/>
                  </a:lnTo>
                  <a:moveTo>
                    <a:pt x="1256189" y="1570237"/>
                  </a:moveTo>
                  <a:lnTo>
                    <a:pt x="1256189" y="1570237"/>
                  </a:lnTo>
                  <a:moveTo>
                    <a:pt x="1264677" y="1519310"/>
                  </a:moveTo>
                  <a:lnTo>
                    <a:pt x="1256189" y="1510823"/>
                  </a:lnTo>
                  <a:lnTo>
                    <a:pt x="1264677" y="1519310"/>
                  </a:lnTo>
                  <a:moveTo>
                    <a:pt x="1273165" y="1510823"/>
                  </a:moveTo>
                  <a:lnTo>
                    <a:pt x="1273165" y="1510823"/>
                  </a:lnTo>
                  <a:moveTo>
                    <a:pt x="1290141" y="1086434"/>
                  </a:moveTo>
                  <a:lnTo>
                    <a:pt x="1349555" y="1120385"/>
                  </a:lnTo>
                  <a:lnTo>
                    <a:pt x="1307116" y="1120385"/>
                  </a:lnTo>
                  <a:lnTo>
                    <a:pt x="1273165" y="1094922"/>
                  </a:lnTo>
                  <a:lnTo>
                    <a:pt x="1281653" y="1077946"/>
                  </a:lnTo>
                  <a:lnTo>
                    <a:pt x="1290141" y="1086434"/>
                  </a:lnTo>
                  <a:moveTo>
                    <a:pt x="1298628" y="1001557"/>
                  </a:moveTo>
                  <a:lnTo>
                    <a:pt x="1298628" y="1001557"/>
                  </a:lnTo>
                  <a:moveTo>
                    <a:pt x="1298628" y="2079503"/>
                  </a:moveTo>
                  <a:lnTo>
                    <a:pt x="1307116" y="2087991"/>
                  </a:lnTo>
                  <a:lnTo>
                    <a:pt x="1298628" y="2079503"/>
                  </a:lnTo>
                  <a:moveTo>
                    <a:pt x="1307116" y="2138917"/>
                  </a:moveTo>
                  <a:lnTo>
                    <a:pt x="1315604" y="2147405"/>
                  </a:lnTo>
                  <a:lnTo>
                    <a:pt x="1307116" y="2138917"/>
                  </a:lnTo>
                  <a:moveTo>
                    <a:pt x="1315604" y="2155893"/>
                  </a:moveTo>
                  <a:lnTo>
                    <a:pt x="1315604" y="2155893"/>
                  </a:lnTo>
                  <a:moveTo>
                    <a:pt x="1315604" y="1128873"/>
                  </a:moveTo>
                  <a:lnTo>
                    <a:pt x="1307116" y="1120385"/>
                  </a:lnTo>
                  <a:lnTo>
                    <a:pt x="1315604" y="1128873"/>
                  </a:lnTo>
                  <a:moveTo>
                    <a:pt x="1324092" y="1391994"/>
                  </a:moveTo>
                  <a:lnTo>
                    <a:pt x="1324092" y="1391994"/>
                  </a:lnTo>
                  <a:moveTo>
                    <a:pt x="1324092" y="1434433"/>
                  </a:moveTo>
                  <a:lnTo>
                    <a:pt x="1324092" y="1434433"/>
                  </a:lnTo>
                  <a:moveTo>
                    <a:pt x="1332579" y="1145849"/>
                  </a:moveTo>
                  <a:lnTo>
                    <a:pt x="1307116" y="1128873"/>
                  </a:lnTo>
                  <a:lnTo>
                    <a:pt x="1324092" y="1128873"/>
                  </a:lnTo>
                  <a:lnTo>
                    <a:pt x="1332579" y="1145849"/>
                  </a:lnTo>
                  <a:moveTo>
                    <a:pt x="1332579" y="1137361"/>
                  </a:moveTo>
                  <a:lnTo>
                    <a:pt x="1358043" y="1145849"/>
                  </a:lnTo>
                  <a:lnTo>
                    <a:pt x="1332579" y="1137361"/>
                  </a:lnTo>
                  <a:moveTo>
                    <a:pt x="1332579" y="1281653"/>
                  </a:moveTo>
                  <a:lnTo>
                    <a:pt x="1332579" y="1281653"/>
                  </a:lnTo>
                  <a:moveTo>
                    <a:pt x="1332579" y="1425945"/>
                  </a:moveTo>
                  <a:lnTo>
                    <a:pt x="1341067" y="1417457"/>
                  </a:lnTo>
                  <a:lnTo>
                    <a:pt x="1332579" y="1425945"/>
                  </a:lnTo>
                  <a:moveTo>
                    <a:pt x="1332579" y="1425945"/>
                  </a:moveTo>
                  <a:lnTo>
                    <a:pt x="1332579" y="1425945"/>
                  </a:lnTo>
                  <a:moveTo>
                    <a:pt x="1341067" y="1459896"/>
                  </a:moveTo>
                  <a:lnTo>
                    <a:pt x="1341067" y="1459896"/>
                  </a:lnTo>
                  <a:moveTo>
                    <a:pt x="1341067" y="1281653"/>
                  </a:moveTo>
                  <a:lnTo>
                    <a:pt x="1332579" y="1290141"/>
                  </a:lnTo>
                  <a:lnTo>
                    <a:pt x="1341067" y="1281653"/>
                  </a:lnTo>
                  <a:moveTo>
                    <a:pt x="1341067" y="1145849"/>
                  </a:moveTo>
                  <a:lnTo>
                    <a:pt x="1341067" y="1145849"/>
                  </a:lnTo>
                  <a:moveTo>
                    <a:pt x="1341067" y="1459896"/>
                  </a:moveTo>
                  <a:lnTo>
                    <a:pt x="1341067" y="1459896"/>
                  </a:lnTo>
                  <a:moveTo>
                    <a:pt x="1341067" y="1790919"/>
                  </a:moveTo>
                  <a:lnTo>
                    <a:pt x="1341067" y="1790919"/>
                  </a:lnTo>
                  <a:moveTo>
                    <a:pt x="1341067" y="1850333"/>
                  </a:moveTo>
                  <a:lnTo>
                    <a:pt x="1341067" y="1850333"/>
                  </a:lnTo>
                  <a:moveTo>
                    <a:pt x="1341067" y="1273165"/>
                  </a:moveTo>
                  <a:lnTo>
                    <a:pt x="1349555" y="1281653"/>
                  </a:lnTo>
                  <a:lnTo>
                    <a:pt x="1341067" y="1273165"/>
                  </a:lnTo>
                  <a:moveTo>
                    <a:pt x="1341067" y="1154336"/>
                  </a:moveTo>
                  <a:lnTo>
                    <a:pt x="1349555" y="1162824"/>
                  </a:lnTo>
                  <a:lnTo>
                    <a:pt x="1341067" y="1154336"/>
                  </a:lnTo>
                  <a:moveTo>
                    <a:pt x="1349555" y="1256190"/>
                  </a:moveTo>
                  <a:lnTo>
                    <a:pt x="1349555" y="1256190"/>
                  </a:lnTo>
                  <a:moveTo>
                    <a:pt x="1349555" y="1383506"/>
                  </a:moveTo>
                  <a:lnTo>
                    <a:pt x="1349555" y="1383506"/>
                  </a:lnTo>
                  <a:moveTo>
                    <a:pt x="1358043" y="1315604"/>
                  </a:moveTo>
                  <a:lnTo>
                    <a:pt x="1349555" y="1324092"/>
                  </a:lnTo>
                  <a:lnTo>
                    <a:pt x="1358043" y="1315604"/>
                  </a:lnTo>
                  <a:moveTo>
                    <a:pt x="1358043" y="1298628"/>
                  </a:moveTo>
                  <a:lnTo>
                    <a:pt x="1358043" y="1298628"/>
                  </a:lnTo>
                  <a:moveTo>
                    <a:pt x="1358043" y="1273165"/>
                  </a:moveTo>
                  <a:lnTo>
                    <a:pt x="1349555" y="1264677"/>
                  </a:lnTo>
                  <a:lnTo>
                    <a:pt x="1358043" y="1273165"/>
                  </a:lnTo>
                  <a:moveTo>
                    <a:pt x="1358043" y="1222238"/>
                  </a:moveTo>
                  <a:lnTo>
                    <a:pt x="1358043" y="1222238"/>
                  </a:lnTo>
                  <a:moveTo>
                    <a:pt x="1358043" y="1298628"/>
                  </a:moveTo>
                  <a:lnTo>
                    <a:pt x="1358043" y="1298628"/>
                  </a:lnTo>
                  <a:moveTo>
                    <a:pt x="1358043" y="1290141"/>
                  </a:moveTo>
                  <a:lnTo>
                    <a:pt x="1358043" y="1290141"/>
                  </a:lnTo>
                  <a:moveTo>
                    <a:pt x="1358043" y="1290141"/>
                  </a:moveTo>
                  <a:lnTo>
                    <a:pt x="1358043" y="1290141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66530" y="1264677"/>
                  </a:moveTo>
                  <a:lnTo>
                    <a:pt x="1366530" y="1264677"/>
                  </a:lnTo>
                  <a:moveTo>
                    <a:pt x="1366530" y="1256190"/>
                  </a:moveTo>
                  <a:lnTo>
                    <a:pt x="1375018" y="1264677"/>
                  </a:lnTo>
                  <a:lnTo>
                    <a:pt x="1366530" y="1256190"/>
                  </a:lnTo>
                  <a:moveTo>
                    <a:pt x="1366530" y="1264677"/>
                  </a:moveTo>
                  <a:lnTo>
                    <a:pt x="1366530" y="1264677"/>
                  </a:lnTo>
                  <a:moveTo>
                    <a:pt x="1366530" y="1358043"/>
                  </a:moveTo>
                  <a:lnTo>
                    <a:pt x="1366530" y="1358043"/>
                  </a:lnTo>
                  <a:moveTo>
                    <a:pt x="1366530" y="1324092"/>
                  </a:moveTo>
                  <a:lnTo>
                    <a:pt x="1358043" y="1315604"/>
                  </a:lnTo>
                  <a:lnTo>
                    <a:pt x="1366530" y="1324092"/>
                  </a:lnTo>
                  <a:moveTo>
                    <a:pt x="1366530" y="1324092"/>
                  </a:moveTo>
                  <a:lnTo>
                    <a:pt x="1366530" y="1324092"/>
                  </a:lnTo>
                  <a:moveTo>
                    <a:pt x="1375018" y="1298628"/>
                  </a:moveTo>
                  <a:lnTo>
                    <a:pt x="1366530" y="1290141"/>
                  </a:lnTo>
                  <a:lnTo>
                    <a:pt x="1375018" y="1298628"/>
                  </a:lnTo>
                  <a:moveTo>
                    <a:pt x="1375018" y="1307116"/>
                  </a:moveTo>
                  <a:lnTo>
                    <a:pt x="1383506" y="1315604"/>
                  </a:lnTo>
                  <a:lnTo>
                    <a:pt x="1375018" y="1307116"/>
                  </a:lnTo>
                  <a:moveTo>
                    <a:pt x="1375018" y="1307116"/>
                  </a:moveTo>
                  <a:lnTo>
                    <a:pt x="1383506" y="1298628"/>
                  </a:lnTo>
                  <a:lnTo>
                    <a:pt x="1375018" y="1307116"/>
                  </a:lnTo>
                  <a:moveTo>
                    <a:pt x="1375018" y="1324092"/>
                  </a:moveTo>
                  <a:lnTo>
                    <a:pt x="1366530" y="1315604"/>
                  </a:lnTo>
                  <a:lnTo>
                    <a:pt x="1383506" y="1315604"/>
                  </a:lnTo>
                  <a:lnTo>
                    <a:pt x="1375018" y="1324092"/>
                  </a:lnTo>
                  <a:moveTo>
                    <a:pt x="1383506" y="1298628"/>
                  </a:moveTo>
                  <a:lnTo>
                    <a:pt x="1391994" y="1307116"/>
                  </a:lnTo>
                  <a:lnTo>
                    <a:pt x="1383506" y="1298628"/>
                  </a:lnTo>
                  <a:moveTo>
                    <a:pt x="1383506" y="212194"/>
                  </a:moveTo>
                  <a:lnTo>
                    <a:pt x="1383506" y="212194"/>
                  </a:lnTo>
                  <a:moveTo>
                    <a:pt x="1391994" y="1290141"/>
                  </a:moveTo>
                  <a:lnTo>
                    <a:pt x="1391994" y="1290141"/>
                  </a:lnTo>
                  <a:moveTo>
                    <a:pt x="1391994" y="1247702"/>
                  </a:moveTo>
                  <a:lnTo>
                    <a:pt x="1383506" y="1239214"/>
                  </a:lnTo>
                  <a:lnTo>
                    <a:pt x="1391994" y="1247702"/>
                  </a:lnTo>
                  <a:moveTo>
                    <a:pt x="1400482" y="1239214"/>
                  </a:moveTo>
                  <a:lnTo>
                    <a:pt x="1400482" y="1239214"/>
                  </a:lnTo>
                  <a:moveTo>
                    <a:pt x="1400482" y="203706"/>
                  </a:moveTo>
                  <a:lnTo>
                    <a:pt x="1400482" y="203706"/>
                  </a:lnTo>
                  <a:moveTo>
                    <a:pt x="1408969" y="195219"/>
                  </a:moveTo>
                  <a:lnTo>
                    <a:pt x="1417457" y="203706"/>
                  </a:lnTo>
                  <a:lnTo>
                    <a:pt x="1408969" y="195219"/>
                  </a:lnTo>
                  <a:moveTo>
                    <a:pt x="1408969" y="1213751"/>
                  </a:moveTo>
                  <a:lnTo>
                    <a:pt x="1408969" y="1213751"/>
                  </a:lnTo>
                  <a:moveTo>
                    <a:pt x="1417457" y="203706"/>
                  </a:moveTo>
                  <a:lnTo>
                    <a:pt x="1417457" y="203706"/>
                  </a:lnTo>
                  <a:moveTo>
                    <a:pt x="1425945" y="1273165"/>
                  </a:moveTo>
                  <a:lnTo>
                    <a:pt x="1425945" y="1273165"/>
                  </a:lnTo>
                  <a:moveTo>
                    <a:pt x="1425945" y="229170"/>
                  </a:moveTo>
                  <a:lnTo>
                    <a:pt x="1425945" y="229170"/>
                  </a:lnTo>
                  <a:moveTo>
                    <a:pt x="1425945" y="1213751"/>
                  </a:moveTo>
                  <a:lnTo>
                    <a:pt x="1425945" y="1213751"/>
                  </a:lnTo>
                  <a:moveTo>
                    <a:pt x="1434433" y="1213751"/>
                  </a:moveTo>
                  <a:lnTo>
                    <a:pt x="1425945" y="1205263"/>
                  </a:lnTo>
                  <a:lnTo>
                    <a:pt x="1434433" y="1213751"/>
                  </a:lnTo>
                  <a:moveTo>
                    <a:pt x="1451408" y="161268"/>
                  </a:moveTo>
                  <a:lnTo>
                    <a:pt x="1442920" y="169755"/>
                  </a:lnTo>
                  <a:lnTo>
                    <a:pt x="1451408" y="161268"/>
                  </a:lnTo>
                  <a:moveTo>
                    <a:pt x="1451408" y="178243"/>
                  </a:moveTo>
                  <a:lnTo>
                    <a:pt x="1451408" y="178243"/>
                  </a:lnTo>
                  <a:moveTo>
                    <a:pt x="1459896" y="229170"/>
                  </a:moveTo>
                  <a:lnTo>
                    <a:pt x="1468384" y="220682"/>
                  </a:lnTo>
                  <a:lnTo>
                    <a:pt x="1459896" y="229170"/>
                  </a:lnTo>
                  <a:moveTo>
                    <a:pt x="1476871" y="1756968"/>
                  </a:moveTo>
                  <a:lnTo>
                    <a:pt x="1502335" y="1765456"/>
                  </a:lnTo>
                  <a:lnTo>
                    <a:pt x="1468384" y="1765456"/>
                  </a:lnTo>
                  <a:lnTo>
                    <a:pt x="1476871" y="1756968"/>
                  </a:lnTo>
                  <a:moveTo>
                    <a:pt x="1502335" y="1748480"/>
                  </a:moveTo>
                  <a:lnTo>
                    <a:pt x="1502335" y="1748480"/>
                  </a:lnTo>
                  <a:moveTo>
                    <a:pt x="1502335" y="1731505"/>
                  </a:moveTo>
                  <a:lnTo>
                    <a:pt x="1519310" y="1731505"/>
                  </a:lnTo>
                  <a:lnTo>
                    <a:pt x="1502335" y="1731505"/>
                  </a:lnTo>
                  <a:moveTo>
                    <a:pt x="1502335" y="1773943"/>
                  </a:moveTo>
                  <a:lnTo>
                    <a:pt x="1510822" y="1765456"/>
                  </a:lnTo>
                  <a:lnTo>
                    <a:pt x="1502335" y="1773943"/>
                  </a:lnTo>
                  <a:moveTo>
                    <a:pt x="1502335" y="1756968"/>
                  </a:moveTo>
                  <a:lnTo>
                    <a:pt x="1502335" y="1756968"/>
                  </a:lnTo>
                  <a:moveTo>
                    <a:pt x="1510822" y="1765456"/>
                  </a:moveTo>
                  <a:lnTo>
                    <a:pt x="1510822" y="1765456"/>
                  </a:lnTo>
                  <a:moveTo>
                    <a:pt x="1519310" y="135804"/>
                  </a:moveTo>
                  <a:lnTo>
                    <a:pt x="1519310" y="135804"/>
                  </a:lnTo>
                  <a:moveTo>
                    <a:pt x="1587212" y="1731505"/>
                  </a:moveTo>
                  <a:lnTo>
                    <a:pt x="1604188" y="1731505"/>
                  </a:lnTo>
                  <a:lnTo>
                    <a:pt x="1587212" y="1731505"/>
                  </a:lnTo>
                </a:path>
              </a:pathLst>
            </a:custGeom>
            <a:noFill/>
            <a:ln w="594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2ECA4AE-0340-43ED-8227-A5E04F7F0EAE}"/>
                </a:ext>
              </a:extLst>
            </p:cNvPr>
            <p:cNvSpPr/>
            <p:nvPr/>
          </p:nvSpPr>
          <p:spPr>
            <a:xfrm>
              <a:off x="4522409" y="840951"/>
              <a:ext cx="5050220" cy="4125054"/>
            </a:xfrm>
            <a:custGeom>
              <a:avLst/>
              <a:gdLst>
                <a:gd name="connsiteX0" fmla="*/ 1035508 w 5050220"/>
                <a:gd name="connsiteY0" fmla="*/ 2368087 h 4125054"/>
                <a:gd name="connsiteX1" fmla="*/ 925167 w 5050220"/>
                <a:gd name="connsiteY1" fmla="*/ 2325648 h 4125054"/>
                <a:gd name="connsiteX2" fmla="*/ 823313 w 5050220"/>
                <a:gd name="connsiteY2" fmla="*/ 2342624 h 4125054"/>
                <a:gd name="connsiteX3" fmla="*/ 806338 w 5050220"/>
                <a:gd name="connsiteY3" fmla="*/ 2325648 h 4125054"/>
                <a:gd name="connsiteX4" fmla="*/ 789362 w 5050220"/>
                <a:gd name="connsiteY4" fmla="*/ 2342624 h 4125054"/>
                <a:gd name="connsiteX5" fmla="*/ 704485 w 5050220"/>
                <a:gd name="connsiteY5" fmla="*/ 2359599 h 4125054"/>
                <a:gd name="connsiteX6" fmla="*/ 679021 w 5050220"/>
                <a:gd name="connsiteY6" fmla="*/ 2402038 h 4125054"/>
                <a:gd name="connsiteX7" fmla="*/ 636583 w 5050220"/>
                <a:gd name="connsiteY7" fmla="*/ 2419014 h 4125054"/>
                <a:gd name="connsiteX8" fmla="*/ 602631 w 5050220"/>
                <a:gd name="connsiteY8" fmla="*/ 2402038 h 4125054"/>
                <a:gd name="connsiteX9" fmla="*/ 543217 w 5050220"/>
                <a:gd name="connsiteY9" fmla="*/ 2427501 h 4125054"/>
                <a:gd name="connsiteX10" fmla="*/ 517754 w 5050220"/>
                <a:gd name="connsiteY10" fmla="*/ 2452965 h 4125054"/>
                <a:gd name="connsiteX11" fmla="*/ 441364 w 5050220"/>
                <a:gd name="connsiteY11" fmla="*/ 2461453 h 4125054"/>
                <a:gd name="connsiteX12" fmla="*/ 398925 w 5050220"/>
                <a:gd name="connsiteY12" fmla="*/ 2452965 h 4125054"/>
                <a:gd name="connsiteX13" fmla="*/ 381950 w 5050220"/>
                <a:gd name="connsiteY13" fmla="*/ 2419014 h 4125054"/>
                <a:gd name="connsiteX14" fmla="*/ 356486 w 5050220"/>
                <a:gd name="connsiteY14" fmla="*/ 2427501 h 4125054"/>
                <a:gd name="connsiteX15" fmla="*/ 331023 w 5050220"/>
                <a:gd name="connsiteY15" fmla="*/ 2410526 h 4125054"/>
                <a:gd name="connsiteX16" fmla="*/ 322535 w 5050220"/>
                <a:gd name="connsiteY16" fmla="*/ 2435989 h 4125054"/>
                <a:gd name="connsiteX17" fmla="*/ 305560 w 5050220"/>
                <a:gd name="connsiteY17" fmla="*/ 2435989 h 4125054"/>
                <a:gd name="connsiteX18" fmla="*/ 288584 w 5050220"/>
                <a:gd name="connsiteY18" fmla="*/ 2452965 h 4125054"/>
                <a:gd name="connsiteX19" fmla="*/ 297072 w 5050220"/>
                <a:gd name="connsiteY19" fmla="*/ 2461453 h 4125054"/>
                <a:gd name="connsiteX20" fmla="*/ 271609 w 5050220"/>
                <a:gd name="connsiteY20" fmla="*/ 2469940 h 4125054"/>
                <a:gd name="connsiteX21" fmla="*/ 203706 w 5050220"/>
                <a:gd name="connsiteY21" fmla="*/ 2452965 h 4125054"/>
                <a:gd name="connsiteX22" fmla="*/ 118829 w 5050220"/>
                <a:gd name="connsiteY22" fmla="*/ 2461453 h 4125054"/>
                <a:gd name="connsiteX23" fmla="*/ 127316 w 5050220"/>
                <a:gd name="connsiteY23" fmla="*/ 2469940 h 4125054"/>
                <a:gd name="connsiteX24" fmla="*/ 93365 w 5050220"/>
                <a:gd name="connsiteY24" fmla="*/ 2503891 h 4125054"/>
                <a:gd name="connsiteX25" fmla="*/ 101853 w 5050220"/>
                <a:gd name="connsiteY25" fmla="*/ 2512379 h 4125054"/>
                <a:gd name="connsiteX26" fmla="*/ 84878 w 5050220"/>
                <a:gd name="connsiteY26" fmla="*/ 2512379 h 4125054"/>
                <a:gd name="connsiteX27" fmla="*/ 84878 w 5050220"/>
                <a:gd name="connsiteY27" fmla="*/ 2546330 h 4125054"/>
                <a:gd name="connsiteX28" fmla="*/ 67902 w 5050220"/>
                <a:gd name="connsiteY28" fmla="*/ 2563306 h 4125054"/>
                <a:gd name="connsiteX29" fmla="*/ 8488 w 5050220"/>
                <a:gd name="connsiteY29" fmla="*/ 2563306 h 4125054"/>
                <a:gd name="connsiteX30" fmla="*/ 0 w 5050220"/>
                <a:gd name="connsiteY30" fmla="*/ 2580281 h 4125054"/>
                <a:gd name="connsiteX31" fmla="*/ 1807894 w 5050220"/>
                <a:gd name="connsiteY31" fmla="*/ 2783988 h 4125054"/>
                <a:gd name="connsiteX32" fmla="*/ 1782431 w 5050220"/>
                <a:gd name="connsiteY32" fmla="*/ 2775500 h 4125054"/>
                <a:gd name="connsiteX33" fmla="*/ 1773943 w 5050220"/>
                <a:gd name="connsiteY33" fmla="*/ 2817939 h 4125054"/>
                <a:gd name="connsiteX34" fmla="*/ 1765455 w 5050220"/>
                <a:gd name="connsiteY34" fmla="*/ 2809451 h 4125054"/>
                <a:gd name="connsiteX35" fmla="*/ 1748480 w 5050220"/>
                <a:gd name="connsiteY35" fmla="*/ 2843402 h 4125054"/>
                <a:gd name="connsiteX36" fmla="*/ 1714529 w 5050220"/>
                <a:gd name="connsiteY36" fmla="*/ 2843402 h 4125054"/>
                <a:gd name="connsiteX37" fmla="*/ 1714529 w 5050220"/>
                <a:gd name="connsiteY37" fmla="*/ 2885841 h 4125054"/>
                <a:gd name="connsiteX38" fmla="*/ 1689066 w 5050220"/>
                <a:gd name="connsiteY38" fmla="*/ 2877353 h 4125054"/>
                <a:gd name="connsiteX39" fmla="*/ 1680578 w 5050220"/>
                <a:gd name="connsiteY39" fmla="*/ 2851890 h 4125054"/>
                <a:gd name="connsiteX40" fmla="*/ 1663602 w 5050220"/>
                <a:gd name="connsiteY40" fmla="*/ 2851890 h 4125054"/>
                <a:gd name="connsiteX41" fmla="*/ 1655115 w 5050220"/>
                <a:gd name="connsiteY41" fmla="*/ 2894329 h 4125054"/>
                <a:gd name="connsiteX42" fmla="*/ 1655115 w 5050220"/>
                <a:gd name="connsiteY42" fmla="*/ 2877353 h 4125054"/>
                <a:gd name="connsiteX43" fmla="*/ 1638139 w 5050220"/>
                <a:gd name="connsiteY43" fmla="*/ 2868865 h 4125054"/>
                <a:gd name="connsiteX44" fmla="*/ 1621163 w 5050220"/>
                <a:gd name="connsiteY44" fmla="*/ 2885841 h 4125054"/>
                <a:gd name="connsiteX45" fmla="*/ 1604188 w 5050220"/>
                <a:gd name="connsiteY45" fmla="*/ 2868865 h 4125054"/>
                <a:gd name="connsiteX46" fmla="*/ 1595700 w 5050220"/>
                <a:gd name="connsiteY46" fmla="*/ 2877353 h 4125054"/>
                <a:gd name="connsiteX47" fmla="*/ 1578725 w 5050220"/>
                <a:gd name="connsiteY47" fmla="*/ 2843402 h 4125054"/>
                <a:gd name="connsiteX48" fmla="*/ 1587212 w 5050220"/>
                <a:gd name="connsiteY48" fmla="*/ 2834914 h 4125054"/>
                <a:gd name="connsiteX49" fmla="*/ 1561749 w 5050220"/>
                <a:gd name="connsiteY49" fmla="*/ 2809451 h 4125054"/>
                <a:gd name="connsiteX50" fmla="*/ 1553261 w 5050220"/>
                <a:gd name="connsiteY50" fmla="*/ 2817939 h 4125054"/>
                <a:gd name="connsiteX51" fmla="*/ 1570237 w 5050220"/>
                <a:gd name="connsiteY51" fmla="*/ 2800963 h 4125054"/>
                <a:gd name="connsiteX52" fmla="*/ 1536286 w 5050220"/>
                <a:gd name="connsiteY52" fmla="*/ 2800963 h 4125054"/>
                <a:gd name="connsiteX53" fmla="*/ 1502335 w 5050220"/>
                <a:gd name="connsiteY53" fmla="*/ 2767012 h 4125054"/>
                <a:gd name="connsiteX54" fmla="*/ 1476871 w 5050220"/>
                <a:gd name="connsiteY54" fmla="*/ 2792475 h 4125054"/>
                <a:gd name="connsiteX55" fmla="*/ 1400482 w 5050220"/>
                <a:gd name="connsiteY55" fmla="*/ 2792475 h 4125054"/>
                <a:gd name="connsiteX56" fmla="*/ 1349555 w 5050220"/>
                <a:gd name="connsiteY56" fmla="*/ 2758524 h 4125054"/>
                <a:gd name="connsiteX57" fmla="*/ 1281653 w 5050220"/>
                <a:gd name="connsiteY57" fmla="*/ 2767012 h 4125054"/>
                <a:gd name="connsiteX58" fmla="*/ 1205263 w 5050220"/>
                <a:gd name="connsiteY58" fmla="*/ 2716086 h 4125054"/>
                <a:gd name="connsiteX59" fmla="*/ 1171312 w 5050220"/>
                <a:gd name="connsiteY59" fmla="*/ 2724573 h 4125054"/>
                <a:gd name="connsiteX60" fmla="*/ 1094922 w 5050220"/>
                <a:gd name="connsiteY60" fmla="*/ 2699110 h 4125054"/>
                <a:gd name="connsiteX61" fmla="*/ 1086434 w 5050220"/>
                <a:gd name="connsiteY61" fmla="*/ 2682134 h 4125054"/>
                <a:gd name="connsiteX62" fmla="*/ 1069459 w 5050220"/>
                <a:gd name="connsiteY62" fmla="*/ 2682134 h 4125054"/>
                <a:gd name="connsiteX63" fmla="*/ 1069459 w 5050220"/>
                <a:gd name="connsiteY63" fmla="*/ 2665159 h 4125054"/>
                <a:gd name="connsiteX64" fmla="*/ 1027020 w 5050220"/>
                <a:gd name="connsiteY64" fmla="*/ 2614232 h 4125054"/>
                <a:gd name="connsiteX65" fmla="*/ 1052483 w 5050220"/>
                <a:gd name="connsiteY65" fmla="*/ 2580281 h 4125054"/>
                <a:gd name="connsiteX66" fmla="*/ 1035508 w 5050220"/>
                <a:gd name="connsiteY66" fmla="*/ 2546330 h 4125054"/>
                <a:gd name="connsiteX67" fmla="*/ 1043995 w 5050220"/>
                <a:gd name="connsiteY67" fmla="*/ 2503891 h 4125054"/>
                <a:gd name="connsiteX68" fmla="*/ 1018532 w 5050220"/>
                <a:gd name="connsiteY68" fmla="*/ 2512379 h 4125054"/>
                <a:gd name="connsiteX69" fmla="*/ 1010044 w 5050220"/>
                <a:gd name="connsiteY69" fmla="*/ 2461453 h 4125054"/>
                <a:gd name="connsiteX70" fmla="*/ 1043995 w 5050220"/>
                <a:gd name="connsiteY70" fmla="*/ 2410526 h 4125054"/>
                <a:gd name="connsiteX71" fmla="*/ 1001556 w 5050220"/>
                <a:gd name="connsiteY71" fmla="*/ 2385063 h 4125054"/>
                <a:gd name="connsiteX72" fmla="*/ 1035508 w 5050220"/>
                <a:gd name="connsiteY72" fmla="*/ 2368087 h 4125054"/>
                <a:gd name="connsiteX73" fmla="*/ 1290141 w 5050220"/>
                <a:gd name="connsiteY73" fmla="*/ 2011601 h 4125054"/>
                <a:gd name="connsiteX74" fmla="*/ 1171312 w 5050220"/>
                <a:gd name="connsiteY74" fmla="*/ 2054040 h 4125054"/>
                <a:gd name="connsiteX75" fmla="*/ 1120385 w 5050220"/>
                <a:gd name="connsiteY75" fmla="*/ 2054040 h 4125054"/>
                <a:gd name="connsiteX76" fmla="*/ 1069459 w 5050220"/>
                <a:gd name="connsiteY76" fmla="*/ 2087991 h 4125054"/>
                <a:gd name="connsiteX77" fmla="*/ 1094922 w 5050220"/>
                <a:gd name="connsiteY77" fmla="*/ 2113454 h 4125054"/>
                <a:gd name="connsiteX78" fmla="*/ 1103410 w 5050220"/>
                <a:gd name="connsiteY78" fmla="*/ 2096478 h 4125054"/>
                <a:gd name="connsiteX79" fmla="*/ 1111897 w 5050220"/>
                <a:gd name="connsiteY79" fmla="*/ 2172868 h 4125054"/>
                <a:gd name="connsiteX80" fmla="*/ 1128873 w 5050220"/>
                <a:gd name="connsiteY80" fmla="*/ 2172868 h 4125054"/>
                <a:gd name="connsiteX81" fmla="*/ 1179800 w 5050220"/>
                <a:gd name="connsiteY81" fmla="*/ 2223795 h 4125054"/>
                <a:gd name="connsiteX82" fmla="*/ 1188287 w 5050220"/>
                <a:gd name="connsiteY82" fmla="*/ 2249258 h 4125054"/>
                <a:gd name="connsiteX83" fmla="*/ 1128873 w 5050220"/>
                <a:gd name="connsiteY83" fmla="*/ 2283209 h 4125054"/>
                <a:gd name="connsiteX84" fmla="*/ 1128873 w 5050220"/>
                <a:gd name="connsiteY84" fmla="*/ 2300185 h 4125054"/>
                <a:gd name="connsiteX85" fmla="*/ 1162824 w 5050220"/>
                <a:gd name="connsiteY85" fmla="*/ 2317160 h 4125054"/>
                <a:gd name="connsiteX86" fmla="*/ 1171312 w 5050220"/>
                <a:gd name="connsiteY86" fmla="*/ 2359599 h 4125054"/>
                <a:gd name="connsiteX87" fmla="*/ 1154336 w 5050220"/>
                <a:gd name="connsiteY87" fmla="*/ 2376575 h 4125054"/>
                <a:gd name="connsiteX88" fmla="*/ 1069459 w 5050220"/>
                <a:gd name="connsiteY88" fmla="*/ 2351112 h 4125054"/>
                <a:gd name="connsiteX89" fmla="*/ 1035508 w 5050220"/>
                <a:gd name="connsiteY89" fmla="*/ 2368087 h 4125054"/>
                <a:gd name="connsiteX90" fmla="*/ 2198332 w 5050220"/>
                <a:gd name="connsiteY90" fmla="*/ 2673647 h 4125054"/>
                <a:gd name="connsiteX91" fmla="*/ 2181356 w 5050220"/>
                <a:gd name="connsiteY91" fmla="*/ 2673647 h 4125054"/>
                <a:gd name="connsiteX92" fmla="*/ 2172868 w 5050220"/>
                <a:gd name="connsiteY92" fmla="*/ 2648183 h 4125054"/>
                <a:gd name="connsiteX93" fmla="*/ 2147405 w 5050220"/>
                <a:gd name="connsiteY93" fmla="*/ 2656671 h 4125054"/>
                <a:gd name="connsiteX94" fmla="*/ 2138917 w 5050220"/>
                <a:gd name="connsiteY94" fmla="*/ 2631208 h 4125054"/>
                <a:gd name="connsiteX95" fmla="*/ 2113454 w 5050220"/>
                <a:gd name="connsiteY95" fmla="*/ 2622720 h 4125054"/>
                <a:gd name="connsiteX96" fmla="*/ 2104966 w 5050220"/>
                <a:gd name="connsiteY96" fmla="*/ 2580281 h 4125054"/>
                <a:gd name="connsiteX97" fmla="*/ 2113454 w 5050220"/>
                <a:gd name="connsiteY97" fmla="*/ 2571793 h 4125054"/>
                <a:gd name="connsiteX98" fmla="*/ 2172868 w 5050220"/>
                <a:gd name="connsiteY98" fmla="*/ 2588769 h 4125054"/>
                <a:gd name="connsiteX99" fmla="*/ 2189844 w 5050220"/>
                <a:gd name="connsiteY99" fmla="*/ 2605745 h 4125054"/>
                <a:gd name="connsiteX100" fmla="*/ 2215307 w 5050220"/>
                <a:gd name="connsiteY100" fmla="*/ 2605745 h 4125054"/>
                <a:gd name="connsiteX101" fmla="*/ 2223795 w 5050220"/>
                <a:gd name="connsiteY101" fmla="*/ 2580281 h 4125054"/>
                <a:gd name="connsiteX102" fmla="*/ 2240770 w 5050220"/>
                <a:gd name="connsiteY102" fmla="*/ 2580281 h 4125054"/>
                <a:gd name="connsiteX103" fmla="*/ 2240770 w 5050220"/>
                <a:gd name="connsiteY103" fmla="*/ 2563306 h 4125054"/>
                <a:gd name="connsiteX104" fmla="*/ 2215307 w 5050220"/>
                <a:gd name="connsiteY104" fmla="*/ 2554818 h 4125054"/>
                <a:gd name="connsiteX105" fmla="*/ 2215307 w 5050220"/>
                <a:gd name="connsiteY105" fmla="*/ 2520867 h 4125054"/>
                <a:gd name="connsiteX106" fmla="*/ 2257746 w 5050220"/>
                <a:gd name="connsiteY106" fmla="*/ 2478428 h 4125054"/>
                <a:gd name="connsiteX107" fmla="*/ 2249258 w 5050220"/>
                <a:gd name="connsiteY107" fmla="*/ 2444477 h 4125054"/>
                <a:gd name="connsiteX108" fmla="*/ 2257746 w 5050220"/>
                <a:gd name="connsiteY108" fmla="*/ 2452965 h 4125054"/>
                <a:gd name="connsiteX109" fmla="*/ 2266234 w 5050220"/>
                <a:gd name="connsiteY109" fmla="*/ 2427501 h 4125054"/>
                <a:gd name="connsiteX110" fmla="*/ 2300185 w 5050220"/>
                <a:gd name="connsiteY110" fmla="*/ 2427501 h 4125054"/>
                <a:gd name="connsiteX111" fmla="*/ 2283209 w 5050220"/>
                <a:gd name="connsiteY111" fmla="*/ 2410526 h 4125054"/>
                <a:gd name="connsiteX112" fmla="*/ 2300185 w 5050220"/>
                <a:gd name="connsiteY112" fmla="*/ 2393550 h 4125054"/>
                <a:gd name="connsiteX113" fmla="*/ 2308673 w 5050220"/>
                <a:gd name="connsiteY113" fmla="*/ 2402038 h 4125054"/>
                <a:gd name="connsiteX114" fmla="*/ 2308673 w 5050220"/>
                <a:gd name="connsiteY114" fmla="*/ 2368087 h 4125054"/>
                <a:gd name="connsiteX115" fmla="*/ 2325648 w 5050220"/>
                <a:gd name="connsiteY115" fmla="*/ 2351112 h 4125054"/>
                <a:gd name="connsiteX116" fmla="*/ 2300185 w 5050220"/>
                <a:gd name="connsiteY116" fmla="*/ 2342624 h 4125054"/>
                <a:gd name="connsiteX117" fmla="*/ 2300185 w 5050220"/>
                <a:gd name="connsiteY117" fmla="*/ 2325648 h 4125054"/>
                <a:gd name="connsiteX118" fmla="*/ 2274722 w 5050220"/>
                <a:gd name="connsiteY118" fmla="*/ 2300185 h 4125054"/>
                <a:gd name="connsiteX119" fmla="*/ 2291697 w 5050220"/>
                <a:gd name="connsiteY119" fmla="*/ 2283209 h 4125054"/>
                <a:gd name="connsiteX120" fmla="*/ 2266234 w 5050220"/>
                <a:gd name="connsiteY120" fmla="*/ 2257746 h 4125054"/>
                <a:gd name="connsiteX121" fmla="*/ 2283209 w 5050220"/>
                <a:gd name="connsiteY121" fmla="*/ 2240771 h 4125054"/>
                <a:gd name="connsiteX122" fmla="*/ 2223795 w 5050220"/>
                <a:gd name="connsiteY122" fmla="*/ 2189844 h 4125054"/>
                <a:gd name="connsiteX123" fmla="*/ 2223795 w 5050220"/>
                <a:gd name="connsiteY123" fmla="*/ 2172868 h 4125054"/>
                <a:gd name="connsiteX124" fmla="*/ 2198332 w 5050220"/>
                <a:gd name="connsiteY124" fmla="*/ 2181356 h 4125054"/>
                <a:gd name="connsiteX125" fmla="*/ 2172868 w 5050220"/>
                <a:gd name="connsiteY125" fmla="*/ 2155893 h 4125054"/>
                <a:gd name="connsiteX126" fmla="*/ 2155893 w 5050220"/>
                <a:gd name="connsiteY126" fmla="*/ 2164381 h 4125054"/>
                <a:gd name="connsiteX127" fmla="*/ 2130429 w 5050220"/>
                <a:gd name="connsiteY127" fmla="*/ 2138917 h 4125054"/>
                <a:gd name="connsiteX128" fmla="*/ 2113454 w 5050220"/>
                <a:gd name="connsiteY128" fmla="*/ 2138917 h 4125054"/>
                <a:gd name="connsiteX129" fmla="*/ 2096478 w 5050220"/>
                <a:gd name="connsiteY129" fmla="*/ 2104966 h 4125054"/>
                <a:gd name="connsiteX130" fmla="*/ 2062527 w 5050220"/>
                <a:gd name="connsiteY130" fmla="*/ 2104966 h 4125054"/>
                <a:gd name="connsiteX131" fmla="*/ 2028576 w 5050220"/>
                <a:gd name="connsiteY131" fmla="*/ 2071015 h 4125054"/>
                <a:gd name="connsiteX132" fmla="*/ 2045552 w 5050220"/>
                <a:gd name="connsiteY132" fmla="*/ 2104966 h 4125054"/>
                <a:gd name="connsiteX133" fmla="*/ 2037064 w 5050220"/>
                <a:gd name="connsiteY133" fmla="*/ 2113454 h 4125054"/>
                <a:gd name="connsiteX134" fmla="*/ 1909747 w 5050220"/>
                <a:gd name="connsiteY134" fmla="*/ 2003113 h 4125054"/>
                <a:gd name="connsiteX135" fmla="*/ 1892772 w 5050220"/>
                <a:gd name="connsiteY135" fmla="*/ 2020089 h 4125054"/>
                <a:gd name="connsiteX136" fmla="*/ 1867309 w 5050220"/>
                <a:gd name="connsiteY136" fmla="*/ 2011601 h 4125054"/>
                <a:gd name="connsiteX137" fmla="*/ 1841845 w 5050220"/>
                <a:gd name="connsiteY137" fmla="*/ 2045552 h 4125054"/>
                <a:gd name="connsiteX138" fmla="*/ 1748480 w 5050220"/>
                <a:gd name="connsiteY138" fmla="*/ 1986138 h 4125054"/>
                <a:gd name="connsiteX139" fmla="*/ 1731504 w 5050220"/>
                <a:gd name="connsiteY139" fmla="*/ 2003113 h 4125054"/>
                <a:gd name="connsiteX140" fmla="*/ 1739992 w 5050220"/>
                <a:gd name="connsiteY140" fmla="*/ 2062527 h 4125054"/>
                <a:gd name="connsiteX141" fmla="*/ 1706041 w 5050220"/>
                <a:gd name="connsiteY141" fmla="*/ 2079503 h 4125054"/>
                <a:gd name="connsiteX142" fmla="*/ 1706041 w 5050220"/>
                <a:gd name="connsiteY142" fmla="*/ 2113454 h 4125054"/>
                <a:gd name="connsiteX143" fmla="*/ 1680578 w 5050220"/>
                <a:gd name="connsiteY143" fmla="*/ 2104966 h 4125054"/>
                <a:gd name="connsiteX144" fmla="*/ 1663602 w 5050220"/>
                <a:gd name="connsiteY144" fmla="*/ 2121942 h 4125054"/>
                <a:gd name="connsiteX145" fmla="*/ 1612676 w 5050220"/>
                <a:gd name="connsiteY145" fmla="*/ 2087991 h 4125054"/>
                <a:gd name="connsiteX146" fmla="*/ 1595700 w 5050220"/>
                <a:gd name="connsiteY146" fmla="*/ 2104966 h 4125054"/>
                <a:gd name="connsiteX147" fmla="*/ 1561749 w 5050220"/>
                <a:gd name="connsiteY147" fmla="*/ 2087991 h 4125054"/>
                <a:gd name="connsiteX148" fmla="*/ 1502335 w 5050220"/>
                <a:gd name="connsiteY148" fmla="*/ 2096478 h 4125054"/>
                <a:gd name="connsiteX149" fmla="*/ 1485359 w 5050220"/>
                <a:gd name="connsiteY149" fmla="*/ 2045552 h 4125054"/>
                <a:gd name="connsiteX150" fmla="*/ 1442920 w 5050220"/>
                <a:gd name="connsiteY150" fmla="*/ 2054040 h 4125054"/>
                <a:gd name="connsiteX151" fmla="*/ 1425945 w 5050220"/>
                <a:gd name="connsiteY151" fmla="*/ 2037064 h 4125054"/>
                <a:gd name="connsiteX152" fmla="*/ 1434433 w 5050220"/>
                <a:gd name="connsiteY152" fmla="*/ 2028576 h 4125054"/>
                <a:gd name="connsiteX153" fmla="*/ 1375018 w 5050220"/>
                <a:gd name="connsiteY153" fmla="*/ 2028576 h 4125054"/>
                <a:gd name="connsiteX154" fmla="*/ 1366530 w 5050220"/>
                <a:gd name="connsiteY154" fmla="*/ 1994625 h 4125054"/>
                <a:gd name="connsiteX155" fmla="*/ 1290141 w 5050220"/>
                <a:gd name="connsiteY155" fmla="*/ 2011601 h 4125054"/>
                <a:gd name="connsiteX156" fmla="*/ 1680578 w 5050220"/>
                <a:gd name="connsiteY156" fmla="*/ 1536286 h 4125054"/>
                <a:gd name="connsiteX157" fmla="*/ 1638139 w 5050220"/>
                <a:gd name="connsiteY157" fmla="*/ 1570237 h 4125054"/>
                <a:gd name="connsiteX158" fmla="*/ 1655115 w 5050220"/>
                <a:gd name="connsiteY158" fmla="*/ 1629651 h 4125054"/>
                <a:gd name="connsiteX159" fmla="*/ 1629651 w 5050220"/>
                <a:gd name="connsiteY159" fmla="*/ 1655115 h 4125054"/>
                <a:gd name="connsiteX160" fmla="*/ 1595700 w 5050220"/>
                <a:gd name="connsiteY160" fmla="*/ 1663602 h 4125054"/>
                <a:gd name="connsiteX161" fmla="*/ 1570237 w 5050220"/>
                <a:gd name="connsiteY161" fmla="*/ 1689066 h 4125054"/>
                <a:gd name="connsiteX162" fmla="*/ 1553261 w 5050220"/>
                <a:gd name="connsiteY162" fmla="*/ 1663602 h 4125054"/>
                <a:gd name="connsiteX163" fmla="*/ 1519310 w 5050220"/>
                <a:gd name="connsiteY163" fmla="*/ 1697553 h 4125054"/>
                <a:gd name="connsiteX164" fmla="*/ 1502335 w 5050220"/>
                <a:gd name="connsiteY164" fmla="*/ 1697553 h 4125054"/>
                <a:gd name="connsiteX165" fmla="*/ 1425945 w 5050220"/>
                <a:gd name="connsiteY165" fmla="*/ 1773943 h 4125054"/>
                <a:gd name="connsiteX166" fmla="*/ 1425945 w 5050220"/>
                <a:gd name="connsiteY166" fmla="*/ 1807894 h 4125054"/>
                <a:gd name="connsiteX167" fmla="*/ 1341067 w 5050220"/>
                <a:gd name="connsiteY167" fmla="*/ 1816382 h 4125054"/>
                <a:gd name="connsiteX168" fmla="*/ 1324092 w 5050220"/>
                <a:gd name="connsiteY168" fmla="*/ 1935211 h 4125054"/>
                <a:gd name="connsiteX169" fmla="*/ 1290141 w 5050220"/>
                <a:gd name="connsiteY169" fmla="*/ 1986138 h 4125054"/>
                <a:gd name="connsiteX170" fmla="*/ 1290141 w 5050220"/>
                <a:gd name="connsiteY170" fmla="*/ 2011601 h 4125054"/>
                <a:gd name="connsiteX171" fmla="*/ 2444477 w 5050220"/>
                <a:gd name="connsiteY171" fmla="*/ 2206820 h 4125054"/>
                <a:gd name="connsiteX172" fmla="*/ 2427501 w 5050220"/>
                <a:gd name="connsiteY172" fmla="*/ 2206820 h 4125054"/>
                <a:gd name="connsiteX173" fmla="*/ 2385062 w 5050220"/>
                <a:gd name="connsiteY173" fmla="*/ 2164381 h 4125054"/>
                <a:gd name="connsiteX174" fmla="*/ 2351111 w 5050220"/>
                <a:gd name="connsiteY174" fmla="*/ 2155893 h 4125054"/>
                <a:gd name="connsiteX175" fmla="*/ 2368087 w 5050220"/>
                <a:gd name="connsiteY175" fmla="*/ 2104966 h 4125054"/>
                <a:gd name="connsiteX176" fmla="*/ 2359599 w 5050220"/>
                <a:gd name="connsiteY176" fmla="*/ 2096478 h 4125054"/>
                <a:gd name="connsiteX177" fmla="*/ 2402038 w 5050220"/>
                <a:gd name="connsiteY177" fmla="*/ 2062527 h 4125054"/>
                <a:gd name="connsiteX178" fmla="*/ 2410526 w 5050220"/>
                <a:gd name="connsiteY178" fmla="*/ 2028576 h 4125054"/>
                <a:gd name="connsiteX179" fmla="*/ 2435989 w 5050220"/>
                <a:gd name="connsiteY179" fmla="*/ 2020089 h 4125054"/>
                <a:gd name="connsiteX180" fmla="*/ 2419014 w 5050220"/>
                <a:gd name="connsiteY180" fmla="*/ 1960674 h 4125054"/>
                <a:gd name="connsiteX181" fmla="*/ 2359599 w 5050220"/>
                <a:gd name="connsiteY181" fmla="*/ 1969162 h 4125054"/>
                <a:gd name="connsiteX182" fmla="*/ 2317160 w 5050220"/>
                <a:gd name="connsiteY182" fmla="*/ 2003113 h 4125054"/>
                <a:gd name="connsiteX183" fmla="*/ 2266234 w 5050220"/>
                <a:gd name="connsiteY183" fmla="*/ 1986138 h 4125054"/>
                <a:gd name="connsiteX184" fmla="*/ 2232283 w 5050220"/>
                <a:gd name="connsiteY184" fmla="*/ 1994625 h 4125054"/>
                <a:gd name="connsiteX185" fmla="*/ 2206819 w 5050220"/>
                <a:gd name="connsiteY185" fmla="*/ 2003113 h 4125054"/>
                <a:gd name="connsiteX186" fmla="*/ 2223795 w 5050220"/>
                <a:gd name="connsiteY186" fmla="*/ 2037064 h 4125054"/>
                <a:gd name="connsiteX187" fmla="*/ 2198332 w 5050220"/>
                <a:gd name="connsiteY187" fmla="*/ 2054040 h 4125054"/>
                <a:gd name="connsiteX188" fmla="*/ 2155893 w 5050220"/>
                <a:gd name="connsiteY188" fmla="*/ 2045552 h 4125054"/>
                <a:gd name="connsiteX189" fmla="*/ 2138917 w 5050220"/>
                <a:gd name="connsiteY189" fmla="*/ 2020089 h 4125054"/>
                <a:gd name="connsiteX190" fmla="*/ 2147405 w 5050220"/>
                <a:gd name="connsiteY190" fmla="*/ 2011601 h 4125054"/>
                <a:gd name="connsiteX191" fmla="*/ 2121942 w 5050220"/>
                <a:gd name="connsiteY191" fmla="*/ 2020089 h 4125054"/>
                <a:gd name="connsiteX192" fmla="*/ 2104966 w 5050220"/>
                <a:gd name="connsiteY192" fmla="*/ 2003113 h 4125054"/>
                <a:gd name="connsiteX193" fmla="*/ 2104966 w 5050220"/>
                <a:gd name="connsiteY193" fmla="*/ 1960674 h 4125054"/>
                <a:gd name="connsiteX194" fmla="*/ 2071015 w 5050220"/>
                <a:gd name="connsiteY194" fmla="*/ 1969162 h 4125054"/>
                <a:gd name="connsiteX195" fmla="*/ 2054040 w 5050220"/>
                <a:gd name="connsiteY195" fmla="*/ 1935211 h 4125054"/>
                <a:gd name="connsiteX196" fmla="*/ 1994625 w 5050220"/>
                <a:gd name="connsiteY196" fmla="*/ 1901260 h 4125054"/>
                <a:gd name="connsiteX197" fmla="*/ 1969162 w 5050220"/>
                <a:gd name="connsiteY197" fmla="*/ 1901260 h 4125054"/>
                <a:gd name="connsiteX198" fmla="*/ 2045552 w 5050220"/>
                <a:gd name="connsiteY198" fmla="*/ 1858821 h 4125054"/>
                <a:gd name="connsiteX199" fmla="*/ 2054040 w 5050220"/>
                <a:gd name="connsiteY199" fmla="*/ 1807894 h 4125054"/>
                <a:gd name="connsiteX200" fmla="*/ 2028576 w 5050220"/>
                <a:gd name="connsiteY200" fmla="*/ 1773943 h 4125054"/>
                <a:gd name="connsiteX201" fmla="*/ 1943699 w 5050220"/>
                <a:gd name="connsiteY201" fmla="*/ 1782431 h 4125054"/>
                <a:gd name="connsiteX202" fmla="*/ 1943699 w 5050220"/>
                <a:gd name="connsiteY202" fmla="*/ 1799407 h 4125054"/>
                <a:gd name="connsiteX203" fmla="*/ 1926723 w 5050220"/>
                <a:gd name="connsiteY203" fmla="*/ 1790919 h 4125054"/>
                <a:gd name="connsiteX204" fmla="*/ 1909747 w 5050220"/>
                <a:gd name="connsiteY204" fmla="*/ 1799407 h 4125054"/>
                <a:gd name="connsiteX205" fmla="*/ 1909747 w 5050220"/>
                <a:gd name="connsiteY205" fmla="*/ 1816382 h 4125054"/>
                <a:gd name="connsiteX206" fmla="*/ 1901260 w 5050220"/>
                <a:gd name="connsiteY206" fmla="*/ 1790919 h 4125054"/>
                <a:gd name="connsiteX207" fmla="*/ 1884284 w 5050220"/>
                <a:gd name="connsiteY207" fmla="*/ 1790919 h 4125054"/>
                <a:gd name="connsiteX208" fmla="*/ 1892772 w 5050220"/>
                <a:gd name="connsiteY208" fmla="*/ 1807894 h 4125054"/>
                <a:gd name="connsiteX209" fmla="*/ 1867309 w 5050220"/>
                <a:gd name="connsiteY209" fmla="*/ 1816382 h 4125054"/>
                <a:gd name="connsiteX210" fmla="*/ 1867309 w 5050220"/>
                <a:gd name="connsiteY210" fmla="*/ 1773943 h 4125054"/>
                <a:gd name="connsiteX211" fmla="*/ 1799407 w 5050220"/>
                <a:gd name="connsiteY211" fmla="*/ 1706041 h 4125054"/>
                <a:gd name="connsiteX212" fmla="*/ 1816382 w 5050220"/>
                <a:gd name="connsiteY212" fmla="*/ 1680578 h 4125054"/>
                <a:gd name="connsiteX213" fmla="*/ 1756968 w 5050220"/>
                <a:gd name="connsiteY213" fmla="*/ 1527798 h 4125054"/>
                <a:gd name="connsiteX214" fmla="*/ 1943699 w 5050220"/>
                <a:gd name="connsiteY214" fmla="*/ 3157449 h 4125054"/>
                <a:gd name="connsiteX215" fmla="*/ 1926723 w 5050220"/>
                <a:gd name="connsiteY215" fmla="*/ 3106523 h 4125054"/>
                <a:gd name="connsiteX216" fmla="*/ 1926723 w 5050220"/>
                <a:gd name="connsiteY216" fmla="*/ 2987694 h 4125054"/>
                <a:gd name="connsiteX217" fmla="*/ 1892772 w 5050220"/>
                <a:gd name="connsiteY217" fmla="*/ 2936767 h 4125054"/>
                <a:gd name="connsiteX218" fmla="*/ 1892772 w 5050220"/>
                <a:gd name="connsiteY218" fmla="*/ 2919792 h 4125054"/>
                <a:gd name="connsiteX219" fmla="*/ 1918235 w 5050220"/>
                <a:gd name="connsiteY219" fmla="*/ 2919792 h 4125054"/>
                <a:gd name="connsiteX220" fmla="*/ 1884284 w 5050220"/>
                <a:gd name="connsiteY220" fmla="*/ 2885841 h 4125054"/>
                <a:gd name="connsiteX221" fmla="*/ 1875796 w 5050220"/>
                <a:gd name="connsiteY221" fmla="*/ 2843402 h 4125054"/>
                <a:gd name="connsiteX222" fmla="*/ 1850333 w 5050220"/>
                <a:gd name="connsiteY222" fmla="*/ 2809451 h 4125054"/>
                <a:gd name="connsiteX223" fmla="*/ 1807894 w 5050220"/>
                <a:gd name="connsiteY223" fmla="*/ 2783988 h 4125054"/>
                <a:gd name="connsiteX224" fmla="*/ 2198332 w 5050220"/>
                <a:gd name="connsiteY224" fmla="*/ 2673647 h 4125054"/>
                <a:gd name="connsiteX225" fmla="*/ 2181356 w 5050220"/>
                <a:gd name="connsiteY225" fmla="*/ 2724573 h 4125054"/>
                <a:gd name="connsiteX226" fmla="*/ 2155893 w 5050220"/>
                <a:gd name="connsiteY226" fmla="*/ 2699110 h 4125054"/>
                <a:gd name="connsiteX227" fmla="*/ 2130429 w 5050220"/>
                <a:gd name="connsiteY227" fmla="*/ 2707598 h 4125054"/>
                <a:gd name="connsiteX228" fmla="*/ 2147405 w 5050220"/>
                <a:gd name="connsiteY228" fmla="*/ 2758524 h 4125054"/>
                <a:gd name="connsiteX229" fmla="*/ 2130429 w 5050220"/>
                <a:gd name="connsiteY229" fmla="*/ 2775500 h 4125054"/>
                <a:gd name="connsiteX230" fmla="*/ 2087991 w 5050220"/>
                <a:gd name="connsiteY230" fmla="*/ 2783988 h 4125054"/>
                <a:gd name="connsiteX231" fmla="*/ 2062527 w 5050220"/>
                <a:gd name="connsiteY231" fmla="*/ 2758524 h 4125054"/>
                <a:gd name="connsiteX232" fmla="*/ 2045552 w 5050220"/>
                <a:gd name="connsiteY232" fmla="*/ 2775500 h 4125054"/>
                <a:gd name="connsiteX233" fmla="*/ 2011601 w 5050220"/>
                <a:gd name="connsiteY233" fmla="*/ 2724573 h 4125054"/>
                <a:gd name="connsiteX234" fmla="*/ 2003113 w 5050220"/>
                <a:gd name="connsiteY234" fmla="*/ 2767012 h 4125054"/>
                <a:gd name="connsiteX235" fmla="*/ 1926723 w 5050220"/>
                <a:gd name="connsiteY235" fmla="*/ 2724573 h 4125054"/>
                <a:gd name="connsiteX236" fmla="*/ 1867309 w 5050220"/>
                <a:gd name="connsiteY236" fmla="*/ 2605745 h 4125054"/>
                <a:gd name="connsiteX237" fmla="*/ 1833358 w 5050220"/>
                <a:gd name="connsiteY237" fmla="*/ 2605745 h 4125054"/>
                <a:gd name="connsiteX238" fmla="*/ 1824870 w 5050220"/>
                <a:gd name="connsiteY238" fmla="*/ 2588769 h 4125054"/>
                <a:gd name="connsiteX239" fmla="*/ 1799407 w 5050220"/>
                <a:gd name="connsiteY239" fmla="*/ 2597257 h 4125054"/>
                <a:gd name="connsiteX240" fmla="*/ 1807894 w 5050220"/>
                <a:gd name="connsiteY240" fmla="*/ 2605745 h 4125054"/>
                <a:gd name="connsiteX241" fmla="*/ 1773943 w 5050220"/>
                <a:gd name="connsiteY241" fmla="*/ 2639696 h 4125054"/>
                <a:gd name="connsiteX242" fmla="*/ 1773943 w 5050220"/>
                <a:gd name="connsiteY242" fmla="*/ 2665159 h 4125054"/>
                <a:gd name="connsiteX243" fmla="*/ 1807894 w 5050220"/>
                <a:gd name="connsiteY243" fmla="*/ 2682134 h 4125054"/>
                <a:gd name="connsiteX244" fmla="*/ 1782431 w 5050220"/>
                <a:gd name="connsiteY244" fmla="*/ 2716086 h 4125054"/>
                <a:gd name="connsiteX245" fmla="*/ 1790919 w 5050220"/>
                <a:gd name="connsiteY245" fmla="*/ 2724573 h 4125054"/>
                <a:gd name="connsiteX246" fmla="*/ 1773943 w 5050220"/>
                <a:gd name="connsiteY246" fmla="*/ 2758524 h 4125054"/>
                <a:gd name="connsiteX247" fmla="*/ 1807894 w 5050220"/>
                <a:gd name="connsiteY247" fmla="*/ 2783988 h 4125054"/>
                <a:gd name="connsiteX248" fmla="*/ 1850333 w 5050220"/>
                <a:gd name="connsiteY248" fmla="*/ 3276278 h 4125054"/>
                <a:gd name="connsiteX249" fmla="*/ 1858821 w 5050220"/>
                <a:gd name="connsiteY249" fmla="*/ 3250815 h 4125054"/>
                <a:gd name="connsiteX250" fmla="*/ 1875796 w 5050220"/>
                <a:gd name="connsiteY250" fmla="*/ 3284766 h 4125054"/>
                <a:gd name="connsiteX251" fmla="*/ 1901260 w 5050220"/>
                <a:gd name="connsiteY251" fmla="*/ 3259303 h 4125054"/>
                <a:gd name="connsiteX252" fmla="*/ 1892772 w 5050220"/>
                <a:gd name="connsiteY252" fmla="*/ 3182913 h 4125054"/>
                <a:gd name="connsiteX253" fmla="*/ 1909747 w 5050220"/>
                <a:gd name="connsiteY253" fmla="*/ 3182913 h 4125054"/>
                <a:gd name="connsiteX254" fmla="*/ 1918235 w 5050220"/>
                <a:gd name="connsiteY254" fmla="*/ 3208376 h 4125054"/>
                <a:gd name="connsiteX255" fmla="*/ 1935211 w 5050220"/>
                <a:gd name="connsiteY255" fmla="*/ 3174425 h 4125054"/>
                <a:gd name="connsiteX256" fmla="*/ 1926723 w 5050220"/>
                <a:gd name="connsiteY256" fmla="*/ 3165937 h 4125054"/>
                <a:gd name="connsiteX257" fmla="*/ 1943699 w 5050220"/>
                <a:gd name="connsiteY257" fmla="*/ 3157449 h 4125054"/>
                <a:gd name="connsiteX258" fmla="*/ 2537842 w 5050220"/>
                <a:gd name="connsiteY258" fmla="*/ 3327205 h 4125054"/>
                <a:gd name="connsiteX259" fmla="*/ 2529355 w 5050220"/>
                <a:gd name="connsiteY259" fmla="*/ 3284766 h 4125054"/>
                <a:gd name="connsiteX260" fmla="*/ 2469940 w 5050220"/>
                <a:gd name="connsiteY260" fmla="*/ 3310229 h 4125054"/>
                <a:gd name="connsiteX261" fmla="*/ 2444477 w 5050220"/>
                <a:gd name="connsiteY261" fmla="*/ 3284766 h 4125054"/>
                <a:gd name="connsiteX262" fmla="*/ 2461452 w 5050220"/>
                <a:gd name="connsiteY262" fmla="*/ 3267790 h 4125054"/>
                <a:gd name="connsiteX263" fmla="*/ 2435989 w 5050220"/>
                <a:gd name="connsiteY263" fmla="*/ 3250815 h 4125054"/>
                <a:gd name="connsiteX264" fmla="*/ 2444477 w 5050220"/>
                <a:gd name="connsiteY264" fmla="*/ 3225352 h 4125054"/>
                <a:gd name="connsiteX265" fmla="*/ 2402038 w 5050220"/>
                <a:gd name="connsiteY265" fmla="*/ 3216864 h 4125054"/>
                <a:gd name="connsiteX266" fmla="*/ 2402038 w 5050220"/>
                <a:gd name="connsiteY266" fmla="*/ 3250815 h 4125054"/>
                <a:gd name="connsiteX267" fmla="*/ 2359599 w 5050220"/>
                <a:gd name="connsiteY267" fmla="*/ 3276278 h 4125054"/>
                <a:gd name="connsiteX268" fmla="*/ 2359599 w 5050220"/>
                <a:gd name="connsiteY268" fmla="*/ 3318717 h 4125054"/>
                <a:gd name="connsiteX269" fmla="*/ 2325648 w 5050220"/>
                <a:gd name="connsiteY269" fmla="*/ 3361156 h 4125054"/>
                <a:gd name="connsiteX270" fmla="*/ 2308673 w 5050220"/>
                <a:gd name="connsiteY270" fmla="*/ 3352668 h 4125054"/>
                <a:gd name="connsiteX271" fmla="*/ 2300185 w 5050220"/>
                <a:gd name="connsiteY271" fmla="*/ 3395107 h 4125054"/>
                <a:gd name="connsiteX272" fmla="*/ 2325648 w 5050220"/>
                <a:gd name="connsiteY272" fmla="*/ 3454521 h 4125054"/>
                <a:gd name="connsiteX273" fmla="*/ 2291697 w 5050220"/>
                <a:gd name="connsiteY273" fmla="*/ 3488472 h 4125054"/>
                <a:gd name="connsiteX274" fmla="*/ 2274722 w 5050220"/>
                <a:gd name="connsiteY274" fmla="*/ 3471497 h 4125054"/>
                <a:gd name="connsiteX275" fmla="*/ 2232283 w 5050220"/>
                <a:gd name="connsiteY275" fmla="*/ 3505448 h 4125054"/>
                <a:gd name="connsiteX276" fmla="*/ 2189844 w 5050220"/>
                <a:gd name="connsiteY276" fmla="*/ 3479985 h 4125054"/>
                <a:gd name="connsiteX277" fmla="*/ 2181356 w 5050220"/>
                <a:gd name="connsiteY277" fmla="*/ 3488472 h 4125054"/>
                <a:gd name="connsiteX278" fmla="*/ 2189844 w 5050220"/>
                <a:gd name="connsiteY278" fmla="*/ 3479985 h 4125054"/>
                <a:gd name="connsiteX279" fmla="*/ 2164381 w 5050220"/>
                <a:gd name="connsiteY279" fmla="*/ 3454521 h 4125054"/>
                <a:gd name="connsiteX280" fmla="*/ 2172868 w 5050220"/>
                <a:gd name="connsiteY280" fmla="*/ 3429058 h 4125054"/>
                <a:gd name="connsiteX281" fmla="*/ 2155893 w 5050220"/>
                <a:gd name="connsiteY281" fmla="*/ 3429058 h 4125054"/>
                <a:gd name="connsiteX282" fmla="*/ 2164381 w 5050220"/>
                <a:gd name="connsiteY282" fmla="*/ 3420570 h 4125054"/>
                <a:gd name="connsiteX283" fmla="*/ 2121942 w 5050220"/>
                <a:gd name="connsiteY283" fmla="*/ 3369644 h 4125054"/>
                <a:gd name="connsiteX284" fmla="*/ 2104966 w 5050220"/>
                <a:gd name="connsiteY284" fmla="*/ 3318717 h 4125054"/>
                <a:gd name="connsiteX285" fmla="*/ 2087991 w 5050220"/>
                <a:gd name="connsiteY285" fmla="*/ 3301741 h 4125054"/>
                <a:gd name="connsiteX286" fmla="*/ 2062527 w 5050220"/>
                <a:gd name="connsiteY286" fmla="*/ 3310229 h 4125054"/>
                <a:gd name="connsiteX287" fmla="*/ 2062527 w 5050220"/>
                <a:gd name="connsiteY287" fmla="*/ 3327205 h 4125054"/>
                <a:gd name="connsiteX288" fmla="*/ 2045552 w 5050220"/>
                <a:gd name="connsiteY288" fmla="*/ 3310229 h 4125054"/>
                <a:gd name="connsiteX289" fmla="*/ 2028576 w 5050220"/>
                <a:gd name="connsiteY289" fmla="*/ 3276278 h 4125054"/>
                <a:gd name="connsiteX290" fmla="*/ 2045552 w 5050220"/>
                <a:gd name="connsiteY290" fmla="*/ 3259303 h 4125054"/>
                <a:gd name="connsiteX291" fmla="*/ 2003113 w 5050220"/>
                <a:gd name="connsiteY291" fmla="*/ 3216864 h 4125054"/>
                <a:gd name="connsiteX292" fmla="*/ 2003113 w 5050220"/>
                <a:gd name="connsiteY292" fmla="*/ 3199888 h 4125054"/>
                <a:gd name="connsiteX293" fmla="*/ 1986137 w 5050220"/>
                <a:gd name="connsiteY293" fmla="*/ 3199888 h 4125054"/>
                <a:gd name="connsiteX294" fmla="*/ 1969162 w 5050220"/>
                <a:gd name="connsiteY294" fmla="*/ 3267790 h 4125054"/>
                <a:gd name="connsiteX295" fmla="*/ 1943699 w 5050220"/>
                <a:gd name="connsiteY295" fmla="*/ 3242327 h 4125054"/>
                <a:gd name="connsiteX296" fmla="*/ 1943699 w 5050220"/>
                <a:gd name="connsiteY296" fmla="*/ 3157449 h 4125054"/>
                <a:gd name="connsiteX297" fmla="*/ 2554818 w 5050220"/>
                <a:gd name="connsiteY297" fmla="*/ 2741549 h 4125054"/>
                <a:gd name="connsiteX298" fmla="*/ 2537842 w 5050220"/>
                <a:gd name="connsiteY298" fmla="*/ 2775500 h 4125054"/>
                <a:gd name="connsiteX299" fmla="*/ 2486916 w 5050220"/>
                <a:gd name="connsiteY299" fmla="*/ 2775500 h 4125054"/>
                <a:gd name="connsiteX300" fmla="*/ 2469940 w 5050220"/>
                <a:gd name="connsiteY300" fmla="*/ 2758524 h 4125054"/>
                <a:gd name="connsiteX301" fmla="*/ 2461452 w 5050220"/>
                <a:gd name="connsiteY301" fmla="*/ 2767012 h 4125054"/>
                <a:gd name="connsiteX302" fmla="*/ 2435989 w 5050220"/>
                <a:gd name="connsiteY302" fmla="*/ 2741549 h 4125054"/>
                <a:gd name="connsiteX303" fmla="*/ 2452965 w 5050220"/>
                <a:gd name="connsiteY303" fmla="*/ 2733061 h 4125054"/>
                <a:gd name="connsiteX304" fmla="*/ 2452965 w 5050220"/>
                <a:gd name="connsiteY304" fmla="*/ 2699110 h 4125054"/>
                <a:gd name="connsiteX305" fmla="*/ 2427501 w 5050220"/>
                <a:gd name="connsiteY305" fmla="*/ 2673647 h 4125054"/>
                <a:gd name="connsiteX306" fmla="*/ 2427501 w 5050220"/>
                <a:gd name="connsiteY306" fmla="*/ 2656671 h 4125054"/>
                <a:gd name="connsiteX307" fmla="*/ 2359599 w 5050220"/>
                <a:gd name="connsiteY307" fmla="*/ 2639696 h 4125054"/>
                <a:gd name="connsiteX308" fmla="*/ 2351111 w 5050220"/>
                <a:gd name="connsiteY308" fmla="*/ 2648183 h 4125054"/>
                <a:gd name="connsiteX309" fmla="*/ 2300185 w 5050220"/>
                <a:gd name="connsiteY309" fmla="*/ 2580281 h 4125054"/>
                <a:gd name="connsiteX310" fmla="*/ 2274722 w 5050220"/>
                <a:gd name="connsiteY310" fmla="*/ 2605745 h 4125054"/>
                <a:gd name="connsiteX311" fmla="*/ 2257746 w 5050220"/>
                <a:gd name="connsiteY311" fmla="*/ 2605745 h 4125054"/>
                <a:gd name="connsiteX312" fmla="*/ 2257746 w 5050220"/>
                <a:gd name="connsiteY312" fmla="*/ 2622720 h 4125054"/>
                <a:gd name="connsiteX313" fmla="*/ 2232283 w 5050220"/>
                <a:gd name="connsiteY313" fmla="*/ 2614232 h 4125054"/>
                <a:gd name="connsiteX314" fmla="*/ 2266234 w 5050220"/>
                <a:gd name="connsiteY314" fmla="*/ 2673647 h 4125054"/>
                <a:gd name="connsiteX315" fmla="*/ 2240770 w 5050220"/>
                <a:gd name="connsiteY315" fmla="*/ 2682134 h 4125054"/>
                <a:gd name="connsiteX316" fmla="*/ 2232283 w 5050220"/>
                <a:gd name="connsiteY316" fmla="*/ 2707598 h 4125054"/>
                <a:gd name="connsiteX317" fmla="*/ 2206819 w 5050220"/>
                <a:gd name="connsiteY317" fmla="*/ 2716086 h 4125054"/>
                <a:gd name="connsiteX318" fmla="*/ 2198332 w 5050220"/>
                <a:gd name="connsiteY318" fmla="*/ 2707598 h 4125054"/>
                <a:gd name="connsiteX319" fmla="*/ 2215307 w 5050220"/>
                <a:gd name="connsiteY319" fmla="*/ 2682134 h 4125054"/>
                <a:gd name="connsiteX320" fmla="*/ 2198332 w 5050220"/>
                <a:gd name="connsiteY320" fmla="*/ 2673647 h 4125054"/>
                <a:gd name="connsiteX321" fmla="*/ 2767012 w 5050220"/>
                <a:gd name="connsiteY321" fmla="*/ 2155893 h 4125054"/>
                <a:gd name="connsiteX322" fmla="*/ 2741549 w 5050220"/>
                <a:gd name="connsiteY322" fmla="*/ 2147405 h 4125054"/>
                <a:gd name="connsiteX323" fmla="*/ 2733061 w 5050220"/>
                <a:gd name="connsiteY323" fmla="*/ 2121942 h 4125054"/>
                <a:gd name="connsiteX324" fmla="*/ 2656671 w 5050220"/>
                <a:gd name="connsiteY324" fmla="*/ 2104966 h 4125054"/>
                <a:gd name="connsiteX325" fmla="*/ 2699110 w 5050220"/>
                <a:gd name="connsiteY325" fmla="*/ 2020089 h 4125054"/>
                <a:gd name="connsiteX326" fmla="*/ 2682134 w 5050220"/>
                <a:gd name="connsiteY326" fmla="*/ 1969162 h 4125054"/>
                <a:gd name="connsiteX327" fmla="*/ 2665159 w 5050220"/>
                <a:gd name="connsiteY327" fmla="*/ 1969162 h 4125054"/>
                <a:gd name="connsiteX328" fmla="*/ 2639695 w 5050220"/>
                <a:gd name="connsiteY328" fmla="*/ 1977650 h 4125054"/>
                <a:gd name="connsiteX329" fmla="*/ 2597257 w 5050220"/>
                <a:gd name="connsiteY329" fmla="*/ 2037064 h 4125054"/>
                <a:gd name="connsiteX330" fmla="*/ 2597257 w 5050220"/>
                <a:gd name="connsiteY330" fmla="*/ 2104966 h 4125054"/>
                <a:gd name="connsiteX331" fmla="*/ 2580281 w 5050220"/>
                <a:gd name="connsiteY331" fmla="*/ 2121942 h 4125054"/>
                <a:gd name="connsiteX332" fmla="*/ 2580281 w 5050220"/>
                <a:gd name="connsiteY332" fmla="*/ 2164381 h 4125054"/>
                <a:gd name="connsiteX333" fmla="*/ 2444477 w 5050220"/>
                <a:gd name="connsiteY333" fmla="*/ 2206820 h 4125054"/>
                <a:gd name="connsiteX334" fmla="*/ 2444477 w 5050220"/>
                <a:gd name="connsiteY334" fmla="*/ 2206820 h 4125054"/>
                <a:gd name="connsiteX335" fmla="*/ 2478428 w 5050220"/>
                <a:gd name="connsiteY335" fmla="*/ 2206820 h 4125054"/>
                <a:gd name="connsiteX336" fmla="*/ 2469940 w 5050220"/>
                <a:gd name="connsiteY336" fmla="*/ 2232283 h 4125054"/>
                <a:gd name="connsiteX337" fmla="*/ 2529355 w 5050220"/>
                <a:gd name="connsiteY337" fmla="*/ 2257746 h 4125054"/>
                <a:gd name="connsiteX338" fmla="*/ 2529355 w 5050220"/>
                <a:gd name="connsiteY338" fmla="*/ 2308673 h 4125054"/>
                <a:gd name="connsiteX339" fmla="*/ 2554818 w 5050220"/>
                <a:gd name="connsiteY339" fmla="*/ 2342624 h 4125054"/>
                <a:gd name="connsiteX340" fmla="*/ 2537842 w 5050220"/>
                <a:gd name="connsiteY340" fmla="*/ 2376575 h 4125054"/>
                <a:gd name="connsiteX341" fmla="*/ 2546330 w 5050220"/>
                <a:gd name="connsiteY341" fmla="*/ 2393550 h 4125054"/>
                <a:gd name="connsiteX342" fmla="*/ 2639695 w 5050220"/>
                <a:gd name="connsiteY342" fmla="*/ 2469940 h 4125054"/>
                <a:gd name="connsiteX343" fmla="*/ 2656671 w 5050220"/>
                <a:gd name="connsiteY343" fmla="*/ 2452965 h 4125054"/>
                <a:gd name="connsiteX344" fmla="*/ 2648183 w 5050220"/>
                <a:gd name="connsiteY344" fmla="*/ 2410526 h 4125054"/>
                <a:gd name="connsiteX345" fmla="*/ 2673647 w 5050220"/>
                <a:gd name="connsiteY345" fmla="*/ 2419014 h 4125054"/>
                <a:gd name="connsiteX346" fmla="*/ 2699110 w 5050220"/>
                <a:gd name="connsiteY346" fmla="*/ 2376575 h 4125054"/>
                <a:gd name="connsiteX347" fmla="*/ 2690622 w 5050220"/>
                <a:gd name="connsiteY347" fmla="*/ 2351112 h 4125054"/>
                <a:gd name="connsiteX348" fmla="*/ 2648183 w 5050220"/>
                <a:gd name="connsiteY348" fmla="*/ 2342624 h 4125054"/>
                <a:gd name="connsiteX349" fmla="*/ 2656671 w 5050220"/>
                <a:gd name="connsiteY349" fmla="*/ 2334136 h 4125054"/>
                <a:gd name="connsiteX350" fmla="*/ 2639695 w 5050220"/>
                <a:gd name="connsiteY350" fmla="*/ 2308673 h 4125054"/>
                <a:gd name="connsiteX351" fmla="*/ 2656671 w 5050220"/>
                <a:gd name="connsiteY351" fmla="*/ 2308673 h 4125054"/>
                <a:gd name="connsiteX352" fmla="*/ 2673647 w 5050220"/>
                <a:gd name="connsiteY352" fmla="*/ 2240771 h 4125054"/>
                <a:gd name="connsiteX353" fmla="*/ 2724573 w 5050220"/>
                <a:gd name="connsiteY353" fmla="*/ 2249258 h 4125054"/>
                <a:gd name="connsiteX354" fmla="*/ 2537842 w 5050220"/>
                <a:gd name="connsiteY354" fmla="*/ 3327205 h 4125054"/>
                <a:gd name="connsiteX355" fmla="*/ 2529355 w 5050220"/>
                <a:gd name="connsiteY355" fmla="*/ 3361156 h 4125054"/>
                <a:gd name="connsiteX356" fmla="*/ 2520867 w 5050220"/>
                <a:gd name="connsiteY356" fmla="*/ 3352668 h 4125054"/>
                <a:gd name="connsiteX357" fmla="*/ 2503891 w 5050220"/>
                <a:gd name="connsiteY357" fmla="*/ 3369644 h 4125054"/>
                <a:gd name="connsiteX358" fmla="*/ 2469940 w 5050220"/>
                <a:gd name="connsiteY358" fmla="*/ 3369644 h 4125054"/>
                <a:gd name="connsiteX359" fmla="*/ 2452965 w 5050220"/>
                <a:gd name="connsiteY359" fmla="*/ 3352668 h 4125054"/>
                <a:gd name="connsiteX360" fmla="*/ 2419014 w 5050220"/>
                <a:gd name="connsiteY360" fmla="*/ 3369644 h 4125054"/>
                <a:gd name="connsiteX361" fmla="*/ 2419014 w 5050220"/>
                <a:gd name="connsiteY361" fmla="*/ 3352668 h 4125054"/>
                <a:gd name="connsiteX362" fmla="*/ 2376575 w 5050220"/>
                <a:gd name="connsiteY362" fmla="*/ 3386619 h 4125054"/>
                <a:gd name="connsiteX363" fmla="*/ 2376575 w 5050220"/>
                <a:gd name="connsiteY363" fmla="*/ 3403595 h 4125054"/>
                <a:gd name="connsiteX364" fmla="*/ 2393550 w 5050220"/>
                <a:gd name="connsiteY364" fmla="*/ 3403595 h 4125054"/>
                <a:gd name="connsiteX365" fmla="*/ 2385062 w 5050220"/>
                <a:gd name="connsiteY365" fmla="*/ 3437546 h 4125054"/>
                <a:gd name="connsiteX366" fmla="*/ 2402038 w 5050220"/>
                <a:gd name="connsiteY366" fmla="*/ 3454521 h 4125054"/>
                <a:gd name="connsiteX367" fmla="*/ 2452965 w 5050220"/>
                <a:gd name="connsiteY367" fmla="*/ 3437546 h 4125054"/>
                <a:gd name="connsiteX368" fmla="*/ 2478428 w 5050220"/>
                <a:gd name="connsiteY368" fmla="*/ 3463009 h 4125054"/>
                <a:gd name="connsiteX369" fmla="*/ 2461452 w 5050220"/>
                <a:gd name="connsiteY369" fmla="*/ 3479985 h 4125054"/>
                <a:gd name="connsiteX370" fmla="*/ 2469940 w 5050220"/>
                <a:gd name="connsiteY370" fmla="*/ 3488472 h 4125054"/>
                <a:gd name="connsiteX371" fmla="*/ 2452965 w 5050220"/>
                <a:gd name="connsiteY371" fmla="*/ 3505448 h 4125054"/>
                <a:gd name="connsiteX372" fmla="*/ 2461452 w 5050220"/>
                <a:gd name="connsiteY372" fmla="*/ 3513936 h 4125054"/>
                <a:gd name="connsiteX373" fmla="*/ 2444477 w 5050220"/>
                <a:gd name="connsiteY373" fmla="*/ 3547887 h 4125054"/>
                <a:gd name="connsiteX374" fmla="*/ 2461452 w 5050220"/>
                <a:gd name="connsiteY374" fmla="*/ 3564862 h 4125054"/>
                <a:gd name="connsiteX375" fmla="*/ 2469940 w 5050220"/>
                <a:gd name="connsiteY375" fmla="*/ 3556374 h 4125054"/>
                <a:gd name="connsiteX376" fmla="*/ 2461452 w 5050220"/>
                <a:gd name="connsiteY376" fmla="*/ 3564862 h 4125054"/>
                <a:gd name="connsiteX377" fmla="*/ 2495403 w 5050220"/>
                <a:gd name="connsiteY377" fmla="*/ 3598813 h 4125054"/>
                <a:gd name="connsiteX378" fmla="*/ 2486916 w 5050220"/>
                <a:gd name="connsiteY378" fmla="*/ 3590326 h 4125054"/>
                <a:gd name="connsiteX379" fmla="*/ 2469940 w 5050220"/>
                <a:gd name="connsiteY379" fmla="*/ 3607301 h 4125054"/>
                <a:gd name="connsiteX380" fmla="*/ 2478428 w 5050220"/>
                <a:gd name="connsiteY380" fmla="*/ 3615789 h 4125054"/>
                <a:gd name="connsiteX381" fmla="*/ 2461452 w 5050220"/>
                <a:gd name="connsiteY381" fmla="*/ 3641252 h 4125054"/>
                <a:gd name="connsiteX382" fmla="*/ 2461452 w 5050220"/>
                <a:gd name="connsiteY382" fmla="*/ 3641252 h 4125054"/>
                <a:gd name="connsiteX383" fmla="*/ 2478428 w 5050220"/>
                <a:gd name="connsiteY383" fmla="*/ 3692179 h 4125054"/>
                <a:gd name="connsiteX384" fmla="*/ 2478428 w 5050220"/>
                <a:gd name="connsiteY384" fmla="*/ 3675203 h 4125054"/>
                <a:gd name="connsiteX385" fmla="*/ 2512379 w 5050220"/>
                <a:gd name="connsiteY385" fmla="*/ 3675203 h 4125054"/>
                <a:gd name="connsiteX386" fmla="*/ 2537842 w 5050220"/>
                <a:gd name="connsiteY386" fmla="*/ 3717642 h 4125054"/>
                <a:gd name="connsiteX387" fmla="*/ 2614232 w 5050220"/>
                <a:gd name="connsiteY387" fmla="*/ 3709154 h 4125054"/>
                <a:gd name="connsiteX388" fmla="*/ 2622720 w 5050220"/>
                <a:gd name="connsiteY388" fmla="*/ 3768569 h 4125054"/>
                <a:gd name="connsiteX389" fmla="*/ 2580281 w 5050220"/>
                <a:gd name="connsiteY389" fmla="*/ 3777056 h 4125054"/>
                <a:gd name="connsiteX390" fmla="*/ 2563306 w 5050220"/>
                <a:gd name="connsiteY390" fmla="*/ 3811007 h 4125054"/>
                <a:gd name="connsiteX391" fmla="*/ 2945255 w 5050220"/>
                <a:gd name="connsiteY391" fmla="*/ 3505448 h 4125054"/>
                <a:gd name="connsiteX392" fmla="*/ 2928280 w 5050220"/>
                <a:gd name="connsiteY392" fmla="*/ 3539399 h 4125054"/>
                <a:gd name="connsiteX393" fmla="*/ 2885841 w 5050220"/>
                <a:gd name="connsiteY393" fmla="*/ 3539399 h 4125054"/>
                <a:gd name="connsiteX394" fmla="*/ 2902816 w 5050220"/>
                <a:gd name="connsiteY394" fmla="*/ 3539399 h 4125054"/>
                <a:gd name="connsiteX395" fmla="*/ 2894328 w 5050220"/>
                <a:gd name="connsiteY395" fmla="*/ 3564862 h 4125054"/>
                <a:gd name="connsiteX396" fmla="*/ 2877353 w 5050220"/>
                <a:gd name="connsiteY396" fmla="*/ 3547887 h 4125054"/>
                <a:gd name="connsiteX397" fmla="*/ 2860377 w 5050220"/>
                <a:gd name="connsiteY397" fmla="*/ 3581838 h 4125054"/>
                <a:gd name="connsiteX398" fmla="*/ 2834914 w 5050220"/>
                <a:gd name="connsiteY398" fmla="*/ 3556374 h 4125054"/>
                <a:gd name="connsiteX399" fmla="*/ 2809451 w 5050220"/>
                <a:gd name="connsiteY399" fmla="*/ 3581838 h 4125054"/>
                <a:gd name="connsiteX400" fmla="*/ 2809451 w 5050220"/>
                <a:gd name="connsiteY400" fmla="*/ 3598813 h 4125054"/>
                <a:gd name="connsiteX401" fmla="*/ 2783987 w 5050220"/>
                <a:gd name="connsiteY401" fmla="*/ 3607301 h 4125054"/>
                <a:gd name="connsiteX402" fmla="*/ 2750036 w 5050220"/>
                <a:gd name="connsiteY402" fmla="*/ 3590326 h 4125054"/>
                <a:gd name="connsiteX403" fmla="*/ 2724573 w 5050220"/>
                <a:gd name="connsiteY403" fmla="*/ 3556374 h 4125054"/>
                <a:gd name="connsiteX404" fmla="*/ 2707598 w 5050220"/>
                <a:gd name="connsiteY404" fmla="*/ 3556374 h 4125054"/>
                <a:gd name="connsiteX405" fmla="*/ 2707598 w 5050220"/>
                <a:gd name="connsiteY405" fmla="*/ 3590326 h 4125054"/>
                <a:gd name="connsiteX406" fmla="*/ 2631208 w 5050220"/>
                <a:gd name="connsiteY406" fmla="*/ 3615789 h 4125054"/>
                <a:gd name="connsiteX407" fmla="*/ 2605744 w 5050220"/>
                <a:gd name="connsiteY407" fmla="*/ 3658228 h 4125054"/>
                <a:gd name="connsiteX408" fmla="*/ 2529355 w 5050220"/>
                <a:gd name="connsiteY408" fmla="*/ 3615789 h 4125054"/>
                <a:gd name="connsiteX409" fmla="*/ 2486916 w 5050220"/>
                <a:gd name="connsiteY409" fmla="*/ 3658228 h 4125054"/>
                <a:gd name="connsiteX410" fmla="*/ 2461452 w 5050220"/>
                <a:gd name="connsiteY410" fmla="*/ 3641252 h 4125054"/>
                <a:gd name="connsiteX411" fmla="*/ 2639695 w 5050220"/>
                <a:gd name="connsiteY411" fmla="*/ 3233839 h 4125054"/>
                <a:gd name="connsiteX412" fmla="*/ 2605744 w 5050220"/>
                <a:gd name="connsiteY412" fmla="*/ 3208376 h 4125054"/>
                <a:gd name="connsiteX413" fmla="*/ 2571793 w 5050220"/>
                <a:gd name="connsiteY413" fmla="*/ 3242327 h 4125054"/>
                <a:gd name="connsiteX414" fmla="*/ 2571793 w 5050220"/>
                <a:gd name="connsiteY414" fmla="*/ 3259303 h 4125054"/>
                <a:gd name="connsiteX415" fmla="*/ 2639695 w 5050220"/>
                <a:gd name="connsiteY415" fmla="*/ 3293254 h 4125054"/>
                <a:gd name="connsiteX416" fmla="*/ 2631208 w 5050220"/>
                <a:gd name="connsiteY416" fmla="*/ 3318717 h 4125054"/>
                <a:gd name="connsiteX417" fmla="*/ 2537842 w 5050220"/>
                <a:gd name="connsiteY417" fmla="*/ 3327205 h 4125054"/>
                <a:gd name="connsiteX418" fmla="*/ 2724573 w 5050220"/>
                <a:gd name="connsiteY418" fmla="*/ 2249258 h 4125054"/>
                <a:gd name="connsiteX419" fmla="*/ 2733061 w 5050220"/>
                <a:gd name="connsiteY419" fmla="*/ 2274722 h 4125054"/>
                <a:gd name="connsiteX420" fmla="*/ 2775500 w 5050220"/>
                <a:gd name="connsiteY420" fmla="*/ 2283209 h 4125054"/>
                <a:gd name="connsiteX421" fmla="*/ 2809451 w 5050220"/>
                <a:gd name="connsiteY421" fmla="*/ 2317160 h 4125054"/>
                <a:gd name="connsiteX422" fmla="*/ 2817939 w 5050220"/>
                <a:gd name="connsiteY422" fmla="*/ 2308673 h 4125054"/>
                <a:gd name="connsiteX423" fmla="*/ 2860377 w 5050220"/>
                <a:gd name="connsiteY423" fmla="*/ 2334136 h 4125054"/>
                <a:gd name="connsiteX424" fmla="*/ 2860377 w 5050220"/>
                <a:gd name="connsiteY424" fmla="*/ 2452965 h 4125054"/>
                <a:gd name="connsiteX425" fmla="*/ 2843402 w 5050220"/>
                <a:gd name="connsiteY425" fmla="*/ 2469940 h 4125054"/>
                <a:gd name="connsiteX426" fmla="*/ 2783987 w 5050220"/>
                <a:gd name="connsiteY426" fmla="*/ 2461453 h 4125054"/>
                <a:gd name="connsiteX427" fmla="*/ 2767012 w 5050220"/>
                <a:gd name="connsiteY427" fmla="*/ 2478428 h 4125054"/>
                <a:gd name="connsiteX428" fmla="*/ 2783987 w 5050220"/>
                <a:gd name="connsiteY428" fmla="*/ 2495404 h 4125054"/>
                <a:gd name="connsiteX429" fmla="*/ 2767012 w 5050220"/>
                <a:gd name="connsiteY429" fmla="*/ 2512379 h 4125054"/>
                <a:gd name="connsiteX430" fmla="*/ 2665159 w 5050220"/>
                <a:gd name="connsiteY430" fmla="*/ 2486916 h 4125054"/>
                <a:gd name="connsiteX431" fmla="*/ 2665159 w 5050220"/>
                <a:gd name="connsiteY431" fmla="*/ 2520867 h 4125054"/>
                <a:gd name="connsiteX432" fmla="*/ 2639695 w 5050220"/>
                <a:gd name="connsiteY432" fmla="*/ 2546330 h 4125054"/>
                <a:gd name="connsiteX433" fmla="*/ 2673647 w 5050220"/>
                <a:gd name="connsiteY433" fmla="*/ 2580281 h 4125054"/>
                <a:gd name="connsiteX434" fmla="*/ 2656671 w 5050220"/>
                <a:gd name="connsiteY434" fmla="*/ 2580281 h 4125054"/>
                <a:gd name="connsiteX435" fmla="*/ 2665159 w 5050220"/>
                <a:gd name="connsiteY435" fmla="*/ 2597257 h 4125054"/>
                <a:gd name="connsiteX436" fmla="*/ 2648183 w 5050220"/>
                <a:gd name="connsiteY436" fmla="*/ 2614232 h 4125054"/>
                <a:gd name="connsiteX437" fmla="*/ 2665159 w 5050220"/>
                <a:gd name="connsiteY437" fmla="*/ 2656671 h 4125054"/>
                <a:gd name="connsiteX438" fmla="*/ 2648183 w 5050220"/>
                <a:gd name="connsiteY438" fmla="*/ 2673647 h 4125054"/>
                <a:gd name="connsiteX439" fmla="*/ 2648183 w 5050220"/>
                <a:gd name="connsiteY439" fmla="*/ 2656671 h 4125054"/>
                <a:gd name="connsiteX440" fmla="*/ 2614232 w 5050220"/>
                <a:gd name="connsiteY440" fmla="*/ 2656671 h 4125054"/>
                <a:gd name="connsiteX441" fmla="*/ 2580281 w 5050220"/>
                <a:gd name="connsiteY441" fmla="*/ 2690622 h 4125054"/>
                <a:gd name="connsiteX442" fmla="*/ 2605744 w 5050220"/>
                <a:gd name="connsiteY442" fmla="*/ 2716086 h 4125054"/>
                <a:gd name="connsiteX443" fmla="*/ 2597257 w 5050220"/>
                <a:gd name="connsiteY443" fmla="*/ 2741549 h 4125054"/>
                <a:gd name="connsiteX444" fmla="*/ 2554818 w 5050220"/>
                <a:gd name="connsiteY444" fmla="*/ 2741549 h 4125054"/>
                <a:gd name="connsiteX445" fmla="*/ 2851890 w 5050220"/>
                <a:gd name="connsiteY445" fmla="*/ 2826426 h 4125054"/>
                <a:gd name="connsiteX446" fmla="*/ 2783987 w 5050220"/>
                <a:gd name="connsiteY446" fmla="*/ 2826426 h 4125054"/>
                <a:gd name="connsiteX447" fmla="*/ 2741549 w 5050220"/>
                <a:gd name="connsiteY447" fmla="*/ 2783988 h 4125054"/>
                <a:gd name="connsiteX448" fmla="*/ 2724573 w 5050220"/>
                <a:gd name="connsiteY448" fmla="*/ 2800963 h 4125054"/>
                <a:gd name="connsiteX449" fmla="*/ 2707598 w 5050220"/>
                <a:gd name="connsiteY449" fmla="*/ 2783988 h 4125054"/>
                <a:gd name="connsiteX450" fmla="*/ 2716085 w 5050220"/>
                <a:gd name="connsiteY450" fmla="*/ 2775500 h 4125054"/>
                <a:gd name="connsiteX451" fmla="*/ 2682134 w 5050220"/>
                <a:gd name="connsiteY451" fmla="*/ 2758524 h 4125054"/>
                <a:gd name="connsiteX452" fmla="*/ 2648183 w 5050220"/>
                <a:gd name="connsiteY452" fmla="*/ 2775500 h 4125054"/>
                <a:gd name="connsiteX453" fmla="*/ 2588769 w 5050220"/>
                <a:gd name="connsiteY453" fmla="*/ 2750037 h 4125054"/>
                <a:gd name="connsiteX454" fmla="*/ 2571793 w 5050220"/>
                <a:gd name="connsiteY454" fmla="*/ 2767012 h 4125054"/>
                <a:gd name="connsiteX455" fmla="*/ 2554818 w 5050220"/>
                <a:gd name="connsiteY455" fmla="*/ 2741549 h 4125054"/>
                <a:gd name="connsiteX456" fmla="*/ 2919792 w 5050220"/>
                <a:gd name="connsiteY456" fmla="*/ 3242327 h 4125054"/>
                <a:gd name="connsiteX457" fmla="*/ 2902816 w 5050220"/>
                <a:gd name="connsiteY457" fmla="*/ 3276278 h 4125054"/>
                <a:gd name="connsiteX458" fmla="*/ 2877353 w 5050220"/>
                <a:gd name="connsiteY458" fmla="*/ 3267790 h 4125054"/>
                <a:gd name="connsiteX459" fmla="*/ 2877353 w 5050220"/>
                <a:gd name="connsiteY459" fmla="*/ 3250815 h 4125054"/>
                <a:gd name="connsiteX460" fmla="*/ 2851890 w 5050220"/>
                <a:gd name="connsiteY460" fmla="*/ 3242327 h 4125054"/>
                <a:gd name="connsiteX461" fmla="*/ 2851890 w 5050220"/>
                <a:gd name="connsiteY461" fmla="*/ 3216864 h 4125054"/>
                <a:gd name="connsiteX462" fmla="*/ 2834914 w 5050220"/>
                <a:gd name="connsiteY462" fmla="*/ 3216864 h 4125054"/>
                <a:gd name="connsiteX463" fmla="*/ 2826426 w 5050220"/>
                <a:gd name="connsiteY463" fmla="*/ 3174425 h 4125054"/>
                <a:gd name="connsiteX464" fmla="*/ 2792475 w 5050220"/>
                <a:gd name="connsiteY464" fmla="*/ 3182913 h 4125054"/>
                <a:gd name="connsiteX465" fmla="*/ 2750036 w 5050220"/>
                <a:gd name="connsiteY465" fmla="*/ 3157449 h 4125054"/>
                <a:gd name="connsiteX466" fmla="*/ 2741549 w 5050220"/>
                <a:gd name="connsiteY466" fmla="*/ 3199888 h 4125054"/>
                <a:gd name="connsiteX467" fmla="*/ 2724573 w 5050220"/>
                <a:gd name="connsiteY467" fmla="*/ 3208376 h 4125054"/>
                <a:gd name="connsiteX468" fmla="*/ 2724573 w 5050220"/>
                <a:gd name="connsiteY468" fmla="*/ 3191400 h 4125054"/>
                <a:gd name="connsiteX469" fmla="*/ 2707598 w 5050220"/>
                <a:gd name="connsiteY469" fmla="*/ 3191400 h 4125054"/>
                <a:gd name="connsiteX470" fmla="*/ 2673647 w 5050220"/>
                <a:gd name="connsiteY470" fmla="*/ 3242327 h 4125054"/>
                <a:gd name="connsiteX471" fmla="*/ 2648183 w 5050220"/>
                <a:gd name="connsiteY471" fmla="*/ 3199888 h 4125054"/>
                <a:gd name="connsiteX472" fmla="*/ 2656671 w 5050220"/>
                <a:gd name="connsiteY472" fmla="*/ 3225352 h 4125054"/>
                <a:gd name="connsiteX473" fmla="*/ 2639695 w 5050220"/>
                <a:gd name="connsiteY473" fmla="*/ 3233839 h 4125054"/>
                <a:gd name="connsiteX474" fmla="*/ 2639695 w 5050220"/>
                <a:gd name="connsiteY474" fmla="*/ 3233839 h 4125054"/>
                <a:gd name="connsiteX475" fmla="*/ 2622720 w 5050220"/>
                <a:gd name="connsiteY475" fmla="*/ 3191400 h 4125054"/>
                <a:gd name="connsiteX476" fmla="*/ 2580281 w 5050220"/>
                <a:gd name="connsiteY476" fmla="*/ 3182913 h 4125054"/>
                <a:gd name="connsiteX477" fmla="*/ 2580281 w 5050220"/>
                <a:gd name="connsiteY477" fmla="*/ 3148962 h 4125054"/>
                <a:gd name="connsiteX478" fmla="*/ 2546330 w 5050220"/>
                <a:gd name="connsiteY478" fmla="*/ 3148962 h 4125054"/>
                <a:gd name="connsiteX479" fmla="*/ 2554818 w 5050220"/>
                <a:gd name="connsiteY479" fmla="*/ 3140474 h 4125054"/>
                <a:gd name="connsiteX480" fmla="*/ 2537842 w 5050220"/>
                <a:gd name="connsiteY480" fmla="*/ 3123498 h 4125054"/>
                <a:gd name="connsiteX481" fmla="*/ 2580281 w 5050220"/>
                <a:gd name="connsiteY481" fmla="*/ 3081060 h 4125054"/>
                <a:gd name="connsiteX482" fmla="*/ 2580281 w 5050220"/>
                <a:gd name="connsiteY482" fmla="*/ 3064084 h 4125054"/>
                <a:gd name="connsiteX483" fmla="*/ 2563306 w 5050220"/>
                <a:gd name="connsiteY483" fmla="*/ 3055596 h 4125054"/>
                <a:gd name="connsiteX484" fmla="*/ 2588769 w 5050220"/>
                <a:gd name="connsiteY484" fmla="*/ 3030133 h 4125054"/>
                <a:gd name="connsiteX485" fmla="*/ 2605744 w 5050220"/>
                <a:gd name="connsiteY485" fmla="*/ 3030133 h 4125054"/>
                <a:gd name="connsiteX486" fmla="*/ 2622720 w 5050220"/>
                <a:gd name="connsiteY486" fmla="*/ 3047108 h 4125054"/>
                <a:gd name="connsiteX487" fmla="*/ 2665159 w 5050220"/>
                <a:gd name="connsiteY487" fmla="*/ 3038621 h 4125054"/>
                <a:gd name="connsiteX488" fmla="*/ 2682134 w 5050220"/>
                <a:gd name="connsiteY488" fmla="*/ 3072572 h 4125054"/>
                <a:gd name="connsiteX489" fmla="*/ 2707598 w 5050220"/>
                <a:gd name="connsiteY489" fmla="*/ 3064084 h 4125054"/>
                <a:gd name="connsiteX490" fmla="*/ 2750036 w 5050220"/>
                <a:gd name="connsiteY490" fmla="*/ 3004670 h 4125054"/>
                <a:gd name="connsiteX491" fmla="*/ 2741549 w 5050220"/>
                <a:gd name="connsiteY491" fmla="*/ 2987694 h 4125054"/>
                <a:gd name="connsiteX492" fmla="*/ 2775500 w 5050220"/>
                <a:gd name="connsiteY492" fmla="*/ 2970719 h 4125054"/>
                <a:gd name="connsiteX493" fmla="*/ 2783987 w 5050220"/>
                <a:gd name="connsiteY493" fmla="*/ 2979206 h 4125054"/>
                <a:gd name="connsiteX494" fmla="*/ 2800963 w 5050220"/>
                <a:gd name="connsiteY494" fmla="*/ 2962231 h 4125054"/>
                <a:gd name="connsiteX495" fmla="*/ 2800963 w 5050220"/>
                <a:gd name="connsiteY495" fmla="*/ 2928280 h 4125054"/>
                <a:gd name="connsiteX496" fmla="*/ 2817939 w 5050220"/>
                <a:gd name="connsiteY496" fmla="*/ 2919792 h 4125054"/>
                <a:gd name="connsiteX497" fmla="*/ 2817939 w 5050220"/>
                <a:gd name="connsiteY497" fmla="*/ 2902816 h 4125054"/>
                <a:gd name="connsiteX498" fmla="*/ 2851890 w 5050220"/>
                <a:gd name="connsiteY498" fmla="*/ 2885841 h 4125054"/>
                <a:gd name="connsiteX499" fmla="*/ 2851890 w 5050220"/>
                <a:gd name="connsiteY499" fmla="*/ 2868865 h 4125054"/>
                <a:gd name="connsiteX500" fmla="*/ 2826426 w 5050220"/>
                <a:gd name="connsiteY500" fmla="*/ 2860378 h 4125054"/>
                <a:gd name="connsiteX501" fmla="*/ 2826426 w 5050220"/>
                <a:gd name="connsiteY501" fmla="*/ 2843402 h 4125054"/>
                <a:gd name="connsiteX502" fmla="*/ 2843402 w 5050220"/>
                <a:gd name="connsiteY502" fmla="*/ 2843402 h 4125054"/>
                <a:gd name="connsiteX503" fmla="*/ 2834914 w 5050220"/>
                <a:gd name="connsiteY503" fmla="*/ 2826426 h 4125054"/>
                <a:gd name="connsiteX504" fmla="*/ 2851890 w 5050220"/>
                <a:gd name="connsiteY504" fmla="*/ 2826426 h 4125054"/>
                <a:gd name="connsiteX505" fmla="*/ 2724573 w 5050220"/>
                <a:gd name="connsiteY505" fmla="*/ 2249258 h 4125054"/>
                <a:gd name="connsiteX506" fmla="*/ 2741549 w 5050220"/>
                <a:gd name="connsiteY506" fmla="*/ 2172868 h 4125054"/>
                <a:gd name="connsiteX507" fmla="*/ 2767012 w 5050220"/>
                <a:gd name="connsiteY507" fmla="*/ 2155893 h 4125054"/>
                <a:gd name="connsiteX508" fmla="*/ 3098035 w 5050220"/>
                <a:gd name="connsiteY508" fmla="*/ 1969162 h 4125054"/>
                <a:gd name="connsiteX509" fmla="*/ 3106523 w 5050220"/>
                <a:gd name="connsiteY509" fmla="*/ 1943699 h 4125054"/>
                <a:gd name="connsiteX510" fmla="*/ 3089547 w 5050220"/>
                <a:gd name="connsiteY510" fmla="*/ 1943699 h 4125054"/>
                <a:gd name="connsiteX511" fmla="*/ 3055596 w 5050220"/>
                <a:gd name="connsiteY511" fmla="*/ 1977650 h 4125054"/>
                <a:gd name="connsiteX512" fmla="*/ 3021645 w 5050220"/>
                <a:gd name="connsiteY512" fmla="*/ 1960674 h 4125054"/>
                <a:gd name="connsiteX513" fmla="*/ 3004669 w 5050220"/>
                <a:gd name="connsiteY513" fmla="*/ 1960674 h 4125054"/>
                <a:gd name="connsiteX514" fmla="*/ 3013157 w 5050220"/>
                <a:gd name="connsiteY514" fmla="*/ 1969162 h 4125054"/>
                <a:gd name="connsiteX515" fmla="*/ 2996182 w 5050220"/>
                <a:gd name="connsiteY515" fmla="*/ 1986138 h 4125054"/>
                <a:gd name="connsiteX516" fmla="*/ 2979206 w 5050220"/>
                <a:gd name="connsiteY516" fmla="*/ 1977650 h 4125054"/>
                <a:gd name="connsiteX517" fmla="*/ 2987694 w 5050220"/>
                <a:gd name="connsiteY517" fmla="*/ 2003113 h 4125054"/>
                <a:gd name="connsiteX518" fmla="*/ 2970718 w 5050220"/>
                <a:gd name="connsiteY518" fmla="*/ 2003113 h 4125054"/>
                <a:gd name="connsiteX519" fmla="*/ 2962231 w 5050220"/>
                <a:gd name="connsiteY519" fmla="*/ 2028576 h 4125054"/>
                <a:gd name="connsiteX520" fmla="*/ 2902816 w 5050220"/>
                <a:gd name="connsiteY520" fmla="*/ 2079503 h 4125054"/>
                <a:gd name="connsiteX521" fmla="*/ 2902816 w 5050220"/>
                <a:gd name="connsiteY521" fmla="*/ 2138917 h 4125054"/>
                <a:gd name="connsiteX522" fmla="*/ 2894328 w 5050220"/>
                <a:gd name="connsiteY522" fmla="*/ 2147405 h 4125054"/>
                <a:gd name="connsiteX523" fmla="*/ 2877353 w 5050220"/>
                <a:gd name="connsiteY523" fmla="*/ 2130430 h 4125054"/>
                <a:gd name="connsiteX524" fmla="*/ 2877353 w 5050220"/>
                <a:gd name="connsiteY524" fmla="*/ 2181356 h 4125054"/>
                <a:gd name="connsiteX525" fmla="*/ 2809451 w 5050220"/>
                <a:gd name="connsiteY525" fmla="*/ 2181356 h 4125054"/>
                <a:gd name="connsiteX526" fmla="*/ 2783987 w 5050220"/>
                <a:gd name="connsiteY526" fmla="*/ 2155893 h 4125054"/>
                <a:gd name="connsiteX527" fmla="*/ 2767012 w 5050220"/>
                <a:gd name="connsiteY527" fmla="*/ 2155893 h 4125054"/>
                <a:gd name="connsiteX528" fmla="*/ 2851890 w 5050220"/>
                <a:gd name="connsiteY528" fmla="*/ 2826426 h 4125054"/>
                <a:gd name="connsiteX529" fmla="*/ 2877353 w 5050220"/>
                <a:gd name="connsiteY529" fmla="*/ 2834914 h 4125054"/>
                <a:gd name="connsiteX530" fmla="*/ 2919792 w 5050220"/>
                <a:gd name="connsiteY530" fmla="*/ 2877353 h 4125054"/>
                <a:gd name="connsiteX531" fmla="*/ 2953743 w 5050220"/>
                <a:gd name="connsiteY531" fmla="*/ 2877353 h 4125054"/>
                <a:gd name="connsiteX532" fmla="*/ 2953743 w 5050220"/>
                <a:gd name="connsiteY532" fmla="*/ 2877353 h 4125054"/>
                <a:gd name="connsiteX533" fmla="*/ 2970718 w 5050220"/>
                <a:gd name="connsiteY533" fmla="*/ 2877353 h 4125054"/>
                <a:gd name="connsiteX534" fmla="*/ 2962231 w 5050220"/>
                <a:gd name="connsiteY534" fmla="*/ 2885841 h 4125054"/>
                <a:gd name="connsiteX535" fmla="*/ 3004669 w 5050220"/>
                <a:gd name="connsiteY535" fmla="*/ 2911304 h 4125054"/>
                <a:gd name="connsiteX536" fmla="*/ 3004669 w 5050220"/>
                <a:gd name="connsiteY536" fmla="*/ 2979206 h 4125054"/>
                <a:gd name="connsiteX537" fmla="*/ 2979206 w 5050220"/>
                <a:gd name="connsiteY537" fmla="*/ 2970719 h 4125054"/>
                <a:gd name="connsiteX538" fmla="*/ 2936767 w 5050220"/>
                <a:gd name="connsiteY538" fmla="*/ 3013157 h 4125054"/>
                <a:gd name="connsiteX539" fmla="*/ 2911304 w 5050220"/>
                <a:gd name="connsiteY539" fmla="*/ 3013157 h 4125054"/>
                <a:gd name="connsiteX540" fmla="*/ 2911304 w 5050220"/>
                <a:gd name="connsiteY540" fmla="*/ 2996182 h 4125054"/>
                <a:gd name="connsiteX541" fmla="*/ 2894328 w 5050220"/>
                <a:gd name="connsiteY541" fmla="*/ 2996182 h 4125054"/>
                <a:gd name="connsiteX542" fmla="*/ 2877353 w 5050220"/>
                <a:gd name="connsiteY542" fmla="*/ 3013157 h 4125054"/>
                <a:gd name="connsiteX543" fmla="*/ 2868865 w 5050220"/>
                <a:gd name="connsiteY543" fmla="*/ 3004670 h 4125054"/>
                <a:gd name="connsiteX544" fmla="*/ 2834914 w 5050220"/>
                <a:gd name="connsiteY544" fmla="*/ 3021645 h 4125054"/>
                <a:gd name="connsiteX545" fmla="*/ 2851890 w 5050220"/>
                <a:gd name="connsiteY545" fmla="*/ 3038621 h 4125054"/>
                <a:gd name="connsiteX546" fmla="*/ 2851890 w 5050220"/>
                <a:gd name="connsiteY546" fmla="*/ 3089547 h 4125054"/>
                <a:gd name="connsiteX547" fmla="*/ 2834914 w 5050220"/>
                <a:gd name="connsiteY547" fmla="*/ 3089547 h 4125054"/>
                <a:gd name="connsiteX548" fmla="*/ 2851890 w 5050220"/>
                <a:gd name="connsiteY548" fmla="*/ 3106523 h 4125054"/>
                <a:gd name="connsiteX549" fmla="*/ 2851890 w 5050220"/>
                <a:gd name="connsiteY549" fmla="*/ 3089547 h 4125054"/>
                <a:gd name="connsiteX550" fmla="*/ 2868865 w 5050220"/>
                <a:gd name="connsiteY550" fmla="*/ 3089547 h 4125054"/>
                <a:gd name="connsiteX551" fmla="*/ 2894328 w 5050220"/>
                <a:gd name="connsiteY551" fmla="*/ 3140474 h 4125054"/>
                <a:gd name="connsiteX552" fmla="*/ 2885841 w 5050220"/>
                <a:gd name="connsiteY552" fmla="*/ 3148962 h 4125054"/>
                <a:gd name="connsiteX553" fmla="*/ 2894328 w 5050220"/>
                <a:gd name="connsiteY553" fmla="*/ 3140474 h 4125054"/>
                <a:gd name="connsiteX554" fmla="*/ 2919792 w 5050220"/>
                <a:gd name="connsiteY554" fmla="*/ 3165937 h 4125054"/>
                <a:gd name="connsiteX555" fmla="*/ 2919792 w 5050220"/>
                <a:gd name="connsiteY555" fmla="*/ 3165937 h 4125054"/>
                <a:gd name="connsiteX556" fmla="*/ 2919792 w 5050220"/>
                <a:gd name="connsiteY556" fmla="*/ 3242327 h 4125054"/>
                <a:gd name="connsiteX557" fmla="*/ 3369643 w 5050220"/>
                <a:gd name="connsiteY557" fmla="*/ 3174425 h 4125054"/>
                <a:gd name="connsiteX558" fmla="*/ 3344180 w 5050220"/>
                <a:gd name="connsiteY558" fmla="*/ 3165937 h 4125054"/>
                <a:gd name="connsiteX559" fmla="*/ 3352668 w 5050220"/>
                <a:gd name="connsiteY559" fmla="*/ 3123498 h 4125054"/>
                <a:gd name="connsiteX560" fmla="*/ 3335692 w 5050220"/>
                <a:gd name="connsiteY560" fmla="*/ 3098035 h 4125054"/>
                <a:gd name="connsiteX561" fmla="*/ 3293253 w 5050220"/>
                <a:gd name="connsiteY561" fmla="*/ 3131986 h 4125054"/>
                <a:gd name="connsiteX562" fmla="*/ 3276278 w 5050220"/>
                <a:gd name="connsiteY562" fmla="*/ 3131986 h 4125054"/>
                <a:gd name="connsiteX563" fmla="*/ 3276278 w 5050220"/>
                <a:gd name="connsiteY563" fmla="*/ 3098035 h 4125054"/>
                <a:gd name="connsiteX564" fmla="*/ 3259302 w 5050220"/>
                <a:gd name="connsiteY564" fmla="*/ 3098035 h 4125054"/>
                <a:gd name="connsiteX565" fmla="*/ 3259302 w 5050220"/>
                <a:gd name="connsiteY565" fmla="*/ 3115011 h 4125054"/>
                <a:gd name="connsiteX566" fmla="*/ 3250815 w 5050220"/>
                <a:gd name="connsiteY566" fmla="*/ 3106523 h 4125054"/>
                <a:gd name="connsiteX567" fmla="*/ 3216864 w 5050220"/>
                <a:gd name="connsiteY567" fmla="*/ 3123498 h 4125054"/>
                <a:gd name="connsiteX568" fmla="*/ 3182913 w 5050220"/>
                <a:gd name="connsiteY568" fmla="*/ 3089547 h 4125054"/>
                <a:gd name="connsiteX569" fmla="*/ 3123498 w 5050220"/>
                <a:gd name="connsiteY569" fmla="*/ 3081060 h 4125054"/>
                <a:gd name="connsiteX570" fmla="*/ 3081059 w 5050220"/>
                <a:gd name="connsiteY570" fmla="*/ 3055596 h 4125054"/>
                <a:gd name="connsiteX571" fmla="*/ 3038620 w 5050220"/>
                <a:gd name="connsiteY571" fmla="*/ 3064084 h 4125054"/>
                <a:gd name="connsiteX572" fmla="*/ 3055596 w 5050220"/>
                <a:gd name="connsiteY572" fmla="*/ 3098035 h 4125054"/>
                <a:gd name="connsiteX573" fmla="*/ 3047108 w 5050220"/>
                <a:gd name="connsiteY573" fmla="*/ 3106523 h 4125054"/>
                <a:gd name="connsiteX574" fmla="*/ 2979206 w 5050220"/>
                <a:gd name="connsiteY574" fmla="*/ 3098035 h 4125054"/>
                <a:gd name="connsiteX575" fmla="*/ 2945255 w 5050220"/>
                <a:gd name="connsiteY575" fmla="*/ 3115011 h 4125054"/>
                <a:gd name="connsiteX576" fmla="*/ 2919792 w 5050220"/>
                <a:gd name="connsiteY576" fmla="*/ 3165937 h 4125054"/>
                <a:gd name="connsiteX577" fmla="*/ 2945255 w 5050220"/>
                <a:gd name="connsiteY577" fmla="*/ 3505448 h 4125054"/>
                <a:gd name="connsiteX578" fmla="*/ 2945255 w 5050220"/>
                <a:gd name="connsiteY578" fmla="*/ 3488472 h 4125054"/>
                <a:gd name="connsiteX579" fmla="*/ 2919792 w 5050220"/>
                <a:gd name="connsiteY579" fmla="*/ 3479985 h 4125054"/>
                <a:gd name="connsiteX580" fmla="*/ 2936767 w 5050220"/>
                <a:gd name="connsiteY580" fmla="*/ 3446033 h 4125054"/>
                <a:gd name="connsiteX581" fmla="*/ 2928280 w 5050220"/>
                <a:gd name="connsiteY581" fmla="*/ 3437546 h 4125054"/>
                <a:gd name="connsiteX582" fmla="*/ 2945255 w 5050220"/>
                <a:gd name="connsiteY582" fmla="*/ 3420570 h 4125054"/>
                <a:gd name="connsiteX583" fmla="*/ 2936767 w 5050220"/>
                <a:gd name="connsiteY583" fmla="*/ 3412082 h 4125054"/>
                <a:gd name="connsiteX584" fmla="*/ 2953743 w 5050220"/>
                <a:gd name="connsiteY584" fmla="*/ 3403595 h 4125054"/>
                <a:gd name="connsiteX585" fmla="*/ 2936767 w 5050220"/>
                <a:gd name="connsiteY585" fmla="*/ 3386619 h 4125054"/>
                <a:gd name="connsiteX586" fmla="*/ 2902816 w 5050220"/>
                <a:gd name="connsiteY586" fmla="*/ 3386619 h 4125054"/>
                <a:gd name="connsiteX587" fmla="*/ 2885841 w 5050220"/>
                <a:gd name="connsiteY587" fmla="*/ 3403595 h 4125054"/>
                <a:gd name="connsiteX588" fmla="*/ 2877353 w 5050220"/>
                <a:gd name="connsiteY588" fmla="*/ 3395107 h 4125054"/>
                <a:gd name="connsiteX589" fmla="*/ 2945255 w 5050220"/>
                <a:gd name="connsiteY589" fmla="*/ 3335693 h 4125054"/>
                <a:gd name="connsiteX590" fmla="*/ 2928280 w 5050220"/>
                <a:gd name="connsiteY590" fmla="*/ 3318717 h 4125054"/>
                <a:gd name="connsiteX591" fmla="*/ 2936767 w 5050220"/>
                <a:gd name="connsiteY591" fmla="*/ 3259303 h 4125054"/>
                <a:gd name="connsiteX592" fmla="*/ 2919792 w 5050220"/>
                <a:gd name="connsiteY592" fmla="*/ 3259303 h 4125054"/>
                <a:gd name="connsiteX593" fmla="*/ 2919792 w 5050220"/>
                <a:gd name="connsiteY593" fmla="*/ 3242327 h 4125054"/>
                <a:gd name="connsiteX594" fmla="*/ 3191400 w 5050220"/>
                <a:gd name="connsiteY594" fmla="*/ 3641252 h 4125054"/>
                <a:gd name="connsiteX595" fmla="*/ 3157449 w 5050220"/>
                <a:gd name="connsiteY595" fmla="*/ 3641252 h 4125054"/>
                <a:gd name="connsiteX596" fmla="*/ 3140474 w 5050220"/>
                <a:gd name="connsiteY596" fmla="*/ 3658228 h 4125054"/>
                <a:gd name="connsiteX597" fmla="*/ 3123498 w 5050220"/>
                <a:gd name="connsiteY597" fmla="*/ 3598813 h 4125054"/>
                <a:gd name="connsiteX598" fmla="*/ 3089547 w 5050220"/>
                <a:gd name="connsiteY598" fmla="*/ 3624277 h 4125054"/>
                <a:gd name="connsiteX599" fmla="*/ 3081059 w 5050220"/>
                <a:gd name="connsiteY599" fmla="*/ 3615789 h 4125054"/>
                <a:gd name="connsiteX600" fmla="*/ 3140474 w 5050220"/>
                <a:gd name="connsiteY600" fmla="*/ 3522423 h 4125054"/>
                <a:gd name="connsiteX601" fmla="*/ 3106523 w 5050220"/>
                <a:gd name="connsiteY601" fmla="*/ 3513936 h 4125054"/>
                <a:gd name="connsiteX602" fmla="*/ 3115010 w 5050220"/>
                <a:gd name="connsiteY602" fmla="*/ 3488472 h 4125054"/>
                <a:gd name="connsiteX603" fmla="*/ 3098035 w 5050220"/>
                <a:gd name="connsiteY603" fmla="*/ 3471497 h 4125054"/>
                <a:gd name="connsiteX604" fmla="*/ 3047108 w 5050220"/>
                <a:gd name="connsiteY604" fmla="*/ 3471497 h 4125054"/>
                <a:gd name="connsiteX605" fmla="*/ 3047108 w 5050220"/>
                <a:gd name="connsiteY605" fmla="*/ 3488472 h 4125054"/>
                <a:gd name="connsiteX606" fmla="*/ 3021645 w 5050220"/>
                <a:gd name="connsiteY606" fmla="*/ 3513936 h 4125054"/>
                <a:gd name="connsiteX607" fmla="*/ 2996182 w 5050220"/>
                <a:gd name="connsiteY607" fmla="*/ 3505448 h 4125054"/>
                <a:gd name="connsiteX608" fmla="*/ 2996182 w 5050220"/>
                <a:gd name="connsiteY608" fmla="*/ 3488472 h 4125054"/>
                <a:gd name="connsiteX609" fmla="*/ 2970718 w 5050220"/>
                <a:gd name="connsiteY609" fmla="*/ 3513936 h 4125054"/>
                <a:gd name="connsiteX610" fmla="*/ 2979206 w 5050220"/>
                <a:gd name="connsiteY610" fmla="*/ 3522423 h 4125054"/>
                <a:gd name="connsiteX611" fmla="*/ 2945255 w 5050220"/>
                <a:gd name="connsiteY611" fmla="*/ 3505448 h 4125054"/>
                <a:gd name="connsiteX612" fmla="*/ 3089547 w 5050220"/>
                <a:gd name="connsiteY612" fmla="*/ 2699110 h 4125054"/>
                <a:gd name="connsiteX613" fmla="*/ 3064084 w 5050220"/>
                <a:gd name="connsiteY613" fmla="*/ 2724573 h 4125054"/>
                <a:gd name="connsiteX614" fmla="*/ 3047108 w 5050220"/>
                <a:gd name="connsiteY614" fmla="*/ 2707598 h 4125054"/>
                <a:gd name="connsiteX615" fmla="*/ 3021645 w 5050220"/>
                <a:gd name="connsiteY615" fmla="*/ 2716086 h 4125054"/>
                <a:gd name="connsiteX616" fmla="*/ 2953743 w 5050220"/>
                <a:gd name="connsiteY616" fmla="*/ 2699110 h 4125054"/>
                <a:gd name="connsiteX617" fmla="*/ 2936767 w 5050220"/>
                <a:gd name="connsiteY617" fmla="*/ 2716086 h 4125054"/>
                <a:gd name="connsiteX618" fmla="*/ 2970718 w 5050220"/>
                <a:gd name="connsiteY618" fmla="*/ 2724573 h 4125054"/>
                <a:gd name="connsiteX619" fmla="*/ 2970718 w 5050220"/>
                <a:gd name="connsiteY619" fmla="*/ 2741549 h 4125054"/>
                <a:gd name="connsiteX620" fmla="*/ 2987694 w 5050220"/>
                <a:gd name="connsiteY620" fmla="*/ 2741549 h 4125054"/>
                <a:gd name="connsiteX621" fmla="*/ 3013157 w 5050220"/>
                <a:gd name="connsiteY621" fmla="*/ 2767012 h 4125054"/>
                <a:gd name="connsiteX622" fmla="*/ 2996182 w 5050220"/>
                <a:gd name="connsiteY622" fmla="*/ 2783988 h 4125054"/>
                <a:gd name="connsiteX623" fmla="*/ 2953743 w 5050220"/>
                <a:gd name="connsiteY623" fmla="*/ 2775500 h 4125054"/>
                <a:gd name="connsiteX624" fmla="*/ 2953743 w 5050220"/>
                <a:gd name="connsiteY624" fmla="*/ 2877353 h 4125054"/>
                <a:gd name="connsiteX625" fmla="*/ 2970718 w 5050220"/>
                <a:gd name="connsiteY625" fmla="*/ 3989251 h 4125054"/>
                <a:gd name="connsiteX626" fmla="*/ 2962231 w 5050220"/>
                <a:gd name="connsiteY626" fmla="*/ 3989251 h 4125054"/>
                <a:gd name="connsiteX627" fmla="*/ 2970718 w 5050220"/>
                <a:gd name="connsiteY627" fmla="*/ 3989251 h 4125054"/>
                <a:gd name="connsiteX628" fmla="*/ 2987694 w 5050220"/>
                <a:gd name="connsiteY628" fmla="*/ 3946812 h 4125054"/>
                <a:gd name="connsiteX629" fmla="*/ 3030133 w 5050220"/>
                <a:gd name="connsiteY629" fmla="*/ 3938324 h 4125054"/>
                <a:gd name="connsiteX630" fmla="*/ 3021645 w 5050220"/>
                <a:gd name="connsiteY630" fmla="*/ 3912861 h 4125054"/>
                <a:gd name="connsiteX631" fmla="*/ 3064084 w 5050220"/>
                <a:gd name="connsiteY631" fmla="*/ 3904373 h 4125054"/>
                <a:gd name="connsiteX632" fmla="*/ 3064084 w 5050220"/>
                <a:gd name="connsiteY632" fmla="*/ 3870422 h 4125054"/>
                <a:gd name="connsiteX633" fmla="*/ 3123498 w 5050220"/>
                <a:gd name="connsiteY633" fmla="*/ 3844959 h 4125054"/>
                <a:gd name="connsiteX634" fmla="*/ 3123498 w 5050220"/>
                <a:gd name="connsiteY634" fmla="*/ 3777056 h 4125054"/>
                <a:gd name="connsiteX635" fmla="*/ 3174425 w 5050220"/>
                <a:gd name="connsiteY635" fmla="*/ 3726130 h 4125054"/>
                <a:gd name="connsiteX636" fmla="*/ 3191400 w 5050220"/>
                <a:gd name="connsiteY636" fmla="*/ 3692179 h 4125054"/>
                <a:gd name="connsiteX637" fmla="*/ 3174425 w 5050220"/>
                <a:gd name="connsiteY637" fmla="*/ 3658228 h 4125054"/>
                <a:gd name="connsiteX638" fmla="*/ 3191400 w 5050220"/>
                <a:gd name="connsiteY638" fmla="*/ 3641252 h 4125054"/>
                <a:gd name="connsiteX639" fmla="*/ 2979206 w 5050220"/>
                <a:gd name="connsiteY639" fmla="*/ 4125055 h 4125054"/>
                <a:gd name="connsiteX640" fmla="*/ 2996182 w 5050220"/>
                <a:gd name="connsiteY640" fmla="*/ 4125055 h 4125054"/>
                <a:gd name="connsiteX641" fmla="*/ 3004669 w 5050220"/>
                <a:gd name="connsiteY641" fmla="*/ 4125055 h 4125054"/>
                <a:gd name="connsiteX642" fmla="*/ 3030133 w 5050220"/>
                <a:gd name="connsiteY642" fmla="*/ 4116567 h 4125054"/>
                <a:gd name="connsiteX643" fmla="*/ 3030133 w 5050220"/>
                <a:gd name="connsiteY643" fmla="*/ 2546330 h 4125054"/>
                <a:gd name="connsiteX644" fmla="*/ 3013157 w 5050220"/>
                <a:gd name="connsiteY644" fmla="*/ 2537842 h 4125054"/>
                <a:gd name="connsiteX645" fmla="*/ 3013157 w 5050220"/>
                <a:gd name="connsiteY645" fmla="*/ 2503891 h 4125054"/>
                <a:gd name="connsiteX646" fmla="*/ 3055596 w 5050220"/>
                <a:gd name="connsiteY646" fmla="*/ 2427501 h 4125054"/>
                <a:gd name="connsiteX647" fmla="*/ 3038620 w 5050220"/>
                <a:gd name="connsiteY647" fmla="*/ 2393550 h 4125054"/>
                <a:gd name="connsiteX648" fmla="*/ 3030133 w 5050220"/>
                <a:gd name="connsiteY648" fmla="*/ 2266234 h 4125054"/>
                <a:gd name="connsiteX649" fmla="*/ 3072572 w 5050220"/>
                <a:gd name="connsiteY649" fmla="*/ 2189844 h 4125054"/>
                <a:gd name="connsiteX650" fmla="*/ 3038620 w 5050220"/>
                <a:gd name="connsiteY650" fmla="*/ 2138917 h 4125054"/>
                <a:gd name="connsiteX651" fmla="*/ 3038620 w 5050220"/>
                <a:gd name="connsiteY651" fmla="*/ 2113454 h 4125054"/>
                <a:gd name="connsiteX652" fmla="*/ 3081059 w 5050220"/>
                <a:gd name="connsiteY652" fmla="*/ 2071015 h 4125054"/>
                <a:gd name="connsiteX653" fmla="*/ 3089547 w 5050220"/>
                <a:gd name="connsiteY653" fmla="*/ 2011601 h 4125054"/>
                <a:gd name="connsiteX654" fmla="*/ 3115010 w 5050220"/>
                <a:gd name="connsiteY654" fmla="*/ 1977650 h 4125054"/>
                <a:gd name="connsiteX655" fmla="*/ 3098035 w 5050220"/>
                <a:gd name="connsiteY655" fmla="*/ 1969162 h 4125054"/>
                <a:gd name="connsiteX656" fmla="*/ 3030133 w 5050220"/>
                <a:gd name="connsiteY656" fmla="*/ 2546330 h 4125054"/>
                <a:gd name="connsiteX657" fmla="*/ 3030133 w 5050220"/>
                <a:gd name="connsiteY657" fmla="*/ 2580281 h 4125054"/>
                <a:gd name="connsiteX658" fmla="*/ 3055596 w 5050220"/>
                <a:gd name="connsiteY658" fmla="*/ 2605745 h 4125054"/>
                <a:gd name="connsiteX659" fmla="*/ 3047108 w 5050220"/>
                <a:gd name="connsiteY659" fmla="*/ 2631208 h 4125054"/>
                <a:gd name="connsiteX660" fmla="*/ 3072572 w 5050220"/>
                <a:gd name="connsiteY660" fmla="*/ 2639696 h 4125054"/>
                <a:gd name="connsiteX661" fmla="*/ 3089547 w 5050220"/>
                <a:gd name="connsiteY661" fmla="*/ 2699110 h 4125054"/>
                <a:gd name="connsiteX662" fmla="*/ 3030133 w 5050220"/>
                <a:gd name="connsiteY662" fmla="*/ 2546330 h 4125054"/>
                <a:gd name="connsiteX663" fmla="*/ 3140474 w 5050220"/>
                <a:gd name="connsiteY663" fmla="*/ 2520867 h 4125054"/>
                <a:gd name="connsiteX664" fmla="*/ 3174425 w 5050220"/>
                <a:gd name="connsiteY664" fmla="*/ 2486916 h 4125054"/>
                <a:gd name="connsiteX665" fmla="*/ 3191400 w 5050220"/>
                <a:gd name="connsiteY665" fmla="*/ 2486916 h 4125054"/>
                <a:gd name="connsiteX666" fmla="*/ 3191400 w 5050220"/>
                <a:gd name="connsiteY666" fmla="*/ 2469940 h 4125054"/>
                <a:gd name="connsiteX667" fmla="*/ 3250815 w 5050220"/>
                <a:gd name="connsiteY667" fmla="*/ 2478428 h 4125054"/>
                <a:gd name="connsiteX668" fmla="*/ 3318717 w 5050220"/>
                <a:gd name="connsiteY668" fmla="*/ 2444477 h 4125054"/>
                <a:gd name="connsiteX669" fmla="*/ 3344180 w 5050220"/>
                <a:gd name="connsiteY669" fmla="*/ 2419014 h 4125054"/>
                <a:gd name="connsiteX670" fmla="*/ 3335692 w 5050220"/>
                <a:gd name="connsiteY670" fmla="*/ 2410526 h 4125054"/>
                <a:gd name="connsiteX671" fmla="*/ 3352668 w 5050220"/>
                <a:gd name="connsiteY671" fmla="*/ 2376575 h 4125054"/>
                <a:gd name="connsiteX672" fmla="*/ 3352668 w 5050220"/>
                <a:gd name="connsiteY672" fmla="*/ 2334136 h 4125054"/>
                <a:gd name="connsiteX673" fmla="*/ 3038620 w 5050220"/>
                <a:gd name="connsiteY673" fmla="*/ 4116567 h 4125054"/>
                <a:gd name="connsiteX674" fmla="*/ 3047108 w 5050220"/>
                <a:gd name="connsiteY674" fmla="*/ 4108079 h 4125054"/>
                <a:gd name="connsiteX675" fmla="*/ 3513935 w 5050220"/>
                <a:gd name="connsiteY675" fmla="*/ 2911304 h 4125054"/>
                <a:gd name="connsiteX676" fmla="*/ 3505448 w 5050220"/>
                <a:gd name="connsiteY676" fmla="*/ 2919792 h 4125054"/>
                <a:gd name="connsiteX677" fmla="*/ 3496960 w 5050220"/>
                <a:gd name="connsiteY677" fmla="*/ 2894329 h 4125054"/>
                <a:gd name="connsiteX678" fmla="*/ 3463009 w 5050220"/>
                <a:gd name="connsiteY678" fmla="*/ 2911304 h 4125054"/>
                <a:gd name="connsiteX679" fmla="*/ 3429058 w 5050220"/>
                <a:gd name="connsiteY679" fmla="*/ 2894329 h 4125054"/>
                <a:gd name="connsiteX680" fmla="*/ 3429058 w 5050220"/>
                <a:gd name="connsiteY680" fmla="*/ 2868865 h 4125054"/>
                <a:gd name="connsiteX681" fmla="*/ 3403594 w 5050220"/>
                <a:gd name="connsiteY681" fmla="*/ 2877353 h 4125054"/>
                <a:gd name="connsiteX682" fmla="*/ 3395107 w 5050220"/>
                <a:gd name="connsiteY682" fmla="*/ 2860378 h 4125054"/>
                <a:gd name="connsiteX683" fmla="*/ 3378131 w 5050220"/>
                <a:gd name="connsiteY683" fmla="*/ 2877353 h 4125054"/>
                <a:gd name="connsiteX684" fmla="*/ 3378131 w 5050220"/>
                <a:gd name="connsiteY684" fmla="*/ 2860378 h 4125054"/>
                <a:gd name="connsiteX685" fmla="*/ 3352668 w 5050220"/>
                <a:gd name="connsiteY685" fmla="*/ 2851890 h 4125054"/>
                <a:gd name="connsiteX686" fmla="*/ 3352668 w 5050220"/>
                <a:gd name="connsiteY686" fmla="*/ 2800963 h 4125054"/>
                <a:gd name="connsiteX687" fmla="*/ 3318717 w 5050220"/>
                <a:gd name="connsiteY687" fmla="*/ 2817939 h 4125054"/>
                <a:gd name="connsiteX688" fmla="*/ 3301741 w 5050220"/>
                <a:gd name="connsiteY688" fmla="*/ 2800963 h 4125054"/>
                <a:gd name="connsiteX689" fmla="*/ 3208376 w 5050220"/>
                <a:gd name="connsiteY689" fmla="*/ 2809451 h 4125054"/>
                <a:gd name="connsiteX690" fmla="*/ 3182913 w 5050220"/>
                <a:gd name="connsiteY690" fmla="*/ 2783988 h 4125054"/>
                <a:gd name="connsiteX691" fmla="*/ 3174425 w 5050220"/>
                <a:gd name="connsiteY691" fmla="*/ 2792475 h 4125054"/>
                <a:gd name="connsiteX692" fmla="*/ 3140474 w 5050220"/>
                <a:gd name="connsiteY692" fmla="*/ 2775500 h 4125054"/>
                <a:gd name="connsiteX693" fmla="*/ 3089547 w 5050220"/>
                <a:gd name="connsiteY693" fmla="*/ 2699110 h 4125054"/>
                <a:gd name="connsiteX694" fmla="*/ 3089547 w 5050220"/>
                <a:gd name="connsiteY694" fmla="*/ 2707598 h 4125054"/>
                <a:gd name="connsiteX695" fmla="*/ 3089547 w 5050220"/>
                <a:gd name="connsiteY695" fmla="*/ 2707598 h 4125054"/>
                <a:gd name="connsiteX696" fmla="*/ 3395107 w 5050220"/>
                <a:gd name="connsiteY696" fmla="*/ 1799407 h 4125054"/>
                <a:gd name="connsiteX697" fmla="*/ 3386619 w 5050220"/>
                <a:gd name="connsiteY697" fmla="*/ 1824870 h 4125054"/>
                <a:gd name="connsiteX698" fmla="*/ 3344180 w 5050220"/>
                <a:gd name="connsiteY698" fmla="*/ 1833358 h 4125054"/>
                <a:gd name="connsiteX699" fmla="*/ 3327205 w 5050220"/>
                <a:gd name="connsiteY699" fmla="*/ 1850333 h 4125054"/>
                <a:gd name="connsiteX700" fmla="*/ 3310229 w 5050220"/>
                <a:gd name="connsiteY700" fmla="*/ 1850333 h 4125054"/>
                <a:gd name="connsiteX701" fmla="*/ 3310229 w 5050220"/>
                <a:gd name="connsiteY701" fmla="*/ 1833358 h 4125054"/>
                <a:gd name="connsiteX702" fmla="*/ 3284766 w 5050220"/>
                <a:gd name="connsiteY702" fmla="*/ 1841845 h 4125054"/>
                <a:gd name="connsiteX703" fmla="*/ 3267790 w 5050220"/>
                <a:gd name="connsiteY703" fmla="*/ 1867309 h 4125054"/>
                <a:gd name="connsiteX704" fmla="*/ 3233839 w 5050220"/>
                <a:gd name="connsiteY704" fmla="*/ 1850333 h 4125054"/>
                <a:gd name="connsiteX705" fmla="*/ 3191400 w 5050220"/>
                <a:gd name="connsiteY705" fmla="*/ 1892772 h 4125054"/>
                <a:gd name="connsiteX706" fmla="*/ 3165937 w 5050220"/>
                <a:gd name="connsiteY706" fmla="*/ 1943699 h 4125054"/>
                <a:gd name="connsiteX707" fmla="*/ 3140474 w 5050220"/>
                <a:gd name="connsiteY707" fmla="*/ 1935211 h 4125054"/>
                <a:gd name="connsiteX708" fmla="*/ 3098035 w 5050220"/>
                <a:gd name="connsiteY708" fmla="*/ 1969162 h 4125054"/>
                <a:gd name="connsiteX709" fmla="*/ 3191400 w 5050220"/>
                <a:gd name="connsiteY709" fmla="*/ 3641252 h 4125054"/>
                <a:gd name="connsiteX710" fmla="*/ 3199888 w 5050220"/>
                <a:gd name="connsiteY710" fmla="*/ 3598813 h 4125054"/>
                <a:gd name="connsiteX711" fmla="*/ 3250815 w 5050220"/>
                <a:gd name="connsiteY711" fmla="*/ 3598813 h 4125054"/>
                <a:gd name="connsiteX712" fmla="*/ 3250815 w 5050220"/>
                <a:gd name="connsiteY712" fmla="*/ 3615789 h 4125054"/>
                <a:gd name="connsiteX713" fmla="*/ 3276278 w 5050220"/>
                <a:gd name="connsiteY713" fmla="*/ 3624277 h 4125054"/>
                <a:gd name="connsiteX714" fmla="*/ 3284766 w 5050220"/>
                <a:gd name="connsiteY714" fmla="*/ 3590326 h 4125054"/>
                <a:gd name="connsiteX715" fmla="*/ 3267790 w 5050220"/>
                <a:gd name="connsiteY715" fmla="*/ 3590326 h 4125054"/>
                <a:gd name="connsiteX716" fmla="*/ 3293253 w 5050220"/>
                <a:gd name="connsiteY716" fmla="*/ 3564862 h 4125054"/>
                <a:gd name="connsiteX717" fmla="*/ 3327205 w 5050220"/>
                <a:gd name="connsiteY717" fmla="*/ 3581838 h 4125054"/>
                <a:gd name="connsiteX718" fmla="*/ 3369643 w 5050220"/>
                <a:gd name="connsiteY718" fmla="*/ 3573350 h 4125054"/>
                <a:gd name="connsiteX719" fmla="*/ 3522423 w 5050220"/>
                <a:gd name="connsiteY719" fmla="*/ 2359599 h 4125054"/>
                <a:gd name="connsiteX720" fmla="*/ 3488472 w 5050220"/>
                <a:gd name="connsiteY720" fmla="*/ 2359599 h 4125054"/>
                <a:gd name="connsiteX721" fmla="*/ 3471497 w 5050220"/>
                <a:gd name="connsiteY721" fmla="*/ 2376575 h 4125054"/>
                <a:gd name="connsiteX722" fmla="*/ 3454521 w 5050220"/>
                <a:gd name="connsiteY722" fmla="*/ 2359599 h 4125054"/>
                <a:gd name="connsiteX723" fmla="*/ 3352668 w 5050220"/>
                <a:gd name="connsiteY723" fmla="*/ 2334136 h 4125054"/>
                <a:gd name="connsiteX724" fmla="*/ 3352668 w 5050220"/>
                <a:gd name="connsiteY724" fmla="*/ 2334136 h 4125054"/>
                <a:gd name="connsiteX725" fmla="*/ 3327205 w 5050220"/>
                <a:gd name="connsiteY725" fmla="*/ 2300185 h 4125054"/>
                <a:gd name="connsiteX726" fmla="*/ 3361156 w 5050220"/>
                <a:gd name="connsiteY726" fmla="*/ 2266234 h 4125054"/>
                <a:gd name="connsiteX727" fmla="*/ 3352668 w 5050220"/>
                <a:gd name="connsiteY727" fmla="*/ 2240771 h 4125054"/>
                <a:gd name="connsiteX728" fmla="*/ 3395107 w 5050220"/>
                <a:gd name="connsiteY728" fmla="*/ 2181356 h 4125054"/>
                <a:gd name="connsiteX729" fmla="*/ 3352668 w 5050220"/>
                <a:gd name="connsiteY729" fmla="*/ 2113454 h 4125054"/>
                <a:gd name="connsiteX730" fmla="*/ 3335692 w 5050220"/>
                <a:gd name="connsiteY730" fmla="*/ 2113454 h 4125054"/>
                <a:gd name="connsiteX731" fmla="*/ 3335692 w 5050220"/>
                <a:gd name="connsiteY731" fmla="*/ 2079503 h 4125054"/>
                <a:gd name="connsiteX732" fmla="*/ 3361156 w 5050220"/>
                <a:gd name="connsiteY732" fmla="*/ 2045552 h 4125054"/>
                <a:gd name="connsiteX733" fmla="*/ 3352668 w 5050220"/>
                <a:gd name="connsiteY733" fmla="*/ 2020089 h 4125054"/>
                <a:gd name="connsiteX734" fmla="*/ 3378131 w 5050220"/>
                <a:gd name="connsiteY734" fmla="*/ 1994625 h 4125054"/>
                <a:gd name="connsiteX735" fmla="*/ 3395107 w 5050220"/>
                <a:gd name="connsiteY735" fmla="*/ 2011601 h 4125054"/>
                <a:gd name="connsiteX736" fmla="*/ 3437546 w 5050220"/>
                <a:gd name="connsiteY736" fmla="*/ 1943699 h 4125054"/>
                <a:gd name="connsiteX737" fmla="*/ 3412082 w 5050220"/>
                <a:gd name="connsiteY737" fmla="*/ 1909748 h 4125054"/>
                <a:gd name="connsiteX738" fmla="*/ 3395107 w 5050220"/>
                <a:gd name="connsiteY738" fmla="*/ 1909748 h 4125054"/>
                <a:gd name="connsiteX739" fmla="*/ 3403594 w 5050220"/>
                <a:gd name="connsiteY739" fmla="*/ 1901260 h 4125054"/>
                <a:gd name="connsiteX740" fmla="*/ 3369643 w 5050220"/>
                <a:gd name="connsiteY740" fmla="*/ 1884284 h 4125054"/>
                <a:gd name="connsiteX741" fmla="*/ 3429058 w 5050220"/>
                <a:gd name="connsiteY741" fmla="*/ 1850333 h 4125054"/>
                <a:gd name="connsiteX742" fmla="*/ 3403594 w 5050220"/>
                <a:gd name="connsiteY742" fmla="*/ 1833358 h 4125054"/>
                <a:gd name="connsiteX743" fmla="*/ 3395107 w 5050220"/>
                <a:gd name="connsiteY743" fmla="*/ 1799407 h 4125054"/>
                <a:gd name="connsiteX744" fmla="*/ 3581838 w 5050220"/>
                <a:gd name="connsiteY744" fmla="*/ 3089547 h 4125054"/>
                <a:gd name="connsiteX745" fmla="*/ 3564862 w 5050220"/>
                <a:gd name="connsiteY745" fmla="*/ 3106523 h 4125054"/>
                <a:gd name="connsiteX746" fmla="*/ 3522423 w 5050220"/>
                <a:gd name="connsiteY746" fmla="*/ 3089547 h 4125054"/>
                <a:gd name="connsiteX747" fmla="*/ 3505448 w 5050220"/>
                <a:gd name="connsiteY747" fmla="*/ 3115011 h 4125054"/>
                <a:gd name="connsiteX748" fmla="*/ 3496960 w 5050220"/>
                <a:gd name="connsiteY748" fmla="*/ 3106523 h 4125054"/>
                <a:gd name="connsiteX749" fmla="*/ 3471497 w 5050220"/>
                <a:gd name="connsiteY749" fmla="*/ 3131986 h 4125054"/>
                <a:gd name="connsiteX750" fmla="*/ 3463009 w 5050220"/>
                <a:gd name="connsiteY750" fmla="*/ 3123498 h 4125054"/>
                <a:gd name="connsiteX751" fmla="*/ 3463009 w 5050220"/>
                <a:gd name="connsiteY751" fmla="*/ 3140474 h 4125054"/>
                <a:gd name="connsiteX752" fmla="*/ 3412082 w 5050220"/>
                <a:gd name="connsiteY752" fmla="*/ 3140474 h 4125054"/>
                <a:gd name="connsiteX753" fmla="*/ 3369643 w 5050220"/>
                <a:gd name="connsiteY753" fmla="*/ 3174425 h 4125054"/>
                <a:gd name="connsiteX754" fmla="*/ 3369643 w 5050220"/>
                <a:gd name="connsiteY754" fmla="*/ 3573350 h 4125054"/>
                <a:gd name="connsiteX755" fmla="*/ 3378131 w 5050220"/>
                <a:gd name="connsiteY755" fmla="*/ 3513936 h 4125054"/>
                <a:gd name="connsiteX756" fmla="*/ 3386619 w 5050220"/>
                <a:gd name="connsiteY756" fmla="*/ 3496960 h 4125054"/>
                <a:gd name="connsiteX757" fmla="*/ 3403594 w 5050220"/>
                <a:gd name="connsiteY757" fmla="*/ 3496960 h 4125054"/>
                <a:gd name="connsiteX758" fmla="*/ 3378131 w 5050220"/>
                <a:gd name="connsiteY758" fmla="*/ 3488472 h 4125054"/>
                <a:gd name="connsiteX759" fmla="*/ 3386619 w 5050220"/>
                <a:gd name="connsiteY759" fmla="*/ 3446033 h 4125054"/>
                <a:gd name="connsiteX760" fmla="*/ 3361156 w 5050220"/>
                <a:gd name="connsiteY760" fmla="*/ 3437546 h 4125054"/>
                <a:gd name="connsiteX761" fmla="*/ 3369643 w 5050220"/>
                <a:gd name="connsiteY761" fmla="*/ 3361156 h 4125054"/>
                <a:gd name="connsiteX762" fmla="*/ 3344180 w 5050220"/>
                <a:gd name="connsiteY762" fmla="*/ 3369644 h 4125054"/>
                <a:gd name="connsiteX763" fmla="*/ 3335692 w 5050220"/>
                <a:gd name="connsiteY763" fmla="*/ 3344180 h 4125054"/>
                <a:gd name="connsiteX764" fmla="*/ 3361156 w 5050220"/>
                <a:gd name="connsiteY764" fmla="*/ 3293254 h 4125054"/>
                <a:gd name="connsiteX765" fmla="*/ 3378131 w 5050220"/>
                <a:gd name="connsiteY765" fmla="*/ 3293254 h 4125054"/>
                <a:gd name="connsiteX766" fmla="*/ 3378131 w 5050220"/>
                <a:gd name="connsiteY766" fmla="*/ 3276278 h 4125054"/>
                <a:gd name="connsiteX767" fmla="*/ 3403594 w 5050220"/>
                <a:gd name="connsiteY767" fmla="*/ 3250815 h 4125054"/>
                <a:gd name="connsiteX768" fmla="*/ 3386619 w 5050220"/>
                <a:gd name="connsiteY768" fmla="*/ 3233839 h 4125054"/>
                <a:gd name="connsiteX769" fmla="*/ 3395107 w 5050220"/>
                <a:gd name="connsiteY769" fmla="*/ 3208376 h 4125054"/>
                <a:gd name="connsiteX770" fmla="*/ 3369643 w 5050220"/>
                <a:gd name="connsiteY770" fmla="*/ 3174425 h 4125054"/>
                <a:gd name="connsiteX771" fmla="*/ 3369643 w 5050220"/>
                <a:gd name="connsiteY771" fmla="*/ 3573350 h 4125054"/>
                <a:gd name="connsiteX772" fmla="*/ 3378131 w 5050220"/>
                <a:gd name="connsiteY772" fmla="*/ 3564862 h 4125054"/>
                <a:gd name="connsiteX773" fmla="*/ 3378131 w 5050220"/>
                <a:gd name="connsiteY773" fmla="*/ 3590326 h 4125054"/>
                <a:gd name="connsiteX774" fmla="*/ 3429058 w 5050220"/>
                <a:gd name="connsiteY774" fmla="*/ 3573350 h 4125054"/>
                <a:gd name="connsiteX775" fmla="*/ 3446033 w 5050220"/>
                <a:gd name="connsiteY775" fmla="*/ 3590326 h 4125054"/>
                <a:gd name="connsiteX776" fmla="*/ 3446033 w 5050220"/>
                <a:gd name="connsiteY776" fmla="*/ 3607301 h 4125054"/>
                <a:gd name="connsiteX777" fmla="*/ 3412082 w 5050220"/>
                <a:gd name="connsiteY777" fmla="*/ 3624277 h 4125054"/>
                <a:gd name="connsiteX778" fmla="*/ 3420570 w 5050220"/>
                <a:gd name="connsiteY778" fmla="*/ 3632764 h 4125054"/>
                <a:gd name="connsiteX779" fmla="*/ 3403594 w 5050220"/>
                <a:gd name="connsiteY779" fmla="*/ 3649740 h 4125054"/>
                <a:gd name="connsiteX780" fmla="*/ 3420570 w 5050220"/>
                <a:gd name="connsiteY780" fmla="*/ 3666715 h 4125054"/>
                <a:gd name="connsiteX781" fmla="*/ 3496960 w 5050220"/>
                <a:gd name="connsiteY781" fmla="*/ 3641252 h 4125054"/>
                <a:gd name="connsiteX782" fmla="*/ 3556374 w 5050220"/>
                <a:gd name="connsiteY782" fmla="*/ 3666715 h 4125054"/>
                <a:gd name="connsiteX783" fmla="*/ 3547886 w 5050220"/>
                <a:gd name="connsiteY783" fmla="*/ 3632764 h 4125054"/>
                <a:gd name="connsiteX784" fmla="*/ 3564862 w 5050220"/>
                <a:gd name="connsiteY784" fmla="*/ 3624277 h 4125054"/>
                <a:gd name="connsiteX785" fmla="*/ 3887397 w 5050220"/>
                <a:gd name="connsiteY785" fmla="*/ 1723017 h 4125054"/>
                <a:gd name="connsiteX786" fmla="*/ 3802519 w 5050220"/>
                <a:gd name="connsiteY786" fmla="*/ 1723017 h 4125054"/>
                <a:gd name="connsiteX787" fmla="*/ 3777056 w 5050220"/>
                <a:gd name="connsiteY787" fmla="*/ 1672090 h 4125054"/>
                <a:gd name="connsiteX788" fmla="*/ 3777056 w 5050220"/>
                <a:gd name="connsiteY788" fmla="*/ 1655115 h 4125054"/>
                <a:gd name="connsiteX789" fmla="*/ 3794032 w 5050220"/>
                <a:gd name="connsiteY789" fmla="*/ 1655115 h 4125054"/>
                <a:gd name="connsiteX790" fmla="*/ 3794032 w 5050220"/>
                <a:gd name="connsiteY790" fmla="*/ 1621164 h 4125054"/>
                <a:gd name="connsiteX791" fmla="*/ 3785544 w 5050220"/>
                <a:gd name="connsiteY791" fmla="*/ 1629651 h 4125054"/>
                <a:gd name="connsiteX792" fmla="*/ 3760081 w 5050220"/>
                <a:gd name="connsiteY792" fmla="*/ 1604188 h 4125054"/>
                <a:gd name="connsiteX793" fmla="*/ 3768568 w 5050220"/>
                <a:gd name="connsiteY793" fmla="*/ 1578725 h 4125054"/>
                <a:gd name="connsiteX794" fmla="*/ 3743105 w 5050220"/>
                <a:gd name="connsiteY794" fmla="*/ 1553261 h 4125054"/>
                <a:gd name="connsiteX795" fmla="*/ 3709154 w 5050220"/>
                <a:gd name="connsiteY795" fmla="*/ 1553261 h 4125054"/>
                <a:gd name="connsiteX796" fmla="*/ 3709154 w 5050220"/>
                <a:gd name="connsiteY796" fmla="*/ 1570237 h 4125054"/>
                <a:gd name="connsiteX797" fmla="*/ 3675203 w 5050220"/>
                <a:gd name="connsiteY797" fmla="*/ 1570237 h 4125054"/>
                <a:gd name="connsiteX798" fmla="*/ 3658227 w 5050220"/>
                <a:gd name="connsiteY798" fmla="*/ 1587212 h 4125054"/>
                <a:gd name="connsiteX799" fmla="*/ 3649740 w 5050220"/>
                <a:gd name="connsiteY799" fmla="*/ 1638139 h 4125054"/>
                <a:gd name="connsiteX800" fmla="*/ 3624276 w 5050220"/>
                <a:gd name="connsiteY800" fmla="*/ 1646627 h 4125054"/>
                <a:gd name="connsiteX801" fmla="*/ 3607301 w 5050220"/>
                <a:gd name="connsiteY801" fmla="*/ 1629651 h 4125054"/>
                <a:gd name="connsiteX802" fmla="*/ 3573350 w 5050220"/>
                <a:gd name="connsiteY802" fmla="*/ 1663602 h 4125054"/>
                <a:gd name="connsiteX803" fmla="*/ 3564862 w 5050220"/>
                <a:gd name="connsiteY803" fmla="*/ 1638139 h 4125054"/>
                <a:gd name="connsiteX804" fmla="*/ 3530911 w 5050220"/>
                <a:gd name="connsiteY804" fmla="*/ 1655115 h 4125054"/>
                <a:gd name="connsiteX805" fmla="*/ 3505448 w 5050220"/>
                <a:gd name="connsiteY805" fmla="*/ 1680578 h 4125054"/>
                <a:gd name="connsiteX806" fmla="*/ 3513935 w 5050220"/>
                <a:gd name="connsiteY806" fmla="*/ 1689066 h 4125054"/>
                <a:gd name="connsiteX807" fmla="*/ 3463009 w 5050220"/>
                <a:gd name="connsiteY807" fmla="*/ 1689066 h 4125054"/>
                <a:gd name="connsiteX808" fmla="*/ 3463009 w 5050220"/>
                <a:gd name="connsiteY808" fmla="*/ 1621164 h 4125054"/>
                <a:gd name="connsiteX809" fmla="*/ 3429058 w 5050220"/>
                <a:gd name="connsiteY809" fmla="*/ 1612676 h 4125054"/>
                <a:gd name="connsiteX810" fmla="*/ 3429058 w 5050220"/>
                <a:gd name="connsiteY810" fmla="*/ 1629651 h 4125054"/>
                <a:gd name="connsiteX811" fmla="*/ 3395107 w 5050220"/>
                <a:gd name="connsiteY811" fmla="*/ 1663602 h 4125054"/>
                <a:gd name="connsiteX812" fmla="*/ 3403594 w 5050220"/>
                <a:gd name="connsiteY812" fmla="*/ 1689066 h 4125054"/>
                <a:gd name="connsiteX813" fmla="*/ 3369643 w 5050220"/>
                <a:gd name="connsiteY813" fmla="*/ 1706041 h 4125054"/>
                <a:gd name="connsiteX814" fmla="*/ 3378131 w 5050220"/>
                <a:gd name="connsiteY814" fmla="*/ 1731505 h 4125054"/>
                <a:gd name="connsiteX815" fmla="*/ 3361156 w 5050220"/>
                <a:gd name="connsiteY815" fmla="*/ 1748480 h 4125054"/>
                <a:gd name="connsiteX816" fmla="*/ 3395107 w 5050220"/>
                <a:gd name="connsiteY816" fmla="*/ 1799407 h 4125054"/>
                <a:gd name="connsiteX817" fmla="*/ 3590325 w 5050220"/>
                <a:gd name="connsiteY817" fmla="*/ 2546330 h 4125054"/>
                <a:gd name="connsiteX818" fmla="*/ 3590325 w 5050220"/>
                <a:gd name="connsiteY818" fmla="*/ 2563306 h 4125054"/>
                <a:gd name="connsiteX819" fmla="*/ 3615789 w 5050220"/>
                <a:gd name="connsiteY819" fmla="*/ 2588769 h 4125054"/>
                <a:gd name="connsiteX820" fmla="*/ 3624276 w 5050220"/>
                <a:gd name="connsiteY820" fmla="*/ 2580281 h 4125054"/>
                <a:gd name="connsiteX821" fmla="*/ 3632764 w 5050220"/>
                <a:gd name="connsiteY821" fmla="*/ 2622720 h 4125054"/>
                <a:gd name="connsiteX822" fmla="*/ 3590325 w 5050220"/>
                <a:gd name="connsiteY822" fmla="*/ 2648183 h 4125054"/>
                <a:gd name="connsiteX823" fmla="*/ 3573350 w 5050220"/>
                <a:gd name="connsiteY823" fmla="*/ 2614232 h 4125054"/>
                <a:gd name="connsiteX824" fmla="*/ 3547886 w 5050220"/>
                <a:gd name="connsiteY824" fmla="*/ 2605745 h 4125054"/>
                <a:gd name="connsiteX825" fmla="*/ 3530911 w 5050220"/>
                <a:gd name="connsiteY825" fmla="*/ 2622720 h 4125054"/>
                <a:gd name="connsiteX826" fmla="*/ 3539399 w 5050220"/>
                <a:gd name="connsiteY826" fmla="*/ 2665159 h 4125054"/>
                <a:gd name="connsiteX827" fmla="*/ 3505448 w 5050220"/>
                <a:gd name="connsiteY827" fmla="*/ 2682134 h 4125054"/>
                <a:gd name="connsiteX828" fmla="*/ 3505448 w 5050220"/>
                <a:gd name="connsiteY828" fmla="*/ 2716086 h 4125054"/>
                <a:gd name="connsiteX829" fmla="*/ 3463009 w 5050220"/>
                <a:gd name="connsiteY829" fmla="*/ 2724573 h 4125054"/>
                <a:gd name="connsiteX830" fmla="*/ 3505448 w 5050220"/>
                <a:gd name="connsiteY830" fmla="*/ 2783988 h 4125054"/>
                <a:gd name="connsiteX831" fmla="*/ 3539399 w 5050220"/>
                <a:gd name="connsiteY831" fmla="*/ 2800963 h 4125054"/>
                <a:gd name="connsiteX832" fmla="*/ 3556374 w 5050220"/>
                <a:gd name="connsiteY832" fmla="*/ 2783988 h 4125054"/>
                <a:gd name="connsiteX833" fmla="*/ 3564862 w 5050220"/>
                <a:gd name="connsiteY833" fmla="*/ 2792475 h 4125054"/>
                <a:gd name="connsiteX834" fmla="*/ 3564862 w 5050220"/>
                <a:gd name="connsiteY834" fmla="*/ 2860378 h 4125054"/>
                <a:gd name="connsiteX835" fmla="*/ 3547886 w 5050220"/>
                <a:gd name="connsiteY835" fmla="*/ 2877353 h 4125054"/>
                <a:gd name="connsiteX836" fmla="*/ 3539399 w 5050220"/>
                <a:gd name="connsiteY836" fmla="*/ 2868865 h 4125054"/>
                <a:gd name="connsiteX837" fmla="*/ 3513935 w 5050220"/>
                <a:gd name="connsiteY837" fmla="*/ 2894329 h 4125054"/>
                <a:gd name="connsiteX838" fmla="*/ 3513935 w 5050220"/>
                <a:gd name="connsiteY838" fmla="*/ 2911304 h 4125054"/>
                <a:gd name="connsiteX839" fmla="*/ 3581838 w 5050220"/>
                <a:gd name="connsiteY839" fmla="*/ 3089547 h 4125054"/>
                <a:gd name="connsiteX840" fmla="*/ 3581838 w 5050220"/>
                <a:gd name="connsiteY840" fmla="*/ 3055596 h 4125054"/>
                <a:gd name="connsiteX841" fmla="*/ 3547886 w 5050220"/>
                <a:gd name="connsiteY841" fmla="*/ 2996182 h 4125054"/>
                <a:gd name="connsiteX842" fmla="*/ 3573350 w 5050220"/>
                <a:gd name="connsiteY842" fmla="*/ 2962231 h 4125054"/>
                <a:gd name="connsiteX843" fmla="*/ 3513935 w 5050220"/>
                <a:gd name="connsiteY843" fmla="*/ 2911304 h 4125054"/>
                <a:gd name="connsiteX844" fmla="*/ 3751593 w 5050220"/>
                <a:gd name="connsiteY844" fmla="*/ 2104966 h 4125054"/>
                <a:gd name="connsiteX845" fmla="*/ 3743105 w 5050220"/>
                <a:gd name="connsiteY845" fmla="*/ 2130430 h 4125054"/>
                <a:gd name="connsiteX846" fmla="*/ 3726130 w 5050220"/>
                <a:gd name="connsiteY846" fmla="*/ 2130430 h 4125054"/>
                <a:gd name="connsiteX847" fmla="*/ 3709154 w 5050220"/>
                <a:gd name="connsiteY847" fmla="*/ 2155893 h 4125054"/>
                <a:gd name="connsiteX848" fmla="*/ 3641252 w 5050220"/>
                <a:gd name="connsiteY848" fmla="*/ 2164381 h 4125054"/>
                <a:gd name="connsiteX849" fmla="*/ 3615789 w 5050220"/>
                <a:gd name="connsiteY849" fmla="*/ 2198332 h 4125054"/>
                <a:gd name="connsiteX850" fmla="*/ 3607301 w 5050220"/>
                <a:gd name="connsiteY850" fmla="*/ 2189844 h 4125054"/>
                <a:gd name="connsiteX851" fmla="*/ 3590325 w 5050220"/>
                <a:gd name="connsiteY851" fmla="*/ 2206820 h 4125054"/>
                <a:gd name="connsiteX852" fmla="*/ 3598813 w 5050220"/>
                <a:gd name="connsiteY852" fmla="*/ 2215307 h 4125054"/>
                <a:gd name="connsiteX853" fmla="*/ 3581838 w 5050220"/>
                <a:gd name="connsiteY853" fmla="*/ 2215307 h 4125054"/>
                <a:gd name="connsiteX854" fmla="*/ 3556374 w 5050220"/>
                <a:gd name="connsiteY854" fmla="*/ 2240771 h 4125054"/>
                <a:gd name="connsiteX855" fmla="*/ 3564862 w 5050220"/>
                <a:gd name="connsiteY855" fmla="*/ 2249258 h 4125054"/>
                <a:gd name="connsiteX856" fmla="*/ 3505448 w 5050220"/>
                <a:gd name="connsiteY856" fmla="*/ 2308673 h 4125054"/>
                <a:gd name="connsiteX857" fmla="*/ 3522423 w 5050220"/>
                <a:gd name="connsiteY857" fmla="*/ 2359599 h 4125054"/>
                <a:gd name="connsiteX858" fmla="*/ 3590325 w 5050220"/>
                <a:gd name="connsiteY858" fmla="*/ 2546330 h 4125054"/>
                <a:gd name="connsiteX859" fmla="*/ 3522423 w 5050220"/>
                <a:gd name="connsiteY859" fmla="*/ 2546330 h 4125054"/>
                <a:gd name="connsiteX860" fmla="*/ 3522423 w 5050220"/>
                <a:gd name="connsiteY860" fmla="*/ 2529355 h 4125054"/>
                <a:gd name="connsiteX861" fmla="*/ 3505448 w 5050220"/>
                <a:gd name="connsiteY861" fmla="*/ 2512379 h 4125054"/>
                <a:gd name="connsiteX862" fmla="*/ 3496960 w 5050220"/>
                <a:gd name="connsiteY862" fmla="*/ 2520867 h 4125054"/>
                <a:gd name="connsiteX863" fmla="*/ 3488472 w 5050220"/>
                <a:gd name="connsiteY863" fmla="*/ 2495404 h 4125054"/>
                <a:gd name="connsiteX864" fmla="*/ 3454521 w 5050220"/>
                <a:gd name="connsiteY864" fmla="*/ 2495404 h 4125054"/>
                <a:gd name="connsiteX865" fmla="*/ 3471497 w 5050220"/>
                <a:gd name="connsiteY865" fmla="*/ 2461453 h 4125054"/>
                <a:gd name="connsiteX866" fmla="*/ 3488472 w 5050220"/>
                <a:gd name="connsiteY866" fmla="*/ 2444477 h 4125054"/>
                <a:gd name="connsiteX867" fmla="*/ 3496960 w 5050220"/>
                <a:gd name="connsiteY867" fmla="*/ 2452965 h 4125054"/>
                <a:gd name="connsiteX868" fmla="*/ 3513935 w 5050220"/>
                <a:gd name="connsiteY868" fmla="*/ 2419014 h 4125054"/>
                <a:gd name="connsiteX869" fmla="*/ 3539399 w 5050220"/>
                <a:gd name="connsiteY869" fmla="*/ 2410526 h 4125054"/>
                <a:gd name="connsiteX870" fmla="*/ 3581838 w 5050220"/>
                <a:gd name="connsiteY870" fmla="*/ 2368087 h 4125054"/>
                <a:gd name="connsiteX871" fmla="*/ 3513935 w 5050220"/>
                <a:gd name="connsiteY871" fmla="*/ 2402038 h 4125054"/>
                <a:gd name="connsiteX872" fmla="*/ 3505448 w 5050220"/>
                <a:gd name="connsiteY872" fmla="*/ 2385063 h 4125054"/>
                <a:gd name="connsiteX873" fmla="*/ 3522423 w 5050220"/>
                <a:gd name="connsiteY873" fmla="*/ 2359599 h 4125054"/>
                <a:gd name="connsiteX874" fmla="*/ 3564862 w 5050220"/>
                <a:gd name="connsiteY874" fmla="*/ 3624277 h 4125054"/>
                <a:gd name="connsiteX875" fmla="*/ 3556374 w 5050220"/>
                <a:gd name="connsiteY875" fmla="*/ 3598813 h 4125054"/>
                <a:gd name="connsiteX876" fmla="*/ 3573350 w 5050220"/>
                <a:gd name="connsiteY876" fmla="*/ 3581838 h 4125054"/>
                <a:gd name="connsiteX877" fmla="*/ 3573350 w 5050220"/>
                <a:gd name="connsiteY877" fmla="*/ 3547887 h 4125054"/>
                <a:gd name="connsiteX878" fmla="*/ 3590325 w 5050220"/>
                <a:gd name="connsiteY878" fmla="*/ 3530911 h 4125054"/>
                <a:gd name="connsiteX879" fmla="*/ 3581838 w 5050220"/>
                <a:gd name="connsiteY879" fmla="*/ 3522423 h 4125054"/>
                <a:gd name="connsiteX880" fmla="*/ 3598813 w 5050220"/>
                <a:gd name="connsiteY880" fmla="*/ 3522423 h 4125054"/>
                <a:gd name="connsiteX881" fmla="*/ 3615789 w 5050220"/>
                <a:gd name="connsiteY881" fmla="*/ 3505448 h 4125054"/>
                <a:gd name="connsiteX882" fmla="*/ 3607301 w 5050220"/>
                <a:gd name="connsiteY882" fmla="*/ 3479985 h 4125054"/>
                <a:gd name="connsiteX883" fmla="*/ 3624276 w 5050220"/>
                <a:gd name="connsiteY883" fmla="*/ 3463009 h 4125054"/>
                <a:gd name="connsiteX884" fmla="*/ 3632764 w 5050220"/>
                <a:gd name="connsiteY884" fmla="*/ 3471497 h 4125054"/>
                <a:gd name="connsiteX885" fmla="*/ 3624276 w 5050220"/>
                <a:gd name="connsiteY885" fmla="*/ 3412082 h 4125054"/>
                <a:gd name="connsiteX886" fmla="*/ 3683691 w 5050220"/>
                <a:gd name="connsiteY886" fmla="*/ 3378131 h 4125054"/>
                <a:gd name="connsiteX887" fmla="*/ 3683691 w 5050220"/>
                <a:gd name="connsiteY887" fmla="*/ 3344180 h 4125054"/>
                <a:gd name="connsiteX888" fmla="*/ 3666715 w 5050220"/>
                <a:gd name="connsiteY888" fmla="*/ 3344180 h 4125054"/>
                <a:gd name="connsiteX889" fmla="*/ 3666715 w 5050220"/>
                <a:gd name="connsiteY889" fmla="*/ 3327205 h 4125054"/>
                <a:gd name="connsiteX890" fmla="*/ 3675203 w 5050220"/>
                <a:gd name="connsiteY890" fmla="*/ 3335693 h 4125054"/>
                <a:gd name="connsiteX891" fmla="*/ 3717642 w 5050220"/>
                <a:gd name="connsiteY891" fmla="*/ 3293254 h 4125054"/>
                <a:gd name="connsiteX892" fmla="*/ 3743105 w 5050220"/>
                <a:gd name="connsiteY892" fmla="*/ 3318717 h 4125054"/>
                <a:gd name="connsiteX893" fmla="*/ 3743105 w 5050220"/>
                <a:gd name="connsiteY893" fmla="*/ 3301741 h 4125054"/>
                <a:gd name="connsiteX894" fmla="*/ 3794032 w 5050220"/>
                <a:gd name="connsiteY894" fmla="*/ 3284766 h 4125054"/>
                <a:gd name="connsiteX895" fmla="*/ 3802519 w 5050220"/>
                <a:gd name="connsiteY895" fmla="*/ 3259303 h 4125054"/>
                <a:gd name="connsiteX896" fmla="*/ 3683691 w 5050220"/>
                <a:gd name="connsiteY896" fmla="*/ 3768569 h 4125054"/>
                <a:gd name="connsiteX897" fmla="*/ 3658227 w 5050220"/>
                <a:gd name="connsiteY897" fmla="*/ 3709154 h 4125054"/>
                <a:gd name="connsiteX898" fmla="*/ 3658227 w 5050220"/>
                <a:gd name="connsiteY898" fmla="*/ 3675203 h 4125054"/>
                <a:gd name="connsiteX899" fmla="*/ 3641252 w 5050220"/>
                <a:gd name="connsiteY899" fmla="*/ 3658228 h 4125054"/>
                <a:gd name="connsiteX900" fmla="*/ 3649740 w 5050220"/>
                <a:gd name="connsiteY900" fmla="*/ 3649740 h 4125054"/>
                <a:gd name="connsiteX901" fmla="*/ 3624276 w 5050220"/>
                <a:gd name="connsiteY901" fmla="*/ 3658228 h 4125054"/>
                <a:gd name="connsiteX902" fmla="*/ 3607301 w 5050220"/>
                <a:gd name="connsiteY902" fmla="*/ 3641252 h 4125054"/>
                <a:gd name="connsiteX903" fmla="*/ 3615789 w 5050220"/>
                <a:gd name="connsiteY903" fmla="*/ 3632764 h 4125054"/>
                <a:gd name="connsiteX904" fmla="*/ 3590325 w 5050220"/>
                <a:gd name="connsiteY904" fmla="*/ 3641252 h 4125054"/>
                <a:gd name="connsiteX905" fmla="*/ 3598813 w 5050220"/>
                <a:gd name="connsiteY905" fmla="*/ 3632764 h 4125054"/>
                <a:gd name="connsiteX906" fmla="*/ 3564862 w 5050220"/>
                <a:gd name="connsiteY906" fmla="*/ 3624277 h 4125054"/>
                <a:gd name="connsiteX907" fmla="*/ 3785544 w 5050220"/>
                <a:gd name="connsiteY907" fmla="*/ 3140474 h 4125054"/>
                <a:gd name="connsiteX908" fmla="*/ 3768568 w 5050220"/>
                <a:gd name="connsiteY908" fmla="*/ 3123498 h 4125054"/>
                <a:gd name="connsiteX909" fmla="*/ 3734617 w 5050220"/>
                <a:gd name="connsiteY909" fmla="*/ 3123498 h 4125054"/>
                <a:gd name="connsiteX910" fmla="*/ 3692178 w 5050220"/>
                <a:gd name="connsiteY910" fmla="*/ 3081060 h 4125054"/>
                <a:gd name="connsiteX911" fmla="*/ 3675203 w 5050220"/>
                <a:gd name="connsiteY911" fmla="*/ 3098035 h 4125054"/>
                <a:gd name="connsiteX912" fmla="*/ 3683691 w 5050220"/>
                <a:gd name="connsiteY912" fmla="*/ 3106523 h 4125054"/>
                <a:gd name="connsiteX913" fmla="*/ 3649740 w 5050220"/>
                <a:gd name="connsiteY913" fmla="*/ 3123498 h 4125054"/>
                <a:gd name="connsiteX914" fmla="*/ 3632764 w 5050220"/>
                <a:gd name="connsiteY914" fmla="*/ 3106523 h 4125054"/>
                <a:gd name="connsiteX915" fmla="*/ 3658227 w 5050220"/>
                <a:gd name="connsiteY915" fmla="*/ 3081060 h 4125054"/>
                <a:gd name="connsiteX916" fmla="*/ 3641252 w 5050220"/>
                <a:gd name="connsiteY916" fmla="*/ 3064084 h 4125054"/>
                <a:gd name="connsiteX917" fmla="*/ 3598813 w 5050220"/>
                <a:gd name="connsiteY917" fmla="*/ 3098035 h 4125054"/>
                <a:gd name="connsiteX918" fmla="*/ 3581838 w 5050220"/>
                <a:gd name="connsiteY918" fmla="*/ 3089547 h 4125054"/>
                <a:gd name="connsiteX919" fmla="*/ 3607301 w 5050220"/>
                <a:gd name="connsiteY919" fmla="*/ 2537842 h 4125054"/>
                <a:gd name="connsiteX920" fmla="*/ 3590325 w 5050220"/>
                <a:gd name="connsiteY920" fmla="*/ 2546330 h 4125054"/>
                <a:gd name="connsiteX921" fmla="*/ 3887397 w 5050220"/>
                <a:gd name="connsiteY921" fmla="*/ 2495404 h 4125054"/>
                <a:gd name="connsiteX922" fmla="*/ 3853446 w 5050220"/>
                <a:gd name="connsiteY922" fmla="*/ 2495404 h 4125054"/>
                <a:gd name="connsiteX923" fmla="*/ 3844958 w 5050220"/>
                <a:gd name="connsiteY923" fmla="*/ 2520867 h 4125054"/>
                <a:gd name="connsiteX924" fmla="*/ 3827983 w 5050220"/>
                <a:gd name="connsiteY924" fmla="*/ 2537842 h 4125054"/>
                <a:gd name="connsiteX925" fmla="*/ 3819495 w 5050220"/>
                <a:gd name="connsiteY925" fmla="*/ 2529355 h 4125054"/>
                <a:gd name="connsiteX926" fmla="*/ 3794032 w 5050220"/>
                <a:gd name="connsiteY926" fmla="*/ 2571793 h 4125054"/>
                <a:gd name="connsiteX927" fmla="*/ 3777056 w 5050220"/>
                <a:gd name="connsiteY927" fmla="*/ 2571793 h 4125054"/>
                <a:gd name="connsiteX928" fmla="*/ 3777056 w 5050220"/>
                <a:gd name="connsiteY928" fmla="*/ 2537842 h 4125054"/>
                <a:gd name="connsiteX929" fmla="*/ 3743105 w 5050220"/>
                <a:gd name="connsiteY929" fmla="*/ 2537842 h 4125054"/>
                <a:gd name="connsiteX930" fmla="*/ 3743105 w 5050220"/>
                <a:gd name="connsiteY930" fmla="*/ 2554818 h 4125054"/>
                <a:gd name="connsiteX931" fmla="*/ 3717642 w 5050220"/>
                <a:gd name="connsiteY931" fmla="*/ 2563306 h 4125054"/>
                <a:gd name="connsiteX932" fmla="*/ 3700666 w 5050220"/>
                <a:gd name="connsiteY932" fmla="*/ 2546330 h 4125054"/>
                <a:gd name="connsiteX933" fmla="*/ 3683691 w 5050220"/>
                <a:gd name="connsiteY933" fmla="*/ 2563306 h 4125054"/>
                <a:gd name="connsiteX934" fmla="*/ 3658227 w 5050220"/>
                <a:gd name="connsiteY934" fmla="*/ 2503891 h 4125054"/>
                <a:gd name="connsiteX935" fmla="*/ 3615789 w 5050220"/>
                <a:gd name="connsiteY935" fmla="*/ 2512379 h 4125054"/>
                <a:gd name="connsiteX936" fmla="*/ 3607301 w 5050220"/>
                <a:gd name="connsiteY936" fmla="*/ 2537842 h 4125054"/>
                <a:gd name="connsiteX937" fmla="*/ 3921348 w 5050220"/>
                <a:gd name="connsiteY937" fmla="*/ 2945255 h 4125054"/>
                <a:gd name="connsiteX938" fmla="*/ 3887397 w 5050220"/>
                <a:gd name="connsiteY938" fmla="*/ 2928280 h 4125054"/>
                <a:gd name="connsiteX939" fmla="*/ 3844958 w 5050220"/>
                <a:gd name="connsiteY939" fmla="*/ 2936767 h 4125054"/>
                <a:gd name="connsiteX940" fmla="*/ 3836471 w 5050220"/>
                <a:gd name="connsiteY940" fmla="*/ 2928280 h 4125054"/>
                <a:gd name="connsiteX941" fmla="*/ 3853446 w 5050220"/>
                <a:gd name="connsiteY941" fmla="*/ 2902816 h 4125054"/>
                <a:gd name="connsiteX942" fmla="*/ 3819495 w 5050220"/>
                <a:gd name="connsiteY942" fmla="*/ 2868865 h 4125054"/>
                <a:gd name="connsiteX943" fmla="*/ 3811007 w 5050220"/>
                <a:gd name="connsiteY943" fmla="*/ 2877353 h 4125054"/>
                <a:gd name="connsiteX944" fmla="*/ 3802519 w 5050220"/>
                <a:gd name="connsiteY944" fmla="*/ 2851890 h 4125054"/>
                <a:gd name="connsiteX945" fmla="*/ 3802519 w 5050220"/>
                <a:gd name="connsiteY945" fmla="*/ 2834914 h 4125054"/>
                <a:gd name="connsiteX946" fmla="*/ 3827983 w 5050220"/>
                <a:gd name="connsiteY946" fmla="*/ 2826426 h 4125054"/>
                <a:gd name="connsiteX947" fmla="*/ 3836471 w 5050220"/>
                <a:gd name="connsiteY947" fmla="*/ 2800963 h 4125054"/>
                <a:gd name="connsiteX948" fmla="*/ 3819495 w 5050220"/>
                <a:gd name="connsiteY948" fmla="*/ 2783988 h 4125054"/>
                <a:gd name="connsiteX949" fmla="*/ 3827983 w 5050220"/>
                <a:gd name="connsiteY949" fmla="*/ 2775500 h 4125054"/>
                <a:gd name="connsiteX950" fmla="*/ 3870422 w 5050220"/>
                <a:gd name="connsiteY950" fmla="*/ 2792475 h 4125054"/>
                <a:gd name="connsiteX951" fmla="*/ 3878909 w 5050220"/>
                <a:gd name="connsiteY951" fmla="*/ 2750037 h 4125054"/>
                <a:gd name="connsiteX952" fmla="*/ 3853446 w 5050220"/>
                <a:gd name="connsiteY952" fmla="*/ 2733061 h 4125054"/>
                <a:gd name="connsiteX953" fmla="*/ 3836471 w 5050220"/>
                <a:gd name="connsiteY953" fmla="*/ 2767012 h 4125054"/>
                <a:gd name="connsiteX954" fmla="*/ 3802519 w 5050220"/>
                <a:gd name="connsiteY954" fmla="*/ 2767012 h 4125054"/>
                <a:gd name="connsiteX955" fmla="*/ 3785544 w 5050220"/>
                <a:gd name="connsiteY955" fmla="*/ 2750037 h 4125054"/>
                <a:gd name="connsiteX956" fmla="*/ 3785544 w 5050220"/>
                <a:gd name="connsiteY956" fmla="*/ 2716086 h 4125054"/>
                <a:gd name="connsiteX957" fmla="*/ 3760081 w 5050220"/>
                <a:gd name="connsiteY957" fmla="*/ 2707598 h 4125054"/>
                <a:gd name="connsiteX958" fmla="*/ 3785544 w 5050220"/>
                <a:gd name="connsiteY958" fmla="*/ 2648183 h 4125054"/>
                <a:gd name="connsiteX959" fmla="*/ 3734617 w 5050220"/>
                <a:gd name="connsiteY959" fmla="*/ 2648183 h 4125054"/>
                <a:gd name="connsiteX960" fmla="*/ 3734617 w 5050220"/>
                <a:gd name="connsiteY960" fmla="*/ 2614232 h 4125054"/>
                <a:gd name="connsiteX961" fmla="*/ 3683691 w 5050220"/>
                <a:gd name="connsiteY961" fmla="*/ 2605745 h 4125054"/>
                <a:gd name="connsiteX962" fmla="*/ 3649740 w 5050220"/>
                <a:gd name="connsiteY962" fmla="*/ 2563306 h 4125054"/>
                <a:gd name="connsiteX963" fmla="*/ 3632764 w 5050220"/>
                <a:gd name="connsiteY963" fmla="*/ 2563306 h 4125054"/>
                <a:gd name="connsiteX964" fmla="*/ 3607301 w 5050220"/>
                <a:gd name="connsiteY964" fmla="*/ 2537842 h 4125054"/>
                <a:gd name="connsiteX965" fmla="*/ 3709154 w 5050220"/>
                <a:gd name="connsiteY965" fmla="*/ 1858821 h 4125054"/>
                <a:gd name="connsiteX966" fmla="*/ 3692178 w 5050220"/>
                <a:gd name="connsiteY966" fmla="*/ 1841845 h 4125054"/>
                <a:gd name="connsiteX967" fmla="*/ 3709154 w 5050220"/>
                <a:gd name="connsiteY967" fmla="*/ 1807894 h 4125054"/>
                <a:gd name="connsiteX968" fmla="*/ 3666715 w 5050220"/>
                <a:gd name="connsiteY968" fmla="*/ 1799407 h 4125054"/>
                <a:gd name="connsiteX969" fmla="*/ 3641252 w 5050220"/>
                <a:gd name="connsiteY969" fmla="*/ 1773943 h 4125054"/>
                <a:gd name="connsiteX970" fmla="*/ 3641252 w 5050220"/>
                <a:gd name="connsiteY970" fmla="*/ 1756968 h 4125054"/>
                <a:gd name="connsiteX971" fmla="*/ 3607301 w 5050220"/>
                <a:gd name="connsiteY971" fmla="*/ 1773943 h 4125054"/>
                <a:gd name="connsiteX972" fmla="*/ 3615789 w 5050220"/>
                <a:gd name="connsiteY972" fmla="*/ 1790919 h 4125054"/>
                <a:gd name="connsiteX973" fmla="*/ 3547886 w 5050220"/>
                <a:gd name="connsiteY973" fmla="*/ 1824870 h 4125054"/>
                <a:gd name="connsiteX974" fmla="*/ 3564862 w 5050220"/>
                <a:gd name="connsiteY974" fmla="*/ 1867309 h 4125054"/>
                <a:gd name="connsiteX975" fmla="*/ 3513935 w 5050220"/>
                <a:gd name="connsiteY975" fmla="*/ 1892772 h 4125054"/>
                <a:gd name="connsiteX976" fmla="*/ 3530911 w 5050220"/>
                <a:gd name="connsiteY976" fmla="*/ 1909748 h 4125054"/>
                <a:gd name="connsiteX977" fmla="*/ 3522423 w 5050220"/>
                <a:gd name="connsiteY977" fmla="*/ 1935211 h 4125054"/>
                <a:gd name="connsiteX978" fmla="*/ 3556374 w 5050220"/>
                <a:gd name="connsiteY978" fmla="*/ 1952186 h 4125054"/>
                <a:gd name="connsiteX979" fmla="*/ 3598813 w 5050220"/>
                <a:gd name="connsiteY979" fmla="*/ 1943699 h 4125054"/>
                <a:gd name="connsiteX980" fmla="*/ 3598813 w 5050220"/>
                <a:gd name="connsiteY980" fmla="*/ 1960674 h 4125054"/>
                <a:gd name="connsiteX981" fmla="*/ 3615789 w 5050220"/>
                <a:gd name="connsiteY981" fmla="*/ 1960674 h 4125054"/>
                <a:gd name="connsiteX982" fmla="*/ 3607301 w 5050220"/>
                <a:gd name="connsiteY982" fmla="*/ 1952186 h 4125054"/>
                <a:gd name="connsiteX983" fmla="*/ 3624276 w 5050220"/>
                <a:gd name="connsiteY983" fmla="*/ 1935211 h 4125054"/>
                <a:gd name="connsiteX984" fmla="*/ 3649740 w 5050220"/>
                <a:gd name="connsiteY984" fmla="*/ 1935211 h 4125054"/>
                <a:gd name="connsiteX985" fmla="*/ 3726130 w 5050220"/>
                <a:gd name="connsiteY985" fmla="*/ 2062527 h 4125054"/>
                <a:gd name="connsiteX986" fmla="*/ 3700666 w 5050220"/>
                <a:gd name="connsiteY986" fmla="*/ 2071015 h 4125054"/>
                <a:gd name="connsiteX987" fmla="*/ 3641252 w 5050220"/>
                <a:gd name="connsiteY987" fmla="*/ 2045552 h 4125054"/>
                <a:gd name="connsiteX988" fmla="*/ 3641252 w 5050220"/>
                <a:gd name="connsiteY988" fmla="*/ 2011601 h 4125054"/>
                <a:gd name="connsiteX989" fmla="*/ 3658227 w 5050220"/>
                <a:gd name="connsiteY989" fmla="*/ 2011601 h 4125054"/>
                <a:gd name="connsiteX990" fmla="*/ 3649740 w 5050220"/>
                <a:gd name="connsiteY990" fmla="*/ 1935211 h 4125054"/>
                <a:gd name="connsiteX991" fmla="*/ 3658227 w 5050220"/>
                <a:gd name="connsiteY991" fmla="*/ 1926723 h 4125054"/>
                <a:gd name="connsiteX992" fmla="*/ 3649740 w 5050220"/>
                <a:gd name="connsiteY992" fmla="*/ 1935211 h 4125054"/>
                <a:gd name="connsiteX993" fmla="*/ 3658227 w 5050220"/>
                <a:gd name="connsiteY993" fmla="*/ 1926723 h 4125054"/>
                <a:gd name="connsiteX994" fmla="*/ 3683691 w 5050220"/>
                <a:gd name="connsiteY994" fmla="*/ 1935211 h 4125054"/>
                <a:gd name="connsiteX995" fmla="*/ 3692178 w 5050220"/>
                <a:gd name="connsiteY995" fmla="*/ 1875797 h 4125054"/>
                <a:gd name="connsiteX996" fmla="*/ 3692178 w 5050220"/>
                <a:gd name="connsiteY996" fmla="*/ 1875797 h 4125054"/>
                <a:gd name="connsiteX997" fmla="*/ 3641252 w 5050220"/>
                <a:gd name="connsiteY997" fmla="*/ 1892772 h 4125054"/>
                <a:gd name="connsiteX998" fmla="*/ 3666715 w 5050220"/>
                <a:gd name="connsiteY998" fmla="*/ 1918235 h 4125054"/>
                <a:gd name="connsiteX999" fmla="*/ 3658227 w 5050220"/>
                <a:gd name="connsiteY999" fmla="*/ 1926723 h 4125054"/>
                <a:gd name="connsiteX1000" fmla="*/ 3683691 w 5050220"/>
                <a:gd name="connsiteY1000" fmla="*/ 3768569 h 4125054"/>
                <a:gd name="connsiteX1001" fmla="*/ 3692178 w 5050220"/>
                <a:gd name="connsiteY1001" fmla="*/ 3777056 h 4125054"/>
                <a:gd name="connsiteX1002" fmla="*/ 3709154 w 5050220"/>
                <a:gd name="connsiteY1002" fmla="*/ 1858821 h 4125054"/>
                <a:gd name="connsiteX1003" fmla="*/ 3692178 w 5050220"/>
                <a:gd name="connsiteY1003" fmla="*/ 1875797 h 4125054"/>
                <a:gd name="connsiteX1004" fmla="*/ 3700666 w 5050220"/>
                <a:gd name="connsiteY1004" fmla="*/ 3785544 h 4125054"/>
                <a:gd name="connsiteX1005" fmla="*/ 3709154 w 5050220"/>
                <a:gd name="connsiteY1005" fmla="*/ 3794032 h 4125054"/>
                <a:gd name="connsiteX1006" fmla="*/ 3709154 w 5050220"/>
                <a:gd name="connsiteY1006" fmla="*/ 1858821 h 4125054"/>
                <a:gd name="connsiteX1007" fmla="*/ 3743105 w 5050220"/>
                <a:gd name="connsiteY1007" fmla="*/ 1875797 h 4125054"/>
                <a:gd name="connsiteX1008" fmla="*/ 3743105 w 5050220"/>
                <a:gd name="connsiteY1008" fmla="*/ 1892772 h 4125054"/>
                <a:gd name="connsiteX1009" fmla="*/ 3726130 w 5050220"/>
                <a:gd name="connsiteY1009" fmla="*/ 1892772 h 4125054"/>
                <a:gd name="connsiteX1010" fmla="*/ 3717642 w 5050220"/>
                <a:gd name="connsiteY1010" fmla="*/ 1918235 h 4125054"/>
                <a:gd name="connsiteX1011" fmla="*/ 3734617 w 5050220"/>
                <a:gd name="connsiteY1011" fmla="*/ 1952186 h 4125054"/>
                <a:gd name="connsiteX1012" fmla="*/ 3760081 w 5050220"/>
                <a:gd name="connsiteY1012" fmla="*/ 1943699 h 4125054"/>
                <a:gd name="connsiteX1013" fmla="*/ 3751593 w 5050220"/>
                <a:gd name="connsiteY1013" fmla="*/ 1969162 h 4125054"/>
                <a:gd name="connsiteX1014" fmla="*/ 3768568 w 5050220"/>
                <a:gd name="connsiteY1014" fmla="*/ 1986138 h 4125054"/>
                <a:gd name="connsiteX1015" fmla="*/ 3785544 w 5050220"/>
                <a:gd name="connsiteY1015" fmla="*/ 3140474 h 4125054"/>
                <a:gd name="connsiteX1016" fmla="*/ 3853446 w 5050220"/>
                <a:gd name="connsiteY1016" fmla="*/ 3081060 h 4125054"/>
                <a:gd name="connsiteX1017" fmla="*/ 3853446 w 5050220"/>
                <a:gd name="connsiteY1017" fmla="*/ 3030133 h 4125054"/>
                <a:gd name="connsiteX1018" fmla="*/ 3904373 w 5050220"/>
                <a:gd name="connsiteY1018" fmla="*/ 3030133 h 4125054"/>
                <a:gd name="connsiteX1019" fmla="*/ 3887397 w 5050220"/>
                <a:gd name="connsiteY1019" fmla="*/ 3013157 h 4125054"/>
                <a:gd name="connsiteX1020" fmla="*/ 3921348 w 5050220"/>
                <a:gd name="connsiteY1020" fmla="*/ 2979206 h 4125054"/>
                <a:gd name="connsiteX1021" fmla="*/ 3921348 w 5050220"/>
                <a:gd name="connsiteY1021" fmla="*/ 2945255 h 4125054"/>
                <a:gd name="connsiteX1022" fmla="*/ 3785544 w 5050220"/>
                <a:gd name="connsiteY1022" fmla="*/ 3140474 h 4125054"/>
                <a:gd name="connsiteX1023" fmla="*/ 3768568 w 5050220"/>
                <a:gd name="connsiteY1023" fmla="*/ 3174425 h 4125054"/>
                <a:gd name="connsiteX1024" fmla="*/ 3802519 w 5050220"/>
                <a:gd name="connsiteY1024" fmla="*/ 3208376 h 4125054"/>
                <a:gd name="connsiteX1025" fmla="*/ 3802519 w 5050220"/>
                <a:gd name="connsiteY1025" fmla="*/ 3259303 h 4125054"/>
                <a:gd name="connsiteX1026" fmla="*/ 4006226 w 5050220"/>
                <a:gd name="connsiteY1026" fmla="*/ 3386619 h 4125054"/>
                <a:gd name="connsiteX1027" fmla="*/ 3972275 w 5050220"/>
                <a:gd name="connsiteY1027" fmla="*/ 3352668 h 4125054"/>
                <a:gd name="connsiteX1028" fmla="*/ 3938324 w 5050220"/>
                <a:gd name="connsiteY1028" fmla="*/ 3369644 h 4125054"/>
                <a:gd name="connsiteX1029" fmla="*/ 3912860 w 5050220"/>
                <a:gd name="connsiteY1029" fmla="*/ 3327205 h 4125054"/>
                <a:gd name="connsiteX1030" fmla="*/ 3887397 w 5050220"/>
                <a:gd name="connsiteY1030" fmla="*/ 3352668 h 4125054"/>
                <a:gd name="connsiteX1031" fmla="*/ 3853446 w 5050220"/>
                <a:gd name="connsiteY1031" fmla="*/ 3352668 h 4125054"/>
                <a:gd name="connsiteX1032" fmla="*/ 3853446 w 5050220"/>
                <a:gd name="connsiteY1032" fmla="*/ 3318717 h 4125054"/>
                <a:gd name="connsiteX1033" fmla="*/ 3836471 w 5050220"/>
                <a:gd name="connsiteY1033" fmla="*/ 3301741 h 4125054"/>
                <a:gd name="connsiteX1034" fmla="*/ 3844958 w 5050220"/>
                <a:gd name="connsiteY1034" fmla="*/ 3276278 h 4125054"/>
                <a:gd name="connsiteX1035" fmla="*/ 3827983 w 5050220"/>
                <a:gd name="connsiteY1035" fmla="*/ 3259303 h 4125054"/>
                <a:gd name="connsiteX1036" fmla="*/ 3802519 w 5050220"/>
                <a:gd name="connsiteY1036" fmla="*/ 3259303 h 4125054"/>
                <a:gd name="connsiteX1037" fmla="*/ 3887397 w 5050220"/>
                <a:gd name="connsiteY1037" fmla="*/ 1723017 h 4125054"/>
                <a:gd name="connsiteX1038" fmla="*/ 3904373 w 5050220"/>
                <a:gd name="connsiteY1038" fmla="*/ 1697553 h 4125054"/>
                <a:gd name="connsiteX1039" fmla="*/ 3887397 w 5050220"/>
                <a:gd name="connsiteY1039" fmla="*/ 1680578 h 4125054"/>
                <a:gd name="connsiteX1040" fmla="*/ 3887397 w 5050220"/>
                <a:gd name="connsiteY1040" fmla="*/ 1595700 h 4125054"/>
                <a:gd name="connsiteX1041" fmla="*/ 3912860 w 5050220"/>
                <a:gd name="connsiteY1041" fmla="*/ 1587212 h 4125054"/>
                <a:gd name="connsiteX1042" fmla="*/ 3946811 w 5050220"/>
                <a:gd name="connsiteY1042" fmla="*/ 1604188 h 4125054"/>
                <a:gd name="connsiteX1043" fmla="*/ 3955299 w 5050220"/>
                <a:gd name="connsiteY1043" fmla="*/ 1655115 h 4125054"/>
                <a:gd name="connsiteX1044" fmla="*/ 3972275 w 5050220"/>
                <a:gd name="connsiteY1044" fmla="*/ 1672090 h 4125054"/>
                <a:gd name="connsiteX1045" fmla="*/ 3972275 w 5050220"/>
                <a:gd name="connsiteY1045" fmla="*/ 1655115 h 4125054"/>
                <a:gd name="connsiteX1046" fmla="*/ 4023201 w 5050220"/>
                <a:gd name="connsiteY1046" fmla="*/ 1604188 h 4125054"/>
                <a:gd name="connsiteX1047" fmla="*/ 4057152 w 5050220"/>
                <a:gd name="connsiteY1047" fmla="*/ 1604188 h 4125054"/>
                <a:gd name="connsiteX1048" fmla="*/ 4091104 w 5050220"/>
                <a:gd name="connsiteY1048" fmla="*/ 1570237 h 4125054"/>
                <a:gd name="connsiteX1049" fmla="*/ 4116567 w 5050220"/>
                <a:gd name="connsiteY1049" fmla="*/ 1578725 h 4125054"/>
                <a:gd name="connsiteX1050" fmla="*/ 4159006 w 5050220"/>
                <a:gd name="connsiteY1050" fmla="*/ 1536286 h 4125054"/>
                <a:gd name="connsiteX1051" fmla="*/ 4184469 w 5050220"/>
                <a:gd name="connsiteY1051" fmla="*/ 1544774 h 4125054"/>
                <a:gd name="connsiteX1052" fmla="*/ 4192957 w 5050220"/>
                <a:gd name="connsiteY1052" fmla="*/ 1519310 h 4125054"/>
                <a:gd name="connsiteX1053" fmla="*/ 4209932 w 5050220"/>
                <a:gd name="connsiteY1053" fmla="*/ 1536286 h 4125054"/>
                <a:gd name="connsiteX1054" fmla="*/ 4269347 w 5050220"/>
                <a:gd name="connsiteY1054" fmla="*/ 1527798 h 4125054"/>
                <a:gd name="connsiteX1055" fmla="*/ 4260859 w 5050220"/>
                <a:gd name="connsiteY1055" fmla="*/ 1519310 h 4125054"/>
                <a:gd name="connsiteX1056" fmla="*/ 4277834 w 5050220"/>
                <a:gd name="connsiteY1056" fmla="*/ 1502335 h 4125054"/>
                <a:gd name="connsiteX1057" fmla="*/ 4311786 w 5050220"/>
                <a:gd name="connsiteY1057" fmla="*/ 1493847 h 4125054"/>
                <a:gd name="connsiteX1058" fmla="*/ 4311786 w 5050220"/>
                <a:gd name="connsiteY1058" fmla="*/ 1451408 h 4125054"/>
                <a:gd name="connsiteX1059" fmla="*/ 3946811 w 5050220"/>
                <a:gd name="connsiteY1059" fmla="*/ 1892772 h 4125054"/>
                <a:gd name="connsiteX1060" fmla="*/ 3929836 w 5050220"/>
                <a:gd name="connsiteY1060" fmla="*/ 1875797 h 4125054"/>
                <a:gd name="connsiteX1061" fmla="*/ 3921348 w 5050220"/>
                <a:gd name="connsiteY1061" fmla="*/ 1833358 h 4125054"/>
                <a:gd name="connsiteX1062" fmla="*/ 3878909 w 5050220"/>
                <a:gd name="connsiteY1062" fmla="*/ 1816382 h 4125054"/>
                <a:gd name="connsiteX1063" fmla="*/ 3878909 w 5050220"/>
                <a:gd name="connsiteY1063" fmla="*/ 1799407 h 4125054"/>
                <a:gd name="connsiteX1064" fmla="*/ 3870422 w 5050220"/>
                <a:gd name="connsiteY1064" fmla="*/ 1807894 h 4125054"/>
                <a:gd name="connsiteX1065" fmla="*/ 3844958 w 5050220"/>
                <a:gd name="connsiteY1065" fmla="*/ 1782431 h 4125054"/>
                <a:gd name="connsiteX1066" fmla="*/ 3887397 w 5050220"/>
                <a:gd name="connsiteY1066" fmla="*/ 1723017 h 4125054"/>
                <a:gd name="connsiteX1067" fmla="*/ 4048665 w 5050220"/>
                <a:gd name="connsiteY1067" fmla="*/ 2953743 h 4125054"/>
                <a:gd name="connsiteX1068" fmla="*/ 4023201 w 5050220"/>
                <a:gd name="connsiteY1068" fmla="*/ 2962231 h 4125054"/>
                <a:gd name="connsiteX1069" fmla="*/ 4023201 w 5050220"/>
                <a:gd name="connsiteY1069" fmla="*/ 2979206 h 4125054"/>
                <a:gd name="connsiteX1070" fmla="*/ 4006226 w 5050220"/>
                <a:gd name="connsiteY1070" fmla="*/ 2987694 h 4125054"/>
                <a:gd name="connsiteX1071" fmla="*/ 3989250 w 5050220"/>
                <a:gd name="connsiteY1071" fmla="*/ 2970719 h 4125054"/>
                <a:gd name="connsiteX1072" fmla="*/ 3997738 w 5050220"/>
                <a:gd name="connsiteY1072" fmla="*/ 2962231 h 4125054"/>
                <a:gd name="connsiteX1073" fmla="*/ 3972275 w 5050220"/>
                <a:gd name="connsiteY1073" fmla="*/ 2970719 h 4125054"/>
                <a:gd name="connsiteX1074" fmla="*/ 3938324 w 5050220"/>
                <a:gd name="connsiteY1074" fmla="*/ 2936767 h 4125054"/>
                <a:gd name="connsiteX1075" fmla="*/ 3921348 w 5050220"/>
                <a:gd name="connsiteY1075" fmla="*/ 2945255 h 4125054"/>
                <a:gd name="connsiteX1076" fmla="*/ 4023201 w 5050220"/>
                <a:gd name="connsiteY1076" fmla="*/ 3395107 h 4125054"/>
                <a:gd name="connsiteX1077" fmla="*/ 4031689 w 5050220"/>
                <a:gd name="connsiteY1077" fmla="*/ 3403595 h 4125054"/>
                <a:gd name="connsiteX1078" fmla="*/ 4040177 w 5050220"/>
                <a:gd name="connsiteY1078" fmla="*/ 2087991 h 4125054"/>
                <a:gd name="connsiteX1079" fmla="*/ 4065640 w 5050220"/>
                <a:gd name="connsiteY1079" fmla="*/ 2087991 h 4125054"/>
                <a:gd name="connsiteX1080" fmla="*/ 4150518 w 5050220"/>
                <a:gd name="connsiteY1080" fmla="*/ 2885841 h 4125054"/>
                <a:gd name="connsiteX1081" fmla="*/ 4099591 w 5050220"/>
                <a:gd name="connsiteY1081" fmla="*/ 2877353 h 4125054"/>
                <a:gd name="connsiteX1082" fmla="*/ 4082616 w 5050220"/>
                <a:gd name="connsiteY1082" fmla="*/ 2860378 h 4125054"/>
                <a:gd name="connsiteX1083" fmla="*/ 4065640 w 5050220"/>
                <a:gd name="connsiteY1083" fmla="*/ 2877353 h 4125054"/>
                <a:gd name="connsiteX1084" fmla="*/ 4091104 w 5050220"/>
                <a:gd name="connsiteY1084" fmla="*/ 2894329 h 4125054"/>
                <a:gd name="connsiteX1085" fmla="*/ 4065640 w 5050220"/>
                <a:gd name="connsiteY1085" fmla="*/ 2919792 h 4125054"/>
                <a:gd name="connsiteX1086" fmla="*/ 4074128 w 5050220"/>
                <a:gd name="connsiteY1086" fmla="*/ 2928280 h 4125054"/>
                <a:gd name="connsiteX1087" fmla="*/ 4040177 w 5050220"/>
                <a:gd name="connsiteY1087" fmla="*/ 2945255 h 4125054"/>
                <a:gd name="connsiteX1088" fmla="*/ 4048665 w 5050220"/>
                <a:gd name="connsiteY1088" fmla="*/ 2953743 h 4125054"/>
                <a:gd name="connsiteX1089" fmla="*/ 4082616 w 5050220"/>
                <a:gd name="connsiteY1089" fmla="*/ 2996182 h 4125054"/>
                <a:gd name="connsiteX1090" fmla="*/ 4048665 w 5050220"/>
                <a:gd name="connsiteY1090" fmla="*/ 2953743 h 4125054"/>
                <a:gd name="connsiteX1091" fmla="*/ 4091104 w 5050220"/>
                <a:gd name="connsiteY1091" fmla="*/ 2996182 h 4125054"/>
                <a:gd name="connsiteX1092" fmla="*/ 4108079 w 5050220"/>
                <a:gd name="connsiteY1092" fmla="*/ 2996182 h 4125054"/>
                <a:gd name="connsiteX1093" fmla="*/ 4286322 w 5050220"/>
                <a:gd name="connsiteY1093" fmla="*/ 959118 h 4125054"/>
                <a:gd name="connsiteX1094" fmla="*/ 4277834 w 5050220"/>
                <a:gd name="connsiteY1094" fmla="*/ 984581 h 4125054"/>
                <a:gd name="connsiteX1095" fmla="*/ 4269347 w 5050220"/>
                <a:gd name="connsiteY1095" fmla="*/ 976093 h 4125054"/>
                <a:gd name="connsiteX1096" fmla="*/ 4260859 w 5050220"/>
                <a:gd name="connsiteY1096" fmla="*/ 993069 h 4125054"/>
                <a:gd name="connsiteX1097" fmla="*/ 4243883 w 5050220"/>
                <a:gd name="connsiteY1097" fmla="*/ 993069 h 4125054"/>
                <a:gd name="connsiteX1098" fmla="*/ 4226908 w 5050220"/>
                <a:gd name="connsiteY1098" fmla="*/ 959118 h 4125054"/>
                <a:gd name="connsiteX1099" fmla="*/ 4235396 w 5050220"/>
                <a:gd name="connsiteY1099" fmla="*/ 950630 h 4125054"/>
                <a:gd name="connsiteX1100" fmla="*/ 4209932 w 5050220"/>
                <a:gd name="connsiteY1100" fmla="*/ 942142 h 4125054"/>
                <a:gd name="connsiteX1101" fmla="*/ 4192957 w 5050220"/>
                <a:gd name="connsiteY1101" fmla="*/ 908191 h 4125054"/>
                <a:gd name="connsiteX1102" fmla="*/ 4362712 w 5050220"/>
                <a:gd name="connsiteY1102" fmla="*/ 738436 h 4125054"/>
                <a:gd name="connsiteX1103" fmla="*/ 4379688 w 5050220"/>
                <a:gd name="connsiteY1103" fmla="*/ 755411 h 4125054"/>
                <a:gd name="connsiteX1104" fmla="*/ 4371200 w 5050220"/>
                <a:gd name="connsiteY1104" fmla="*/ 763899 h 4125054"/>
                <a:gd name="connsiteX1105" fmla="*/ 4388175 w 5050220"/>
                <a:gd name="connsiteY1105" fmla="*/ 797850 h 4125054"/>
                <a:gd name="connsiteX1106" fmla="*/ 4396663 w 5050220"/>
                <a:gd name="connsiteY1106" fmla="*/ 789362 h 4125054"/>
                <a:gd name="connsiteX1107" fmla="*/ 4396663 w 5050220"/>
                <a:gd name="connsiteY1107" fmla="*/ 721460 h 4125054"/>
                <a:gd name="connsiteX1108" fmla="*/ 4422127 w 5050220"/>
                <a:gd name="connsiteY1108" fmla="*/ 645070 h 4125054"/>
                <a:gd name="connsiteX1109" fmla="*/ 4464565 w 5050220"/>
                <a:gd name="connsiteY1109" fmla="*/ 636583 h 4125054"/>
                <a:gd name="connsiteX1110" fmla="*/ 4464565 w 5050220"/>
                <a:gd name="connsiteY1110" fmla="*/ 500778 h 4125054"/>
                <a:gd name="connsiteX1111" fmla="*/ 4481541 w 5050220"/>
                <a:gd name="connsiteY1111" fmla="*/ 500778 h 4125054"/>
                <a:gd name="connsiteX1112" fmla="*/ 4473053 w 5050220"/>
                <a:gd name="connsiteY1112" fmla="*/ 492290 h 4125054"/>
                <a:gd name="connsiteX1113" fmla="*/ 4490029 w 5050220"/>
                <a:gd name="connsiteY1113" fmla="*/ 458339 h 4125054"/>
                <a:gd name="connsiteX1114" fmla="*/ 4523980 w 5050220"/>
                <a:gd name="connsiteY1114" fmla="*/ 432876 h 4125054"/>
                <a:gd name="connsiteX1115" fmla="*/ 4515492 w 5050220"/>
                <a:gd name="connsiteY1115" fmla="*/ 407413 h 4125054"/>
                <a:gd name="connsiteX1116" fmla="*/ 4540955 w 5050220"/>
                <a:gd name="connsiteY1116" fmla="*/ 381950 h 4125054"/>
                <a:gd name="connsiteX1117" fmla="*/ 4540955 w 5050220"/>
                <a:gd name="connsiteY1117" fmla="*/ 364974 h 4125054"/>
                <a:gd name="connsiteX1118" fmla="*/ 4490029 w 5050220"/>
                <a:gd name="connsiteY1118" fmla="*/ 288584 h 4125054"/>
                <a:gd name="connsiteX1119" fmla="*/ 4447590 w 5050220"/>
                <a:gd name="connsiteY1119" fmla="*/ 263121 h 4125054"/>
                <a:gd name="connsiteX1120" fmla="*/ 4447590 w 5050220"/>
                <a:gd name="connsiteY1120" fmla="*/ 280096 h 4125054"/>
                <a:gd name="connsiteX1121" fmla="*/ 4413639 w 5050220"/>
                <a:gd name="connsiteY1121" fmla="*/ 314047 h 4125054"/>
                <a:gd name="connsiteX1122" fmla="*/ 4388175 w 5050220"/>
                <a:gd name="connsiteY1122" fmla="*/ 305560 h 4125054"/>
                <a:gd name="connsiteX1123" fmla="*/ 4388175 w 5050220"/>
                <a:gd name="connsiteY1123" fmla="*/ 322535 h 4125054"/>
                <a:gd name="connsiteX1124" fmla="*/ 4337249 w 5050220"/>
                <a:gd name="connsiteY1124" fmla="*/ 322535 h 4125054"/>
                <a:gd name="connsiteX1125" fmla="*/ 4320273 w 5050220"/>
                <a:gd name="connsiteY1125" fmla="*/ 305560 h 4125054"/>
                <a:gd name="connsiteX1126" fmla="*/ 4277834 w 5050220"/>
                <a:gd name="connsiteY1126" fmla="*/ 331023 h 4125054"/>
                <a:gd name="connsiteX1127" fmla="*/ 4252371 w 5050220"/>
                <a:gd name="connsiteY1127" fmla="*/ 314047 h 4125054"/>
                <a:gd name="connsiteX1128" fmla="*/ 4243883 w 5050220"/>
                <a:gd name="connsiteY1128" fmla="*/ 322535 h 4125054"/>
                <a:gd name="connsiteX1129" fmla="*/ 4209932 w 5050220"/>
                <a:gd name="connsiteY1129" fmla="*/ 203706 h 4125054"/>
                <a:gd name="connsiteX1130" fmla="*/ 4226908 w 5050220"/>
                <a:gd name="connsiteY1130" fmla="*/ 169755 h 4125054"/>
                <a:gd name="connsiteX1131" fmla="*/ 4209932 w 5050220"/>
                <a:gd name="connsiteY1131" fmla="*/ 169755 h 4125054"/>
                <a:gd name="connsiteX1132" fmla="*/ 4167493 w 5050220"/>
                <a:gd name="connsiteY1132" fmla="*/ 127317 h 4125054"/>
                <a:gd name="connsiteX1133" fmla="*/ 4142030 w 5050220"/>
                <a:gd name="connsiteY1133" fmla="*/ 169755 h 4125054"/>
                <a:gd name="connsiteX1134" fmla="*/ 4074128 w 5050220"/>
                <a:gd name="connsiteY1134" fmla="*/ 110341 h 4125054"/>
                <a:gd name="connsiteX1135" fmla="*/ 4116567 w 5050220"/>
                <a:gd name="connsiteY1135" fmla="*/ 76390 h 4125054"/>
                <a:gd name="connsiteX1136" fmla="*/ 4133542 w 5050220"/>
                <a:gd name="connsiteY1136" fmla="*/ 42439 h 4125054"/>
                <a:gd name="connsiteX1137" fmla="*/ 4099591 w 5050220"/>
                <a:gd name="connsiteY1137" fmla="*/ 0 h 4125054"/>
                <a:gd name="connsiteX1138" fmla="*/ 4108079 w 5050220"/>
                <a:gd name="connsiteY1138" fmla="*/ 2996182 h 4125054"/>
                <a:gd name="connsiteX1139" fmla="*/ 4116567 w 5050220"/>
                <a:gd name="connsiteY1139" fmla="*/ 2996182 h 4125054"/>
                <a:gd name="connsiteX1140" fmla="*/ 4133542 w 5050220"/>
                <a:gd name="connsiteY1140" fmla="*/ 2987694 h 4125054"/>
                <a:gd name="connsiteX1141" fmla="*/ 4142030 w 5050220"/>
                <a:gd name="connsiteY1141" fmla="*/ 2987694 h 4125054"/>
                <a:gd name="connsiteX1142" fmla="*/ 4150518 w 5050220"/>
                <a:gd name="connsiteY1142" fmla="*/ 2979206 h 4125054"/>
                <a:gd name="connsiteX1143" fmla="*/ 4167493 w 5050220"/>
                <a:gd name="connsiteY1143" fmla="*/ 2979206 h 4125054"/>
                <a:gd name="connsiteX1144" fmla="*/ 4184469 w 5050220"/>
                <a:gd name="connsiteY1144" fmla="*/ 2970719 h 4125054"/>
                <a:gd name="connsiteX1145" fmla="*/ 4201445 w 5050220"/>
                <a:gd name="connsiteY1145" fmla="*/ 2970719 h 4125054"/>
                <a:gd name="connsiteX1146" fmla="*/ 4218420 w 5050220"/>
                <a:gd name="connsiteY1146" fmla="*/ 2970719 h 4125054"/>
                <a:gd name="connsiteX1147" fmla="*/ 4226908 w 5050220"/>
                <a:gd name="connsiteY1147" fmla="*/ 2962231 h 4125054"/>
                <a:gd name="connsiteX1148" fmla="*/ 5050221 w 5050220"/>
                <a:gd name="connsiteY1148" fmla="*/ 1434433 h 4125054"/>
                <a:gd name="connsiteX1149" fmla="*/ 5007782 w 5050220"/>
                <a:gd name="connsiteY1149" fmla="*/ 1442920 h 4125054"/>
                <a:gd name="connsiteX1150" fmla="*/ 4982319 w 5050220"/>
                <a:gd name="connsiteY1150" fmla="*/ 1417457 h 4125054"/>
                <a:gd name="connsiteX1151" fmla="*/ 4965344 w 5050220"/>
                <a:gd name="connsiteY1151" fmla="*/ 1417457 h 4125054"/>
                <a:gd name="connsiteX1152" fmla="*/ 4956856 w 5050220"/>
                <a:gd name="connsiteY1152" fmla="*/ 1375018 h 4125054"/>
                <a:gd name="connsiteX1153" fmla="*/ 4922905 w 5050220"/>
                <a:gd name="connsiteY1153" fmla="*/ 1391994 h 4125054"/>
                <a:gd name="connsiteX1154" fmla="*/ 4914417 w 5050220"/>
                <a:gd name="connsiteY1154" fmla="*/ 1366531 h 4125054"/>
                <a:gd name="connsiteX1155" fmla="*/ 4863490 w 5050220"/>
                <a:gd name="connsiteY1155" fmla="*/ 1400482 h 4125054"/>
                <a:gd name="connsiteX1156" fmla="*/ 4855003 w 5050220"/>
                <a:gd name="connsiteY1156" fmla="*/ 1391994 h 4125054"/>
                <a:gd name="connsiteX1157" fmla="*/ 4846515 w 5050220"/>
                <a:gd name="connsiteY1157" fmla="*/ 1417457 h 4125054"/>
                <a:gd name="connsiteX1158" fmla="*/ 4812564 w 5050220"/>
                <a:gd name="connsiteY1158" fmla="*/ 1434433 h 4125054"/>
                <a:gd name="connsiteX1159" fmla="*/ 4778613 w 5050220"/>
                <a:gd name="connsiteY1159" fmla="*/ 1349555 h 4125054"/>
                <a:gd name="connsiteX1160" fmla="*/ 4778613 w 5050220"/>
                <a:gd name="connsiteY1160" fmla="*/ 1315604 h 4125054"/>
                <a:gd name="connsiteX1161" fmla="*/ 4761637 w 5050220"/>
                <a:gd name="connsiteY1161" fmla="*/ 1298628 h 4125054"/>
                <a:gd name="connsiteX1162" fmla="*/ 4753149 w 5050220"/>
                <a:gd name="connsiteY1162" fmla="*/ 1324092 h 4125054"/>
                <a:gd name="connsiteX1163" fmla="*/ 4736174 w 5050220"/>
                <a:gd name="connsiteY1163" fmla="*/ 1324092 h 4125054"/>
                <a:gd name="connsiteX1164" fmla="*/ 4744662 w 5050220"/>
                <a:gd name="connsiteY1164" fmla="*/ 1341067 h 4125054"/>
                <a:gd name="connsiteX1165" fmla="*/ 4710711 w 5050220"/>
                <a:gd name="connsiteY1165" fmla="*/ 1358043 h 4125054"/>
                <a:gd name="connsiteX1166" fmla="*/ 4676760 w 5050220"/>
                <a:gd name="connsiteY1166" fmla="*/ 1307116 h 4125054"/>
                <a:gd name="connsiteX1167" fmla="*/ 4685247 w 5050220"/>
                <a:gd name="connsiteY1167" fmla="*/ 1298628 h 4125054"/>
                <a:gd name="connsiteX1168" fmla="*/ 4668272 w 5050220"/>
                <a:gd name="connsiteY1168" fmla="*/ 1281653 h 4125054"/>
                <a:gd name="connsiteX1169" fmla="*/ 4634321 w 5050220"/>
                <a:gd name="connsiteY1169" fmla="*/ 1281653 h 4125054"/>
                <a:gd name="connsiteX1170" fmla="*/ 4642808 w 5050220"/>
                <a:gd name="connsiteY1170" fmla="*/ 1239214 h 4125054"/>
                <a:gd name="connsiteX1171" fmla="*/ 4625833 w 5050220"/>
                <a:gd name="connsiteY1171" fmla="*/ 1213751 h 4125054"/>
                <a:gd name="connsiteX1172" fmla="*/ 4591882 w 5050220"/>
                <a:gd name="connsiteY1172" fmla="*/ 1196775 h 4125054"/>
                <a:gd name="connsiteX1173" fmla="*/ 4540955 w 5050220"/>
                <a:gd name="connsiteY1173" fmla="*/ 1213751 h 4125054"/>
                <a:gd name="connsiteX1174" fmla="*/ 4507004 w 5050220"/>
                <a:gd name="connsiteY1174" fmla="*/ 1188287 h 4125054"/>
                <a:gd name="connsiteX1175" fmla="*/ 4498516 w 5050220"/>
                <a:gd name="connsiteY1175" fmla="*/ 1162824 h 4125054"/>
                <a:gd name="connsiteX1176" fmla="*/ 4481541 w 5050220"/>
                <a:gd name="connsiteY1176" fmla="*/ 1179800 h 4125054"/>
                <a:gd name="connsiteX1177" fmla="*/ 4447590 w 5050220"/>
                <a:gd name="connsiteY1177" fmla="*/ 1179800 h 4125054"/>
                <a:gd name="connsiteX1178" fmla="*/ 4447590 w 5050220"/>
                <a:gd name="connsiteY1178" fmla="*/ 1162824 h 4125054"/>
                <a:gd name="connsiteX1179" fmla="*/ 4396663 w 5050220"/>
                <a:gd name="connsiteY1179" fmla="*/ 1179800 h 4125054"/>
                <a:gd name="connsiteX1180" fmla="*/ 4345737 w 5050220"/>
                <a:gd name="connsiteY1180" fmla="*/ 1128873 h 4125054"/>
                <a:gd name="connsiteX1181" fmla="*/ 4354224 w 5050220"/>
                <a:gd name="connsiteY1181" fmla="*/ 1120385 h 4125054"/>
                <a:gd name="connsiteX1182" fmla="*/ 4337249 w 5050220"/>
                <a:gd name="connsiteY1182" fmla="*/ 1103410 h 4125054"/>
                <a:gd name="connsiteX1183" fmla="*/ 4337249 w 5050220"/>
                <a:gd name="connsiteY1183" fmla="*/ 1052483 h 4125054"/>
                <a:gd name="connsiteX1184" fmla="*/ 4286322 w 5050220"/>
                <a:gd name="connsiteY1184" fmla="*/ 1069459 h 4125054"/>
                <a:gd name="connsiteX1185" fmla="*/ 4260859 w 5050220"/>
                <a:gd name="connsiteY1185" fmla="*/ 1060971 h 4125054"/>
                <a:gd name="connsiteX1186" fmla="*/ 4260859 w 5050220"/>
                <a:gd name="connsiteY1186" fmla="*/ 1060971 h 4125054"/>
                <a:gd name="connsiteX1187" fmla="*/ 4243883 w 5050220"/>
                <a:gd name="connsiteY1187" fmla="*/ 1018532 h 4125054"/>
                <a:gd name="connsiteX1188" fmla="*/ 4311786 w 5050220"/>
                <a:gd name="connsiteY1188" fmla="*/ 993069 h 4125054"/>
                <a:gd name="connsiteX1189" fmla="*/ 4311786 w 5050220"/>
                <a:gd name="connsiteY1189" fmla="*/ 976093 h 4125054"/>
                <a:gd name="connsiteX1190" fmla="*/ 4303298 w 5050220"/>
                <a:gd name="connsiteY1190" fmla="*/ 967605 h 4125054"/>
                <a:gd name="connsiteX1191" fmla="*/ 4303298 w 5050220"/>
                <a:gd name="connsiteY1191" fmla="*/ 984581 h 4125054"/>
                <a:gd name="connsiteX1192" fmla="*/ 4286322 w 5050220"/>
                <a:gd name="connsiteY1192" fmla="*/ 959118 h 4125054"/>
                <a:gd name="connsiteX1193" fmla="*/ 4260859 w 5050220"/>
                <a:gd name="connsiteY1193" fmla="*/ 1060971 h 4125054"/>
                <a:gd name="connsiteX1194" fmla="*/ 4252371 w 5050220"/>
                <a:gd name="connsiteY1194" fmla="*/ 1086434 h 4125054"/>
                <a:gd name="connsiteX1195" fmla="*/ 4226908 w 5050220"/>
                <a:gd name="connsiteY1195" fmla="*/ 1086434 h 4125054"/>
                <a:gd name="connsiteX1196" fmla="*/ 4226908 w 5050220"/>
                <a:gd name="connsiteY1196" fmla="*/ 1137361 h 4125054"/>
                <a:gd name="connsiteX1197" fmla="*/ 4209932 w 5050220"/>
                <a:gd name="connsiteY1197" fmla="*/ 1137361 h 4125054"/>
                <a:gd name="connsiteX1198" fmla="*/ 4184469 w 5050220"/>
                <a:gd name="connsiteY1198" fmla="*/ 1103410 h 4125054"/>
                <a:gd name="connsiteX1199" fmla="*/ 4175981 w 5050220"/>
                <a:gd name="connsiteY1199" fmla="*/ 1128873 h 4125054"/>
                <a:gd name="connsiteX1200" fmla="*/ 4142030 w 5050220"/>
                <a:gd name="connsiteY1200" fmla="*/ 1094922 h 4125054"/>
                <a:gd name="connsiteX1201" fmla="*/ 4125055 w 5050220"/>
                <a:gd name="connsiteY1201" fmla="*/ 1094922 h 4125054"/>
                <a:gd name="connsiteX1202" fmla="*/ 4133542 w 5050220"/>
                <a:gd name="connsiteY1202" fmla="*/ 1103410 h 4125054"/>
                <a:gd name="connsiteX1203" fmla="*/ 4116567 w 5050220"/>
                <a:gd name="connsiteY1203" fmla="*/ 1128873 h 4125054"/>
                <a:gd name="connsiteX1204" fmla="*/ 4150518 w 5050220"/>
                <a:gd name="connsiteY1204" fmla="*/ 1145849 h 4125054"/>
                <a:gd name="connsiteX1205" fmla="*/ 4175981 w 5050220"/>
                <a:gd name="connsiteY1205" fmla="*/ 1205263 h 4125054"/>
                <a:gd name="connsiteX1206" fmla="*/ 4159006 w 5050220"/>
                <a:gd name="connsiteY1206" fmla="*/ 1222238 h 4125054"/>
                <a:gd name="connsiteX1207" fmla="*/ 4159006 w 5050220"/>
                <a:gd name="connsiteY1207" fmla="*/ 1290141 h 4125054"/>
                <a:gd name="connsiteX1208" fmla="*/ 4184469 w 5050220"/>
                <a:gd name="connsiteY1208" fmla="*/ 1341067 h 4125054"/>
                <a:gd name="connsiteX1209" fmla="*/ 4201445 w 5050220"/>
                <a:gd name="connsiteY1209" fmla="*/ 1341067 h 4125054"/>
                <a:gd name="connsiteX1210" fmla="*/ 4252371 w 5050220"/>
                <a:gd name="connsiteY1210" fmla="*/ 1298628 h 4125054"/>
                <a:gd name="connsiteX1211" fmla="*/ 4277834 w 5050220"/>
                <a:gd name="connsiteY1211" fmla="*/ 1332579 h 4125054"/>
                <a:gd name="connsiteX1212" fmla="*/ 4277834 w 5050220"/>
                <a:gd name="connsiteY1212" fmla="*/ 1366531 h 4125054"/>
                <a:gd name="connsiteX1213" fmla="*/ 4303298 w 5050220"/>
                <a:gd name="connsiteY1213" fmla="*/ 1417457 h 4125054"/>
                <a:gd name="connsiteX1214" fmla="*/ 4277834 w 5050220"/>
                <a:gd name="connsiteY1214" fmla="*/ 1425945 h 4125054"/>
                <a:gd name="connsiteX1215" fmla="*/ 4277834 w 5050220"/>
                <a:gd name="connsiteY1215" fmla="*/ 1442920 h 4125054"/>
                <a:gd name="connsiteX1216" fmla="*/ 4311786 w 5050220"/>
                <a:gd name="connsiteY1216" fmla="*/ 1451408 h 4125054"/>
                <a:gd name="connsiteX1217" fmla="*/ 4286322 w 5050220"/>
                <a:gd name="connsiteY1217" fmla="*/ 959118 h 4125054"/>
                <a:gd name="connsiteX1218" fmla="*/ 4286322 w 5050220"/>
                <a:gd name="connsiteY1218" fmla="*/ 959118 h 4125054"/>
                <a:gd name="connsiteX1219" fmla="*/ 4286322 w 5050220"/>
                <a:gd name="connsiteY1219" fmla="*/ 959118 h 4125054"/>
                <a:gd name="connsiteX1220" fmla="*/ 4286322 w 5050220"/>
                <a:gd name="connsiteY1220" fmla="*/ 959118 h 4125054"/>
                <a:gd name="connsiteX1221" fmla="*/ 4286322 w 5050220"/>
                <a:gd name="connsiteY1221" fmla="*/ 959118 h 4125054"/>
                <a:gd name="connsiteX1222" fmla="*/ 4286322 w 5050220"/>
                <a:gd name="connsiteY1222" fmla="*/ 959118 h 4125054"/>
                <a:gd name="connsiteX1223" fmla="*/ 4311786 w 5050220"/>
                <a:gd name="connsiteY1223" fmla="*/ 1451408 h 4125054"/>
                <a:gd name="connsiteX1224" fmla="*/ 4320273 w 5050220"/>
                <a:gd name="connsiteY1224" fmla="*/ 1442920 h 4125054"/>
                <a:gd name="connsiteX1225" fmla="*/ 4345737 w 5050220"/>
                <a:gd name="connsiteY1225" fmla="*/ 1468384 h 4125054"/>
                <a:gd name="connsiteX1226" fmla="*/ 4354224 w 5050220"/>
                <a:gd name="connsiteY1226" fmla="*/ 1459896 h 4125054"/>
                <a:gd name="connsiteX1227" fmla="*/ 4388175 w 5050220"/>
                <a:gd name="connsiteY1227" fmla="*/ 1519310 h 4125054"/>
                <a:gd name="connsiteX1228" fmla="*/ 4422127 w 5050220"/>
                <a:gd name="connsiteY1228" fmla="*/ 1485359 h 4125054"/>
                <a:gd name="connsiteX1229" fmla="*/ 4430614 w 5050220"/>
                <a:gd name="connsiteY1229" fmla="*/ 1493847 h 4125054"/>
                <a:gd name="connsiteX1230" fmla="*/ 4422127 w 5050220"/>
                <a:gd name="connsiteY1230" fmla="*/ 1502335 h 4125054"/>
                <a:gd name="connsiteX1231" fmla="*/ 4464565 w 5050220"/>
                <a:gd name="connsiteY1231" fmla="*/ 1587212 h 4125054"/>
                <a:gd name="connsiteX1232" fmla="*/ 4456078 w 5050220"/>
                <a:gd name="connsiteY1232" fmla="*/ 1595700 h 4125054"/>
                <a:gd name="connsiteX1233" fmla="*/ 4490029 w 5050220"/>
                <a:gd name="connsiteY1233" fmla="*/ 1612676 h 4125054"/>
                <a:gd name="connsiteX1234" fmla="*/ 4473053 w 5050220"/>
                <a:gd name="connsiteY1234" fmla="*/ 1629651 h 4125054"/>
                <a:gd name="connsiteX1235" fmla="*/ 4473053 w 5050220"/>
                <a:gd name="connsiteY1235" fmla="*/ 1680578 h 4125054"/>
                <a:gd name="connsiteX1236" fmla="*/ 4490029 w 5050220"/>
                <a:gd name="connsiteY1236" fmla="*/ 1680578 h 4125054"/>
                <a:gd name="connsiteX1237" fmla="*/ 4490029 w 5050220"/>
                <a:gd name="connsiteY1237" fmla="*/ 1714529 h 4125054"/>
                <a:gd name="connsiteX1238" fmla="*/ 4515492 w 5050220"/>
                <a:gd name="connsiteY1238" fmla="*/ 1739992 h 4125054"/>
                <a:gd name="connsiteX1239" fmla="*/ 4498516 w 5050220"/>
                <a:gd name="connsiteY1239" fmla="*/ 1773943 h 4125054"/>
                <a:gd name="connsiteX1240" fmla="*/ 4507004 w 5050220"/>
                <a:gd name="connsiteY1240" fmla="*/ 1782431 h 4125054"/>
                <a:gd name="connsiteX1241" fmla="*/ 2597257 w 5050220"/>
                <a:gd name="connsiteY1241" fmla="*/ 2452965 h 4125054"/>
                <a:gd name="connsiteX1242" fmla="*/ 2605744 w 5050220"/>
                <a:gd name="connsiteY1242" fmla="*/ 2444477 h 4125054"/>
                <a:gd name="connsiteX1243" fmla="*/ 2597257 w 5050220"/>
                <a:gd name="connsiteY1243" fmla="*/ 2452965 h 4125054"/>
                <a:gd name="connsiteX1244" fmla="*/ 2945255 w 5050220"/>
                <a:gd name="connsiteY1244" fmla="*/ 3429058 h 4125054"/>
                <a:gd name="connsiteX1245" fmla="*/ 2945255 w 5050220"/>
                <a:gd name="connsiteY1245" fmla="*/ 3429058 h 4125054"/>
                <a:gd name="connsiteX1246" fmla="*/ 3276278 w 5050220"/>
                <a:gd name="connsiteY1246" fmla="*/ 3098035 h 4125054"/>
                <a:gd name="connsiteX1247" fmla="*/ 3276278 w 5050220"/>
                <a:gd name="connsiteY1247" fmla="*/ 3098035 h 412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</a:cxnLst>
              <a:rect l="l" t="t" r="r" b="b"/>
              <a:pathLst>
                <a:path w="5050220" h="4125054">
                  <a:moveTo>
                    <a:pt x="1035508" y="2368087"/>
                  </a:moveTo>
                  <a:lnTo>
                    <a:pt x="925167" y="2325648"/>
                  </a:lnTo>
                  <a:lnTo>
                    <a:pt x="823313" y="2342624"/>
                  </a:lnTo>
                  <a:lnTo>
                    <a:pt x="806338" y="2325648"/>
                  </a:lnTo>
                  <a:lnTo>
                    <a:pt x="789362" y="2342624"/>
                  </a:lnTo>
                  <a:lnTo>
                    <a:pt x="704485" y="2359599"/>
                  </a:lnTo>
                  <a:lnTo>
                    <a:pt x="679021" y="2402038"/>
                  </a:lnTo>
                  <a:lnTo>
                    <a:pt x="636583" y="2419014"/>
                  </a:lnTo>
                  <a:lnTo>
                    <a:pt x="602631" y="2402038"/>
                  </a:lnTo>
                  <a:lnTo>
                    <a:pt x="543217" y="2427501"/>
                  </a:lnTo>
                  <a:lnTo>
                    <a:pt x="517754" y="2452965"/>
                  </a:lnTo>
                  <a:lnTo>
                    <a:pt x="441364" y="2461453"/>
                  </a:lnTo>
                  <a:lnTo>
                    <a:pt x="398925" y="2452965"/>
                  </a:lnTo>
                  <a:lnTo>
                    <a:pt x="381950" y="2419014"/>
                  </a:lnTo>
                  <a:lnTo>
                    <a:pt x="356486" y="2427501"/>
                  </a:lnTo>
                  <a:lnTo>
                    <a:pt x="331023" y="2410526"/>
                  </a:lnTo>
                  <a:lnTo>
                    <a:pt x="322535" y="2435989"/>
                  </a:lnTo>
                  <a:lnTo>
                    <a:pt x="305560" y="2435989"/>
                  </a:lnTo>
                  <a:lnTo>
                    <a:pt x="288584" y="2452965"/>
                  </a:lnTo>
                  <a:lnTo>
                    <a:pt x="297072" y="2461453"/>
                  </a:lnTo>
                  <a:lnTo>
                    <a:pt x="271609" y="2469940"/>
                  </a:lnTo>
                  <a:lnTo>
                    <a:pt x="203706" y="2452965"/>
                  </a:lnTo>
                  <a:lnTo>
                    <a:pt x="118829" y="2461453"/>
                  </a:lnTo>
                  <a:lnTo>
                    <a:pt x="127316" y="2469940"/>
                  </a:lnTo>
                  <a:lnTo>
                    <a:pt x="93365" y="2503891"/>
                  </a:lnTo>
                  <a:lnTo>
                    <a:pt x="101853" y="2512379"/>
                  </a:lnTo>
                  <a:lnTo>
                    <a:pt x="84878" y="2512379"/>
                  </a:lnTo>
                  <a:lnTo>
                    <a:pt x="84878" y="2546330"/>
                  </a:lnTo>
                  <a:lnTo>
                    <a:pt x="67902" y="2563306"/>
                  </a:lnTo>
                  <a:lnTo>
                    <a:pt x="8488" y="2563306"/>
                  </a:lnTo>
                  <a:lnTo>
                    <a:pt x="0" y="2580281"/>
                  </a:lnTo>
                  <a:moveTo>
                    <a:pt x="1807894" y="2783988"/>
                  </a:moveTo>
                  <a:lnTo>
                    <a:pt x="1782431" y="2775500"/>
                  </a:lnTo>
                  <a:lnTo>
                    <a:pt x="1773943" y="2817939"/>
                  </a:lnTo>
                  <a:lnTo>
                    <a:pt x="1765455" y="2809451"/>
                  </a:lnTo>
                  <a:lnTo>
                    <a:pt x="1748480" y="2843402"/>
                  </a:lnTo>
                  <a:lnTo>
                    <a:pt x="1714529" y="2843402"/>
                  </a:lnTo>
                  <a:lnTo>
                    <a:pt x="1714529" y="2885841"/>
                  </a:lnTo>
                  <a:lnTo>
                    <a:pt x="1689066" y="2877353"/>
                  </a:lnTo>
                  <a:lnTo>
                    <a:pt x="1680578" y="2851890"/>
                  </a:lnTo>
                  <a:lnTo>
                    <a:pt x="1663602" y="2851890"/>
                  </a:lnTo>
                  <a:lnTo>
                    <a:pt x="1655115" y="2894329"/>
                  </a:lnTo>
                  <a:lnTo>
                    <a:pt x="1655115" y="2877353"/>
                  </a:lnTo>
                  <a:lnTo>
                    <a:pt x="1638139" y="2868865"/>
                  </a:lnTo>
                  <a:lnTo>
                    <a:pt x="1621163" y="2885841"/>
                  </a:lnTo>
                  <a:lnTo>
                    <a:pt x="1604188" y="2868865"/>
                  </a:lnTo>
                  <a:lnTo>
                    <a:pt x="1595700" y="2877353"/>
                  </a:lnTo>
                  <a:lnTo>
                    <a:pt x="1578725" y="2843402"/>
                  </a:lnTo>
                  <a:lnTo>
                    <a:pt x="1587212" y="2834914"/>
                  </a:lnTo>
                  <a:lnTo>
                    <a:pt x="1561749" y="2809451"/>
                  </a:lnTo>
                  <a:lnTo>
                    <a:pt x="1553261" y="2817939"/>
                  </a:lnTo>
                  <a:lnTo>
                    <a:pt x="1570237" y="2800963"/>
                  </a:lnTo>
                  <a:lnTo>
                    <a:pt x="1536286" y="2800963"/>
                  </a:lnTo>
                  <a:lnTo>
                    <a:pt x="1502335" y="2767012"/>
                  </a:lnTo>
                  <a:lnTo>
                    <a:pt x="1476871" y="2792475"/>
                  </a:lnTo>
                  <a:lnTo>
                    <a:pt x="1400482" y="2792475"/>
                  </a:lnTo>
                  <a:lnTo>
                    <a:pt x="1349555" y="2758524"/>
                  </a:lnTo>
                  <a:lnTo>
                    <a:pt x="1281653" y="2767012"/>
                  </a:lnTo>
                  <a:lnTo>
                    <a:pt x="1205263" y="2716086"/>
                  </a:lnTo>
                  <a:lnTo>
                    <a:pt x="1171312" y="2724573"/>
                  </a:lnTo>
                  <a:lnTo>
                    <a:pt x="1094922" y="2699110"/>
                  </a:lnTo>
                  <a:lnTo>
                    <a:pt x="1086434" y="2682134"/>
                  </a:lnTo>
                  <a:lnTo>
                    <a:pt x="1069459" y="2682134"/>
                  </a:lnTo>
                  <a:lnTo>
                    <a:pt x="1069459" y="2665159"/>
                  </a:lnTo>
                  <a:lnTo>
                    <a:pt x="1027020" y="2614232"/>
                  </a:lnTo>
                  <a:lnTo>
                    <a:pt x="1052483" y="2580281"/>
                  </a:lnTo>
                  <a:lnTo>
                    <a:pt x="1035508" y="2546330"/>
                  </a:lnTo>
                  <a:lnTo>
                    <a:pt x="1043995" y="2503891"/>
                  </a:lnTo>
                  <a:lnTo>
                    <a:pt x="1018532" y="2512379"/>
                  </a:lnTo>
                  <a:lnTo>
                    <a:pt x="1010044" y="2461453"/>
                  </a:lnTo>
                  <a:lnTo>
                    <a:pt x="1043995" y="2410526"/>
                  </a:lnTo>
                  <a:lnTo>
                    <a:pt x="1001556" y="2385063"/>
                  </a:lnTo>
                  <a:lnTo>
                    <a:pt x="1035508" y="2368087"/>
                  </a:lnTo>
                  <a:moveTo>
                    <a:pt x="1290141" y="2011601"/>
                  </a:moveTo>
                  <a:lnTo>
                    <a:pt x="1171312" y="2054040"/>
                  </a:lnTo>
                  <a:lnTo>
                    <a:pt x="1120385" y="2054040"/>
                  </a:lnTo>
                  <a:lnTo>
                    <a:pt x="1069459" y="2087991"/>
                  </a:lnTo>
                  <a:lnTo>
                    <a:pt x="1094922" y="2113454"/>
                  </a:lnTo>
                  <a:lnTo>
                    <a:pt x="1103410" y="2096478"/>
                  </a:lnTo>
                  <a:lnTo>
                    <a:pt x="1111897" y="2172868"/>
                  </a:lnTo>
                  <a:lnTo>
                    <a:pt x="1128873" y="2172868"/>
                  </a:lnTo>
                  <a:lnTo>
                    <a:pt x="1179800" y="2223795"/>
                  </a:lnTo>
                  <a:lnTo>
                    <a:pt x="1188287" y="2249258"/>
                  </a:lnTo>
                  <a:lnTo>
                    <a:pt x="1128873" y="2283209"/>
                  </a:lnTo>
                  <a:lnTo>
                    <a:pt x="1128873" y="2300185"/>
                  </a:lnTo>
                  <a:lnTo>
                    <a:pt x="1162824" y="2317160"/>
                  </a:lnTo>
                  <a:lnTo>
                    <a:pt x="1171312" y="2359599"/>
                  </a:lnTo>
                  <a:lnTo>
                    <a:pt x="1154336" y="2376575"/>
                  </a:lnTo>
                  <a:lnTo>
                    <a:pt x="1069459" y="2351112"/>
                  </a:lnTo>
                  <a:lnTo>
                    <a:pt x="1035508" y="2368087"/>
                  </a:lnTo>
                  <a:moveTo>
                    <a:pt x="2198332" y="2673647"/>
                  </a:moveTo>
                  <a:lnTo>
                    <a:pt x="2181356" y="2673647"/>
                  </a:lnTo>
                  <a:lnTo>
                    <a:pt x="2172868" y="2648183"/>
                  </a:lnTo>
                  <a:lnTo>
                    <a:pt x="2147405" y="2656671"/>
                  </a:lnTo>
                  <a:lnTo>
                    <a:pt x="2138917" y="2631208"/>
                  </a:lnTo>
                  <a:lnTo>
                    <a:pt x="2113454" y="2622720"/>
                  </a:lnTo>
                  <a:lnTo>
                    <a:pt x="2104966" y="2580281"/>
                  </a:lnTo>
                  <a:lnTo>
                    <a:pt x="2113454" y="2571793"/>
                  </a:lnTo>
                  <a:lnTo>
                    <a:pt x="2172868" y="2588769"/>
                  </a:lnTo>
                  <a:lnTo>
                    <a:pt x="2189844" y="2605745"/>
                  </a:lnTo>
                  <a:lnTo>
                    <a:pt x="2215307" y="2605745"/>
                  </a:lnTo>
                  <a:lnTo>
                    <a:pt x="2223795" y="2580281"/>
                  </a:lnTo>
                  <a:lnTo>
                    <a:pt x="2240770" y="2580281"/>
                  </a:lnTo>
                  <a:lnTo>
                    <a:pt x="2240770" y="2563306"/>
                  </a:lnTo>
                  <a:lnTo>
                    <a:pt x="2215307" y="2554818"/>
                  </a:lnTo>
                  <a:lnTo>
                    <a:pt x="2215307" y="2520867"/>
                  </a:lnTo>
                  <a:lnTo>
                    <a:pt x="2257746" y="2478428"/>
                  </a:lnTo>
                  <a:lnTo>
                    <a:pt x="2249258" y="2444477"/>
                  </a:lnTo>
                  <a:lnTo>
                    <a:pt x="2257746" y="2452965"/>
                  </a:lnTo>
                  <a:lnTo>
                    <a:pt x="2266234" y="2427501"/>
                  </a:lnTo>
                  <a:lnTo>
                    <a:pt x="2300185" y="2427501"/>
                  </a:lnTo>
                  <a:lnTo>
                    <a:pt x="2283209" y="2410526"/>
                  </a:lnTo>
                  <a:lnTo>
                    <a:pt x="2300185" y="2393550"/>
                  </a:lnTo>
                  <a:lnTo>
                    <a:pt x="2308673" y="2402038"/>
                  </a:lnTo>
                  <a:lnTo>
                    <a:pt x="2308673" y="2368087"/>
                  </a:lnTo>
                  <a:lnTo>
                    <a:pt x="2325648" y="2351112"/>
                  </a:lnTo>
                  <a:lnTo>
                    <a:pt x="2300185" y="2342624"/>
                  </a:lnTo>
                  <a:lnTo>
                    <a:pt x="2300185" y="2325648"/>
                  </a:lnTo>
                  <a:lnTo>
                    <a:pt x="2274722" y="2300185"/>
                  </a:lnTo>
                  <a:lnTo>
                    <a:pt x="2291697" y="2283209"/>
                  </a:lnTo>
                  <a:lnTo>
                    <a:pt x="2266234" y="2257746"/>
                  </a:lnTo>
                  <a:lnTo>
                    <a:pt x="2283209" y="2240771"/>
                  </a:lnTo>
                  <a:lnTo>
                    <a:pt x="2223795" y="2189844"/>
                  </a:lnTo>
                  <a:lnTo>
                    <a:pt x="2223795" y="2172868"/>
                  </a:lnTo>
                  <a:lnTo>
                    <a:pt x="2198332" y="2181356"/>
                  </a:lnTo>
                  <a:lnTo>
                    <a:pt x="2172868" y="2155893"/>
                  </a:lnTo>
                  <a:lnTo>
                    <a:pt x="2155893" y="2164381"/>
                  </a:lnTo>
                  <a:lnTo>
                    <a:pt x="2130429" y="2138917"/>
                  </a:lnTo>
                  <a:lnTo>
                    <a:pt x="2113454" y="2138917"/>
                  </a:lnTo>
                  <a:lnTo>
                    <a:pt x="2096478" y="2104966"/>
                  </a:lnTo>
                  <a:lnTo>
                    <a:pt x="2062527" y="2104966"/>
                  </a:lnTo>
                  <a:lnTo>
                    <a:pt x="2028576" y="2071015"/>
                  </a:lnTo>
                  <a:lnTo>
                    <a:pt x="2045552" y="2104966"/>
                  </a:lnTo>
                  <a:lnTo>
                    <a:pt x="2037064" y="2113454"/>
                  </a:lnTo>
                  <a:lnTo>
                    <a:pt x="1909747" y="2003113"/>
                  </a:lnTo>
                  <a:lnTo>
                    <a:pt x="1892772" y="2020089"/>
                  </a:lnTo>
                  <a:lnTo>
                    <a:pt x="1867309" y="2011601"/>
                  </a:lnTo>
                  <a:lnTo>
                    <a:pt x="1841845" y="2045552"/>
                  </a:lnTo>
                  <a:lnTo>
                    <a:pt x="1748480" y="1986138"/>
                  </a:lnTo>
                  <a:lnTo>
                    <a:pt x="1731504" y="2003113"/>
                  </a:lnTo>
                  <a:lnTo>
                    <a:pt x="1739992" y="2062527"/>
                  </a:lnTo>
                  <a:lnTo>
                    <a:pt x="1706041" y="2079503"/>
                  </a:lnTo>
                  <a:lnTo>
                    <a:pt x="1706041" y="2113454"/>
                  </a:lnTo>
                  <a:lnTo>
                    <a:pt x="1680578" y="2104966"/>
                  </a:lnTo>
                  <a:lnTo>
                    <a:pt x="1663602" y="2121942"/>
                  </a:lnTo>
                  <a:lnTo>
                    <a:pt x="1612676" y="2087991"/>
                  </a:lnTo>
                  <a:lnTo>
                    <a:pt x="1595700" y="2104966"/>
                  </a:lnTo>
                  <a:lnTo>
                    <a:pt x="1561749" y="2087991"/>
                  </a:lnTo>
                  <a:lnTo>
                    <a:pt x="1502335" y="2096478"/>
                  </a:lnTo>
                  <a:lnTo>
                    <a:pt x="1485359" y="2045552"/>
                  </a:lnTo>
                  <a:lnTo>
                    <a:pt x="1442920" y="2054040"/>
                  </a:lnTo>
                  <a:lnTo>
                    <a:pt x="1425945" y="2037064"/>
                  </a:lnTo>
                  <a:lnTo>
                    <a:pt x="1434433" y="2028576"/>
                  </a:lnTo>
                  <a:lnTo>
                    <a:pt x="1375018" y="2028576"/>
                  </a:lnTo>
                  <a:lnTo>
                    <a:pt x="1366530" y="1994625"/>
                  </a:lnTo>
                  <a:lnTo>
                    <a:pt x="1290141" y="2011601"/>
                  </a:lnTo>
                  <a:moveTo>
                    <a:pt x="1680578" y="1536286"/>
                  </a:moveTo>
                  <a:lnTo>
                    <a:pt x="1638139" y="1570237"/>
                  </a:lnTo>
                  <a:lnTo>
                    <a:pt x="1655115" y="1629651"/>
                  </a:lnTo>
                  <a:lnTo>
                    <a:pt x="1629651" y="1655115"/>
                  </a:lnTo>
                  <a:lnTo>
                    <a:pt x="1595700" y="1663602"/>
                  </a:lnTo>
                  <a:lnTo>
                    <a:pt x="1570237" y="1689066"/>
                  </a:lnTo>
                  <a:lnTo>
                    <a:pt x="1553261" y="1663602"/>
                  </a:lnTo>
                  <a:lnTo>
                    <a:pt x="1519310" y="1697553"/>
                  </a:lnTo>
                  <a:lnTo>
                    <a:pt x="1502335" y="1697553"/>
                  </a:lnTo>
                  <a:lnTo>
                    <a:pt x="1425945" y="1773943"/>
                  </a:lnTo>
                  <a:lnTo>
                    <a:pt x="1425945" y="1807894"/>
                  </a:lnTo>
                  <a:lnTo>
                    <a:pt x="1341067" y="1816382"/>
                  </a:lnTo>
                  <a:lnTo>
                    <a:pt x="1324092" y="1935211"/>
                  </a:lnTo>
                  <a:lnTo>
                    <a:pt x="1290141" y="1986138"/>
                  </a:lnTo>
                  <a:lnTo>
                    <a:pt x="1290141" y="2011601"/>
                  </a:lnTo>
                  <a:moveTo>
                    <a:pt x="2444477" y="2206820"/>
                  </a:moveTo>
                  <a:lnTo>
                    <a:pt x="2427501" y="2206820"/>
                  </a:lnTo>
                  <a:lnTo>
                    <a:pt x="2385062" y="2164381"/>
                  </a:lnTo>
                  <a:lnTo>
                    <a:pt x="2351111" y="2155893"/>
                  </a:lnTo>
                  <a:lnTo>
                    <a:pt x="2368087" y="2104966"/>
                  </a:lnTo>
                  <a:lnTo>
                    <a:pt x="2359599" y="2096478"/>
                  </a:lnTo>
                  <a:lnTo>
                    <a:pt x="2402038" y="2062527"/>
                  </a:lnTo>
                  <a:lnTo>
                    <a:pt x="2410526" y="2028576"/>
                  </a:lnTo>
                  <a:lnTo>
                    <a:pt x="2435989" y="2020089"/>
                  </a:lnTo>
                  <a:lnTo>
                    <a:pt x="2419014" y="1960674"/>
                  </a:lnTo>
                  <a:lnTo>
                    <a:pt x="2359599" y="1969162"/>
                  </a:lnTo>
                  <a:lnTo>
                    <a:pt x="2317160" y="2003113"/>
                  </a:lnTo>
                  <a:lnTo>
                    <a:pt x="2266234" y="1986138"/>
                  </a:lnTo>
                  <a:lnTo>
                    <a:pt x="2232283" y="1994625"/>
                  </a:lnTo>
                  <a:lnTo>
                    <a:pt x="2206819" y="2003113"/>
                  </a:lnTo>
                  <a:lnTo>
                    <a:pt x="2223795" y="2037064"/>
                  </a:lnTo>
                  <a:lnTo>
                    <a:pt x="2198332" y="2054040"/>
                  </a:lnTo>
                  <a:lnTo>
                    <a:pt x="2155893" y="2045552"/>
                  </a:lnTo>
                  <a:lnTo>
                    <a:pt x="2138917" y="2020089"/>
                  </a:lnTo>
                  <a:lnTo>
                    <a:pt x="2147405" y="2011601"/>
                  </a:lnTo>
                  <a:lnTo>
                    <a:pt x="2121942" y="2020089"/>
                  </a:lnTo>
                  <a:lnTo>
                    <a:pt x="2104966" y="2003113"/>
                  </a:lnTo>
                  <a:lnTo>
                    <a:pt x="2104966" y="1960674"/>
                  </a:lnTo>
                  <a:lnTo>
                    <a:pt x="2071015" y="1969162"/>
                  </a:lnTo>
                  <a:lnTo>
                    <a:pt x="2054040" y="1935211"/>
                  </a:lnTo>
                  <a:lnTo>
                    <a:pt x="1994625" y="1901260"/>
                  </a:lnTo>
                  <a:lnTo>
                    <a:pt x="1969162" y="1901260"/>
                  </a:lnTo>
                  <a:lnTo>
                    <a:pt x="2045552" y="1858821"/>
                  </a:lnTo>
                  <a:lnTo>
                    <a:pt x="2054040" y="1807894"/>
                  </a:lnTo>
                  <a:lnTo>
                    <a:pt x="2028576" y="1773943"/>
                  </a:lnTo>
                  <a:lnTo>
                    <a:pt x="1943699" y="1782431"/>
                  </a:lnTo>
                  <a:lnTo>
                    <a:pt x="1943699" y="1799407"/>
                  </a:lnTo>
                  <a:lnTo>
                    <a:pt x="1926723" y="1790919"/>
                  </a:lnTo>
                  <a:lnTo>
                    <a:pt x="1909747" y="1799407"/>
                  </a:lnTo>
                  <a:lnTo>
                    <a:pt x="1909747" y="1816382"/>
                  </a:lnTo>
                  <a:lnTo>
                    <a:pt x="1901260" y="1790919"/>
                  </a:lnTo>
                  <a:lnTo>
                    <a:pt x="1884284" y="1790919"/>
                  </a:lnTo>
                  <a:lnTo>
                    <a:pt x="1892772" y="1807894"/>
                  </a:lnTo>
                  <a:lnTo>
                    <a:pt x="1867309" y="1816382"/>
                  </a:lnTo>
                  <a:lnTo>
                    <a:pt x="1867309" y="1773943"/>
                  </a:lnTo>
                  <a:lnTo>
                    <a:pt x="1799407" y="1706041"/>
                  </a:lnTo>
                  <a:lnTo>
                    <a:pt x="1816382" y="1680578"/>
                  </a:lnTo>
                  <a:lnTo>
                    <a:pt x="1756968" y="1527798"/>
                  </a:lnTo>
                  <a:moveTo>
                    <a:pt x="1943699" y="3157449"/>
                  </a:moveTo>
                  <a:lnTo>
                    <a:pt x="1926723" y="3106523"/>
                  </a:lnTo>
                  <a:lnTo>
                    <a:pt x="1926723" y="2987694"/>
                  </a:lnTo>
                  <a:lnTo>
                    <a:pt x="1892772" y="2936767"/>
                  </a:lnTo>
                  <a:lnTo>
                    <a:pt x="1892772" y="2919792"/>
                  </a:lnTo>
                  <a:lnTo>
                    <a:pt x="1918235" y="2919792"/>
                  </a:lnTo>
                  <a:lnTo>
                    <a:pt x="1884284" y="2885841"/>
                  </a:lnTo>
                  <a:lnTo>
                    <a:pt x="1875796" y="2843402"/>
                  </a:lnTo>
                  <a:lnTo>
                    <a:pt x="1850333" y="2809451"/>
                  </a:lnTo>
                  <a:lnTo>
                    <a:pt x="1807894" y="2783988"/>
                  </a:lnTo>
                  <a:moveTo>
                    <a:pt x="2198332" y="2673647"/>
                  </a:moveTo>
                  <a:lnTo>
                    <a:pt x="2181356" y="2724573"/>
                  </a:lnTo>
                  <a:lnTo>
                    <a:pt x="2155893" y="2699110"/>
                  </a:lnTo>
                  <a:lnTo>
                    <a:pt x="2130429" y="2707598"/>
                  </a:lnTo>
                  <a:lnTo>
                    <a:pt x="2147405" y="2758524"/>
                  </a:lnTo>
                  <a:lnTo>
                    <a:pt x="2130429" y="2775500"/>
                  </a:lnTo>
                  <a:lnTo>
                    <a:pt x="2087991" y="2783988"/>
                  </a:lnTo>
                  <a:lnTo>
                    <a:pt x="2062527" y="2758524"/>
                  </a:lnTo>
                  <a:lnTo>
                    <a:pt x="2045552" y="2775500"/>
                  </a:lnTo>
                  <a:lnTo>
                    <a:pt x="2011601" y="2724573"/>
                  </a:lnTo>
                  <a:lnTo>
                    <a:pt x="2003113" y="2767012"/>
                  </a:lnTo>
                  <a:lnTo>
                    <a:pt x="1926723" y="2724573"/>
                  </a:lnTo>
                  <a:lnTo>
                    <a:pt x="1867309" y="2605745"/>
                  </a:lnTo>
                  <a:lnTo>
                    <a:pt x="1833358" y="2605745"/>
                  </a:lnTo>
                  <a:lnTo>
                    <a:pt x="1824870" y="2588769"/>
                  </a:lnTo>
                  <a:lnTo>
                    <a:pt x="1799407" y="2597257"/>
                  </a:lnTo>
                  <a:lnTo>
                    <a:pt x="1807894" y="2605745"/>
                  </a:lnTo>
                  <a:lnTo>
                    <a:pt x="1773943" y="2639696"/>
                  </a:lnTo>
                  <a:lnTo>
                    <a:pt x="1773943" y="2665159"/>
                  </a:lnTo>
                  <a:lnTo>
                    <a:pt x="1807894" y="2682134"/>
                  </a:lnTo>
                  <a:lnTo>
                    <a:pt x="1782431" y="2716086"/>
                  </a:lnTo>
                  <a:lnTo>
                    <a:pt x="1790919" y="2724573"/>
                  </a:lnTo>
                  <a:lnTo>
                    <a:pt x="1773943" y="2758524"/>
                  </a:lnTo>
                  <a:lnTo>
                    <a:pt x="1807894" y="2783988"/>
                  </a:lnTo>
                  <a:moveTo>
                    <a:pt x="1850333" y="3276278"/>
                  </a:moveTo>
                  <a:lnTo>
                    <a:pt x="1858821" y="3250815"/>
                  </a:lnTo>
                  <a:lnTo>
                    <a:pt x="1875796" y="3284766"/>
                  </a:lnTo>
                  <a:lnTo>
                    <a:pt x="1901260" y="3259303"/>
                  </a:lnTo>
                  <a:lnTo>
                    <a:pt x="1892772" y="3182913"/>
                  </a:lnTo>
                  <a:lnTo>
                    <a:pt x="1909747" y="3182913"/>
                  </a:lnTo>
                  <a:lnTo>
                    <a:pt x="1918235" y="3208376"/>
                  </a:lnTo>
                  <a:lnTo>
                    <a:pt x="1935211" y="3174425"/>
                  </a:lnTo>
                  <a:lnTo>
                    <a:pt x="1926723" y="3165937"/>
                  </a:lnTo>
                  <a:lnTo>
                    <a:pt x="1943699" y="3157449"/>
                  </a:lnTo>
                  <a:moveTo>
                    <a:pt x="2537842" y="3327205"/>
                  </a:moveTo>
                  <a:lnTo>
                    <a:pt x="2529355" y="3284766"/>
                  </a:lnTo>
                  <a:lnTo>
                    <a:pt x="2469940" y="3310229"/>
                  </a:lnTo>
                  <a:lnTo>
                    <a:pt x="2444477" y="3284766"/>
                  </a:lnTo>
                  <a:lnTo>
                    <a:pt x="2461452" y="3267790"/>
                  </a:lnTo>
                  <a:lnTo>
                    <a:pt x="2435989" y="3250815"/>
                  </a:lnTo>
                  <a:lnTo>
                    <a:pt x="2444477" y="3225352"/>
                  </a:lnTo>
                  <a:lnTo>
                    <a:pt x="2402038" y="3216864"/>
                  </a:lnTo>
                  <a:lnTo>
                    <a:pt x="2402038" y="3250815"/>
                  </a:lnTo>
                  <a:lnTo>
                    <a:pt x="2359599" y="3276278"/>
                  </a:lnTo>
                  <a:lnTo>
                    <a:pt x="2359599" y="3318717"/>
                  </a:lnTo>
                  <a:lnTo>
                    <a:pt x="2325648" y="3361156"/>
                  </a:lnTo>
                  <a:lnTo>
                    <a:pt x="2308673" y="3352668"/>
                  </a:lnTo>
                  <a:lnTo>
                    <a:pt x="2300185" y="3395107"/>
                  </a:lnTo>
                  <a:lnTo>
                    <a:pt x="2325648" y="3454521"/>
                  </a:lnTo>
                  <a:lnTo>
                    <a:pt x="2291697" y="3488472"/>
                  </a:lnTo>
                  <a:lnTo>
                    <a:pt x="2274722" y="3471497"/>
                  </a:lnTo>
                  <a:lnTo>
                    <a:pt x="2232283" y="3505448"/>
                  </a:lnTo>
                  <a:lnTo>
                    <a:pt x="2189844" y="3479985"/>
                  </a:lnTo>
                  <a:lnTo>
                    <a:pt x="2181356" y="3488472"/>
                  </a:lnTo>
                  <a:lnTo>
                    <a:pt x="2189844" y="3479985"/>
                  </a:lnTo>
                  <a:lnTo>
                    <a:pt x="2164381" y="3454521"/>
                  </a:lnTo>
                  <a:lnTo>
                    <a:pt x="2172868" y="3429058"/>
                  </a:lnTo>
                  <a:lnTo>
                    <a:pt x="2155893" y="3429058"/>
                  </a:lnTo>
                  <a:lnTo>
                    <a:pt x="2164381" y="3420570"/>
                  </a:lnTo>
                  <a:lnTo>
                    <a:pt x="2121942" y="3369644"/>
                  </a:lnTo>
                  <a:lnTo>
                    <a:pt x="2104966" y="3318717"/>
                  </a:lnTo>
                  <a:lnTo>
                    <a:pt x="2087991" y="3301741"/>
                  </a:lnTo>
                  <a:lnTo>
                    <a:pt x="2062527" y="3310229"/>
                  </a:lnTo>
                  <a:lnTo>
                    <a:pt x="2062527" y="3327205"/>
                  </a:lnTo>
                  <a:lnTo>
                    <a:pt x="2045552" y="3310229"/>
                  </a:lnTo>
                  <a:lnTo>
                    <a:pt x="2028576" y="3276278"/>
                  </a:lnTo>
                  <a:lnTo>
                    <a:pt x="2045552" y="3259303"/>
                  </a:lnTo>
                  <a:lnTo>
                    <a:pt x="2003113" y="3216864"/>
                  </a:lnTo>
                  <a:lnTo>
                    <a:pt x="2003113" y="3199888"/>
                  </a:lnTo>
                  <a:lnTo>
                    <a:pt x="1986137" y="3199888"/>
                  </a:lnTo>
                  <a:lnTo>
                    <a:pt x="1969162" y="3267790"/>
                  </a:lnTo>
                  <a:lnTo>
                    <a:pt x="1943699" y="3242327"/>
                  </a:lnTo>
                  <a:lnTo>
                    <a:pt x="1943699" y="3157449"/>
                  </a:lnTo>
                  <a:moveTo>
                    <a:pt x="2554818" y="2741549"/>
                  </a:moveTo>
                  <a:lnTo>
                    <a:pt x="2537842" y="2775500"/>
                  </a:lnTo>
                  <a:lnTo>
                    <a:pt x="2486916" y="2775500"/>
                  </a:lnTo>
                  <a:lnTo>
                    <a:pt x="2469940" y="2758524"/>
                  </a:lnTo>
                  <a:lnTo>
                    <a:pt x="2461452" y="2767012"/>
                  </a:lnTo>
                  <a:lnTo>
                    <a:pt x="2435989" y="2741549"/>
                  </a:lnTo>
                  <a:lnTo>
                    <a:pt x="2452965" y="2733061"/>
                  </a:lnTo>
                  <a:lnTo>
                    <a:pt x="2452965" y="2699110"/>
                  </a:lnTo>
                  <a:lnTo>
                    <a:pt x="2427501" y="2673647"/>
                  </a:lnTo>
                  <a:lnTo>
                    <a:pt x="2427501" y="2656671"/>
                  </a:lnTo>
                  <a:lnTo>
                    <a:pt x="2359599" y="2639696"/>
                  </a:lnTo>
                  <a:lnTo>
                    <a:pt x="2351111" y="2648183"/>
                  </a:lnTo>
                  <a:lnTo>
                    <a:pt x="2300185" y="2580281"/>
                  </a:lnTo>
                  <a:lnTo>
                    <a:pt x="2274722" y="2605745"/>
                  </a:lnTo>
                  <a:lnTo>
                    <a:pt x="2257746" y="2605745"/>
                  </a:lnTo>
                  <a:lnTo>
                    <a:pt x="2257746" y="2622720"/>
                  </a:lnTo>
                  <a:lnTo>
                    <a:pt x="2232283" y="2614232"/>
                  </a:lnTo>
                  <a:lnTo>
                    <a:pt x="2266234" y="2673647"/>
                  </a:lnTo>
                  <a:lnTo>
                    <a:pt x="2240770" y="2682134"/>
                  </a:lnTo>
                  <a:lnTo>
                    <a:pt x="2232283" y="2707598"/>
                  </a:lnTo>
                  <a:lnTo>
                    <a:pt x="2206819" y="2716086"/>
                  </a:lnTo>
                  <a:lnTo>
                    <a:pt x="2198332" y="2707598"/>
                  </a:lnTo>
                  <a:lnTo>
                    <a:pt x="2215307" y="2682134"/>
                  </a:lnTo>
                  <a:lnTo>
                    <a:pt x="2198332" y="2673647"/>
                  </a:lnTo>
                  <a:moveTo>
                    <a:pt x="2767012" y="2155893"/>
                  </a:moveTo>
                  <a:lnTo>
                    <a:pt x="2741549" y="2147405"/>
                  </a:lnTo>
                  <a:lnTo>
                    <a:pt x="2733061" y="2121942"/>
                  </a:lnTo>
                  <a:lnTo>
                    <a:pt x="2656671" y="2104966"/>
                  </a:lnTo>
                  <a:lnTo>
                    <a:pt x="2699110" y="2020089"/>
                  </a:lnTo>
                  <a:lnTo>
                    <a:pt x="2682134" y="1969162"/>
                  </a:lnTo>
                  <a:lnTo>
                    <a:pt x="2665159" y="1969162"/>
                  </a:lnTo>
                  <a:lnTo>
                    <a:pt x="2639695" y="1977650"/>
                  </a:lnTo>
                  <a:lnTo>
                    <a:pt x="2597257" y="2037064"/>
                  </a:lnTo>
                  <a:lnTo>
                    <a:pt x="2597257" y="2104966"/>
                  </a:lnTo>
                  <a:lnTo>
                    <a:pt x="2580281" y="2121942"/>
                  </a:lnTo>
                  <a:lnTo>
                    <a:pt x="2580281" y="2164381"/>
                  </a:lnTo>
                  <a:lnTo>
                    <a:pt x="2444477" y="2206820"/>
                  </a:lnTo>
                  <a:moveTo>
                    <a:pt x="2444477" y="2206820"/>
                  </a:moveTo>
                  <a:lnTo>
                    <a:pt x="2478428" y="2206820"/>
                  </a:lnTo>
                  <a:lnTo>
                    <a:pt x="2469940" y="2232283"/>
                  </a:lnTo>
                  <a:lnTo>
                    <a:pt x="2529355" y="2257746"/>
                  </a:lnTo>
                  <a:lnTo>
                    <a:pt x="2529355" y="2308673"/>
                  </a:lnTo>
                  <a:lnTo>
                    <a:pt x="2554818" y="2342624"/>
                  </a:lnTo>
                  <a:lnTo>
                    <a:pt x="2537842" y="2376575"/>
                  </a:lnTo>
                  <a:lnTo>
                    <a:pt x="2546330" y="2393550"/>
                  </a:lnTo>
                  <a:lnTo>
                    <a:pt x="2639695" y="2469940"/>
                  </a:lnTo>
                  <a:lnTo>
                    <a:pt x="2656671" y="2452965"/>
                  </a:lnTo>
                  <a:lnTo>
                    <a:pt x="2648183" y="2410526"/>
                  </a:lnTo>
                  <a:lnTo>
                    <a:pt x="2673647" y="2419014"/>
                  </a:lnTo>
                  <a:lnTo>
                    <a:pt x="2699110" y="2376575"/>
                  </a:lnTo>
                  <a:lnTo>
                    <a:pt x="2690622" y="2351112"/>
                  </a:lnTo>
                  <a:lnTo>
                    <a:pt x="2648183" y="2342624"/>
                  </a:lnTo>
                  <a:lnTo>
                    <a:pt x="2656671" y="2334136"/>
                  </a:lnTo>
                  <a:lnTo>
                    <a:pt x="2639695" y="2308673"/>
                  </a:lnTo>
                  <a:lnTo>
                    <a:pt x="2656671" y="2308673"/>
                  </a:lnTo>
                  <a:lnTo>
                    <a:pt x="2673647" y="2240771"/>
                  </a:lnTo>
                  <a:lnTo>
                    <a:pt x="2724573" y="2249258"/>
                  </a:lnTo>
                  <a:moveTo>
                    <a:pt x="2537842" y="3327205"/>
                  </a:moveTo>
                  <a:lnTo>
                    <a:pt x="2529355" y="3361156"/>
                  </a:lnTo>
                  <a:lnTo>
                    <a:pt x="2520867" y="3352668"/>
                  </a:lnTo>
                  <a:lnTo>
                    <a:pt x="2503891" y="3369644"/>
                  </a:lnTo>
                  <a:lnTo>
                    <a:pt x="2469940" y="3369644"/>
                  </a:lnTo>
                  <a:lnTo>
                    <a:pt x="2452965" y="3352668"/>
                  </a:lnTo>
                  <a:lnTo>
                    <a:pt x="2419014" y="3369644"/>
                  </a:lnTo>
                  <a:lnTo>
                    <a:pt x="2419014" y="3352668"/>
                  </a:lnTo>
                  <a:lnTo>
                    <a:pt x="2376575" y="3386619"/>
                  </a:lnTo>
                  <a:lnTo>
                    <a:pt x="2376575" y="3403595"/>
                  </a:lnTo>
                  <a:lnTo>
                    <a:pt x="2393550" y="3403595"/>
                  </a:lnTo>
                  <a:lnTo>
                    <a:pt x="2385062" y="3437546"/>
                  </a:lnTo>
                  <a:lnTo>
                    <a:pt x="2402038" y="3454521"/>
                  </a:lnTo>
                  <a:lnTo>
                    <a:pt x="2452965" y="3437546"/>
                  </a:lnTo>
                  <a:lnTo>
                    <a:pt x="2478428" y="3463009"/>
                  </a:lnTo>
                  <a:lnTo>
                    <a:pt x="2461452" y="3479985"/>
                  </a:lnTo>
                  <a:lnTo>
                    <a:pt x="2469940" y="3488472"/>
                  </a:lnTo>
                  <a:lnTo>
                    <a:pt x="2452965" y="3505448"/>
                  </a:lnTo>
                  <a:lnTo>
                    <a:pt x="2461452" y="3513936"/>
                  </a:lnTo>
                  <a:lnTo>
                    <a:pt x="2444477" y="3547887"/>
                  </a:lnTo>
                  <a:lnTo>
                    <a:pt x="2461452" y="3564862"/>
                  </a:lnTo>
                  <a:lnTo>
                    <a:pt x="2469940" y="3556374"/>
                  </a:lnTo>
                  <a:lnTo>
                    <a:pt x="2461452" y="3564862"/>
                  </a:lnTo>
                  <a:lnTo>
                    <a:pt x="2495403" y="3598813"/>
                  </a:lnTo>
                  <a:lnTo>
                    <a:pt x="2486916" y="3590326"/>
                  </a:lnTo>
                  <a:lnTo>
                    <a:pt x="2469940" y="3607301"/>
                  </a:lnTo>
                  <a:lnTo>
                    <a:pt x="2478428" y="3615789"/>
                  </a:lnTo>
                  <a:lnTo>
                    <a:pt x="2461452" y="3641252"/>
                  </a:lnTo>
                  <a:moveTo>
                    <a:pt x="2461452" y="3641252"/>
                  </a:moveTo>
                  <a:lnTo>
                    <a:pt x="2478428" y="3692179"/>
                  </a:lnTo>
                  <a:lnTo>
                    <a:pt x="2478428" y="3675203"/>
                  </a:lnTo>
                  <a:lnTo>
                    <a:pt x="2512379" y="3675203"/>
                  </a:lnTo>
                  <a:lnTo>
                    <a:pt x="2537842" y="3717642"/>
                  </a:lnTo>
                  <a:lnTo>
                    <a:pt x="2614232" y="3709154"/>
                  </a:lnTo>
                  <a:lnTo>
                    <a:pt x="2622720" y="3768569"/>
                  </a:lnTo>
                  <a:lnTo>
                    <a:pt x="2580281" y="3777056"/>
                  </a:lnTo>
                  <a:lnTo>
                    <a:pt x="2563306" y="3811007"/>
                  </a:lnTo>
                  <a:moveTo>
                    <a:pt x="2945255" y="3505448"/>
                  </a:moveTo>
                  <a:lnTo>
                    <a:pt x="2928280" y="3539399"/>
                  </a:lnTo>
                  <a:lnTo>
                    <a:pt x="2885841" y="3539399"/>
                  </a:lnTo>
                  <a:lnTo>
                    <a:pt x="2902816" y="3539399"/>
                  </a:lnTo>
                  <a:lnTo>
                    <a:pt x="2894328" y="3564862"/>
                  </a:lnTo>
                  <a:lnTo>
                    <a:pt x="2877353" y="3547887"/>
                  </a:lnTo>
                  <a:lnTo>
                    <a:pt x="2860377" y="3581838"/>
                  </a:lnTo>
                  <a:lnTo>
                    <a:pt x="2834914" y="3556374"/>
                  </a:lnTo>
                  <a:lnTo>
                    <a:pt x="2809451" y="3581838"/>
                  </a:lnTo>
                  <a:lnTo>
                    <a:pt x="2809451" y="3598813"/>
                  </a:lnTo>
                  <a:lnTo>
                    <a:pt x="2783987" y="3607301"/>
                  </a:lnTo>
                  <a:lnTo>
                    <a:pt x="2750036" y="3590326"/>
                  </a:lnTo>
                  <a:lnTo>
                    <a:pt x="2724573" y="3556374"/>
                  </a:lnTo>
                  <a:lnTo>
                    <a:pt x="2707598" y="3556374"/>
                  </a:lnTo>
                  <a:lnTo>
                    <a:pt x="2707598" y="3590326"/>
                  </a:lnTo>
                  <a:lnTo>
                    <a:pt x="2631208" y="3615789"/>
                  </a:lnTo>
                  <a:lnTo>
                    <a:pt x="2605744" y="3658228"/>
                  </a:lnTo>
                  <a:lnTo>
                    <a:pt x="2529355" y="3615789"/>
                  </a:lnTo>
                  <a:lnTo>
                    <a:pt x="2486916" y="3658228"/>
                  </a:lnTo>
                  <a:lnTo>
                    <a:pt x="2461452" y="3641252"/>
                  </a:lnTo>
                  <a:moveTo>
                    <a:pt x="2639695" y="3233839"/>
                  </a:moveTo>
                  <a:lnTo>
                    <a:pt x="2605744" y="3208376"/>
                  </a:lnTo>
                  <a:lnTo>
                    <a:pt x="2571793" y="3242327"/>
                  </a:lnTo>
                  <a:lnTo>
                    <a:pt x="2571793" y="3259303"/>
                  </a:lnTo>
                  <a:lnTo>
                    <a:pt x="2639695" y="3293254"/>
                  </a:lnTo>
                  <a:lnTo>
                    <a:pt x="2631208" y="3318717"/>
                  </a:lnTo>
                  <a:lnTo>
                    <a:pt x="2537842" y="3327205"/>
                  </a:lnTo>
                  <a:moveTo>
                    <a:pt x="2724573" y="2249258"/>
                  </a:moveTo>
                  <a:lnTo>
                    <a:pt x="2733061" y="2274722"/>
                  </a:lnTo>
                  <a:lnTo>
                    <a:pt x="2775500" y="2283209"/>
                  </a:lnTo>
                  <a:lnTo>
                    <a:pt x="2809451" y="2317160"/>
                  </a:lnTo>
                  <a:lnTo>
                    <a:pt x="2817939" y="2308673"/>
                  </a:lnTo>
                  <a:lnTo>
                    <a:pt x="2860377" y="2334136"/>
                  </a:lnTo>
                  <a:lnTo>
                    <a:pt x="2860377" y="2452965"/>
                  </a:lnTo>
                  <a:lnTo>
                    <a:pt x="2843402" y="2469940"/>
                  </a:lnTo>
                  <a:lnTo>
                    <a:pt x="2783987" y="2461453"/>
                  </a:lnTo>
                  <a:lnTo>
                    <a:pt x="2767012" y="2478428"/>
                  </a:lnTo>
                  <a:lnTo>
                    <a:pt x="2783987" y="2495404"/>
                  </a:lnTo>
                  <a:lnTo>
                    <a:pt x="2767012" y="2512379"/>
                  </a:lnTo>
                  <a:lnTo>
                    <a:pt x="2665159" y="2486916"/>
                  </a:lnTo>
                  <a:lnTo>
                    <a:pt x="2665159" y="2520867"/>
                  </a:lnTo>
                  <a:lnTo>
                    <a:pt x="2639695" y="2546330"/>
                  </a:lnTo>
                  <a:lnTo>
                    <a:pt x="2673647" y="2580281"/>
                  </a:lnTo>
                  <a:lnTo>
                    <a:pt x="2656671" y="2580281"/>
                  </a:lnTo>
                  <a:lnTo>
                    <a:pt x="2665159" y="2597257"/>
                  </a:lnTo>
                  <a:lnTo>
                    <a:pt x="2648183" y="2614232"/>
                  </a:lnTo>
                  <a:lnTo>
                    <a:pt x="2665159" y="2656671"/>
                  </a:lnTo>
                  <a:lnTo>
                    <a:pt x="2648183" y="2673647"/>
                  </a:lnTo>
                  <a:lnTo>
                    <a:pt x="2648183" y="2656671"/>
                  </a:lnTo>
                  <a:lnTo>
                    <a:pt x="2614232" y="2656671"/>
                  </a:lnTo>
                  <a:lnTo>
                    <a:pt x="2580281" y="2690622"/>
                  </a:lnTo>
                  <a:lnTo>
                    <a:pt x="2605744" y="2716086"/>
                  </a:lnTo>
                  <a:lnTo>
                    <a:pt x="2597257" y="2741549"/>
                  </a:lnTo>
                  <a:lnTo>
                    <a:pt x="2554818" y="2741549"/>
                  </a:lnTo>
                  <a:moveTo>
                    <a:pt x="2851890" y="2826426"/>
                  </a:moveTo>
                  <a:lnTo>
                    <a:pt x="2783987" y="2826426"/>
                  </a:lnTo>
                  <a:lnTo>
                    <a:pt x="2741549" y="2783988"/>
                  </a:lnTo>
                  <a:lnTo>
                    <a:pt x="2724573" y="2800963"/>
                  </a:lnTo>
                  <a:lnTo>
                    <a:pt x="2707598" y="2783988"/>
                  </a:lnTo>
                  <a:lnTo>
                    <a:pt x="2716085" y="2775500"/>
                  </a:lnTo>
                  <a:lnTo>
                    <a:pt x="2682134" y="2758524"/>
                  </a:lnTo>
                  <a:lnTo>
                    <a:pt x="2648183" y="2775500"/>
                  </a:lnTo>
                  <a:lnTo>
                    <a:pt x="2588769" y="2750037"/>
                  </a:lnTo>
                  <a:lnTo>
                    <a:pt x="2571793" y="2767012"/>
                  </a:lnTo>
                  <a:lnTo>
                    <a:pt x="2554818" y="2741549"/>
                  </a:lnTo>
                  <a:moveTo>
                    <a:pt x="2919792" y="3242327"/>
                  </a:moveTo>
                  <a:lnTo>
                    <a:pt x="2902816" y="3276278"/>
                  </a:lnTo>
                  <a:lnTo>
                    <a:pt x="2877353" y="3267790"/>
                  </a:lnTo>
                  <a:lnTo>
                    <a:pt x="2877353" y="3250815"/>
                  </a:lnTo>
                  <a:lnTo>
                    <a:pt x="2851890" y="3242327"/>
                  </a:lnTo>
                  <a:lnTo>
                    <a:pt x="2851890" y="3216864"/>
                  </a:lnTo>
                  <a:lnTo>
                    <a:pt x="2834914" y="3216864"/>
                  </a:lnTo>
                  <a:lnTo>
                    <a:pt x="2826426" y="3174425"/>
                  </a:lnTo>
                  <a:lnTo>
                    <a:pt x="2792475" y="3182913"/>
                  </a:lnTo>
                  <a:lnTo>
                    <a:pt x="2750036" y="3157449"/>
                  </a:lnTo>
                  <a:lnTo>
                    <a:pt x="2741549" y="3199888"/>
                  </a:lnTo>
                  <a:lnTo>
                    <a:pt x="2724573" y="3208376"/>
                  </a:lnTo>
                  <a:lnTo>
                    <a:pt x="2724573" y="3191400"/>
                  </a:lnTo>
                  <a:lnTo>
                    <a:pt x="2707598" y="3191400"/>
                  </a:lnTo>
                  <a:lnTo>
                    <a:pt x="2673647" y="3242327"/>
                  </a:lnTo>
                  <a:lnTo>
                    <a:pt x="2648183" y="3199888"/>
                  </a:lnTo>
                  <a:lnTo>
                    <a:pt x="2656671" y="3225352"/>
                  </a:lnTo>
                  <a:lnTo>
                    <a:pt x="2639695" y="3233839"/>
                  </a:lnTo>
                  <a:moveTo>
                    <a:pt x="2639695" y="3233839"/>
                  </a:moveTo>
                  <a:lnTo>
                    <a:pt x="2622720" y="3191400"/>
                  </a:lnTo>
                  <a:lnTo>
                    <a:pt x="2580281" y="3182913"/>
                  </a:lnTo>
                  <a:lnTo>
                    <a:pt x="2580281" y="3148962"/>
                  </a:lnTo>
                  <a:lnTo>
                    <a:pt x="2546330" y="3148962"/>
                  </a:lnTo>
                  <a:lnTo>
                    <a:pt x="2554818" y="3140474"/>
                  </a:lnTo>
                  <a:lnTo>
                    <a:pt x="2537842" y="3123498"/>
                  </a:lnTo>
                  <a:lnTo>
                    <a:pt x="2580281" y="3081060"/>
                  </a:lnTo>
                  <a:lnTo>
                    <a:pt x="2580281" y="3064084"/>
                  </a:lnTo>
                  <a:lnTo>
                    <a:pt x="2563306" y="3055596"/>
                  </a:lnTo>
                  <a:lnTo>
                    <a:pt x="2588769" y="3030133"/>
                  </a:lnTo>
                  <a:lnTo>
                    <a:pt x="2605744" y="3030133"/>
                  </a:lnTo>
                  <a:lnTo>
                    <a:pt x="2622720" y="3047108"/>
                  </a:lnTo>
                  <a:lnTo>
                    <a:pt x="2665159" y="3038621"/>
                  </a:lnTo>
                  <a:lnTo>
                    <a:pt x="2682134" y="3072572"/>
                  </a:lnTo>
                  <a:lnTo>
                    <a:pt x="2707598" y="3064084"/>
                  </a:lnTo>
                  <a:lnTo>
                    <a:pt x="2750036" y="3004670"/>
                  </a:lnTo>
                  <a:lnTo>
                    <a:pt x="2741549" y="2987694"/>
                  </a:lnTo>
                  <a:lnTo>
                    <a:pt x="2775500" y="2970719"/>
                  </a:lnTo>
                  <a:lnTo>
                    <a:pt x="2783987" y="2979206"/>
                  </a:lnTo>
                  <a:lnTo>
                    <a:pt x="2800963" y="2962231"/>
                  </a:lnTo>
                  <a:lnTo>
                    <a:pt x="2800963" y="2928280"/>
                  </a:lnTo>
                  <a:lnTo>
                    <a:pt x="2817939" y="2919792"/>
                  </a:lnTo>
                  <a:lnTo>
                    <a:pt x="2817939" y="2902816"/>
                  </a:lnTo>
                  <a:lnTo>
                    <a:pt x="2851890" y="2885841"/>
                  </a:lnTo>
                  <a:lnTo>
                    <a:pt x="2851890" y="2868865"/>
                  </a:lnTo>
                  <a:lnTo>
                    <a:pt x="2826426" y="2860378"/>
                  </a:lnTo>
                  <a:lnTo>
                    <a:pt x="2826426" y="2843402"/>
                  </a:lnTo>
                  <a:lnTo>
                    <a:pt x="2843402" y="2843402"/>
                  </a:lnTo>
                  <a:lnTo>
                    <a:pt x="2834914" y="2826426"/>
                  </a:lnTo>
                  <a:lnTo>
                    <a:pt x="2851890" y="2826426"/>
                  </a:lnTo>
                  <a:moveTo>
                    <a:pt x="2724573" y="2249258"/>
                  </a:moveTo>
                  <a:lnTo>
                    <a:pt x="2741549" y="2172868"/>
                  </a:lnTo>
                  <a:lnTo>
                    <a:pt x="2767012" y="2155893"/>
                  </a:lnTo>
                  <a:moveTo>
                    <a:pt x="3098035" y="1969162"/>
                  </a:moveTo>
                  <a:lnTo>
                    <a:pt x="3106523" y="1943699"/>
                  </a:lnTo>
                  <a:lnTo>
                    <a:pt x="3089547" y="1943699"/>
                  </a:lnTo>
                  <a:lnTo>
                    <a:pt x="3055596" y="1977650"/>
                  </a:lnTo>
                  <a:lnTo>
                    <a:pt x="3021645" y="1960674"/>
                  </a:lnTo>
                  <a:lnTo>
                    <a:pt x="3004669" y="1960674"/>
                  </a:lnTo>
                  <a:lnTo>
                    <a:pt x="3013157" y="1969162"/>
                  </a:lnTo>
                  <a:lnTo>
                    <a:pt x="2996182" y="1986138"/>
                  </a:lnTo>
                  <a:lnTo>
                    <a:pt x="2979206" y="1977650"/>
                  </a:lnTo>
                  <a:lnTo>
                    <a:pt x="2987694" y="2003113"/>
                  </a:lnTo>
                  <a:lnTo>
                    <a:pt x="2970718" y="2003113"/>
                  </a:lnTo>
                  <a:lnTo>
                    <a:pt x="2962231" y="2028576"/>
                  </a:lnTo>
                  <a:lnTo>
                    <a:pt x="2902816" y="2079503"/>
                  </a:lnTo>
                  <a:lnTo>
                    <a:pt x="2902816" y="2138917"/>
                  </a:lnTo>
                  <a:lnTo>
                    <a:pt x="2894328" y="2147405"/>
                  </a:lnTo>
                  <a:lnTo>
                    <a:pt x="2877353" y="2130430"/>
                  </a:lnTo>
                  <a:lnTo>
                    <a:pt x="2877353" y="2181356"/>
                  </a:lnTo>
                  <a:lnTo>
                    <a:pt x="2809451" y="2181356"/>
                  </a:lnTo>
                  <a:lnTo>
                    <a:pt x="2783987" y="2155893"/>
                  </a:lnTo>
                  <a:lnTo>
                    <a:pt x="2767012" y="2155893"/>
                  </a:lnTo>
                  <a:moveTo>
                    <a:pt x="2851890" y="2826426"/>
                  </a:moveTo>
                  <a:lnTo>
                    <a:pt x="2877353" y="2834914"/>
                  </a:lnTo>
                  <a:lnTo>
                    <a:pt x="2919792" y="2877353"/>
                  </a:lnTo>
                  <a:lnTo>
                    <a:pt x="2953743" y="2877353"/>
                  </a:lnTo>
                  <a:moveTo>
                    <a:pt x="2953743" y="2877353"/>
                  </a:moveTo>
                  <a:lnTo>
                    <a:pt x="2970718" y="2877353"/>
                  </a:lnTo>
                  <a:lnTo>
                    <a:pt x="2962231" y="2885841"/>
                  </a:lnTo>
                  <a:lnTo>
                    <a:pt x="3004669" y="2911304"/>
                  </a:lnTo>
                  <a:lnTo>
                    <a:pt x="3004669" y="2979206"/>
                  </a:lnTo>
                  <a:lnTo>
                    <a:pt x="2979206" y="2970719"/>
                  </a:lnTo>
                  <a:lnTo>
                    <a:pt x="2936767" y="3013157"/>
                  </a:lnTo>
                  <a:lnTo>
                    <a:pt x="2911304" y="3013157"/>
                  </a:lnTo>
                  <a:lnTo>
                    <a:pt x="2911304" y="2996182"/>
                  </a:lnTo>
                  <a:lnTo>
                    <a:pt x="2894328" y="2996182"/>
                  </a:lnTo>
                  <a:lnTo>
                    <a:pt x="2877353" y="3013157"/>
                  </a:lnTo>
                  <a:lnTo>
                    <a:pt x="2868865" y="3004670"/>
                  </a:lnTo>
                  <a:lnTo>
                    <a:pt x="2834914" y="3021645"/>
                  </a:lnTo>
                  <a:lnTo>
                    <a:pt x="2851890" y="3038621"/>
                  </a:lnTo>
                  <a:lnTo>
                    <a:pt x="2851890" y="3089547"/>
                  </a:lnTo>
                  <a:lnTo>
                    <a:pt x="2834914" y="3089547"/>
                  </a:lnTo>
                  <a:lnTo>
                    <a:pt x="2851890" y="3106523"/>
                  </a:lnTo>
                  <a:lnTo>
                    <a:pt x="2851890" y="3089547"/>
                  </a:lnTo>
                  <a:lnTo>
                    <a:pt x="2868865" y="3089547"/>
                  </a:lnTo>
                  <a:lnTo>
                    <a:pt x="2894328" y="3140474"/>
                  </a:lnTo>
                  <a:lnTo>
                    <a:pt x="2885841" y="3148962"/>
                  </a:lnTo>
                  <a:lnTo>
                    <a:pt x="2894328" y="3140474"/>
                  </a:lnTo>
                  <a:lnTo>
                    <a:pt x="2919792" y="3165937"/>
                  </a:lnTo>
                  <a:moveTo>
                    <a:pt x="2919792" y="3165937"/>
                  </a:moveTo>
                  <a:lnTo>
                    <a:pt x="2919792" y="3242327"/>
                  </a:lnTo>
                  <a:moveTo>
                    <a:pt x="3369643" y="3174425"/>
                  </a:moveTo>
                  <a:lnTo>
                    <a:pt x="3344180" y="3165937"/>
                  </a:lnTo>
                  <a:lnTo>
                    <a:pt x="3352668" y="3123498"/>
                  </a:lnTo>
                  <a:lnTo>
                    <a:pt x="3335692" y="3098035"/>
                  </a:lnTo>
                  <a:lnTo>
                    <a:pt x="3293253" y="3131986"/>
                  </a:lnTo>
                  <a:lnTo>
                    <a:pt x="3276278" y="3131986"/>
                  </a:lnTo>
                  <a:lnTo>
                    <a:pt x="3276278" y="3098035"/>
                  </a:lnTo>
                  <a:lnTo>
                    <a:pt x="3259302" y="3098035"/>
                  </a:lnTo>
                  <a:lnTo>
                    <a:pt x="3259302" y="3115011"/>
                  </a:lnTo>
                  <a:lnTo>
                    <a:pt x="3250815" y="3106523"/>
                  </a:lnTo>
                  <a:lnTo>
                    <a:pt x="3216864" y="3123498"/>
                  </a:lnTo>
                  <a:lnTo>
                    <a:pt x="3182913" y="3089547"/>
                  </a:lnTo>
                  <a:lnTo>
                    <a:pt x="3123498" y="3081060"/>
                  </a:lnTo>
                  <a:lnTo>
                    <a:pt x="3081059" y="3055596"/>
                  </a:lnTo>
                  <a:lnTo>
                    <a:pt x="3038620" y="3064084"/>
                  </a:lnTo>
                  <a:lnTo>
                    <a:pt x="3055596" y="3098035"/>
                  </a:lnTo>
                  <a:lnTo>
                    <a:pt x="3047108" y="3106523"/>
                  </a:lnTo>
                  <a:lnTo>
                    <a:pt x="2979206" y="3098035"/>
                  </a:lnTo>
                  <a:lnTo>
                    <a:pt x="2945255" y="3115011"/>
                  </a:lnTo>
                  <a:lnTo>
                    <a:pt x="2919792" y="3165937"/>
                  </a:lnTo>
                  <a:moveTo>
                    <a:pt x="2945255" y="3505448"/>
                  </a:moveTo>
                  <a:lnTo>
                    <a:pt x="2945255" y="3488472"/>
                  </a:lnTo>
                  <a:lnTo>
                    <a:pt x="2919792" y="3479985"/>
                  </a:lnTo>
                  <a:lnTo>
                    <a:pt x="2936767" y="3446033"/>
                  </a:lnTo>
                  <a:lnTo>
                    <a:pt x="2928280" y="3437546"/>
                  </a:lnTo>
                  <a:lnTo>
                    <a:pt x="2945255" y="3420570"/>
                  </a:lnTo>
                  <a:lnTo>
                    <a:pt x="2936767" y="3412082"/>
                  </a:lnTo>
                  <a:lnTo>
                    <a:pt x="2953743" y="3403595"/>
                  </a:lnTo>
                  <a:lnTo>
                    <a:pt x="2936767" y="3386619"/>
                  </a:lnTo>
                  <a:lnTo>
                    <a:pt x="2902816" y="3386619"/>
                  </a:lnTo>
                  <a:lnTo>
                    <a:pt x="2885841" y="3403595"/>
                  </a:lnTo>
                  <a:lnTo>
                    <a:pt x="2877353" y="3395107"/>
                  </a:lnTo>
                  <a:lnTo>
                    <a:pt x="2945255" y="3335693"/>
                  </a:lnTo>
                  <a:lnTo>
                    <a:pt x="2928280" y="3318717"/>
                  </a:lnTo>
                  <a:lnTo>
                    <a:pt x="2936767" y="3259303"/>
                  </a:lnTo>
                  <a:lnTo>
                    <a:pt x="2919792" y="3259303"/>
                  </a:lnTo>
                  <a:lnTo>
                    <a:pt x="2919792" y="3242327"/>
                  </a:lnTo>
                  <a:moveTo>
                    <a:pt x="3191400" y="3641252"/>
                  </a:moveTo>
                  <a:lnTo>
                    <a:pt x="3157449" y="3641252"/>
                  </a:lnTo>
                  <a:lnTo>
                    <a:pt x="3140474" y="3658228"/>
                  </a:lnTo>
                  <a:lnTo>
                    <a:pt x="3123498" y="3598813"/>
                  </a:lnTo>
                  <a:lnTo>
                    <a:pt x="3089547" y="3624277"/>
                  </a:lnTo>
                  <a:lnTo>
                    <a:pt x="3081059" y="3615789"/>
                  </a:lnTo>
                  <a:lnTo>
                    <a:pt x="3140474" y="3522423"/>
                  </a:lnTo>
                  <a:lnTo>
                    <a:pt x="3106523" y="3513936"/>
                  </a:lnTo>
                  <a:lnTo>
                    <a:pt x="3115010" y="3488472"/>
                  </a:lnTo>
                  <a:lnTo>
                    <a:pt x="3098035" y="3471497"/>
                  </a:lnTo>
                  <a:lnTo>
                    <a:pt x="3047108" y="3471497"/>
                  </a:lnTo>
                  <a:lnTo>
                    <a:pt x="3047108" y="3488472"/>
                  </a:lnTo>
                  <a:lnTo>
                    <a:pt x="3021645" y="3513936"/>
                  </a:lnTo>
                  <a:lnTo>
                    <a:pt x="2996182" y="3505448"/>
                  </a:lnTo>
                  <a:lnTo>
                    <a:pt x="2996182" y="3488472"/>
                  </a:lnTo>
                  <a:lnTo>
                    <a:pt x="2970718" y="3513936"/>
                  </a:lnTo>
                  <a:lnTo>
                    <a:pt x="2979206" y="3522423"/>
                  </a:lnTo>
                  <a:lnTo>
                    <a:pt x="2945255" y="3505448"/>
                  </a:lnTo>
                  <a:moveTo>
                    <a:pt x="3089547" y="2699110"/>
                  </a:moveTo>
                  <a:lnTo>
                    <a:pt x="3064084" y="2724573"/>
                  </a:lnTo>
                  <a:lnTo>
                    <a:pt x="3047108" y="2707598"/>
                  </a:lnTo>
                  <a:lnTo>
                    <a:pt x="3021645" y="2716086"/>
                  </a:lnTo>
                  <a:lnTo>
                    <a:pt x="2953743" y="2699110"/>
                  </a:lnTo>
                  <a:lnTo>
                    <a:pt x="2936767" y="2716086"/>
                  </a:lnTo>
                  <a:lnTo>
                    <a:pt x="2970718" y="2724573"/>
                  </a:lnTo>
                  <a:lnTo>
                    <a:pt x="2970718" y="2741549"/>
                  </a:lnTo>
                  <a:lnTo>
                    <a:pt x="2987694" y="2741549"/>
                  </a:lnTo>
                  <a:lnTo>
                    <a:pt x="3013157" y="2767012"/>
                  </a:lnTo>
                  <a:lnTo>
                    <a:pt x="2996182" y="2783988"/>
                  </a:lnTo>
                  <a:lnTo>
                    <a:pt x="2953743" y="2775500"/>
                  </a:lnTo>
                  <a:lnTo>
                    <a:pt x="2953743" y="2877353"/>
                  </a:lnTo>
                  <a:moveTo>
                    <a:pt x="2970718" y="3989251"/>
                  </a:moveTo>
                  <a:lnTo>
                    <a:pt x="2962231" y="3989251"/>
                  </a:lnTo>
                  <a:moveTo>
                    <a:pt x="2970718" y="3989251"/>
                  </a:moveTo>
                  <a:lnTo>
                    <a:pt x="2987694" y="3946812"/>
                  </a:lnTo>
                  <a:lnTo>
                    <a:pt x="3030133" y="3938324"/>
                  </a:lnTo>
                  <a:lnTo>
                    <a:pt x="3021645" y="3912861"/>
                  </a:lnTo>
                  <a:lnTo>
                    <a:pt x="3064084" y="3904373"/>
                  </a:lnTo>
                  <a:lnTo>
                    <a:pt x="3064084" y="3870422"/>
                  </a:lnTo>
                  <a:lnTo>
                    <a:pt x="3123498" y="3844959"/>
                  </a:lnTo>
                  <a:lnTo>
                    <a:pt x="3123498" y="3777056"/>
                  </a:lnTo>
                  <a:lnTo>
                    <a:pt x="3174425" y="3726130"/>
                  </a:lnTo>
                  <a:lnTo>
                    <a:pt x="3191400" y="3692179"/>
                  </a:lnTo>
                  <a:lnTo>
                    <a:pt x="3174425" y="3658228"/>
                  </a:lnTo>
                  <a:lnTo>
                    <a:pt x="3191400" y="3641252"/>
                  </a:lnTo>
                  <a:moveTo>
                    <a:pt x="2979206" y="4125055"/>
                  </a:moveTo>
                  <a:lnTo>
                    <a:pt x="2996182" y="4125055"/>
                  </a:lnTo>
                  <a:moveTo>
                    <a:pt x="3004669" y="4125055"/>
                  </a:moveTo>
                  <a:lnTo>
                    <a:pt x="3030133" y="4116567"/>
                  </a:lnTo>
                  <a:moveTo>
                    <a:pt x="3030133" y="2546330"/>
                  </a:moveTo>
                  <a:lnTo>
                    <a:pt x="3013157" y="2537842"/>
                  </a:lnTo>
                  <a:lnTo>
                    <a:pt x="3013157" y="2503891"/>
                  </a:lnTo>
                  <a:lnTo>
                    <a:pt x="3055596" y="2427501"/>
                  </a:lnTo>
                  <a:lnTo>
                    <a:pt x="3038620" y="2393550"/>
                  </a:lnTo>
                  <a:lnTo>
                    <a:pt x="3030133" y="2266234"/>
                  </a:lnTo>
                  <a:lnTo>
                    <a:pt x="3072572" y="2189844"/>
                  </a:lnTo>
                  <a:lnTo>
                    <a:pt x="3038620" y="2138917"/>
                  </a:lnTo>
                  <a:lnTo>
                    <a:pt x="3038620" y="2113454"/>
                  </a:lnTo>
                  <a:lnTo>
                    <a:pt x="3081059" y="2071015"/>
                  </a:lnTo>
                  <a:lnTo>
                    <a:pt x="3089547" y="2011601"/>
                  </a:lnTo>
                  <a:lnTo>
                    <a:pt x="3115010" y="1977650"/>
                  </a:lnTo>
                  <a:lnTo>
                    <a:pt x="3098035" y="1969162"/>
                  </a:lnTo>
                  <a:moveTo>
                    <a:pt x="3030133" y="2546330"/>
                  </a:moveTo>
                  <a:lnTo>
                    <a:pt x="3030133" y="2580281"/>
                  </a:lnTo>
                  <a:lnTo>
                    <a:pt x="3055596" y="2605745"/>
                  </a:lnTo>
                  <a:lnTo>
                    <a:pt x="3047108" y="2631208"/>
                  </a:lnTo>
                  <a:lnTo>
                    <a:pt x="3072572" y="2639696"/>
                  </a:lnTo>
                  <a:lnTo>
                    <a:pt x="3089547" y="2699110"/>
                  </a:lnTo>
                  <a:moveTo>
                    <a:pt x="3030133" y="2546330"/>
                  </a:moveTo>
                  <a:lnTo>
                    <a:pt x="3140474" y="2520867"/>
                  </a:lnTo>
                  <a:lnTo>
                    <a:pt x="3174425" y="2486916"/>
                  </a:lnTo>
                  <a:lnTo>
                    <a:pt x="3191400" y="2486916"/>
                  </a:lnTo>
                  <a:lnTo>
                    <a:pt x="3191400" y="2469940"/>
                  </a:lnTo>
                  <a:lnTo>
                    <a:pt x="3250815" y="2478428"/>
                  </a:lnTo>
                  <a:lnTo>
                    <a:pt x="3318717" y="2444477"/>
                  </a:lnTo>
                  <a:lnTo>
                    <a:pt x="3344180" y="2419014"/>
                  </a:lnTo>
                  <a:lnTo>
                    <a:pt x="3335692" y="2410526"/>
                  </a:lnTo>
                  <a:lnTo>
                    <a:pt x="3352668" y="2376575"/>
                  </a:lnTo>
                  <a:lnTo>
                    <a:pt x="3352668" y="2334136"/>
                  </a:lnTo>
                  <a:moveTo>
                    <a:pt x="3038620" y="4116567"/>
                  </a:moveTo>
                  <a:lnTo>
                    <a:pt x="3047108" y="4108079"/>
                  </a:lnTo>
                  <a:moveTo>
                    <a:pt x="3513935" y="2911304"/>
                  </a:moveTo>
                  <a:lnTo>
                    <a:pt x="3505448" y="2919792"/>
                  </a:lnTo>
                  <a:lnTo>
                    <a:pt x="3496960" y="2894329"/>
                  </a:lnTo>
                  <a:lnTo>
                    <a:pt x="3463009" y="2911304"/>
                  </a:lnTo>
                  <a:lnTo>
                    <a:pt x="3429058" y="2894329"/>
                  </a:lnTo>
                  <a:lnTo>
                    <a:pt x="3429058" y="2868865"/>
                  </a:lnTo>
                  <a:lnTo>
                    <a:pt x="3403594" y="2877353"/>
                  </a:lnTo>
                  <a:lnTo>
                    <a:pt x="3395107" y="2860378"/>
                  </a:lnTo>
                  <a:lnTo>
                    <a:pt x="3378131" y="2877353"/>
                  </a:lnTo>
                  <a:lnTo>
                    <a:pt x="3378131" y="2860378"/>
                  </a:lnTo>
                  <a:lnTo>
                    <a:pt x="3352668" y="2851890"/>
                  </a:lnTo>
                  <a:lnTo>
                    <a:pt x="3352668" y="2800963"/>
                  </a:lnTo>
                  <a:lnTo>
                    <a:pt x="3318717" y="2817939"/>
                  </a:lnTo>
                  <a:lnTo>
                    <a:pt x="3301741" y="2800963"/>
                  </a:lnTo>
                  <a:lnTo>
                    <a:pt x="3208376" y="2809451"/>
                  </a:lnTo>
                  <a:lnTo>
                    <a:pt x="3182913" y="2783988"/>
                  </a:lnTo>
                  <a:lnTo>
                    <a:pt x="3174425" y="2792475"/>
                  </a:lnTo>
                  <a:lnTo>
                    <a:pt x="3140474" y="2775500"/>
                  </a:lnTo>
                  <a:lnTo>
                    <a:pt x="3089547" y="2699110"/>
                  </a:lnTo>
                  <a:moveTo>
                    <a:pt x="3089547" y="2707598"/>
                  </a:moveTo>
                  <a:lnTo>
                    <a:pt x="3089547" y="2707598"/>
                  </a:lnTo>
                  <a:moveTo>
                    <a:pt x="3395107" y="1799407"/>
                  </a:moveTo>
                  <a:lnTo>
                    <a:pt x="3386619" y="1824870"/>
                  </a:lnTo>
                  <a:lnTo>
                    <a:pt x="3344180" y="1833358"/>
                  </a:lnTo>
                  <a:lnTo>
                    <a:pt x="3327205" y="1850333"/>
                  </a:lnTo>
                  <a:lnTo>
                    <a:pt x="3310229" y="1850333"/>
                  </a:lnTo>
                  <a:lnTo>
                    <a:pt x="3310229" y="1833358"/>
                  </a:lnTo>
                  <a:lnTo>
                    <a:pt x="3284766" y="1841845"/>
                  </a:lnTo>
                  <a:lnTo>
                    <a:pt x="3267790" y="1867309"/>
                  </a:lnTo>
                  <a:lnTo>
                    <a:pt x="3233839" y="1850333"/>
                  </a:lnTo>
                  <a:lnTo>
                    <a:pt x="3191400" y="1892772"/>
                  </a:lnTo>
                  <a:lnTo>
                    <a:pt x="3165937" y="1943699"/>
                  </a:lnTo>
                  <a:lnTo>
                    <a:pt x="3140474" y="1935211"/>
                  </a:lnTo>
                  <a:lnTo>
                    <a:pt x="3098035" y="1969162"/>
                  </a:lnTo>
                  <a:moveTo>
                    <a:pt x="3191400" y="3641252"/>
                  </a:moveTo>
                  <a:lnTo>
                    <a:pt x="3199888" y="3598813"/>
                  </a:lnTo>
                  <a:lnTo>
                    <a:pt x="3250815" y="3598813"/>
                  </a:lnTo>
                  <a:lnTo>
                    <a:pt x="3250815" y="3615789"/>
                  </a:lnTo>
                  <a:lnTo>
                    <a:pt x="3276278" y="3624277"/>
                  </a:lnTo>
                  <a:lnTo>
                    <a:pt x="3284766" y="3590326"/>
                  </a:lnTo>
                  <a:lnTo>
                    <a:pt x="3267790" y="3590326"/>
                  </a:lnTo>
                  <a:lnTo>
                    <a:pt x="3293253" y="3564862"/>
                  </a:lnTo>
                  <a:lnTo>
                    <a:pt x="3327205" y="3581838"/>
                  </a:lnTo>
                  <a:lnTo>
                    <a:pt x="3369643" y="3573350"/>
                  </a:lnTo>
                  <a:moveTo>
                    <a:pt x="3522423" y="2359599"/>
                  </a:moveTo>
                  <a:lnTo>
                    <a:pt x="3488472" y="2359599"/>
                  </a:lnTo>
                  <a:lnTo>
                    <a:pt x="3471497" y="2376575"/>
                  </a:lnTo>
                  <a:lnTo>
                    <a:pt x="3454521" y="2359599"/>
                  </a:lnTo>
                  <a:lnTo>
                    <a:pt x="3352668" y="2334136"/>
                  </a:lnTo>
                  <a:moveTo>
                    <a:pt x="3352668" y="2334136"/>
                  </a:moveTo>
                  <a:lnTo>
                    <a:pt x="3327205" y="2300185"/>
                  </a:lnTo>
                  <a:lnTo>
                    <a:pt x="3361156" y="2266234"/>
                  </a:lnTo>
                  <a:lnTo>
                    <a:pt x="3352668" y="2240771"/>
                  </a:lnTo>
                  <a:lnTo>
                    <a:pt x="3395107" y="2181356"/>
                  </a:lnTo>
                  <a:lnTo>
                    <a:pt x="3352668" y="2113454"/>
                  </a:lnTo>
                  <a:lnTo>
                    <a:pt x="3335692" y="2113454"/>
                  </a:lnTo>
                  <a:lnTo>
                    <a:pt x="3335692" y="2079503"/>
                  </a:lnTo>
                  <a:lnTo>
                    <a:pt x="3361156" y="2045552"/>
                  </a:lnTo>
                  <a:lnTo>
                    <a:pt x="3352668" y="2020089"/>
                  </a:lnTo>
                  <a:lnTo>
                    <a:pt x="3378131" y="1994625"/>
                  </a:lnTo>
                  <a:lnTo>
                    <a:pt x="3395107" y="2011601"/>
                  </a:lnTo>
                  <a:lnTo>
                    <a:pt x="3437546" y="1943699"/>
                  </a:lnTo>
                  <a:lnTo>
                    <a:pt x="3412082" y="1909748"/>
                  </a:lnTo>
                  <a:lnTo>
                    <a:pt x="3395107" y="1909748"/>
                  </a:lnTo>
                  <a:lnTo>
                    <a:pt x="3403594" y="1901260"/>
                  </a:lnTo>
                  <a:lnTo>
                    <a:pt x="3369643" y="1884284"/>
                  </a:lnTo>
                  <a:lnTo>
                    <a:pt x="3429058" y="1850333"/>
                  </a:lnTo>
                  <a:lnTo>
                    <a:pt x="3403594" y="1833358"/>
                  </a:lnTo>
                  <a:lnTo>
                    <a:pt x="3395107" y="1799407"/>
                  </a:lnTo>
                  <a:moveTo>
                    <a:pt x="3581838" y="3089547"/>
                  </a:moveTo>
                  <a:lnTo>
                    <a:pt x="3564862" y="3106523"/>
                  </a:lnTo>
                  <a:lnTo>
                    <a:pt x="3522423" y="3089547"/>
                  </a:lnTo>
                  <a:lnTo>
                    <a:pt x="3505448" y="3115011"/>
                  </a:lnTo>
                  <a:lnTo>
                    <a:pt x="3496960" y="3106523"/>
                  </a:lnTo>
                  <a:lnTo>
                    <a:pt x="3471497" y="3131986"/>
                  </a:lnTo>
                  <a:lnTo>
                    <a:pt x="3463009" y="3123498"/>
                  </a:lnTo>
                  <a:lnTo>
                    <a:pt x="3463009" y="3140474"/>
                  </a:lnTo>
                  <a:lnTo>
                    <a:pt x="3412082" y="3140474"/>
                  </a:lnTo>
                  <a:lnTo>
                    <a:pt x="3369643" y="3174425"/>
                  </a:lnTo>
                  <a:moveTo>
                    <a:pt x="3369643" y="3573350"/>
                  </a:moveTo>
                  <a:lnTo>
                    <a:pt x="3378131" y="3513936"/>
                  </a:lnTo>
                  <a:lnTo>
                    <a:pt x="3386619" y="3496960"/>
                  </a:lnTo>
                  <a:lnTo>
                    <a:pt x="3403594" y="3496960"/>
                  </a:lnTo>
                  <a:lnTo>
                    <a:pt x="3378131" y="3488472"/>
                  </a:lnTo>
                  <a:lnTo>
                    <a:pt x="3386619" y="3446033"/>
                  </a:lnTo>
                  <a:lnTo>
                    <a:pt x="3361156" y="3437546"/>
                  </a:lnTo>
                  <a:lnTo>
                    <a:pt x="3369643" y="3361156"/>
                  </a:lnTo>
                  <a:lnTo>
                    <a:pt x="3344180" y="3369644"/>
                  </a:lnTo>
                  <a:lnTo>
                    <a:pt x="3335692" y="3344180"/>
                  </a:lnTo>
                  <a:lnTo>
                    <a:pt x="3361156" y="3293254"/>
                  </a:lnTo>
                  <a:lnTo>
                    <a:pt x="3378131" y="3293254"/>
                  </a:lnTo>
                  <a:lnTo>
                    <a:pt x="3378131" y="3276278"/>
                  </a:lnTo>
                  <a:lnTo>
                    <a:pt x="3403594" y="3250815"/>
                  </a:lnTo>
                  <a:lnTo>
                    <a:pt x="3386619" y="3233839"/>
                  </a:lnTo>
                  <a:lnTo>
                    <a:pt x="3395107" y="3208376"/>
                  </a:lnTo>
                  <a:lnTo>
                    <a:pt x="3369643" y="3174425"/>
                  </a:lnTo>
                  <a:moveTo>
                    <a:pt x="3369643" y="3573350"/>
                  </a:moveTo>
                  <a:lnTo>
                    <a:pt x="3378131" y="3564862"/>
                  </a:lnTo>
                  <a:lnTo>
                    <a:pt x="3378131" y="3590326"/>
                  </a:lnTo>
                  <a:lnTo>
                    <a:pt x="3429058" y="3573350"/>
                  </a:lnTo>
                  <a:lnTo>
                    <a:pt x="3446033" y="3590326"/>
                  </a:lnTo>
                  <a:lnTo>
                    <a:pt x="3446033" y="3607301"/>
                  </a:lnTo>
                  <a:lnTo>
                    <a:pt x="3412082" y="3624277"/>
                  </a:lnTo>
                  <a:lnTo>
                    <a:pt x="3420570" y="3632764"/>
                  </a:lnTo>
                  <a:lnTo>
                    <a:pt x="3403594" y="3649740"/>
                  </a:lnTo>
                  <a:lnTo>
                    <a:pt x="3420570" y="3666715"/>
                  </a:lnTo>
                  <a:lnTo>
                    <a:pt x="3496960" y="3641252"/>
                  </a:lnTo>
                  <a:lnTo>
                    <a:pt x="3556374" y="3666715"/>
                  </a:lnTo>
                  <a:lnTo>
                    <a:pt x="3547886" y="3632764"/>
                  </a:lnTo>
                  <a:lnTo>
                    <a:pt x="3564862" y="3624277"/>
                  </a:lnTo>
                  <a:moveTo>
                    <a:pt x="3887397" y="1723017"/>
                  </a:moveTo>
                  <a:lnTo>
                    <a:pt x="3802519" y="1723017"/>
                  </a:lnTo>
                  <a:lnTo>
                    <a:pt x="3777056" y="1672090"/>
                  </a:lnTo>
                  <a:lnTo>
                    <a:pt x="3777056" y="1655115"/>
                  </a:lnTo>
                  <a:lnTo>
                    <a:pt x="3794032" y="1655115"/>
                  </a:lnTo>
                  <a:lnTo>
                    <a:pt x="3794032" y="1621164"/>
                  </a:lnTo>
                  <a:lnTo>
                    <a:pt x="3785544" y="1629651"/>
                  </a:lnTo>
                  <a:lnTo>
                    <a:pt x="3760081" y="1604188"/>
                  </a:lnTo>
                  <a:lnTo>
                    <a:pt x="3768568" y="1578725"/>
                  </a:lnTo>
                  <a:lnTo>
                    <a:pt x="3743105" y="1553261"/>
                  </a:lnTo>
                  <a:lnTo>
                    <a:pt x="3709154" y="1553261"/>
                  </a:lnTo>
                  <a:lnTo>
                    <a:pt x="3709154" y="1570237"/>
                  </a:lnTo>
                  <a:lnTo>
                    <a:pt x="3675203" y="1570237"/>
                  </a:lnTo>
                  <a:lnTo>
                    <a:pt x="3658227" y="1587212"/>
                  </a:lnTo>
                  <a:lnTo>
                    <a:pt x="3649740" y="1638139"/>
                  </a:lnTo>
                  <a:lnTo>
                    <a:pt x="3624276" y="1646627"/>
                  </a:lnTo>
                  <a:lnTo>
                    <a:pt x="3607301" y="1629651"/>
                  </a:lnTo>
                  <a:lnTo>
                    <a:pt x="3573350" y="1663602"/>
                  </a:lnTo>
                  <a:lnTo>
                    <a:pt x="3564862" y="1638139"/>
                  </a:lnTo>
                  <a:lnTo>
                    <a:pt x="3530911" y="1655115"/>
                  </a:lnTo>
                  <a:lnTo>
                    <a:pt x="3505448" y="1680578"/>
                  </a:lnTo>
                  <a:lnTo>
                    <a:pt x="3513935" y="1689066"/>
                  </a:lnTo>
                  <a:lnTo>
                    <a:pt x="3463009" y="1689066"/>
                  </a:lnTo>
                  <a:lnTo>
                    <a:pt x="3463009" y="1621164"/>
                  </a:lnTo>
                  <a:lnTo>
                    <a:pt x="3429058" y="1612676"/>
                  </a:lnTo>
                  <a:lnTo>
                    <a:pt x="3429058" y="1629651"/>
                  </a:lnTo>
                  <a:lnTo>
                    <a:pt x="3395107" y="1663602"/>
                  </a:lnTo>
                  <a:lnTo>
                    <a:pt x="3403594" y="1689066"/>
                  </a:lnTo>
                  <a:lnTo>
                    <a:pt x="3369643" y="1706041"/>
                  </a:lnTo>
                  <a:lnTo>
                    <a:pt x="3378131" y="1731505"/>
                  </a:lnTo>
                  <a:lnTo>
                    <a:pt x="3361156" y="1748480"/>
                  </a:lnTo>
                  <a:lnTo>
                    <a:pt x="3395107" y="1799407"/>
                  </a:lnTo>
                  <a:moveTo>
                    <a:pt x="3590325" y="2546330"/>
                  </a:moveTo>
                  <a:lnTo>
                    <a:pt x="3590325" y="2563306"/>
                  </a:lnTo>
                  <a:lnTo>
                    <a:pt x="3615789" y="2588769"/>
                  </a:lnTo>
                  <a:lnTo>
                    <a:pt x="3624276" y="2580281"/>
                  </a:lnTo>
                  <a:lnTo>
                    <a:pt x="3632764" y="2622720"/>
                  </a:lnTo>
                  <a:lnTo>
                    <a:pt x="3590325" y="2648183"/>
                  </a:lnTo>
                  <a:lnTo>
                    <a:pt x="3573350" y="2614232"/>
                  </a:lnTo>
                  <a:lnTo>
                    <a:pt x="3547886" y="2605745"/>
                  </a:lnTo>
                  <a:lnTo>
                    <a:pt x="3530911" y="2622720"/>
                  </a:lnTo>
                  <a:lnTo>
                    <a:pt x="3539399" y="2665159"/>
                  </a:lnTo>
                  <a:lnTo>
                    <a:pt x="3505448" y="2682134"/>
                  </a:lnTo>
                  <a:lnTo>
                    <a:pt x="3505448" y="2716086"/>
                  </a:lnTo>
                  <a:lnTo>
                    <a:pt x="3463009" y="2724573"/>
                  </a:lnTo>
                  <a:lnTo>
                    <a:pt x="3505448" y="2783988"/>
                  </a:lnTo>
                  <a:lnTo>
                    <a:pt x="3539399" y="2800963"/>
                  </a:lnTo>
                  <a:lnTo>
                    <a:pt x="3556374" y="2783988"/>
                  </a:lnTo>
                  <a:lnTo>
                    <a:pt x="3564862" y="2792475"/>
                  </a:lnTo>
                  <a:lnTo>
                    <a:pt x="3564862" y="2860378"/>
                  </a:lnTo>
                  <a:lnTo>
                    <a:pt x="3547886" y="2877353"/>
                  </a:lnTo>
                  <a:lnTo>
                    <a:pt x="3539399" y="2868865"/>
                  </a:lnTo>
                  <a:lnTo>
                    <a:pt x="3513935" y="2894329"/>
                  </a:lnTo>
                  <a:lnTo>
                    <a:pt x="3513935" y="2911304"/>
                  </a:lnTo>
                  <a:moveTo>
                    <a:pt x="3581838" y="3089547"/>
                  </a:moveTo>
                  <a:lnTo>
                    <a:pt x="3581838" y="3055596"/>
                  </a:lnTo>
                  <a:lnTo>
                    <a:pt x="3547886" y="2996182"/>
                  </a:lnTo>
                  <a:lnTo>
                    <a:pt x="3573350" y="2962231"/>
                  </a:lnTo>
                  <a:lnTo>
                    <a:pt x="3513935" y="2911304"/>
                  </a:lnTo>
                  <a:moveTo>
                    <a:pt x="3751593" y="2104966"/>
                  </a:moveTo>
                  <a:lnTo>
                    <a:pt x="3743105" y="2130430"/>
                  </a:lnTo>
                  <a:lnTo>
                    <a:pt x="3726130" y="2130430"/>
                  </a:lnTo>
                  <a:lnTo>
                    <a:pt x="3709154" y="2155893"/>
                  </a:lnTo>
                  <a:lnTo>
                    <a:pt x="3641252" y="2164381"/>
                  </a:lnTo>
                  <a:lnTo>
                    <a:pt x="3615789" y="2198332"/>
                  </a:lnTo>
                  <a:lnTo>
                    <a:pt x="3607301" y="2189844"/>
                  </a:lnTo>
                  <a:lnTo>
                    <a:pt x="3590325" y="2206820"/>
                  </a:lnTo>
                  <a:lnTo>
                    <a:pt x="3598813" y="2215307"/>
                  </a:lnTo>
                  <a:lnTo>
                    <a:pt x="3581838" y="2215307"/>
                  </a:lnTo>
                  <a:lnTo>
                    <a:pt x="3556374" y="2240771"/>
                  </a:lnTo>
                  <a:lnTo>
                    <a:pt x="3564862" y="2249258"/>
                  </a:lnTo>
                  <a:lnTo>
                    <a:pt x="3505448" y="2308673"/>
                  </a:lnTo>
                  <a:lnTo>
                    <a:pt x="3522423" y="2359599"/>
                  </a:lnTo>
                  <a:moveTo>
                    <a:pt x="3590325" y="2546330"/>
                  </a:moveTo>
                  <a:lnTo>
                    <a:pt x="3522423" y="2546330"/>
                  </a:lnTo>
                  <a:lnTo>
                    <a:pt x="3522423" y="2529355"/>
                  </a:lnTo>
                  <a:lnTo>
                    <a:pt x="3505448" y="2512379"/>
                  </a:lnTo>
                  <a:lnTo>
                    <a:pt x="3496960" y="2520867"/>
                  </a:lnTo>
                  <a:lnTo>
                    <a:pt x="3488472" y="2495404"/>
                  </a:lnTo>
                  <a:lnTo>
                    <a:pt x="3454521" y="2495404"/>
                  </a:lnTo>
                  <a:lnTo>
                    <a:pt x="3471497" y="2461453"/>
                  </a:lnTo>
                  <a:lnTo>
                    <a:pt x="3488472" y="2444477"/>
                  </a:lnTo>
                  <a:lnTo>
                    <a:pt x="3496960" y="2452965"/>
                  </a:lnTo>
                  <a:lnTo>
                    <a:pt x="3513935" y="2419014"/>
                  </a:lnTo>
                  <a:lnTo>
                    <a:pt x="3539399" y="2410526"/>
                  </a:lnTo>
                  <a:lnTo>
                    <a:pt x="3581838" y="2368087"/>
                  </a:lnTo>
                  <a:lnTo>
                    <a:pt x="3513935" y="2402038"/>
                  </a:lnTo>
                  <a:lnTo>
                    <a:pt x="3505448" y="2385063"/>
                  </a:lnTo>
                  <a:lnTo>
                    <a:pt x="3522423" y="2359599"/>
                  </a:lnTo>
                  <a:moveTo>
                    <a:pt x="3564862" y="3624277"/>
                  </a:moveTo>
                  <a:lnTo>
                    <a:pt x="3556374" y="3598813"/>
                  </a:lnTo>
                  <a:lnTo>
                    <a:pt x="3573350" y="3581838"/>
                  </a:lnTo>
                  <a:lnTo>
                    <a:pt x="3573350" y="3547887"/>
                  </a:lnTo>
                  <a:lnTo>
                    <a:pt x="3590325" y="3530911"/>
                  </a:lnTo>
                  <a:lnTo>
                    <a:pt x="3581838" y="3522423"/>
                  </a:lnTo>
                  <a:lnTo>
                    <a:pt x="3598813" y="3522423"/>
                  </a:lnTo>
                  <a:lnTo>
                    <a:pt x="3615789" y="3505448"/>
                  </a:lnTo>
                  <a:lnTo>
                    <a:pt x="3607301" y="3479985"/>
                  </a:lnTo>
                  <a:lnTo>
                    <a:pt x="3624276" y="3463009"/>
                  </a:lnTo>
                  <a:lnTo>
                    <a:pt x="3632764" y="3471497"/>
                  </a:lnTo>
                  <a:lnTo>
                    <a:pt x="3624276" y="3412082"/>
                  </a:lnTo>
                  <a:lnTo>
                    <a:pt x="3683691" y="3378131"/>
                  </a:lnTo>
                  <a:lnTo>
                    <a:pt x="3683691" y="3344180"/>
                  </a:lnTo>
                  <a:lnTo>
                    <a:pt x="3666715" y="3344180"/>
                  </a:lnTo>
                  <a:lnTo>
                    <a:pt x="3666715" y="3327205"/>
                  </a:lnTo>
                  <a:lnTo>
                    <a:pt x="3675203" y="3335693"/>
                  </a:lnTo>
                  <a:lnTo>
                    <a:pt x="3717642" y="3293254"/>
                  </a:lnTo>
                  <a:lnTo>
                    <a:pt x="3743105" y="3318717"/>
                  </a:lnTo>
                  <a:lnTo>
                    <a:pt x="3743105" y="3301741"/>
                  </a:lnTo>
                  <a:lnTo>
                    <a:pt x="3794032" y="3284766"/>
                  </a:lnTo>
                  <a:lnTo>
                    <a:pt x="3802519" y="3259303"/>
                  </a:lnTo>
                  <a:moveTo>
                    <a:pt x="3683691" y="3768569"/>
                  </a:moveTo>
                  <a:lnTo>
                    <a:pt x="3658227" y="3709154"/>
                  </a:lnTo>
                  <a:lnTo>
                    <a:pt x="3658227" y="3675203"/>
                  </a:lnTo>
                  <a:lnTo>
                    <a:pt x="3641252" y="3658228"/>
                  </a:lnTo>
                  <a:lnTo>
                    <a:pt x="3649740" y="3649740"/>
                  </a:lnTo>
                  <a:lnTo>
                    <a:pt x="3624276" y="3658228"/>
                  </a:lnTo>
                  <a:lnTo>
                    <a:pt x="3607301" y="3641252"/>
                  </a:lnTo>
                  <a:lnTo>
                    <a:pt x="3615789" y="3632764"/>
                  </a:lnTo>
                  <a:lnTo>
                    <a:pt x="3590325" y="3641252"/>
                  </a:lnTo>
                  <a:lnTo>
                    <a:pt x="3598813" y="3632764"/>
                  </a:lnTo>
                  <a:lnTo>
                    <a:pt x="3564862" y="3624277"/>
                  </a:lnTo>
                  <a:moveTo>
                    <a:pt x="3785544" y="3140474"/>
                  </a:moveTo>
                  <a:lnTo>
                    <a:pt x="3768568" y="3123498"/>
                  </a:lnTo>
                  <a:lnTo>
                    <a:pt x="3734617" y="3123498"/>
                  </a:lnTo>
                  <a:lnTo>
                    <a:pt x="3692178" y="3081060"/>
                  </a:lnTo>
                  <a:lnTo>
                    <a:pt x="3675203" y="3098035"/>
                  </a:lnTo>
                  <a:lnTo>
                    <a:pt x="3683691" y="3106523"/>
                  </a:lnTo>
                  <a:lnTo>
                    <a:pt x="3649740" y="3123498"/>
                  </a:lnTo>
                  <a:lnTo>
                    <a:pt x="3632764" y="3106523"/>
                  </a:lnTo>
                  <a:lnTo>
                    <a:pt x="3658227" y="3081060"/>
                  </a:lnTo>
                  <a:lnTo>
                    <a:pt x="3641252" y="3064084"/>
                  </a:lnTo>
                  <a:lnTo>
                    <a:pt x="3598813" y="3098035"/>
                  </a:lnTo>
                  <a:lnTo>
                    <a:pt x="3581838" y="3089547"/>
                  </a:lnTo>
                  <a:moveTo>
                    <a:pt x="3607301" y="2537842"/>
                  </a:moveTo>
                  <a:lnTo>
                    <a:pt x="3590325" y="2546330"/>
                  </a:lnTo>
                  <a:moveTo>
                    <a:pt x="3887397" y="2495404"/>
                  </a:moveTo>
                  <a:lnTo>
                    <a:pt x="3853446" y="2495404"/>
                  </a:lnTo>
                  <a:lnTo>
                    <a:pt x="3844958" y="2520867"/>
                  </a:lnTo>
                  <a:lnTo>
                    <a:pt x="3827983" y="2537842"/>
                  </a:lnTo>
                  <a:lnTo>
                    <a:pt x="3819495" y="2529355"/>
                  </a:lnTo>
                  <a:lnTo>
                    <a:pt x="3794032" y="2571793"/>
                  </a:lnTo>
                  <a:lnTo>
                    <a:pt x="3777056" y="2571793"/>
                  </a:lnTo>
                  <a:lnTo>
                    <a:pt x="3777056" y="2537842"/>
                  </a:lnTo>
                  <a:lnTo>
                    <a:pt x="3743105" y="2537842"/>
                  </a:lnTo>
                  <a:lnTo>
                    <a:pt x="3743105" y="2554818"/>
                  </a:lnTo>
                  <a:lnTo>
                    <a:pt x="3717642" y="2563306"/>
                  </a:lnTo>
                  <a:lnTo>
                    <a:pt x="3700666" y="2546330"/>
                  </a:lnTo>
                  <a:lnTo>
                    <a:pt x="3683691" y="2563306"/>
                  </a:lnTo>
                  <a:lnTo>
                    <a:pt x="3658227" y="2503891"/>
                  </a:lnTo>
                  <a:lnTo>
                    <a:pt x="3615789" y="2512379"/>
                  </a:lnTo>
                  <a:lnTo>
                    <a:pt x="3607301" y="2537842"/>
                  </a:lnTo>
                  <a:moveTo>
                    <a:pt x="3921348" y="2945255"/>
                  </a:moveTo>
                  <a:lnTo>
                    <a:pt x="3887397" y="2928280"/>
                  </a:lnTo>
                  <a:lnTo>
                    <a:pt x="3844958" y="2936767"/>
                  </a:lnTo>
                  <a:lnTo>
                    <a:pt x="3836471" y="2928280"/>
                  </a:lnTo>
                  <a:lnTo>
                    <a:pt x="3853446" y="2902816"/>
                  </a:lnTo>
                  <a:lnTo>
                    <a:pt x="3819495" y="2868865"/>
                  </a:lnTo>
                  <a:lnTo>
                    <a:pt x="3811007" y="2877353"/>
                  </a:lnTo>
                  <a:lnTo>
                    <a:pt x="3802519" y="2851890"/>
                  </a:lnTo>
                  <a:lnTo>
                    <a:pt x="3802519" y="2834914"/>
                  </a:lnTo>
                  <a:lnTo>
                    <a:pt x="3827983" y="2826426"/>
                  </a:lnTo>
                  <a:lnTo>
                    <a:pt x="3836471" y="2800963"/>
                  </a:lnTo>
                  <a:lnTo>
                    <a:pt x="3819495" y="2783988"/>
                  </a:lnTo>
                  <a:lnTo>
                    <a:pt x="3827983" y="2775500"/>
                  </a:lnTo>
                  <a:lnTo>
                    <a:pt x="3870422" y="2792475"/>
                  </a:lnTo>
                  <a:lnTo>
                    <a:pt x="3878909" y="2750037"/>
                  </a:lnTo>
                  <a:lnTo>
                    <a:pt x="3853446" y="2733061"/>
                  </a:lnTo>
                  <a:lnTo>
                    <a:pt x="3836471" y="2767012"/>
                  </a:lnTo>
                  <a:lnTo>
                    <a:pt x="3802519" y="2767012"/>
                  </a:lnTo>
                  <a:lnTo>
                    <a:pt x="3785544" y="2750037"/>
                  </a:lnTo>
                  <a:lnTo>
                    <a:pt x="3785544" y="2716086"/>
                  </a:lnTo>
                  <a:lnTo>
                    <a:pt x="3760081" y="2707598"/>
                  </a:lnTo>
                  <a:lnTo>
                    <a:pt x="3785544" y="2648183"/>
                  </a:lnTo>
                  <a:lnTo>
                    <a:pt x="3734617" y="2648183"/>
                  </a:lnTo>
                  <a:lnTo>
                    <a:pt x="3734617" y="2614232"/>
                  </a:lnTo>
                  <a:lnTo>
                    <a:pt x="3683691" y="2605745"/>
                  </a:lnTo>
                  <a:lnTo>
                    <a:pt x="3649740" y="2563306"/>
                  </a:lnTo>
                  <a:lnTo>
                    <a:pt x="3632764" y="2563306"/>
                  </a:lnTo>
                  <a:lnTo>
                    <a:pt x="3607301" y="2537842"/>
                  </a:lnTo>
                  <a:moveTo>
                    <a:pt x="3709154" y="1858821"/>
                  </a:moveTo>
                  <a:lnTo>
                    <a:pt x="3692178" y="1841845"/>
                  </a:lnTo>
                  <a:lnTo>
                    <a:pt x="3709154" y="1807894"/>
                  </a:lnTo>
                  <a:lnTo>
                    <a:pt x="3666715" y="1799407"/>
                  </a:lnTo>
                  <a:lnTo>
                    <a:pt x="3641252" y="1773943"/>
                  </a:lnTo>
                  <a:lnTo>
                    <a:pt x="3641252" y="1756968"/>
                  </a:lnTo>
                  <a:lnTo>
                    <a:pt x="3607301" y="1773943"/>
                  </a:lnTo>
                  <a:lnTo>
                    <a:pt x="3615789" y="1790919"/>
                  </a:lnTo>
                  <a:lnTo>
                    <a:pt x="3547886" y="1824870"/>
                  </a:lnTo>
                  <a:lnTo>
                    <a:pt x="3564862" y="1867309"/>
                  </a:lnTo>
                  <a:lnTo>
                    <a:pt x="3513935" y="1892772"/>
                  </a:lnTo>
                  <a:lnTo>
                    <a:pt x="3530911" y="1909748"/>
                  </a:lnTo>
                  <a:lnTo>
                    <a:pt x="3522423" y="1935211"/>
                  </a:lnTo>
                  <a:lnTo>
                    <a:pt x="3556374" y="1952186"/>
                  </a:lnTo>
                  <a:lnTo>
                    <a:pt x="3598813" y="1943699"/>
                  </a:lnTo>
                  <a:lnTo>
                    <a:pt x="3598813" y="1960674"/>
                  </a:lnTo>
                  <a:lnTo>
                    <a:pt x="3615789" y="1960674"/>
                  </a:lnTo>
                  <a:lnTo>
                    <a:pt x="3607301" y="1952186"/>
                  </a:lnTo>
                  <a:lnTo>
                    <a:pt x="3624276" y="1935211"/>
                  </a:lnTo>
                  <a:lnTo>
                    <a:pt x="3649740" y="1935211"/>
                  </a:lnTo>
                  <a:moveTo>
                    <a:pt x="3726130" y="2062527"/>
                  </a:moveTo>
                  <a:lnTo>
                    <a:pt x="3700666" y="2071015"/>
                  </a:lnTo>
                  <a:lnTo>
                    <a:pt x="3641252" y="2045552"/>
                  </a:lnTo>
                  <a:lnTo>
                    <a:pt x="3641252" y="2011601"/>
                  </a:lnTo>
                  <a:lnTo>
                    <a:pt x="3658227" y="2011601"/>
                  </a:lnTo>
                  <a:lnTo>
                    <a:pt x="3649740" y="1935211"/>
                  </a:lnTo>
                  <a:moveTo>
                    <a:pt x="3658227" y="1926723"/>
                  </a:moveTo>
                  <a:lnTo>
                    <a:pt x="3649740" y="1935211"/>
                  </a:lnTo>
                  <a:moveTo>
                    <a:pt x="3658227" y="1926723"/>
                  </a:moveTo>
                  <a:lnTo>
                    <a:pt x="3683691" y="1935211"/>
                  </a:lnTo>
                  <a:lnTo>
                    <a:pt x="3692178" y="1875797"/>
                  </a:lnTo>
                  <a:moveTo>
                    <a:pt x="3692178" y="1875797"/>
                  </a:moveTo>
                  <a:lnTo>
                    <a:pt x="3641252" y="1892772"/>
                  </a:lnTo>
                  <a:lnTo>
                    <a:pt x="3666715" y="1918235"/>
                  </a:lnTo>
                  <a:lnTo>
                    <a:pt x="3658227" y="1926723"/>
                  </a:lnTo>
                  <a:moveTo>
                    <a:pt x="3683691" y="3768569"/>
                  </a:moveTo>
                  <a:lnTo>
                    <a:pt x="3692178" y="3777056"/>
                  </a:lnTo>
                  <a:moveTo>
                    <a:pt x="3709154" y="1858821"/>
                  </a:moveTo>
                  <a:lnTo>
                    <a:pt x="3692178" y="1875797"/>
                  </a:lnTo>
                  <a:moveTo>
                    <a:pt x="3700666" y="3785544"/>
                  </a:moveTo>
                  <a:lnTo>
                    <a:pt x="3709154" y="3794032"/>
                  </a:lnTo>
                  <a:moveTo>
                    <a:pt x="3709154" y="1858821"/>
                  </a:moveTo>
                  <a:lnTo>
                    <a:pt x="3743105" y="1875797"/>
                  </a:lnTo>
                  <a:lnTo>
                    <a:pt x="3743105" y="1892772"/>
                  </a:lnTo>
                  <a:lnTo>
                    <a:pt x="3726130" y="1892772"/>
                  </a:lnTo>
                  <a:lnTo>
                    <a:pt x="3717642" y="1918235"/>
                  </a:lnTo>
                  <a:lnTo>
                    <a:pt x="3734617" y="1952186"/>
                  </a:lnTo>
                  <a:lnTo>
                    <a:pt x="3760081" y="1943699"/>
                  </a:lnTo>
                  <a:lnTo>
                    <a:pt x="3751593" y="1969162"/>
                  </a:lnTo>
                  <a:lnTo>
                    <a:pt x="3768568" y="1986138"/>
                  </a:lnTo>
                  <a:moveTo>
                    <a:pt x="3785544" y="3140474"/>
                  </a:moveTo>
                  <a:lnTo>
                    <a:pt x="3853446" y="3081060"/>
                  </a:lnTo>
                  <a:lnTo>
                    <a:pt x="3853446" y="3030133"/>
                  </a:lnTo>
                  <a:lnTo>
                    <a:pt x="3904373" y="3030133"/>
                  </a:lnTo>
                  <a:lnTo>
                    <a:pt x="3887397" y="3013157"/>
                  </a:lnTo>
                  <a:lnTo>
                    <a:pt x="3921348" y="2979206"/>
                  </a:lnTo>
                  <a:lnTo>
                    <a:pt x="3921348" y="2945255"/>
                  </a:lnTo>
                  <a:moveTo>
                    <a:pt x="3785544" y="3140474"/>
                  </a:moveTo>
                  <a:lnTo>
                    <a:pt x="3768568" y="3174425"/>
                  </a:lnTo>
                  <a:lnTo>
                    <a:pt x="3802519" y="3208376"/>
                  </a:lnTo>
                  <a:lnTo>
                    <a:pt x="3802519" y="3259303"/>
                  </a:lnTo>
                  <a:moveTo>
                    <a:pt x="4006226" y="3386619"/>
                  </a:moveTo>
                  <a:lnTo>
                    <a:pt x="3972275" y="3352668"/>
                  </a:lnTo>
                  <a:lnTo>
                    <a:pt x="3938324" y="3369644"/>
                  </a:lnTo>
                  <a:lnTo>
                    <a:pt x="3912860" y="3327205"/>
                  </a:lnTo>
                  <a:lnTo>
                    <a:pt x="3887397" y="3352668"/>
                  </a:lnTo>
                  <a:lnTo>
                    <a:pt x="3853446" y="3352668"/>
                  </a:lnTo>
                  <a:lnTo>
                    <a:pt x="3853446" y="3318717"/>
                  </a:lnTo>
                  <a:lnTo>
                    <a:pt x="3836471" y="3301741"/>
                  </a:lnTo>
                  <a:lnTo>
                    <a:pt x="3844958" y="3276278"/>
                  </a:lnTo>
                  <a:lnTo>
                    <a:pt x="3827983" y="3259303"/>
                  </a:lnTo>
                  <a:lnTo>
                    <a:pt x="3802519" y="3259303"/>
                  </a:lnTo>
                  <a:moveTo>
                    <a:pt x="3887397" y="1723017"/>
                  </a:moveTo>
                  <a:lnTo>
                    <a:pt x="3904373" y="1697553"/>
                  </a:lnTo>
                  <a:lnTo>
                    <a:pt x="3887397" y="1680578"/>
                  </a:lnTo>
                  <a:lnTo>
                    <a:pt x="3887397" y="1595700"/>
                  </a:lnTo>
                  <a:lnTo>
                    <a:pt x="3912860" y="1587212"/>
                  </a:lnTo>
                  <a:lnTo>
                    <a:pt x="3946811" y="1604188"/>
                  </a:lnTo>
                  <a:lnTo>
                    <a:pt x="3955299" y="1655115"/>
                  </a:lnTo>
                  <a:lnTo>
                    <a:pt x="3972275" y="1672090"/>
                  </a:lnTo>
                  <a:lnTo>
                    <a:pt x="3972275" y="1655115"/>
                  </a:lnTo>
                  <a:lnTo>
                    <a:pt x="4023201" y="1604188"/>
                  </a:lnTo>
                  <a:lnTo>
                    <a:pt x="4057152" y="1604188"/>
                  </a:lnTo>
                  <a:lnTo>
                    <a:pt x="4091104" y="1570237"/>
                  </a:lnTo>
                  <a:lnTo>
                    <a:pt x="4116567" y="1578725"/>
                  </a:lnTo>
                  <a:lnTo>
                    <a:pt x="4159006" y="1536286"/>
                  </a:lnTo>
                  <a:lnTo>
                    <a:pt x="4184469" y="1544774"/>
                  </a:lnTo>
                  <a:lnTo>
                    <a:pt x="4192957" y="1519310"/>
                  </a:lnTo>
                  <a:lnTo>
                    <a:pt x="4209932" y="1536286"/>
                  </a:lnTo>
                  <a:lnTo>
                    <a:pt x="4269347" y="1527798"/>
                  </a:lnTo>
                  <a:lnTo>
                    <a:pt x="4260859" y="1519310"/>
                  </a:lnTo>
                  <a:lnTo>
                    <a:pt x="4277834" y="1502335"/>
                  </a:lnTo>
                  <a:lnTo>
                    <a:pt x="4311786" y="1493847"/>
                  </a:lnTo>
                  <a:lnTo>
                    <a:pt x="4311786" y="1451408"/>
                  </a:lnTo>
                  <a:moveTo>
                    <a:pt x="3946811" y="1892772"/>
                  </a:moveTo>
                  <a:lnTo>
                    <a:pt x="3929836" y="1875797"/>
                  </a:lnTo>
                  <a:lnTo>
                    <a:pt x="3921348" y="1833358"/>
                  </a:lnTo>
                  <a:lnTo>
                    <a:pt x="3878909" y="1816382"/>
                  </a:lnTo>
                  <a:lnTo>
                    <a:pt x="3878909" y="1799407"/>
                  </a:lnTo>
                  <a:lnTo>
                    <a:pt x="3870422" y="1807894"/>
                  </a:lnTo>
                  <a:lnTo>
                    <a:pt x="3844958" y="1782431"/>
                  </a:lnTo>
                  <a:lnTo>
                    <a:pt x="3887397" y="1723017"/>
                  </a:lnTo>
                  <a:moveTo>
                    <a:pt x="4048665" y="2953743"/>
                  </a:moveTo>
                  <a:lnTo>
                    <a:pt x="4023201" y="2962231"/>
                  </a:lnTo>
                  <a:lnTo>
                    <a:pt x="4023201" y="2979206"/>
                  </a:lnTo>
                  <a:lnTo>
                    <a:pt x="4006226" y="2987694"/>
                  </a:lnTo>
                  <a:lnTo>
                    <a:pt x="3989250" y="2970719"/>
                  </a:lnTo>
                  <a:lnTo>
                    <a:pt x="3997738" y="2962231"/>
                  </a:lnTo>
                  <a:lnTo>
                    <a:pt x="3972275" y="2970719"/>
                  </a:lnTo>
                  <a:lnTo>
                    <a:pt x="3938324" y="2936767"/>
                  </a:lnTo>
                  <a:lnTo>
                    <a:pt x="3921348" y="2945255"/>
                  </a:lnTo>
                  <a:moveTo>
                    <a:pt x="4023201" y="3395107"/>
                  </a:moveTo>
                  <a:lnTo>
                    <a:pt x="4031689" y="3403595"/>
                  </a:lnTo>
                  <a:moveTo>
                    <a:pt x="4040177" y="2087991"/>
                  </a:moveTo>
                  <a:lnTo>
                    <a:pt x="4065640" y="2087991"/>
                  </a:lnTo>
                  <a:moveTo>
                    <a:pt x="4150518" y="2885841"/>
                  </a:moveTo>
                  <a:lnTo>
                    <a:pt x="4099591" y="2877353"/>
                  </a:lnTo>
                  <a:lnTo>
                    <a:pt x="4082616" y="2860378"/>
                  </a:lnTo>
                  <a:lnTo>
                    <a:pt x="4065640" y="2877353"/>
                  </a:lnTo>
                  <a:lnTo>
                    <a:pt x="4091104" y="2894329"/>
                  </a:lnTo>
                  <a:lnTo>
                    <a:pt x="4065640" y="2919792"/>
                  </a:lnTo>
                  <a:lnTo>
                    <a:pt x="4074128" y="2928280"/>
                  </a:lnTo>
                  <a:lnTo>
                    <a:pt x="4040177" y="2945255"/>
                  </a:lnTo>
                  <a:lnTo>
                    <a:pt x="4048665" y="2953743"/>
                  </a:lnTo>
                  <a:moveTo>
                    <a:pt x="4082616" y="2996182"/>
                  </a:moveTo>
                  <a:lnTo>
                    <a:pt x="4048665" y="2953743"/>
                  </a:lnTo>
                  <a:moveTo>
                    <a:pt x="4091104" y="2996182"/>
                  </a:moveTo>
                  <a:lnTo>
                    <a:pt x="4108079" y="2996182"/>
                  </a:lnTo>
                  <a:moveTo>
                    <a:pt x="4286322" y="959118"/>
                  </a:moveTo>
                  <a:lnTo>
                    <a:pt x="4277834" y="984581"/>
                  </a:lnTo>
                  <a:lnTo>
                    <a:pt x="4269347" y="976093"/>
                  </a:lnTo>
                  <a:lnTo>
                    <a:pt x="4260859" y="993069"/>
                  </a:lnTo>
                  <a:lnTo>
                    <a:pt x="4243883" y="993069"/>
                  </a:lnTo>
                  <a:lnTo>
                    <a:pt x="4226908" y="959118"/>
                  </a:lnTo>
                  <a:lnTo>
                    <a:pt x="4235396" y="950630"/>
                  </a:lnTo>
                  <a:lnTo>
                    <a:pt x="4209932" y="942142"/>
                  </a:lnTo>
                  <a:lnTo>
                    <a:pt x="4192957" y="908191"/>
                  </a:lnTo>
                  <a:lnTo>
                    <a:pt x="4362712" y="738436"/>
                  </a:lnTo>
                  <a:lnTo>
                    <a:pt x="4379688" y="755411"/>
                  </a:lnTo>
                  <a:lnTo>
                    <a:pt x="4371200" y="763899"/>
                  </a:lnTo>
                  <a:lnTo>
                    <a:pt x="4388175" y="797850"/>
                  </a:lnTo>
                  <a:lnTo>
                    <a:pt x="4396663" y="789362"/>
                  </a:lnTo>
                  <a:lnTo>
                    <a:pt x="4396663" y="721460"/>
                  </a:lnTo>
                  <a:lnTo>
                    <a:pt x="4422127" y="645070"/>
                  </a:lnTo>
                  <a:lnTo>
                    <a:pt x="4464565" y="636583"/>
                  </a:lnTo>
                  <a:lnTo>
                    <a:pt x="4464565" y="500778"/>
                  </a:lnTo>
                  <a:lnTo>
                    <a:pt x="4481541" y="500778"/>
                  </a:lnTo>
                  <a:lnTo>
                    <a:pt x="4473053" y="492290"/>
                  </a:lnTo>
                  <a:lnTo>
                    <a:pt x="4490029" y="458339"/>
                  </a:lnTo>
                  <a:lnTo>
                    <a:pt x="4523980" y="432876"/>
                  </a:lnTo>
                  <a:lnTo>
                    <a:pt x="4515492" y="407413"/>
                  </a:lnTo>
                  <a:lnTo>
                    <a:pt x="4540955" y="381950"/>
                  </a:lnTo>
                  <a:lnTo>
                    <a:pt x="4540955" y="364974"/>
                  </a:lnTo>
                  <a:lnTo>
                    <a:pt x="4490029" y="288584"/>
                  </a:lnTo>
                  <a:lnTo>
                    <a:pt x="4447590" y="263121"/>
                  </a:lnTo>
                  <a:lnTo>
                    <a:pt x="4447590" y="280096"/>
                  </a:lnTo>
                  <a:lnTo>
                    <a:pt x="4413639" y="314047"/>
                  </a:lnTo>
                  <a:lnTo>
                    <a:pt x="4388175" y="305560"/>
                  </a:lnTo>
                  <a:lnTo>
                    <a:pt x="4388175" y="322535"/>
                  </a:lnTo>
                  <a:lnTo>
                    <a:pt x="4337249" y="322535"/>
                  </a:lnTo>
                  <a:lnTo>
                    <a:pt x="4320273" y="305560"/>
                  </a:lnTo>
                  <a:lnTo>
                    <a:pt x="4277834" y="331023"/>
                  </a:lnTo>
                  <a:lnTo>
                    <a:pt x="4252371" y="314047"/>
                  </a:lnTo>
                  <a:lnTo>
                    <a:pt x="4243883" y="322535"/>
                  </a:lnTo>
                  <a:lnTo>
                    <a:pt x="4209932" y="203706"/>
                  </a:lnTo>
                  <a:lnTo>
                    <a:pt x="4226908" y="169755"/>
                  </a:lnTo>
                  <a:lnTo>
                    <a:pt x="4209932" y="169755"/>
                  </a:lnTo>
                  <a:lnTo>
                    <a:pt x="4167493" y="127317"/>
                  </a:lnTo>
                  <a:lnTo>
                    <a:pt x="4142030" y="169755"/>
                  </a:lnTo>
                  <a:lnTo>
                    <a:pt x="4074128" y="110341"/>
                  </a:lnTo>
                  <a:lnTo>
                    <a:pt x="4116567" y="76390"/>
                  </a:lnTo>
                  <a:lnTo>
                    <a:pt x="4133542" y="42439"/>
                  </a:lnTo>
                  <a:lnTo>
                    <a:pt x="4099591" y="0"/>
                  </a:lnTo>
                  <a:moveTo>
                    <a:pt x="4108079" y="2996182"/>
                  </a:moveTo>
                  <a:lnTo>
                    <a:pt x="4116567" y="2996182"/>
                  </a:lnTo>
                  <a:moveTo>
                    <a:pt x="4133542" y="2987694"/>
                  </a:moveTo>
                  <a:lnTo>
                    <a:pt x="4142030" y="2987694"/>
                  </a:lnTo>
                  <a:moveTo>
                    <a:pt x="4150518" y="2979206"/>
                  </a:moveTo>
                  <a:lnTo>
                    <a:pt x="4167493" y="2979206"/>
                  </a:lnTo>
                  <a:moveTo>
                    <a:pt x="4184469" y="2970719"/>
                  </a:moveTo>
                  <a:lnTo>
                    <a:pt x="4201445" y="2970719"/>
                  </a:lnTo>
                  <a:moveTo>
                    <a:pt x="4218420" y="2970719"/>
                  </a:moveTo>
                  <a:lnTo>
                    <a:pt x="4226908" y="2962231"/>
                  </a:lnTo>
                  <a:moveTo>
                    <a:pt x="5050221" y="1434433"/>
                  </a:moveTo>
                  <a:lnTo>
                    <a:pt x="5007782" y="1442920"/>
                  </a:lnTo>
                  <a:lnTo>
                    <a:pt x="4982319" y="1417457"/>
                  </a:lnTo>
                  <a:lnTo>
                    <a:pt x="4965344" y="1417457"/>
                  </a:lnTo>
                  <a:lnTo>
                    <a:pt x="4956856" y="1375018"/>
                  </a:lnTo>
                  <a:lnTo>
                    <a:pt x="4922905" y="1391994"/>
                  </a:lnTo>
                  <a:lnTo>
                    <a:pt x="4914417" y="1366531"/>
                  </a:lnTo>
                  <a:lnTo>
                    <a:pt x="4863490" y="1400482"/>
                  </a:lnTo>
                  <a:lnTo>
                    <a:pt x="4855003" y="1391994"/>
                  </a:lnTo>
                  <a:lnTo>
                    <a:pt x="4846515" y="1417457"/>
                  </a:lnTo>
                  <a:lnTo>
                    <a:pt x="4812564" y="1434433"/>
                  </a:lnTo>
                  <a:lnTo>
                    <a:pt x="4778613" y="1349555"/>
                  </a:lnTo>
                  <a:lnTo>
                    <a:pt x="4778613" y="1315604"/>
                  </a:lnTo>
                  <a:lnTo>
                    <a:pt x="4761637" y="1298628"/>
                  </a:lnTo>
                  <a:lnTo>
                    <a:pt x="4753149" y="1324092"/>
                  </a:lnTo>
                  <a:lnTo>
                    <a:pt x="4736174" y="1324092"/>
                  </a:lnTo>
                  <a:lnTo>
                    <a:pt x="4744662" y="1341067"/>
                  </a:lnTo>
                  <a:lnTo>
                    <a:pt x="4710711" y="1358043"/>
                  </a:lnTo>
                  <a:lnTo>
                    <a:pt x="4676760" y="1307116"/>
                  </a:lnTo>
                  <a:lnTo>
                    <a:pt x="4685247" y="1298628"/>
                  </a:lnTo>
                  <a:lnTo>
                    <a:pt x="4668272" y="1281653"/>
                  </a:lnTo>
                  <a:lnTo>
                    <a:pt x="4634321" y="1281653"/>
                  </a:lnTo>
                  <a:lnTo>
                    <a:pt x="4642808" y="1239214"/>
                  </a:lnTo>
                  <a:lnTo>
                    <a:pt x="4625833" y="1213751"/>
                  </a:lnTo>
                  <a:lnTo>
                    <a:pt x="4591882" y="1196775"/>
                  </a:lnTo>
                  <a:lnTo>
                    <a:pt x="4540955" y="1213751"/>
                  </a:lnTo>
                  <a:lnTo>
                    <a:pt x="4507004" y="1188287"/>
                  </a:lnTo>
                  <a:lnTo>
                    <a:pt x="4498516" y="1162824"/>
                  </a:lnTo>
                  <a:lnTo>
                    <a:pt x="4481541" y="1179800"/>
                  </a:lnTo>
                  <a:lnTo>
                    <a:pt x="4447590" y="1179800"/>
                  </a:lnTo>
                  <a:lnTo>
                    <a:pt x="4447590" y="1162824"/>
                  </a:lnTo>
                  <a:lnTo>
                    <a:pt x="4396663" y="1179800"/>
                  </a:lnTo>
                  <a:lnTo>
                    <a:pt x="4345737" y="1128873"/>
                  </a:lnTo>
                  <a:lnTo>
                    <a:pt x="4354224" y="1120385"/>
                  </a:lnTo>
                  <a:lnTo>
                    <a:pt x="4337249" y="1103410"/>
                  </a:lnTo>
                  <a:lnTo>
                    <a:pt x="4337249" y="1052483"/>
                  </a:lnTo>
                  <a:lnTo>
                    <a:pt x="4286322" y="1069459"/>
                  </a:lnTo>
                  <a:lnTo>
                    <a:pt x="4260859" y="1060971"/>
                  </a:lnTo>
                  <a:moveTo>
                    <a:pt x="4260859" y="1060971"/>
                  </a:moveTo>
                  <a:lnTo>
                    <a:pt x="4243883" y="1018532"/>
                  </a:lnTo>
                  <a:lnTo>
                    <a:pt x="4311786" y="993069"/>
                  </a:lnTo>
                  <a:lnTo>
                    <a:pt x="4311786" y="976093"/>
                  </a:lnTo>
                  <a:lnTo>
                    <a:pt x="4303298" y="967605"/>
                  </a:lnTo>
                  <a:lnTo>
                    <a:pt x="4303298" y="984581"/>
                  </a:lnTo>
                  <a:lnTo>
                    <a:pt x="4286322" y="959118"/>
                  </a:lnTo>
                  <a:moveTo>
                    <a:pt x="4260859" y="1060971"/>
                  </a:moveTo>
                  <a:lnTo>
                    <a:pt x="4252371" y="1086434"/>
                  </a:lnTo>
                  <a:lnTo>
                    <a:pt x="4226908" y="1086434"/>
                  </a:lnTo>
                  <a:lnTo>
                    <a:pt x="4226908" y="1137361"/>
                  </a:lnTo>
                  <a:lnTo>
                    <a:pt x="4209932" y="1137361"/>
                  </a:lnTo>
                  <a:lnTo>
                    <a:pt x="4184469" y="1103410"/>
                  </a:lnTo>
                  <a:lnTo>
                    <a:pt x="4175981" y="1128873"/>
                  </a:lnTo>
                  <a:lnTo>
                    <a:pt x="4142030" y="1094922"/>
                  </a:lnTo>
                  <a:lnTo>
                    <a:pt x="4125055" y="1094922"/>
                  </a:lnTo>
                  <a:lnTo>
                    <a:pt x="4133542" y="1103410"/>
                  </a:lnTo>
                  <a:lnTo>
                    <a:pt x="4116567" y="1128873"/>
                  </a:lnTo>
                  <a:lnTo>
                    <a:pt x="4150518" y="1145849"/>
                  </a:lnTo>
                  <a:lnTo>
                    <a:pt x="4175981" y="1205263"/>
                  </a:lnTo>
                  <a:lnTo>
                    <a:pt x="4159006" y="1222238"/>
                  </a:lnTo>
                  <a:lnTo>
                    <a:pt x="4159006" y="1290141"/>
                  </a:lnTo>
                  <a:lnTo>
                    <a:pt x="4184469" y="1341067"/>
                  </a:lnTo>
                  <a:lnTo>
                    <a:pt x="4201445" y="1341067"/>
                  </a:lnTo>
                  <a:lnTo>
                    <a:pt x="4252371" y="1298628"/>
                  </a:lnTo>
                  <a:lnTo>
                    <a:pt x="4277834" y="1332579"/>
                  </a:lnTo>
                  <a:lnTo>
                    <a:pt x="4277834" y="1366531"/>
                  </a:lnTo>
                  <a:lnTo>
                    <a:pt x="4303298" y="1417457"/>
                  </a:lnTo>
                  <a:lnTo>
                    <a:pt x="4277834" y="1425945"/>
                  </a:lnTo>
                  <a:lnTo>
                    <a:pt x="4277834" y="1442920"/>
                  </a:lnTo>
                  <a:lnTo>
                    <a:pt x="4311786" y="1451408"/>
                  </a:lnTo>
                  <a:moveTo>
                    <a:pt x="4286322" y="959118"/>
                  </a:moveTo>
                  <a:lnTo>
                    <a:pt x="4286322" y="959118"/>
                  </a:lnTo>
                  <a:moveTo>
                    <a:pt x="4286322" y="959118"/>
                  </a:moveTo>
                  <a:lnTo>
                    <a:pt x="4286322" y="959118"/>
                  </a:lnTo>
                  <a:moveTo>
                    <a:pt x="4286322" y="959118"/>
                  </a:moveTo>
                  <a:lnTo>
                    <a:pt x="4286322" y="959118"/>
                  </a:lnTo>
                  <a:moveTo>
                    <a:pt x="4311786" y="1451408"/>
                  </a:moveTo>
                  <a:lnTo>
                    <a:pt x="4320273" y="1442920"/>
                  </a:lnTo>
                  <a:lnTo>
                    <a:pt x="4345737" y="1468384"/>
                  </a:lnTo>
                  <a:lnTo>
                    <a:pt x="4354224" y="1459896"/>
                  </a:lnTo>
                  <a:lnTo>
                    <a:pt x="4388175" y="1519310"/>
                  </a:lnTo>
                  <a:lnTo>
                    <a:pt x="4422127" y="1485359"/>
                  </a:lnTo>
                  <a:lnTo>
                    <a:pt x="4430614" y="1493847"/>
                  </a:lnTo>
                  <a:lnTo>
                    <a:pt x="4422127" y="1502335"/>
                  </a:lnTo>
                  <a:lnTo>
                    <a:pt x="4464565" y="1587212"/>
                  </a:lnTo>
                  <a:lnTo>
                    <a:pt x="4456078" y="1595700"/>
                  </a:lnTo>
                  <a:lnTo>
                    <a:pt x="4490029" y="1612676"/>
                  </a:lnTo>
                  <a:lnTo>
                    <a:pt x="4473053" y="1629651"/>
                  </a:lnTo>
                  <a:lnTo>
                    <a:pt x="4473053" y="1680578"/>
                  </a:lnTo>
                  <a:lnTo>
                    <a:pt x="4490029" y="1680578"/>
                  </a:lnTo>
                  <a:lnTo>
                    <a:pt x="4490029" y="1714529"/>
                  </a:lnTo>
                  <a:lnTo>
                    <a:pt x="4515492" y="1739992"/>
                  </a:lnTo>
                  <a:lnTo>
                    <a:pt x="4498516" y="1773943"/>
                  </a:lnTo>
                  <a:lnTo>
                    <a:pt x="4507004" y="1782431"/>
                  </a:lnTo>
                  <a:moveTo>
                    <a:pt x="2597257" y="2452965"/>
                  </a:moveTo>
                  <a:lnTo>
                    <a:pt x="2605744" y="2444477"/>
                  </a:lnTo>
                  <a:lnTo>
                    <a:pt x="2597257" y="2452965"/>
                  </a:lnTo>
                  <a:moveTo>
                    <a:pt x="2945255" y="3429058"/>
                  </a:moveTo>
                  <a:lnTo>
                    <a:pt x="2945255" y="3429058"/>
                  </a:lnTo>
                  <a:moveTo>
                    <a:pt x="3276278" y="3098035"/>
                  </a:moveTo>
                  <a:lnTo>
                    <a:pt x="3276278" y="3098035"/>
                  </a:lnTo>
                </a:path>
              </a:pathLst>
            </a:custGeom>
            <a:noFill/>
            <a:ln w="1697" cap="rnd">
              <a:solidFill>
                <a:srgbClr val="F2F7F7"/>
              </a:solidFill>
              <a:custDash>
                <a:ds d="75000" sp="7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A8F2FE2-95C9-4A93-BBD3-14C8D2924B65}"/>
                </a:ext>
              </a:extLst>
            </p:cNvPr>
            <p:cNvSpPr/>
            <p:nvPr/>
          </p:nvSpPr>
          <p:spPr>
            <a:xfrm>
              <a:off x="8036344" y="2597919"/>
              <a:ext cx="203706" cy="203706"/>
            </a:xfrm>
            <a:custGeom>
              <a:avLst/>
              <a:gdLst>
                <a:gd name="connsiteX0" fmla="*/ 186731 w 203706"/>
                <a:gd name="connsiteY0" fmla="*/ 59414 h 203706"/>
                <a:gd name="connsiteX1" fmla="*/ 203706 w 203706"/>
                <a:gd name="connsiteY1" fmla="*/ 50927 h 203706"/>
                <a:gd name="connsiteX2" fmla="*/ 144292 w 203706"/>
                <a:gd name="connsiteY2" fmla="*/ 42439 h 203706"/>
                <a:gd name="connsiteX3" fmla="*/ 127316 w 203706"/>
                <a:gd name="connsiteY3" fmla="*/ 0 h 203706"/>
                <a:gd name="connsiteX4" fmla="*/ 101853 w 203706"/>
                <a:gd name="connsiteY4" fmla="*/ 8488 h 203706"/>
                <a:gd name="connsiteX5" fmla="*/ 101853 w 203706"/>
                <a:gd name="connsiteY5" fmla="*/ 25463 h 203706"/>
                <a:gd name="connsiteX6" fmla="*/ 33951 w 203706"/>
                <a:gd name="connsiteY6" fmla="*/ 67902 h 203706"/>
                <a:gd name="connsiteX7" fmla="*/ 50927 w 203706"/>
                <a:gd name="connsiteY7" fmla="*/ 93365 h 203706"/>
                <a:gd name="connsiteX8" fmla="*/ 0 w 203706"/>
                <a:gd name="connsiteY8" fmla="*/ 135804 h 203706"/>
                <a:gd name="connsiteX9" fmla="*/ 16976 w 203706"/>
                <a:gd name="connsiteY9" fmla="*/ 152780 h 203706"/>
                <a:gd name="connsiteX10" fmla="*/ 8488 w 203706"/>
                <a:gd name="connsiteY10" fmla="*/ 178243 h 203706"/>
                <a:gd name="connsiteX11" fmla="*/ 42439 w 203706"/>
                <a:gd name="connsiteY11" fmla="*/ 195219 h 203706"/>
                <a:gd name="connsiteX12" fmla="*/ 84878 w 203706"/>
                <a:gd name="connsiteY12" fmla="*/ 186731 h 203706"/>
                <a:gd name="connsiteX13" fmla="*/ 93365 w 203706"/>
                <a:gd name="connsiteY13" fmla="*/ 203706 h 203706"/>
                <a:gd name="connsiteX14" fmla="*/ 118829 w 203706"/>
                <a:gd name="connsiteY14" fmla="*/ 178243 h 203706"/>
                <a:gd name="connsiteX15" fmla="*/ 127316 w 203706"/>
                <a:gd name="connsiteY15" fmla="*/ 186731 h 203706"/>
                <a:gd name="connsiteX16" fmla="*/ 152780 w 203706"/>
                <a:gd name="connsiteY16" fmla="*/ 161268 h 203706"/>
                <a:gd name="connsiteX17" fmla="*/ 127316 w 203706"/>
                <a:gd name="connsiteY17" fmla="*/ 135804 h 203706"/>
                <a:gd name="connsiteX18" fmla="*/ 169755 w 203706"/>
                <a:gd name="connsiteY18" fmla="*/ 127317 h 203706"/>
                <a:gd name="connsiteX19" fmla="*/ 195219 w 203706"/>
                <a:gd name="connsiteY19" fmla="*/ 101853 h 203706"/>
                <a:gd name="connsiteX20" fmla="*/ 178243 w 203706"/>
                <a:gd name="connsiteY20" fmla="*/ 84878 h 203706"/>
                <a:gd name="connsiteX21" fmla="*/ 186731 w 203706"/>
                <a:gd name="connsiteY21" fmla="*/ 59414 h 20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3706" h="203706">
                  <a:moveTo>
                    <a:pt x="186731" y="59414"/>
                  </a:moveTo>
                  <a:lnTo>
                    <a:pt x="203706" y="50927"/>
                  </a:lnTo>
                  <a:lnTo>
                    <a:pt x="144292" y="42439"/>
                  </a:lnTo>
                  <a:lnTo>
                    <a:pt x="127316" y="0"/>
                  </a:lnTo>
                  <a:lnTo>
                    <a:pt x="101853" y="8488"/>
                  </a:lnTo>
                  <a:lnTo>
                    <a:pt x="101853" y="25463"/>
                  </a:lnTo>
                  <a:lnTo>
                    <a:pt x="33951" y="67902"/>
                  </a:lnTo>
                  <a:lnTo>
                    <a:pt x="50927" y="93365"/>
                  </a:lnTo>
                  <a:lnTo>
                    <a:pt x="0" y="135804"/>
                  </a:lnTo>
                  <a:lnTo>
                    <a:pt x="16976" y="152780"/>
                  </a:lnTo>
                  <a:lnTo>
                    <a:pt x="8488" y="178243"/>
                  </a:lnTo>
                  <a:lnTo>
                    <a:pt x="42439" y="195219"/>
                  </a:lnTo>
                  <a:lnTo>
                    <a:pt x="84878" y="186731"/>
                  </a:lnTo>
                  <a:lnTo>
                    <a:pt x="93365" y="203706"/>
                  </a:lnTo>
                  <a:lnTo>
                    <a:pt x="118829" y="178243"/>
                  </a:lnTo>
                  <a:lnTo>
                    <a:pt x="127316" y="186731"/>
                  </a:lnTo>
                  <a:lnTo>
                    <a:pt x="152780" y="161268"/>
                  </a:lnTo>
                  <a:lnTo>
                    <a:pt x="127316" y="135804"/>
                  </a:lnTo>
                  <a:lnTo>
                    <a:pt x="169755" y="127317"/>
                  </a:lnTo>
                  <a:lnTo>
                    <a:pt x="195219" y="101853"/>
                  </a:lnTo>
                  <a:lnTo>
                    <a:pt x="178243" y="84878"/>
                  </a:lnTo>
                  <a:lnTo>
                    <a:pt x="186731" y="5941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AAABE87-66B2-4967-A6CD-F3C61B82234D}"/>
                </a:ext>
              </a:extLst>
            </p:cNvPr>
            <p:cNvSpPr/>
            <p:nvPr/>
          </p:nvSpPr>
          <p:spPr>
            <a:xfrm>
              <a:off x="8163661" y="2699772"/>
              <a:ext cx="127316" cy="212194"/>
            </a:xfrm>
            <a:custGeom>
              <a:avLst/>
              <a:gdLst>
                <a:gd name="connsiteX0" fmla="*/ 101853 w 127316"/>
                <a:gd name="connsiteY0" fmla="*/ 110341 h 212194"/>
                <a:gd name="connsiteX1" fmla="*/ 118829 w 127316"/>
                <a:gd name="connsiteY1" fmla="*/ 93365 h 212194"/>
                <a:gd name="connsiteX2" fmla="*/ 93365 w 127316"/>
                <a:gd name="connsiteY2" fmla="*/ 93365 h 212194"/>
                <a:gd name="connsiteX3" fmla="*/ 76390 w 127316"/>
                <a:gd name="connsiteY3" fmla="*/ 59414 h 212194"/>
                <a:gd name="connsiteX4" fmla="*/ 76390 w 127316"/>
                <a:gd name="connsiteY4" fmla="*/ 42439 h 212194"/>
                <a:gd name="connsiteX5" fmla="*/ 101853 w 127316"/>
                <a:gd name="connsiteY5" fmla="*/ 33951 h 212194"/>
                <a:gd name="connsiteX6" fmla="*/ 101853 w 127316"/>
                <a:gd name="connsiteY6" fmla="*/ 16976 h 212194"/>
                <a:gd name="connsiteX7" fmla="*/ 76390 w 127316"/>
                <a:gd name="connsiteY7" fmla="*/ 0 h 212194"/>
                <a:gd name="connsiteX8" fmla="*/ 42439 w 127316"/>
                <a:gd name="connsiteY8" fmla="*/ 25463 h 212194"/>
                <a:gd name="connsiteX9" fmla="*/ 42439 w 127316"/>
                <a:gd name="connsiteY9" fmla="*/ 76390 h 212194"/>
                <a:gd name="connsiteX10" fmla="*/ 8488 w 127316"/>
                <a:gd name="connsiteY10" fmla="*/ 76390 h 212194"/>
                <a:gd name="connsiteX11" fmla="*/ 16976 w 127316"/>
                <a:gd name="connsiteY11" fmla="*/ 152780 h 212194"/>
                <a:gd name="connsiteX12" fmla="*/ 0 w 127316"/>
                <a:gd name="connsiteY12" fmla="*/ 152780 h 212194"/>
                <a:gd name="connsiteX13" fmla="*/ 0 w 127316"/>
                <a:gd name="connsiteY13" fmla="*/ 186731 h 212194"/>
                <a:gd name="connsiteX14" fmla="*/ 59414 w 127316"/>
                <a:gd name="connsiteY14" fmla="*/ 212194 h 212194"/>
                <a:gd name="connsiteX15" fmla="*/ 84878 w 127316"/>
                <a:gd name="connsiteY15" fmla="*/ 203706 h 212194"/>
                <a:gd name="connsiteX16" fmla="*/ 101853 w 127316"/>
                <a:gd name="connsiteY16" fmla="*/ 186731 h 212194"/>
                <a:gd name="connsiteX17" fmla="*/ 93365 w 127316"/>
                <a:gd name="connsiteY17" fmla="*/ 178243 h 212194"/>
                <a:gd name="connsiteX18" fmla="*/ 110341 w 127316"/>
                <a:gd name="connsiteY18" fmla="*/ 178243 h 212194"/>
                <a:gd name="connsiteX19" fmla="*/ 110341 w 127316"/>
                <a:gd name="connsiteY19" fmla="*/ 144292 h 212194"/>
                <a:gd name="connsiteX20" fmla="*/ 127316 w 127316"/>
                <a:gd name="connsiteY20" fmla="*/ 127317 h 212194"/>
                <a:gd name="connsiteX21" fmla="*/ 110341 w 127316"/>
                <a:gd name="connsiteY21" fmla="*/ 110341 h 212194"/>
                <a:gd name="connsiteX22" fmla="*/ 76390 w 127316"/>
                <a:gd name="connsiteY22" fmla="*/ 110341 h 212194"/>
                <a:gd name="connsiteX23" fmla="*/ 93365 w 127316"/>
                <a:gd name="connsiteY23" fmla="*/ 101853 h 212194"/>
                <a:gd name="connsiteX24" fmla="*/ 101853 w 127316"/>
                <a:gd name="connsiteY24" fmla="*/ 110341 h 212194"/>
                <a:gd name="connsiteX25" fmla="*/ 110341 w 127316"/>
                <a:gd name="connsiteY25" fmla="*/ 101853 h 212194"/>
                <a:gd name="connsiteX26" fmla="*/ 101853 w 127316"/>
                <a:gd name="connsiteY26" fmla="*/ 110341 h 21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7316" h="212194">
                  <a:moveTo>
                    <a:pt x="101853" y="110341"/>
                  </a:moveTo>
                  <a:lnTo>
                    <a:pt x="118829" y="93365"/>
                  </a:lnTo>
                  <a:lnTo>
                    <a:pt x="93365" y="93365"/>
                  </a:lnTo>
                  <a:lnTo>
                    <a:pt x="76390" y="59414"/>
                  </a:lnTo>
                  <a:lnTo>
                    <a:pt x="76390" y="42439"/>
                  </a:lnTo>
                  <a:lnTo>
                    <a:pt x="101853" y="33951"/>
                  </a:lnTo>
                  <a:lnTo>
                    <a:pt x="101853" y="16976"/>
                  </a:lnTo>
                  <a:lnTo>
                    <a:pt x="76390" y="0"/>
                  </a:lnTo>
                  <a:lnTo>
                    <a:pt x="42439" y="25463"/>
                  </a:lnTo>
                  <a:lnTo>
                    <a:pt x="42439" y="76390"/>
                  </a:lnTo>
                  <a:lnTo>
                    <a:pt x="8488" y="76390"/>
                  </a:lnTo>
                  <a:lnTo>
                    <a:pt x="16976" y="152780"/>
                  </a:lnTo>
                  <a:lnTo>
                    <a:pt x="0" y="152780"/>
                  </a:lnTo>
                  <a:lnTo>
                    <a:pt x="0" y="186731"/>
                  </a:lnTo>
                  <a:lnTo>
                    <a:pt x="59414" y="212194"/>
                  </a:lnTo>
                  <a:lnTo>
                    <a:pt x="84878" y="203706"/>
                  </a:lnTo>
                  <a:lnTo>
                    <a:pt x="101853" y="186731"/>
                  </a:lnTo>
                  <a:lnTo>
                    <a:pt x="93365" y="178243"/>
                  </a:lnTo>
                  <a:lnTo>
                    <a:pt x="110341" y="178243"/>
                  </a:lnTo>
                  <a:lnTo>
                    <a:pt x="110341" y="144292"/>
                  </a:lnTo>
                  <a:lnTo>
                    <a:pt x="127316" y="127317"/>
                  </a:lnTo>
                  <a:lnTo>
                    <a:pt x="110341" y="110341"/>
                  </a:lnTo>
                  <a:lnTo>
                    <a:pt x="76390" y="110341"/>
                  </a:lnTo>
                  <a:lnTo>
                    <a:pt x="93365" y="101853"/>
                  </a:lnTo>
                  <a:close/>
                  <a:moveTo>
                    <a:pt x="101853" y="110341"/>
                  </a:moveTo>
                  <a:lnTo>
                    <a:pt x="110341" y="101853"/>
                  </a:lnTo>
                  <a:lnTo>
                    <a:pt x="101853" y="110341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F876756-F254-46E8-80D5-4E8866E97BB3}"/>
                </a:ext>
              </a:extLst>
            </p:cNvPr>
            <p:cNvSpPr/>
            <p:nvPr/>
          </p:nvSpPr>
          <p:spPr>
            <a:xfrm>
              <a:off x="7849613" y="2394213"/>
              <a:ext cx="619606" cy="823313"/>
            </a:xfrm>
            <a:custGeom>
              <a:avLst/>
              <a:gdLst>
                <a:gd name="connsiteX0" fmla="*/ 390437 w 619606"/>
                <a:gd name="connsiteY0" fmla="*/ 254633 h 823313"/>
                <a:gd name="connsiteX1" fmla="*/ 364974 w 619606"/>
                <a:gd name="connsiteY1" fmla="*/ 263121 h 823313"/>
                <a:gd name="connsiteX2" fmla="*/ 364974 w 619606"/>
                <a:gd name="connsiteY2" fmla="*/ 297072 h 823313"/>
                <a:gd name="connsiteX3" fmla="*/ 415901 w 619606"/>
                <a:gd name="connsiteY3" fmla="*/ 331023 h 823313"/>
                <a:gd name="connsiteX4" fmla="*/ 390437 w 619606"/>
                <a:gd name="connsiteY4" fmla="*/ 339511 h 823313"/>
                <a:gd name="connsiteX5" fmla="*/ 407413 w 619606"/>
                <a:gd name="connsiteY5" fmla="*/ 381950 h 823313"/>
                <a:gd name="connsiteX6" fmla="*/ 398925 w 619606"/>
                <a:gd name="connsiteY6" fmla="*/ 390437 h 823313"/>
                <a:gd name="connsiteX7" fmla="*/ 432876 w 619606"/>
                <a:gd name="connsiteY7" fmla="*/ 390437 h 823313"/>
                <a:gd name="connsiteX8" fmla="*/ 424388 w 619606"/>
                <a:gd name="connsiteY8" fmla="*/ 415901 h 823313"/>
                <a:gd name="connsiteX9" fmla="*/ 483803 w 619606"/>
                <a:gd name="connsiteY9" fmla="*/ 475315 h 823313"/>
                <a:gd name="connsiteX10" fmla="*/ 500778 w 619606"/>
                <a:gd name="connsiteY10" fmla="*/ 441364 h 823313"/>
                <a:gd name="connsiteX11" fmla="*/ 526242 w 619606"/>
                <a:gd name="connsiteY11" fmla="*/ 449852 h 823313"/>
                <a:gd name="connsiteX12" fmla="*/ 568680 w 619606"/>
                <a:gd name="connsiteY12" fmla="*/ 407413 h 823313"/>
                <a:gd name="connsiteX13" fmla="*/ 560193 w 619606"/>
                <a:gd name="connsiteY13" fmla="*/ 398925 h 823313"/>
                <a:gd name="connsiteX14" fmla="*/ 577168 w 619606"/>
                <a:gd name="connsiteY14" fmla="*/ 356486 h 823313"/>
                <a:gd name="connsiteX15" fmla="*/ 619607 w 619606"/>
                <a:gd name="connsiteY15" fmla="*/ 331023 h 823313"/>
                <a:gd name="connsiteX16" fmla="*/ 594144 w 619606"/>
                <a:gd name="connsiteY16" fmla="*/ 305560 h 823313"/>
                <a:gd name="connsiteX17" fmla="*/ 585656 w 619606"/>
                <a:gd name="connsiteY17" fmla="*/ 271609 h 823313"/>
                <a:gd name="connsiteX18" fmla="*/ 560193 w 619606"/>
                <a:gd name="connsiteY18" fmla="*/ 271609 h 823313"/>
                <a:gd name="connsiteX19" fmla="*/ 551705 w 619606"/>
                <a:gd name="connsiteY19" fmla="*/ 246145 h 823313"/>
                <a:gd name="connsiteX20" fmla="*/ 543217 w 619606"/>
                <a:gd name="connsiteY20" fmla="*/ 254633 h 823313"/>
                <a:gd name="connsiteX21" fmla="*/ 517754 w 619606"/>
                <a:gd name="connsiteY21" fmla="*/ 229170 h 823313"/>
                <a:gd name="connsiteX22" fmla="*/ 560193 w 619606"/>
                <a:gd name="connsiteY22" fmla="*/ 169755 h 823313"/>
                <a:gd name="connsiteX23" fmla="*/ 475315 w 619606"/>
                <a:gd name="connsiteY23" fmla="*/ 169755 h 823313"/>
                <a:gd name="connsiteX24" fmla="*/ 449852 w 619606"/>
                <a:gd name="connsiteY24" fmla="*/ 118829 h 823313"/>
                <a:gd name="connsiteX25" fmla="*/ 458339 w 619606"/>
                <a:gd name="connsiteY25" fmla="*/ 101853 h 823313"/>
                <a:gd name="connsiteX26" fmla="*/ 466827 w 619606"/>
                <a:gd name="connsiteY26" fmla="*/ 110341 h 823313"/>
                <a:gd name="connsiteX27" fmla="*/ 466827 w 619606"/>
                <a:gd name="connsiteY27" fmla="*/ 76390 h 823313"/>
                <a:gd name="connsiteX28" fmla="*/ 449852 w 619606"/>
                <a:gd name="connsiteY28" fmla="*/ 76390 h 823313"/>
                <a:gd name="connsiteX29" fmla="*/ 441364 w 619606"/>
                <a:gd name="connsiteY29" fmla="*/ 33951 h 823313"/>
                <a:gd name="connsiteX30" fmla="*/ 407413 w 619606"/>
                <a:gd name="connsiteY30" fmla="*/ 0 h 823313"/>
                <a:gd name="connsiteX31" fmla="*/ 339511 w 619606"/>
                <a:gd name="connsiteY31" fmla="*/ 16976 h 823313"/>
                <a:gd name="connsiteX32" fmla="*/ 322535 w 619606"/>
                <a:gd name="connsiteY32" fmla="*/ 84878 h 823313"/>
                <a:gd name="connsiteX33" fmla="*/ 297072 w 619606"/>
                <a:gd name="connsiteY33" fmla="*/ 93365 h 823313"/>
                <a:gd name="connsiteX34" fmla="*/ 280096 w 619606"/>
                <a:gd name="connsiteY34" fmla="*/ 76390 h 823313"/>
                <a:gd name="connsiteX35" fmla="*/ 246145 w 619606"/>
                <a:gd name="connsiteY35" fmla="*/ 110341 h 823313"/>
                <a:gd name="connsiteX36" fmla="*/ 229170 w 619606"/>
                <a:gd name="connsiteY36" fmla="*/ 84878 h 823313"/>
                <a:gd name="connsiteX37" fmla="*/ 178243 w 619606"/>
                <a:gd name="connsiteY37" fmla="*/ 127317 h 823313"/>
                <a:gd name="connsiteX38" fmla="*/ 186731 w 619606"/>
                <a:gd name="connsiteY38" fmla="*/ 135804 h 823313"/>
                <a:gd name="connsiteX39" fmla="*/ 135804 w 619606"/>
                <a:gd name="connsiteY39" fmla="*/ 135804 h 823313"/>
                <a:gd name="connsiteX40" fmla="*/ 135804 w 619606"/>
                <a:gd name="connsiteY40" fmla="*/ 67902 h 823313"/>
                <a:gd name="connsiteX41" fmla="*/ 101853 w 619606"/>
                <a:gd name="connsiteY41" fmla="*/ 59414 h 823313"/>
                <a:gd name="connsiteX42" fmla="*/ 101853 w 619606"/>
                <a:gd name="connsiteY42" fmla="*/ 76390 h 823313"/>
                <a:gd name="connsiteX43" fmla="*/ 67902 w 619606"/>
                <a:gd name="connsiteY43" fmla="*/ 110341 h 823313"/>
                <a:gd name="connsiteX44" fmla="*/ 76390 w 619606"/>
                <a:gd name="connsiteY44" fmla="*/ 135804 h 823313"/>
                <a:gd name="connsiteX45" fmla="*/ 42439 w 619606"/>
                <a:gd name="connsiteY45" fmla="*/ 144292 h 823313"/>
                <a:gd name="connsiteX46" fmla="*/ 42439 w 619606"/>
                <a:gd name="connsiteY46" fmla="*/ 195219 h 823313"/>
                <a:gd name="connsiteX47" fmla="*/ 76390 w 619606"/>
                <a:gd name="connsiteY47" fmla="*/ 280096 h 823313"/>
                <a:gd name="connsiteX48" fmla="*/ 101853 w 619606"/>
                <a:gd name="connsiteY48" fmla="*/ 288584 h 823313"/>
                <a:gd name="connsiteX49" fmla="*/ 50927 w 619606"/>
                <a:gd name="connsiteY49" fmla="*/ 331023 h 823313"/>
                <a:gd name="connsiteX50" fmla="*/ 59414 w 619606"/>
                <a:gd name="connsiteY50" fmla="*/ 347998 h 823313"/>
                <a:gd name="connsiteX51" fmla="*/ 93365 w 619606"/>
                <a:gd name="connsiteY51" fmla="*/ 356486 h 823313"/>
                <a:gd name="connsiteX52" fmla="*/ 101853 w 619606"/>
                <a:gd name="connsiteY52" fmla="*/ 407413 h 823313"/>
                <a:gd name="connsiteX53" fmla="*/ 67902 w 619606"/>
                <a:gd name="connsiteY53" fmla="*/ 458339 h 823313"/>
                <a:gd name="connsiteX54" fmla="*/ 42439 w 619606"/>
                <a:gd name="connsiteY54" fmla="*/ 449852 h 823313"/>
                <a:gd name="connsiteX55" fmla="*/ 33951 w 619606"/>
                <a:gd name="connsiteY55" fmla="*/ 500778 h 823313"/>
                <a:gd name="connsiteX56" fmla="*/ 8488 w 619606"/>
                <a:gd name="connsiteY56" fmla="*/ 517754 h 823313"/>
                <a:gd name="connsiteX57" fmla="*/ 8488 w 619606"/>
                <a:gd name="connsiteY57" fmla="*/ 551705 h 823313"/>
                <a:gd name="connsiteX58" fmla="*/ 42439 w 619606"/>
                <a:gd name="connsiteY58" fmla="*/ 577168 h 823313"/>
                <a:gd name="connsiteX59" fmla="*/ 67902 w 619606"/>
                <a:gd name="connsiteY59" fmla="*/ 628095 h 823313"/>
                <a:gd name="connsiteX60" fmla="*/ 25463 w 619606"/>
                <a:gd name="connsiteY60" fmla="*/ 687509 h 823313"/>
                <a:gd name="connsiteX61" fmla="*/ 33951 w 619606"/>
                <a:gd name="connsiteY61" fmla="*/ 721460 h 823313"/>
                <a:gd name="connsiteX62" fmla="*/ 0 w 619606"/>
                <a:gd name="connsiteY62" fmla="*/ 738436 h 823313"/>
                <a:gd name="connsiteX63" fmla="*/ 8488 w 619606"/>
                <a:gd name="connsiteY63" fmla="*/ 772387 h 823313"/>
                <a:gd name="connsiteX64" fmla="*/ 59414 w 619606"/>
                <a:gd name="connsiteY64" fmla="*/ 797850 h 823313"/>
                <a:gd name="connsiteX65" fmla="*/ 93365 w 619606"/>
                <a:gd name="connsiteY65" fmla="*/ 797850 h 823313"/>
                <a:gd name="connsiteX66" fmla="*/ 110341 w 619606"/>
                <a:gd name="connsiteY66" fmla="*/ 814826 h 823313"/>
                <a:gd name="connsiteX67" fmla="*/ 135804 w 619606"/>
                <a:gd name="connsiteY67" fmla="*/ 806338 h 823313"/>
                <a:gd name="connsiteX68" fmla="*/ 135804 w 619606"/>
                <a:gd name="connsiteY68" fmla="*/ 823313 h 823313"/>
                <a:gd name="connsiteX69" fmla="*/ 161268 w 619606"/>
                <a:gd name="connsiteY69" fmla="*/ 797850 h 823313"/>
                <a:gd name="connsiteX70" fmla="*/ 178243 w 619606"/>
                <a:gd name="connsiteY70" fmla="*/ 814826 h 823313"/>
                <a:gd name="connsiteX71" fmla="*/ 195219 w 619606"/>
                <a:gd name="connsiteY71" fmla="*/ 806338 h 823313"/>
                <a:gd name="connsiteX72" fmla="*/ 178243 w 619606"/>
                <a:gd name="connsiteY72" fmla="*/ 763899 h 823313"/>
                <a:gd name="connsiteX73" fmla="*/ 229170 w 619606"/>
                <a:gd name="connsiteY73" fmla="*/ 712972 h 823313"/>
                <a:gd name="connsiteX74" fmla="*/ 220682 w 619606"/>
                <a:gd name="connsiteY74" fmla="*/ 704485 h 823313"/>
                <a:gd name="connsiteX75" fmla="*/ 246145 w 619606"/>
                <a:gd name="connsiteY75" fmla="*/ 662046 h 823313"/>
                <a:gd name="connsiteX76" fmla="*/ 263121 w 619606"/>
                <a:gd name="connsiteY76" fmla="*/ 662046 h 823313"/>
                <a:gd name="connsiteX77" fmla="*/ 271609 w 619606"/>
                <a:gd name="connsiteY77" fmla="*/ 636583 h 823313"/>
                <a:gd name="connsiteX78" fmla="*/ 288584 w 619606"/>
                <a:gd name="connsiteY78" fmla="*/ 653558 h 823313"/>
                <a:gd name="connsiteX79" fmla="*/ 322535 w 619606"/>
                <a:gd name="connsiteY79" fmla="*/ 602631 h 823313"/>
                <a:gd name="connsiteX80" fmla="*/ 381950 w 619606"/>
                <a:gd name="connsiteY80" fmla="*/ 602631 h 823313"/>
                <a:gd name="connsiteX81" fmla="*/ 415901 w 619606"/>
                <a:gd name="connsiteY81" fmla="*/ 568680 h 823313"/>
                <a:gd name="connsiteX82" fmla="*/ 432876 w 619606"/>
                <a:gd name="connsiteY82" fmla="*/ 543217 h 823313"/>
                <a:gd name="connsiteX83" fmla="*/ 415901 w 619606"/>
                <a:gd name="connsiteY83" fmla="*/ 543217 h 823313"/>
                <a:gd name="connsiteX84" fmla="*/ 390437 w 619606"/>
                <a:gd name="connsiteY84" fmla="*/ 509266 h 823313"/>
                <a:gd name="connsiteX85" fmla="*/ 373462 w 619606"/>
                <a:gd name="connsiteY85" fmla="*/ 517754 h 823313"/>
                <a:gd name="connsiteX86" fmla="*/ 314047 w 619606"/>
                <a:gd name="connsiteY86" fmla="*/ 492290 h 823313"/>
                <a:gd name="connsiteX87" fmla="*/ 314047 w 619606"/>
                <a:gd name="connsiteY87" fmla="*/ 458339 h 823313"/>
                <a:gd name="connsiteX88" fmla="*/ 331023 w 619606"/>
                <a:gd name="connsiteY88" fmla="*/ 458339 h 823313"/>
                <a:gd name="connsiteX89" fmla="*/ 322535 w 619606"/>
                <a:gd name="connsiteY89" fmla="*/ 381950 h 823313"/>
                <a:gd name="connsiteX90" fmla="*/ 305560 w 619606"/>
                <a:gd name="connsiteY90" fmla="*/ 381950 h 823313"/>
                <a:gd name="connsiteX91" fmla="*/ 280096 w 619606"/>
                <a:gd name="connsiteY91" fmla="*/ 407413 h 823313"/>
                <a:gd name="connsiteX92" fmla="*/ 263121 w 619606"/>
                <a:gd name="connsiteY92" fmla="*/ 390437 h 823313"/>
                <a:gd name="connsiteX93" fmla="*/ 220682 w 619606"/>
                <a:gd name="connsiteY93" fmla="*/ 398925 h 823313"/>
                <a:gd name="connsiteX94" fmla="*/ 203706 w 619606"/>
                <a:gd name="connsiteY94" fmla="*/ 381950 h 823313"/>
                <a:gd name="connsiteX95" fmla="*/ 195219 w 619606"/>
                <a:gd name="connsiteY95" fmla="*/ 390437 h 823313"/>
                <a:gd name="connsiteX96" fmla="*/ 203706 w 619606"/>
                <a:gd name="connsiteY96" fmla="*/ 356486 h 823313"/>
                <a:gd name="connsiteX97" fmla="*/ 186731 w 619606"/>
                <a:gd name="connsiteY97" fmla="*/ 339511 h 823313"/>
                <a:gd name="connsiteX98" fmla="*/ 237657 w 619606"/>
                <a:gd name="connsiteY98" fmla="*/ 305560 h 823313"/>
                <a:gd name="connsiteX99" fmla="*/ 220682 w 619606"/>
                <a:gd name="connsiteY99" fmla="*/ 263121 h 823313"/>
                <a:gd name="connsiteX100" fmla="*/ 288584 w 619606"/>
                <a:gd name="connsiteY100" fmla="*/ 237657 h 823313"/>
                <a:gd name="connsiteX101" fmla="*/ 288584 w 619606"/>
                <a:gd name="connsiteY101" fmla="*/ 212194 h 823313"/>
                <a:gd name="connsiteX102" fmla="*/ 314047 w 619606"/>
                <a:gd name="connsiteY102" fmla="*/ 203706 h 823313"/>
                <a:gd name="connsiteX103" fmla="*/ 314047 w 619606"/>
                <a:gd name="connsiteY103" fmla="*/ 220682 h 823313"/>
                <a:gd name="connsiteX104" fmla="*/ 339511 w 619606"/>
                <a:gd name="connsiteY104" fmla="*/ 246145 h 823313"/>
                <a:gd name="connsiteX105" fmla="*/ 390437 w 619606"/>
                <a:gd name="connsiteY105" fmla="*/ 254633 h 823313"/>
                <a:gd name="connsiteX106" fmla="*/ 364974 w 619606"/>
                <a:gd name="connsiteY106" fmla="*/ 322535 h 823313"/>
                <a:gd name="connsiteX107" fmla="*/ 314047 w 619606"/>
                <a:gd name="connsiteY107" fmla="*/ 339511 h 823313"/>
                <a:gd name="connsiteX108" fmla="*/ 339511 w 619606"/>
                <a:gd name="connsiteY108" fmla="*/ 364974 h 823313"/>
                <a:gd name="connsiteX109" fmla="*/ 339511 w 619606"/>
                <a:gd name="connsiteY109" fmla="*/ 381950 h 823313"/>
                <a:gd name="connsiteX110" fmla="*/ 356486 w 619606"/>
                <a:gd name="connsiteY110" fmla="*/ 381950 h 823313"/>
                <a:gd name="connsiteX111" fmla="*/ 356486 w 619606"/>
                <a:gd name="connsiteY111" fmla="*/ 331023 h 823313"/>
                <a:gd name="connsiteX112" fmla="*/ 415901 w 619606"/>
                <a:gd name="connsiteY112" fmla="*/ 415901 h 823313"/>
                <a:gd name="connsiteX113" fmla="*/ 390437 w 619606"/>
                <a:gd name="connsiteY113" fmla="*/ 415901 h 823313"/>
                <a:gd name="connsiteX114" fmla="*/ 415901 w 619606"/>
                <a:gd name="connsiteY114" fmla="*/ 415901 h 823313"/>
                <a:gd name="connsiteX115" fmla="*/ 517754 w 619606"/>
                <a:gd name="connsiteY115" fmla="*/ 441364 h 823313"/>
                <a:gd name="connsiteX116" fmla="*/ 517754 w 619606"/>
                <a:gd name="connsiteY116" fmla="*/ 449852 h 82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619606" h="823313">
                  <a:moveTo>
                    <a:pt x="390437" y="254633"/>
                  </a:moveTo>
                  <a:lnTo>
                    <a:pt x="364974" y="263121"/>
                  </a:lnTo>
                  <a:lnTo>
                    <a:pt x="364974" y="297072"/>
                  </a:lnTo>
                  <a:lnTo>
                    <a:pt x="415901" y="331023"/>
                  </a:lnTo>
                  <a:lnTo>
                    <a:pt x="390437" y="339511"/>
                  </a:lnTo>
                  <a:lnTo>
                    <a:pt x="407413" y="381950"/>
                  </a:lnTo>
                  <a:lnTo>
                    <a:pt x="398925" y="390437"/>
                  </a:lnTo>
                  <a:lnTo>
                    <a:pt x="432876" y="390437"/>
                  </a:lnTo>
                  <a:lnTo>
                    <a:pt x="424388" y="415901"/>
                  </a:lnTo>
                  <a:lnTo>
                    <a:pt x="483803" y="475315"/>
                  </a:lnTo>
                  <a:lnTo>
                    <a:pt x="500778" y="441364"/>
                  </a:lnTo>
                  <a:lnTo>
                    <a:pt x="526242" y="449852"/>
                  </a:lnTo>
                  <a:lnTo>
                    <a:pt x="568680" y="407413"/>
                  </a:lnTo>
                  <a:lnTo>
                    <a:pt x="560193" y="398925"/>
                  </a:lnTo>
                  <a:lnTo>
                    <a:pt x="577168" y="356486"/>
                  </a:lnTo>
                  <a:lnTo>
                    <a:pt x="619607" y="331023"/>
                  </a:lnTo>
                  <a:lnTo>
                    <a:pt x="594144" y="305560"/>
                  </a:lnTo>
                  <a:lnTo>
                    <a:pt x="585656" y="271609"/>
                  </a:lnTo>
                  <a:lnTo>
                    <a:pt x="560193" y="271609"/>
                  </a:lnTo>
                  <a:lnTo>
                    <a:pt x="551705" y="246145"/>
                  </a:lnTo>
                  <a:lnTo>
                    <a:pt x="543217" y="254633"/>
                  </a:lnTo>
                  <a:lnTo>
                    <a:pt x="517754" y="229170"/>
                  </a:lnTo>
                  <a:lnTo>
                    <a:pt x="560193" y="169755"/>
                  </a:lnTo>
                  <a:lnTo>
                    <a:pt x="475315" y="169755"/>
                  </a:lnTo>
                  <a:lnTo>
                    <a:pt x="449852" y="118829"/>
                  </a:lnTo>
                  <a:lnTo>
                    <a:pt x="458339" y="101853"/>
                  </a:lnTo>
                  <a:lnTo>
                    <a:pt x="466827" y="110341"/>
                  </a:lnTo>
                  <a:lnTo>
                    <a:pt x="466827" y="76390"/>
                  </a:lnTo>
                  <a:lnTo>
                    <a:pt x="449852" y="76390"/>
                  </a:lnTo>
                  <a:lnTo>
                    <a:pt x="441364" y="33951"/>
                  </a:lnTo>
                  <a:lnTo>
                    <a:pt x="407413" y="0"/>
                  </a:lnTo>
                  <a:lnTo>
                    <a:pt x="339511" y="16976"/>
                  </a:lnTo>
                  <a:lnTo>
                    <a:pt x="322535" y="84878"/>
                  </a:lnTo>
                  <a:lnTo>
                    <a:pt x="297072" y="93365"/>
                  </a:lnTo>
                  <a:lnTo>
                    <a:pt x="280096" y="76390"/>
                  </a:lnTo>
                  <a:lnTo>
                    <a:pt x="246145" y="110341"/>
                  </a:lnTo>
                  <a:lnTo>
                    <a:pt x="229170" y="84878"/>
                  </a:lnTo>
                  <a:lnTo>
                    <a:pt x="178243" y="127317"/>
                  </a:lnTo>
                  <a:lnTo>
                    <a:pt x="186731" y="135804"/>
                  </a:lnTo>
                  <a:lnTo>
                    <a:pt x="135804" y="135804"/>
                  </a:lnTo>
                  <a:lnTo>
                    <a:pt x="135804" y="67902"/>
                  </a:lnTo>
                  <a:lnTo>
                    <a:pt x="101853" y="59414"/>
                  </a:lnTo>
                  <a:lnTo>
                    <a:pt x="101853" y="76390"/>
                  </a:lnTo>
                  <a:lnTo>
                    <a:pt x="67902" y="110341"/>
                  </a:lnTo>
                  <a:lnTo>
                    <a:pt x="76390" y="135804"/>
                  </a:lnTo>
                  <a:lnTo>
                    <a:pt x="42439" y="144292"/>
                  </a:lnTo>
                  <a:lnTo>
                    <a:pt x="42439" y="195219"/>
                  </a:lnTo>
                  <a:lnTo>
                    <a:pt x="76390" y="280096"/>
                  </a:lnTo>
                  <a:lnTo>
                    <a:pt x="101853" y="288584"/>
                  </a:lnTo>
                  <a:lnTo>
                    <a:pt x="50927" y="331023"/>
                  </a:lnTo>
                  <a:lnTo>
                    <a:pt x="59414" y="347998"/>
                  </a:lnTo>
                  <a:lnTo>
                    <a:pt x="93365" y="356486"/>
                  </a:lnTo>
                  <a:lnTo>
                    <a:pt x="101853" y="407413"/>
                  </a:lnTo>
                  <a:lnTo>
                    <a:pt x="67902" y="458339"/>
                  </a:lnTo>
                  <a:lnTo>
                    <a:pt x="42439" y="449852"/>
                  </a:lnTo>
                  <a:lnTo>
                    <a:pt x="33951" y="500778"/>
                  </a:lnTo>
                  <a:lnTo>
                    <a:pt x="8488" y="517754"/>
                  </a:lnTo>
                  <a:lnTo>
                    <a:pt x="8488" y="551705"/>
                  </a:lnTo>
                  <a:lnTo>
                    <a:pt x="42439" y="577168"/>
                  </a:lnTo>
                  <a:lnTo>
                    <a:pt x="67902" y="628095"/>
                  </a:lnTo>
                  <a:lnTo>
                    <a:pt x="25463" y="687509"/>
                  </a:lnTo>
                  <a:lnTo>
                    <a:pt x="33951" y="721460"/>
                  </a:lnTo>
                  <a:lnTo>
                    <a:pt x="0" y="738436"/>
                  </a:lnTo>
                  <a:lnTo>
                    <a:pt x="8488" y="772387"/>
                  </a:lnTo>
                  <a:lnTo>
                    <a:pt x="59414" y="797850"/>
                  </a:lnTo>
                  <a:lnTo>
                    <a:pt x="93365" y="797850"/>
                  </a:lnTo>
                  <a:lnTo>
                    <a:pt x="110341" y="814826"/>
                  </a:lnTo>
                  <a:lnTo>
                    <a:pt x="135804" y="806338"/>
                  </a:lnTo>
                  <a:lnTo>
                    <a:pt x="135804" y="823313"/>
                  </a:lnTo>
                  <a:lnTo>
                    <a:pt x="161268" y="797850"/>
                  </a:lnTo>
                  <a:lnTo>
                    <a:pt x="178243" y="814826"/>
                  </a:lnTo>
                  <a:lnTo>
                    <a:pt x="195219" y="806338"/>
                  </a:lnTo>
                  <a:lnTo>
                    <a:pt x="178243" y="763899"/>
                  </a:lnTo>
                  <a:lnTo>
                    <a:pt x="229170" y="712972"/>
                  </a:lnTo>
                  <a:lnTo>
                    <a:pt x="220682" y="704485"/>
                  </a:lnTo>
                  <a:lnTo>
                    <a:pt x="246145" y="662046"/>
                  </a:lnTo>
                  <a:lnTo>
                    <a:pt x="263121" y="662046"/>
                  </a:lnTo>
                  <a:lnTo>
                    <a:pt x="271609" y="636583"/>
                  </a:lnTo>
                  <a:lnTo>
                    <a:pt x="288584" y="653558"/>
                  </a:lnTo>
                  <a:lnTo>
                    <a:pt x="322535" y="602631"/>
                  </a:lnTo>
                  <a:lnTo>
                    <a:pt x="381950" y="602631"/>
                  </a:lnTo>
                  <a:lnTo>
                    <a:pt x="415901" y="568680"/>
                  </a:lnTo>
                  <a:lnTo>
                    <a:pt x="432876" y="543217"/>
                  </a:lnTo>
                  <a:lnTo>
                    <a:pt x="415901" y="543217"/>
                  </a:lnTo>
                  <a:lnTo>
                    <a:pt x="390437" y="509266"/>
                  </a:lnTo>
                  <a:lnTo>
                    <a:pt x="373462" y="517754"/>
                  </a:lnTo>
                  <a:lnTo>
                    <a:pt x="314047" y="492290"/>
                  </a:lnTo>
                  <a:lnTo>
                    <a:pt x="314047" y="458339"/>
                  </a:lnTo>
                  <a:lnTo>
                    <a:pt x="331023" y="458339"/>
                  </a:lnTo>
                  <a:lnTo>
                    <a:pt x="322535" y="381950"/>
                  </a:lnTo>
                  <a:lnTo>
                    <a:pt x="305560" y="381950"/>
                  </a:lnTo>
                  <a:lnTo>
                    <a:pt x="280096" y="407413"/>
                  </a:lnTo>
                  <a:lnTo>
                    <a:pt x="263121" y="390437"/>
                  </a:lnTo>
                  <a:lnTo>
                    <a:pt x="220682" y="398925"/>
                  </a:lnTo>
                  <a:lnTo>
                    <a:pt x="203706" y="381950"/>
                  </a:lnTo>
                  <a:lnTo>
                    <a:pt x="195219" y="390437"/>
                  </a:lnTo>
                  <a:lnTo>
                    <a:pt x="203706" y="356486"/>
                  </a:lnTo>
                  <a:lnTo>
                    <a:pt x="186731" y="339511"/>
                  </a:lnTo>
                  <a:lnTo>
                    <a:pt x="237657" y="305560"/>
                  </a:lnTo>
                  <a:lnTo>
                    <a:pt x="220682" y="263121"/>
                  </a:lnTo>
                  <a:lnTo>
                    <a:pt x="288584" y="237657"/>
                  </a:lnTo>
                  <a:lnTo>
                    <a:pt x="288584" y="212194"/>
                  </a:lnTo>
                  <a:lnTo>
                    <a:pt x="314047" y="203706"/>
                  </a:lnTo>
                  <a:lnTo>
                    <a:pt x="314047" y="220682"/>
                  </a:lnTo>
                  <a:lnTo>
                    <a:pt x="339511" y="246145"/>
                  </a:lnTo>
                  <a:lnTo>
                    <a:pt x="390437" y="254633"/>
                  </a:lnTo>
                  <a:close/>
                  <a:moveTo>
                    <a:pt x="364974" y="322535"/>
                  </a:moveTo>
                  <a:lnTo>
                    <a:pt x="314047" y="339511"/>
                  </a:lnTo>
                  <a:lnTo>
                    <a:pt x="339511" y="364974"/>
                  </a:lnTo>
                  <a:lnTo>
                    <a:pt x="339511" y="381950"/>
                  </a:lnTo>
                  <a:lnTo>
                    <a:pt x="356486" y="381950"/>
                  </a:lnTo>
                  <a:lnTo>
                    <a:pt x="356486" y="331023"/>
                  </a:lnTo>
                  <a:close/>
                  <a:moveTo>
                    <a:pt x="415901" y="415901"/>
                  </a:moveTo>
                  <a:lnTo>
                    <a:pt x="390437" y="415901"/>
                  </a:lnTo>
                  <a:lnTo>
                    <a:pt x="415901" y="415901"/>
                  </a:lnTo>
                  <a:close/>
                  <a:moveTo>
                    <a:pt x="517754" y="441364"/>
                  </a:moveTo>
                  <a:lnTo>
                    <a:pt x="517754" y="44985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5B58368-7A5B-45CD-B784-4410E48BA934}"/>
                </a:ext>
              </a:extLst>
            </p:cNvPr>
            <p:cNvSpPr/>
            <p:nvPr/>
          </p:nvSpPr>
          <p:spPr>
            <a:xfrm>
              <a:off x="7535566" y="2640358"/>
              <a:ext cx="424388" cy="746923"/>
            </a:xfrm>
            <a:custGeom>
              <a:avLst/>
              <a:gdLst>
                <a:gd name="connsiteX0" fmla="*/ 16976 w 424388"/>
                <a:gd name="connsiteY0" fmla="*/ 746924 h 746923"/>
                <a:gd name="connsiteX1" fmla="*/ 127316 w 424388"/>
                <a:gd name="connsiteY1" fmla="*/ 721460 h 746923"/>
                <a:gd name="connsiteX2" fmla="*/ 152780 w 424388"/>
                <a:gd name="connsiteY2" fmla="*/ 695997 h 746923"/>
                <a:gd name="connsiteX3" fmla="*/ 178243 w 424388"/>
                <a:gd name="connsiteY3" fmla="*/ 695997 h 746923"/>
                <a:gd name="connsiteX4" fmla="*/ 186731 w 424388"/>
                <a:gd name="connsiteY4" fmla="*/ 670534 h 746923"/>
                <a:gd name="connsiteX5" fmla="*/ 246145 w 424388"/>
                <a:gd name="connsiteY5" fmla="*/ 679021 h 746923"/>
                <a:gd name="connsiteX6" fmla="*/ 331023 w 424388"/>
                <a:gd name="connsiteY6" fmla="*/ 619607 h 746923"/>
                <a:gd name="connsiteX7" fmla="*/ 322535 w 424388"/>
                <a:gd name="connsiteY7" fmla="*/ 611119 h 746923"/>
                <a:gd name="connsiteX8" fmla="*/ 339511 w 424388"/>
                <a:gd name="connsiteY8" fmla="*/ 577168 h 746923"/>
                <a:gd name="connsiteX9" fmla="*/ 339511 w 424388"/>
                <a:gd name="connsiteY9" fmla="*/ 526242 h 746923"/>
                <a:gd name="connsiteX10" fmla="*/ 322535 w 424388"/>
                <a:gd name="connsiteY10" fmla="*/ 526242 h 746923"/>
                <a:gd name="connsiteX11" fmla="*/ 314047 w 424388"/>
                <a:gd name="connsiteY11" fmla="*/ 500778 h 746923"/>
                <a:gd name="connsiteX12" fmla="*/ 339511 w 424388"/>
                <a:gd name="connsiteY12" fmla="*/ 475315 h 746923"/>
                <a:gd name="connsiteX13" fmla="*/ 339511 w 424388"/>
                <a:gd name="connsiteY13" fmla="*/ 449852 h 746923"/>
                <a:gd name="connsiteX14" fmla="*/ 381950 w 424388"/>
                <a:gd name="connsiteY14" fmla="*/ 381950 h 746923"/>
                <a:gd name="connsiteX15" fmla="*/ 347998 w 424388"/>
                <a:gd name="connsiteY15" fmla="*/ 322535 h 746923"/>
                <a:gd name="connsiteX16" fmla="*/ 322535 w 424388"/>
                <a:gd name="connsiteY16" fmla="*/ 314047 h 746923"/>
                <a:gd name="connsiteX17" fmla="*/ 322535 w 424388"/>
                <a:gd name="connsiteY17" fmla="*/ 280096 h 746923"/>
                <a:gd name="connsiteX18" fmla="*/ 347998 w 424388"/>
                <a:gd name="connsiteY18" fmla="*/ 246145 h 746923"/>
                <a:gd name="connsiteX19" fmla="*/ 339511 w 424388"/>
                <a:gd name="connsiteY19" fmla="*/ 220682 h 746923"/>
                <a:gd name="connsiteX20" fmla="*/ 373462 w 424388"/>
                <a:gd name="connsiteY20" fmla="*/ 195219 h 746923"/>
                <a:gd name="connsiteX21" fmla="*/ 373462 w 424388"/>
                <a:gd name="connsiteY21" fmla="*/ 212194 h 746923"/>
                <a:gd name="connsiteX22" fmla="*/ 390437 w 424388"/>
                <a:gd name="connsiteY22" fmla="*/ 203706 h 746923"/>
                <a:gd name="connsiteX23" fmla="*/ 424388 w 424388"/>
                <a:gd name="connsiteY23" fmla="*/ 144292 h 746923"/>
                <a:gd name="connsiteX24" fmla="*/ 356486 w 424388"/>
                <a:gd name="connsiteY24" fmla="*/ 84878 h 746923"/>
                <a:gd name="connsiteX25" fmla="*/ 415901 w 424388"/>
                <a:gd name="connsiteY25" fmla="*/ 50927 h 746923"/>
                <a:gd name="connsiteX26" fmla="*/ 390437 w 424388"/>
                <a:gd name="connsiteY26" fmla="*/ 33951 h 746923"/>
                <a:gd name="connsiteX27" fmla="*/ 373462 w 424388"/>
                <a:gd name="connsiteY27" fmla="*/ 0 h 746923"/>
                <a:gd name="connsiteX28" fmla="*/ 356486 w 424388"/>
                <a:gd name="connsiteY28" fmla="*/ 33951 h 746923"/>
                <a:gd name="connsiteX29" fmla="*/ 347998 w 424388"/>
                <a:gd name="connsiteY29" fmla="*/ 25463 h 746923"/>
                <a:gd name="connsiteX30" fmla="*/ 314047 w 424388"/>
                <a:gd name="connsiteY30" fmla="*/ 50927 h 746923"/>
                <a:gd name="connsiteX31" fmla="*/ 280096 w 424388"/>
                <a:gd name="connsiteY31" fmla="*/ 42439 h 746923"/>
                <a:gd name="connsiteX32" fmla="*/ 254633 w 424388"/>
                <a:gd name="connsiteY32" fmla="*/ 67902 h 746923"/>
                <a:gd name="connsiteX33" fmla="*/ 220682 w 424388"/>
                <a:gd name="connsiteY33" fmla="*/ 50927 h 746923"/>
                <a:gd name="connsiteX34" fmla="*/ 203706 w 424388"/>
                <a:gd name="connsiteY34" fmla="*/ 59414 h 746923"/>
                <a:gd name="connsiteX35" fmla="*/ 152780 w 424388"/>
                <a:gd name="connsiteY35" fmla="*/ 144292 h 746923"/>
                <a:gd name="connsiteX36" fmla="*/ 127316 w 424388"/>
                <a:gd name="connsiteY36" fmla="*/ 135804 h 746923"/>
                <a:gd name="connsiteX37" fmla="*/ 84878 w 424388"/>
                <a:gd name="connsiteY37" fmla="*/ 169755 h 746923"/>
                <a:gd name="connsiteX38" fmla="*/ 93365 w 424388"/>
                <a:gd name="connsiteY38" fmla="*/ 195219 h 746923"/>
                <a:gd name="connsiteX39" fmla="*/ 67902 w 424388"/>
                <a:gd name="connsiteY39" fmla="*/ 271609 h 746923"/>
                <a:gd name="connsiteX40" fmla="*/ 25463 w 424388"/>
                <a:gd name="connsiteY40" fmla="*/ 314047 h 746923"/>
                <a:gd name="connsiteX41" fmla="*/ 59414 w 424388"/>
                <a:gd name="connsiteY41" fmla="*/ 381950 h 746923"/>
                <a:gd name="connsiteX42" fmla="*/ 42439 w 424388"/>
                <a:gd name="connsiteY42" fmla="*/ 432876 h 746923"/>
                <a:gd name="connsiteX43" fmla="*/ 16976 w 424388"/>
                <a:gd name="connsiteY43" fmla="*/ 458339 h 746923"/>
                <a:gd name="connsiteX44" fmla="*/ 33951 w 424388"/>
                <a:gd name="connsiteY44" fmla="*/ 636583 h 746923"/>
                <a:gd name="connsiteX45" fmla="*/ 0 w 424388"/>
                <a:gd name="connsiteY45" fmla="*/ 712972 h 746923"/>
                <a:gd name="connsiteX46" fmla="*/ 8488 w 424388"/>
                <a:gd name="connsiteY46" fmla="*/ 746924 h 74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24388" h="746923">
                  <a:moveTo>
                    <a:pt x="16976" y="746924"/>
                  </a:moveTo>
                  <a:lnTo>
                    <a:pt x="127316" y="721460"/>
                  </a:lnTo>
                  <a:lnTo>
                    <a:pt x="152780" y="695997"/>
                  </a:lnTo>
                  <a:lnTo>
                    <a:pt x="178243" y="695997"/>
                  </a:lnTo>
                  <a:lnTo>
                    <a:pt x="186731" y="670534"/>
                  </a:lnTo>
                  <a:lnTo>
                    <a:pt x="246145" y="679021"/>
                  </a:lnTo>
                  <a:lnTo>
                    <a:pt x="331023" y="619607"/>
                  </a:lnTo>
                  <a:lnTo>
                    <a:pt x="322535" y="611119"/>
                  </a:lnTo>
                  <a:lnTo>
                    <a:pt x="339511" y="577168"/>
                  </a:lnTo>
                  <a:lnTo>
                    <a:pt x="339511" y="526242"/>
                  </a:lnTo>
                  <a:lnTo>
                    <a:pt x="322535" y="526242"/>
                  </a:lnTo>
                  <a:lnTo>
                    <a:pt x="314047" y="500778"/>
                  </a:lnTo>
                  <a:lnTo>
                    <a:pt x="339511" y="475315"/>
                  </a:lnTo>
                  <a:lnTo>
                    <a:pt x="339511" y="449852"/>
                  </a:lnTo>
                  <a:lnTo>
                    <a:pt x="381950" y="381950"/>
                  </a:lnTo>
                  <a:lnTo>
                    <a:pt x="347998" y="322535"/>
                  </a:lnTo>
                  <a:lnTo>
                    <a:pt x="322535" y="314047"/>
                  </a:lnTo>
                  <a:lnTo>
                    <a:pt x="322535" y="280096"/>
                  </a:lnTo>
                  <a:lnTo>
                    <a:pt x="347998" y="246145"/>
                  </a:lnTo>
                  <a:lnTo>
                    <a:pt x="339511" y="220682"/>
                  </a:lnTo>
                  <a:lnTo>
                    <a:pt x="373462" y="195219"/>
                  </a:lnTo>
                  <a:lnTo>
                    <a:pt x="373462" y="212194"/>
                  </a:lnTo>
                  <a:lnTo>
                    <a:pt x="390437" y="203706"/>
                  </a:lnTo>
                  <a:lnTo>
                    <a:pt x="424388" y="144292"/>
                  </a:lnTo>
                  <a:lnTo>
                    <a:pt x="356486" y="84878"/>
                  </a:lnTo>
                  <a:lnTo>
                    <a:pt x="415901" y="50927"/>
                  </a:lnTo>
                  <a:lnTo>
                    <a:pt x="390437" y="33951"/>
                  </a:lnTo>
                  <a:lnTo>
                    <a:pt x="373462" y="0"/>
                  </a:lnTo>
                  <a:lnTo>
                    <a:pt x="356486" y="33951"/>
                  </a:lnTo>
                  <a:lnTo>
                    <a:pt x="347998" y="25463"/>
                  </a:lnTo>
                  <a:lnTo>
                    <a:pt x="314047" y="50927"/>
                  </a:lnTo>
                  <a:lnTo>
                    <a:pt x="280096" y="42439"/>
                  </a:lnTo>
                  <a:lnTo>
                    <a:pt x="254633" y="67902"/>
                  </a:lnTo>
                  <a:lnTo>
                    <a:pt x="220682" y="50927"/>
                  </a:lnTo>
                  <a:lnTo>
                    <a:pt x="203706" y="59414"/>
                  </a:lnTo>
                  <a:lnTo>
                    <a:pt x="152780" y="144292"/>
                  </a:lnTo>
                  <a:lnTo>
                    <a:pt x="127316" y="135804"/>
                  </a:lnTo>
                  <a:lnTo>
                    <a:pt x="84878" y="169755"/>
                  </a:lnTo>
                  <a:lnTo>
                    <a:pt x="93365" y="195219"/>
                  </a:lnTo>
                  <a:lnTo>
                    <a:pt x="67902" y="271609"/>
                  </a:lnTo>
                  <a:lnTo>
                    <a:pt x="25463" y="314047"/>
                  </a:lnTo>
                  <a:lnTo>
                    <a:pt x="59414" y="381950"/>
                  </a:lnTo>
                  <a:lnTo>
                    <a:pt x="42439" y="432876"/>
                  </a:lnTo>
                  <a:lnTo>
                    <a:pt x="16976" y="458339"/>
                  </a:lnTo>
                  <a:lnTo>
                    <a:pt x="33951" y="636583"/>
                  </a:lnTo>
                  <a:lnTo>
                    <a:pt x="0" y="712972"/>
                  </a:lnTo>
                  <a:lnTo>
                    <a:pt x="8488" y="74692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85A1B24-5D92-45D3-966D-5A6FE058BC59}"/>
                </a:ext>
              </a:extLst>
            </p:cNvPr>
            <p:cNvSpPr/>
            <p:nvPr/>
          </p:nvSpPr>
          <p:spPr>
            <a:xfrm>
              <a:off x="6279376" y="840951"/>
              <a:ext cx="2783987" cy="2206819"/>
            </a:xfrm>
            <a:custGeom>
              <a:avLst/>
              <a:gdLst>
                <a:gd name="connsiteX0" fmla="*/ 0 w 2783987"/>
                <a:gd name="connsiteY0" fmla="*/ 1527798 h 2206819"/>
                <a:gd name="connsiteX1" fmla="*/ 59414 w 2783987"/>
                <a:gd name="connsiteY1" fmla="*/ 1680578 h 2206819"/>
                <a:gd name="connsiteX2" fmla="*/ 42439 w 2783987"/>
                <a:gd name="connsiteY2" fmla="*/ 1697553 h 2206819"/>
                <a:gd name="connsiteX3" fmla="*/ 101853 w 2783987"/>
                <a:gd name="connsiteY3" fmla="*/ 1773943 h 2206819"/>
                <a:gd name="connsiteX4" fmla="*/ 110341 w 2783987"/>
                <a:gd name="connsiteY4" fmla="*/ 1816382 h 2206819"/>
                <a:gd name="connsiteX5" fmla="*/ 135804 w 2783987"/>
                <a:gd name="connsiteY5" fmla="*/ 1807894 h 2206819"/>
                <a:gd name="connsiteX6" fmla="*/ 144292 w 2783987"/>
                <a:gd name="connsiteY6" fmla="*/ 1790919 h 2206819"/>
                <a:gd name="connsiteX7" fmla="*/ 152780 w 2783987"/>
                <a:gd name="connsiteY7" fmla="*/ 1816382 h 2206819"/>
                <a:gd name="connsiteX8" fmla="*/ 152780 w 2783987"/>
                <a:gd name="connsiteY8" fmla="*/ 1799407 h 2206819"/>
                <a:gd name="connsiteX9" fmla="*/ 169755 w 2783987"/>
                <a:gd name="connsiteY9" fmla="*/ 1790919 h 2206819"/>
                <a:gd name="connsiteX10" fmla="*/ 186731 w 2783987"/>
                <a:gd name="connsiteY10" fmla="*/ 1807894 h 2206819"/>
                <a:gd name="connsiteX11" fmla="*/ 186731 w 2783987"/>
                <a:gd name="connsiteY11" fmla="*/ 1790919 h 2206819"/>
                <a:gd name="connsiteX12" fmla="*/ 271609 w 2783987"/>
                <a:gd name="connsiteY12" fmla="*/ 1773943 h 2206819"/>
                <a:gd name="connsiteX13" fmla="*/ 297072 w 2783987"/>
                <a:gd name="connsiteY13" fmla="*/ 1807894 h 2206819"/>
                <a:gd name="connsiteX14" fmla="*/ 288584 w 2783987"/>
                <a:gd name="connsiteY14" fmla="*/ 1858821 h 2206819"/>
                <a:gd name="connsiteX15" fmla="*/ 220682 w 2783987"/>
                <a:gd name="connsiteY15" fmla="*/ 1901260 h 2206819"/>
                <a:gd name="connsiteX16" fmla="*/ 297072 w 2783987"/>
                <a:gd name="connsiteY16" fmla="*/ 1926723 h 2206819"/>
                <a:gd name="connsiteX17" fmla="*/ 314047 w 2783987"/>
                <a:gd name="connsiteY17" fmla="*/ 1969162 h 2206819"/>
                <a:gd name="connsiteX18" fmla="*/ 339511 w 2783987"/>
                <a:gd name="connsiteY18" fmla="*/ 1960674 h 2206819"/>
                <a:gd name="connsiteX19" fmla="*/ 356486 w 2783987"/>
                <a:gd name="connsiteY19" fmla="*/ 2003113 h 2206819"/>
                <a:gd name="connsiteX20" fmla="*/ 347998 w 2783987"/>
                <a:gd name="connsiteY20" fmla="*/ 2011601 h 2206819"/>
                <a:gd name="connsiteX21" fmla="*/ 390437 w 2783987"/>
                <a:gd name="connsiteY21" fmla="*/ 2011601 h 2206819"/>
                <a:gd name="connsiteX22" fmla="*/ 381950 w 2783987"/>
                <a:gd name="connsiteY22" fmla="*/ 2020089 h 2206819"/>
                <a:gd name="connsiteX23" fmla="*/ 407413 w 2783987"/>
                <a:gd name="connsiteY23" fmla="*/ 2045552 h 2206819"/>
                <a:gd name="connsiteX24" fmla="*/ 441364 w 2783987"/>
                <a:gd name="connsiteY24" fmla="*/ 2054040 h 2206819"/>
                <a:gd name="connsiteX25" fmla="*/ 466827 w 2783987"/>
                <a:gd name="connsiteY25" fmla="*/ 2028576 h 2206819"/>
                <a:gd name="connsiteX26" fmla="*/ 449852 w 2783987"/>
                <a:gd name="connsiteY26" fmla="*/ 2003113 h 2206819"/>
                <a:gd name="connsiteX27" fmla="*/ 500778 w 2783987"/>
                <a:gd name="connsiteY27" fmla="*/ 1986138 h 2206819"/>
                <a:gd name="connsiteX28" fmla="*/ 551705 w 2783987"/>
                <a:gd name="connsiteY28" fmla="*/ 2003113 h 2206819"/>
                <a:gd name="connsiteX29" fmla="*/ 602631 w 2783987"/>
                <a:gd name="connsiteY29" fmla="*/ 1969162 h 2206819"/>
                <a:gd name="connsiteX30" fmla="*/ 662046 w 2783987"/>
                <a:gd name="connsiteY30" fmla="*/ 1960674 h 2206819"/>
                <a:gd name="connsiteX31" fmla="*/ 679021 w 2783987"/>
                <a:gd name="connsiteY31" fmla="*/ 2020089 h 2206819"/>
                <a:gd name="connsiteX32" fmla="*/ 645070 w 2783987"/>
                <a:gd name="connsiteY32" fmla="*/ 2062527 h 2206819"/>
                <a:gd name="connsiteX33" fmla="*/ 602631 w 2783987"/>
                <a:gd name="connsiteY33" fmla="*/ 2087991 h 2206819"/>
                <a:gd name="connsiteX34" fmla="*/ 611119 w 2783987"/>
                <a:gd name="connsiteY34" fmla="*/ 2121942 h 2206819"/>
                <a:gd name="connsiteX35" fmla="*/ 594144 w 2783987"/>
                <a:gd name="connsiteY35" fmla="*/ 2130430 h 2206819"/>
                <a:gd name="connsiteX36" fmla="*/ 602631 w 2783987"/>
                <a:gd name="connsiteY36" fmla="*/ 2155893 h 2206819"/>
                <a:gd name="connsiteX37" fmla="*/ 662046 w 2783987"/>
                <a:gd name="connsiteY37" fmla="*/ 2206820 h 2206819"/>
                <a:gd name="connsiteX38" fmla="*/ 814826 w 2783987"/>
                <a:gd name="connsiteY38" fmla="*/ 2172868 h 2206819"/>
                <a:gd name="connsiteX39" fmla="*/ 831801 w 2783987"/>
                <a:gd name="connsiteY39" fmla="*/ 2155893 h 2206819"/>
                <a:gd name="connsiteX40" fmla="*/ 823313 w 2783987"/>
                <a:gd name="connsiteY40" fmla="*/ 2121942 h 2206819"/>
                <a:gd name="connsiteX41" fmla="*/ 840289 w 2783987"/>
                <a:gd name="connsiteY41" fmla="*/ 2104966 h 2206819"/>
                <a:gd name="connsiteX42" fmla="*/ 831801 w 2783987"/>
                <a:gd name="connsiteY42" fmla="*/ 2079503 h 2206819"/>
                <a:gd name="connsiteX43" fmla="*/ 857264 w 2783987"/>
                <a:gd name="connsiteY43" fmla="*/ 2003113 h 2206819"/>
                <a:gd name="connsiteX44" fmla="*/ 908191 w 2783987"/>
                <a:gd name="connsiteY44" fmla="*/ 1969162 h 2206819"/>
                <a:gd name="connsiteX45" fmla="*/ 925167 w 2783987"/>
                <a:gd name="connsiteY45" fmla="*/ 1969162 h 2206819"/>
                <a:gd name="connsiteX46" fmla="*/ 942142 w 2783987"/>
                <a:gd name="connsiteY46" fmla="*/ 2011601 h 2206819"/>
                <a:gd name="connsiteX47" fmla="*/ 899703 w 2783987"/>
                <a:gd name="connsiteY47" fmla="*/ 2096478 h 2206819"/>
                <a:gd name="connsiteX48" fmla="*/ 908191 w 2783987"/>
                <a:gd name="connsiteY48" fmla="*/ 2113454 h 2206819"/>
                <a:gd name="connsiteX49" fmla="*/ 967605 w 2783987"/>
                <a:gd name="connsiteY49" fmla="*/ 2121942 h 2206819"/>
                <a:gd name="connsiteX50" fmla="*/ 993069 w 2783987"/>
                <a:gd name="connsiteY50" fmla="*/ 2147405 h 2206819"/>
                <a:gd name="connsiteX51" fmla="*/ 1043995 w 2783987"/>
                <a:gd name="connsiteY51" fmla="*/ 2164381 h 2206819"/>
                <a:gd name="connsiteX52" fmla="*/ 1043995 w 2783987"/>
                <a:gd name="connsiteY52" fmla="*/ 2181356 h 2206819"/>
                <a:gd name="connsiteX53" fmla="*/ 1120385 w 2783987"/>
                <a:gd name="connsiteY53" fmla="*/ 2181356 h 2206819"/>
                <a:gd name="connsiteX54" fmla="*/ 1120385 w 2783987"/>
                <a:gd name="connsiteY54" fmla="*/ 2130430 h 2206819"/>
                <a:gd name="connsiteX55" fmla="*/ 1137361 w 2783987"/>
                <a:gd name="connsiteY55" fmla="*/ 2147405 h 2206819"/>
                <a:gd name="connsiteX56" fmla="*/ 1145849 w 2783987"/>
                <a:gd name="connsiteY56" fmla="*/ 2138917 h 2206819"/>
                <a:gd name="connsiteX57" fmla="*/ 1128873 w 2783987"/>
                <a:gd name="connsiteY57" fmla="*/ 2113454 h 2206819"/>
                <a:gd name="connsiteX58" fmla="*/ 1230726 w 2783987"/>
                <a:gd name="connsiteY58" fmla="*/ 1994625 h 2206819"/>
                <a:gd name="connsiteX59" fmla="*/ 1222238 w 2783987"/>
                <a:gd name="connsiteY59" fmla="*/ 1986138 h 2206819"/>
                <a:gd name="connsiteX60" fmla="*/ 1256189 w 2783987"/>
                <a:gd name="connsiteY60" fmla="*/ 1977650 h 2206819"/>
                <a:gd name="connsiteX61" fmla="*/ 1256189 w 2783987"/>
                <a:gd name="connsiteY61" fmla="*/ 1960674 h 2206819"/>
                <a:gd name="connsiteX62" fmla="*/ 1273165 w 2783987"/>
                <a:gd name="connsiteY62" fmla="*/ 1977650 h 2206819"/>
                <a:gd name="connsiteX63" fmla="*/ 1307116 w 2783987"/>
                <a:gd name="connsiteY63" fmla="*/ 1977650 h 2206819"/>
                <a:gd name="connsiteX64" fmla="*/ 1332579 w 2783987"/>
                <a:gd name="connsiteY64" fmla="*/ 1943699 h 2206819"/>
                <a:gd name="connsiteX65" fmla="*/ 1349555 w 2783987"/>
                <a:gd name="connsiteY65" fmla="*/ 1943699 h 2206819"/>
                <a:gd name="connsiteX66" fmla="*/ 1341067 w 2783987"/>
                <a:gd name="connsiteY66" fmla="*/ 1969162 h 2206819"/>
                <a:gd name="connsiteX67" fmla="*/ 1366530 w 2783987"/>
                <a:gd name="connsiteY67" fmla="*/ 1960674 h 2206819"/>
                <a:gd name="connsiteX68" fmla="*/ 1375018 w 2783987"/>
                <a:gd name="connsiteY68" fmla="*/ 1935211 h 2206819"/>
                <a:gd name="connsiteX69" fmla="*/ 1408969 w 2783987"/>
                <a:gd name="connsiteY69" fmla="*/ 1943699 h 2206819"/>
                <a:gd name="connsiteX70" fmla="*/ 1425945 w 2783987"/>
                <a:gd name="connsiteY70" fmla="*/ 1926723 h 2206819"/>
                <a:gd name="connsiteX71" fmla="*/ 1442920 w 2783987"/>
                <a:gd name="connsiteY71" fmla="*/ 1875797 h 2206819"/>
                <a:gd name="connsiteX72" fmla="*/ 1468384 w 2783987"/>
                <a:gd name="connsiteY72" fmla="*/ 1850333 h 2206819"/>
                <a:gd name="connsiteX73" fmla="*/ 1510822 w 2783987"/>
                <a:gd name="connsiteY73" fmla="*/ 1867309 h 2206819"/>
                <a:gd name="connsiteX74" fmla="*/ 1527798 w 2783987"/>
                <a:gd name="connsiteY74" fmla="*/ 1841845 h 2206819"/>
                <a:gd name="connsiteX75" fmla="*/ 1561749 w 2783987"/>
                <a:gd name="connsiteY75" fmla="*/ 1850333 h 2206819"/>
                <a:gd name="connsiteX76" fmla="*/ 1629651 w 2783987"/>
                <a:gd name="connsiteY76" fmla="*/ 1816382 h 2206819"/>
                <a:gd name="connsiteX77" fmla="*/ 1629651 w 2783987"/>
                <a:gd name="connsiteY77" fmla="*/ 1782431 h 2206819"/>
                <a:gd name="connsiteX78" fmla="*/ 1604188 w 2783987"/>
                <a:gd name="connsiteY78" fmla="*/ 1748480 h 2206819"/>
                <a:gd name="connsiteX79" fmla="*/ 1621163 w 2783987"/>
                <a:gd name="connsiteY79" fmla="*/ 1731505 h 2206819"/>
                <a:gd name="connsiteX80" fmla="*/ 1612676 w 2783987"/>
                <a:gd name="connsiteY80" fmla="*/ 1706041 h 2206819"/>
                <a:gd name="connsiteX81" fmla="*/ 1646627 w 2783987"/>
                <a:gd name="connsiteY81" fmla="*/ 1697553 h 2206819"/>
                <a:gd name="connsiteX82" fmla="*/ 1638139 w 2783987"/>
                <a:gd name="connsiteY82" fmla="*/ 1663602 h 2206819"/>
                <a:gd name="connsiteX83" fmla="*/ 1672090 w 2783987"/>
                <a:gd name="connsiteY83" fmla="*/ 1629651 h 2206819"/>
                <a:gd name="connsiteX84" fmla="*/ 1672090 w 2783987"/>
                <a:gd name="connsiteY84" fmla="*/ 1612676 h 2206819"/>
                <a:gd name="connsiteX85" fmla="*/ 1697553 w 2783987"/>
                <a:gd name="connsiteY85" fmla="*/ 1621164 h 2206819"/>
                <a:gd name="connsiteX86" fmla="*/ 1714529 w 2783987"/>
                <a:gd name="connsiteY86" fmla="*/ 1646627 h 2206819"/>
                <a:gd name="connsiteX87" fmla="*/ 1706041 w 2783987"/>
                <a:gd name="connsiteY87" fmla="*/ 1689066 h 2206819"/>
                <a:gd name="connsiteX88" fmla="*/ 1756968 w 2783987"/>
                <a:gd name="connsiteY88" fmla="*/ 1689066 h 2206819"/>
                <a:gd name="connsiteX89" fmla="*/ 1748480 w 2783987"/>
                <a:gd name="connsiteY89" fmla="*/ 1680578 h 2206819"/>
                <a:gd name="connsiteX90" fmla="*/ 1799407 w 2783987"/>
                <a:gd name="connsiteY90" fmla="*/ 1638139 h 2206819"/>
                <a:gd name="connsiteX91" fmla="*/ 1824870 w 2783987"/>
                <a:gd name="connsiteY91" fmla="*/ 1663602 h 2206819"/>
                <a:gd name="connsiteX92" fmla="*/ 1850333 w 2783987"/>
                <a:gd name="connsiteY92" fmla="*/ 1629651 h 2206819"/>
                <a:gd name="connsiteX93" fmla="*/ 1867309 w 2783987"/>
                <a:gd name="connsiteY93" fmla="*/ 1646627 h 2206819"/>
                <a:gd name="connsiteX94" fmla="*/ 1892772 w 2783987"/>
                <a:gd name="connsiteY94" fmla="*/ 1638139 h 2206819"/>
                <a:gd name="connsiteX95" fmla="*/ 1901260 w 2783987"/>
                <a:gd name="connsiteY95" fmla="*/ 1587212 h 2206819"/>
                <a:gd name="connsiteX96" fmla="*/ 1918235 w 2783987"/>
                <a:gd name="connsiteY96" fmla="*/ 1570237 h 2206819"/>
                <a:gd name="connsiteX97" fmla="*/ 1986137 w 2783987"/>
                <a:gd name="connsiteY97" fmla="*/ 1553261 h 2206819"/>
                <a:gd name="connsiteX98" fmla="*/ 2011601 w 2783987"/>
                <a:gd name="connsiteY98" fmla="*/ 1578725 h 2206819"/>
                <a:gd name="connsiteX99" fmla="*/ 2003113 w 2783987"/>
                <a:gd name="connsiteY99" fmla="*/ 1604188 h 2206819"/>
                <a:gd name="connsiteX100" fmla="*/ 2020088 w 2783987"/>
                <a:gd name="connsiteY100" fmla="*/ 1612676 h 2206819"/>
                <a:gd name="connsiteX101" fmla="*/ 2020088 w 2783987"/>
                <a:gd name="connsiteY101" fmla="*/ 1629651 h 2206819"/>
                <a:gd name="connsiteX102" fmla="*/ 2037064 w 2783987"/>
                <a:gd name="connsiteY102" fmla="*/ 1629651 h 2206819"/>
                <a:gd name="connsiteX103" fmla="*/ 2037064 w 2783987"/>
                <a:gd name="connsiteY103" fmla="*/ 1663602 h 2206819"/>
                <a:gd name="connsiteX104" fmla="*/ 2020088 w 2783987"/>
                <a:gd name="connsiteY104" fmla="*/ 1663602 h 2206819"/>
                <a:gd name="connsiteX105" fmla="*/ 2037064 w 2783987"/>
                <a:gd name="connsiteY105" fmla="*/ 1706041 h 2206819"/>
                <a:gd name="connsiteX106" fmla="*/ 2079503 w 2783987"/>
                <a:gd name="connsiteY106" fmla="*/ 1723017 h 2206819"/>
                <a:gd name="connsiteX107" fmla="*/ 2130429 w 2783987"/>
                <a:gd name="connsiteY107" fmla="*/ 1723017 h 2206819"/>
                <a:gd name="connsiteX108" fmla="*/ 2147405 w 2783987"/>
                <a:gd name="connsiteY108" fmla="*/ 1706041 h 2206819"/>
                <a:gd name="connsiteX109" fmla="*/ 2130429 w 2783987"/>
                <a:gd name="connsiteY109" fmla="*/ 1680578 h 2206819"/>
                <a:gd name="connsiteX110" fmla="*/ 2130429 w 2783987"/>
                <a:gd name="connsiteY110" fmla="*/ 1612676 h 2206819"/>
                <a:gd name="connsiteX111" fmla="*/ 2147405 w 2783987"/>
                <a:gd name="connsiteY111" fmla="*/ 1587212 h 2206819"/>
                <a:gd name="connsiteX112" fmla="*/ 2164381 w 2783987"/>
                <a:gd name="connsiteY112" fmla="*/ 1604188 h 2206819"/>
                <a:gd name="connsiteX113" fmla="*/ 2189844 w 2783987"/>
                <a:gd name="connsiteY113" fmla="*/ 1604188 h 2206819"/>
                <a:gd name="connsiteX114" fmla="*/ 2181356 w 2783987"/>
                <a:gd name="connsiteY114" fmla="*/ 1612676 h 2206819"/>
                <a:gd name="connsiteX115" fmla="*/ 2206819 w 2783987"/>
                <a:gd name="connsiteY115" fmla="*/ 1672090 h 2206819"/>
                <a:gd name="connsiteX116" fmla="*/ 2283209 w 2783987"/>
                <a:gd name="connsiteY116" fmla="*/ 1595700 h 2206819"/>
                <a:gd name="connsiteX117" fmla="*/ 2308673 w 2783987"/>
                <a:gd name="connsiteY117" fmla="*/ 1604188 h 2206819"/>
                <a:gd name="connsiteX118" fmla="*/ 2334136 w 2783987"/>
                <a:gd name="connsiteY118" fmla="*/ 1570237 h 2206819"/>
                <a:gd name="connsiteX119" fmla="*/ 2359599 w 2783987"/>
                <a:gd name="connsiteY119" fmla="*/ 1578725 h 2206819"/>
                <a:gd name="connsiteX120" fmla="*/ 2402038 w 2783987"/>
                <a:gd name="connsiteY120" fmla="*/ 1536286 h 2206819"/>
                <a:gd name="connsiteX121" fmla="*/ 2427501 w 2783987"/>
                <a:gd name="connsiteY121" fmla="*/ 1544774 h 2206819"/>
                <a:gd name="connsiteX122" fmla="*/ 2427501 w 2783987"/>
                <a:gd name="connsiteY122" fmla="*/ 1527798 h 2206819"/>
                <a:gd name="connsiteX123" fmla="*/ 2461452 w 2783987"/>
                <a:gd name="connsiteY123" fmla="*/ 1527798 h 2206819"/>
                <a:gd name="connsiteX124" fmla="*/ 2478428 w 2783987"/>
                <a:gd name="connsiteY124" fmla="*/ 1544774 h 2206819"/>
                <a:gd name="connsiteX125" fmla="*/ 2512379 w 2783987"/>
                <a:gd name="connsiteY125" fmla="*/ 1519310 h 2206819"/>
                <a:gd name="connsiteX126" fmla="*/ 2512379 w 2783987"/>
                <a:gd name="connsiteY126" fmla="*/ 1502335 h 2206819"/>
                <a:gd name="connsiteX127" fmla="*/ 2554818 w 2783987"/>
                <a:gd name="connsiteY127" fmla="*/ 1493847 h 2206819"/>
                <a:gd name="connsiteX128" fmla="*/ 2554818 w 2783987"/>
                <a:gd name="connsiteY128" fmla="*/ 1451408 h 2206819"/>
                <a:gd name="connsiteX129" fmla="*/ 2520867 w 2783987"/>
                <a:gd name="connsiteY129" fmla="*/ 1434433 h 2206819"/>
                <a:gd name="connsiteX130" fmla="*/ 2537842 w 2783987"/>
                <a:gd name="connsiteY130" fmla="*/ 1434433 h 2206819"/>
                <a:gd name="connsiteX131" fmla="*/ 2537842 w 2783987"/>
                <a:gd name="connsiteY131" fmla="*/ 1400482 h 2206819"/>
                <a:gd name="connsiteX132" fmla="*/ 2503891 w 2783987"/>
                <a:gd name="connsiteY132" fmla="*/ 1298628 h 2206819"/>
                <a:gd name="connsiteX133" fmla="*/ 2461452 w 2783987"/>
                <a:gd name="connsiteY133" fmla="*/ 1332579 h 2206819"/>
                <a:gd name="connsiteX134" fmla="*/ 2419014 w 2783987"/>
                <a:gd name="connsiteY134" fmla="*/ 1332579 h 2206819"/>
                <a:gd name="connsiteX135" fmla="*/ 2419014 w 2783987"/>
                <a:gd name="connsiteY135" fmla="*/ 1298628 h 2206819"/>
                <a:gd name="connsiteX136" fmla="*/ 2402038 w 2783987"/>
                <a:gd name="connsiteY136" fmla="*/ 1281653 h 2206819"/>
                <a:gd name="connsiteX137" fmla="*/ 2402038 w 2783987"/>
                <a:gd name="connsiteY137" fmla="*/ 1213751 h 2206819"/>
                <a:gd name="connsiteX138" fmla="*/ 2419014 w 2783987"/>
                <a:gd name="connsiteY138" fmla="*/ 1196775 h 2206819"/>
                <a:gd name="connsiteX139" fmla="*/ 2393550 w 2783987"/>
                <a:gd name="connsiteY139" fmla="*/ 1145849 h 2206819"/>
                <a:gd name="connsiteX140" fmla="*/ 2359599 w 2783987"/>
                <a:gd name="connsiteY140" fmla="*/ 1128873 h 2206819"/>
                <a:gd name="connsiteX141" fmla="*/ 2376575 w 2783987"/>
                <a:gd name="connsiteY141" fmla="*/ 1111898 h 2206819"/>
                <a:gd name="connsiteX142" fmla="*/ 2368087 w 2783987"/>
                <a:gd name="connsiteY142" fmla="*/ 1094922 h 2206819"/>
                <a:gd name="connsiteX143" fmla="*/ 2385062 w 2783987"/>
                <a:gd name="connsiteY143" fmla="*/ 1094922 h 2206819"/>
                <a:gd name="connsiteX144" fmla="*/ 2410526 w 2783987"/>
                <a:gd name="connsiteY144" fmla="*/ 1120385 h 2206819"/>
                <a:gd name="connsiteX145" fmla="*/ 2435989 w 2783987"/>
                <a:gd name="connsiteY145" fmla="*/ 1111898 h 2206819"/>
                <a:gd name="connsiteX146" fmla="*/ 2461452 w 2783987"/>
                <a:gd name="connsiteY146" fmla="*/ 1137361 h 2206819"/>
                <a:gd name="connsiteX147" fmla="*/ 2478428 w 2783987"/>
                <a:gd name="connsiteY147" fmla="*/ 1111898 h 2206819"/>
                <a:gd name="connsiteX148" fmla="*/ 2469940 w 2783987"/>
                <a:gd name="connsiteY148" fmla="*/ 1086434 h 2206819"/>
                <a:gd name="connsiteX149" fmla="*/ 2503891 w 2783987"/>
                <a:gd name="connsiteY149" fmla="*/ 1077946 h 2206819"/>
                <a:gd name="connsiteX150" fmla="*/ 2486916 w 2783987"/>
                <a:gd name="connsiteY150" fmla="*/ 1018532 h 2206819"/>
                <a:gd name="connsiteX151" fmla="*/ 2554818 w 2783987"/>
                <a:gd name="connsiteY151" fmla="*/ 993069 h 2206819"/>
                <a:gd name="connsiteX152" fmla="*/ 2537842 w 2783987"/>
                <a:gd name="connsiteY152" fmla="*/ 959118 h 2206819"/>
                <a:gd name="connsiteX153" fmla="*/ 2520867 w 2783987"/>
                <a:gd name="connsiteY153" fmla="*/ 959118 h 2206819"/>
                <a:gd name="connsiteX154" fmla="*/ 2520867 w 2783987"/>
                <a:gd name="connsiteY154" fmla="*/ 984581 h 2206819"/>
                <a:gd name="connsiteX155" fmla="*/ 2512379 w 2783987"/>
                <a:gd name="connsiteY155" fmla="*/ 976093 h 2206819"/>
                <a:gd name="connsiteX156" fmla="*/ 2503891 w 2783987"/>
                <a:gd name="connsiteY156" fmla="*/ 993069 h 2206819"/>
                <a:gd name="connsiteX157" fmla="*/ 2486916 w 2783987"/>
                <a:gd name="connsiteY157" fmla="*/ 993069 h 2206819"/>
                <a:gd name="connsiteX158" fmla="*/ 2469940 w 2783987"/>
                <a:gd name="connsiteY158" fmla="*/ 959118 h 2206819"/>
                <a:gd name="connsiteX159" fmla="*/ 2478428 w 2783987"/>
                <a:gd name="connsiteY159" fmla="*/ 950630 h 2206819"/>
                <a:gd name="connsiteX160" fmla="*/ 2435989 w 2783987"/>
                <a:gd name="connsiteY160" fmla="*/ 916679 h 2206819"/>
                <a:gd name="connsiteX161" fmla="*/ 2444477 w 2783987"/>
                <a:gd name="connsiteY161" fmla="*/ 882728 h 2206819"/>
                <a:gd name="connsiteX162" fmla="*/ 2512379 w 2783987"/>
                <a:gd name="connsiteY162" fmla="*/ 840289 h 2206819"/>
                <a:gd name="connsiteX163" fmla="*/ 2614232 w 2783987"/>
                <a:gd name="connsiteY163" fmla="*/ 738436 h 2206819"/>
                <a:gd name="connsiteX164" fmla="*/ 2631208 w 2783987"/>
                <a:gd name="connsiteY164" fmla="*/ 797850 h 2206819"/>
                <a:gd name="connsiteX165" fmla="*/ 2639695 w 2783987"/>
                <a:gd name="connsiteY165" fmla="*/ 789362 h 2206819"/>
                <a:gd name="connsiteX166" fmla="*/ 2639695 w 2783987"/>
                <a:gd name="connsiteY166" fmla="*/ 738436 h 2206819"/>
                <a:gd name="connsiteX167" fmla="*/ 2665159 w 2783987"/>
                <a:gd name="connsiteY167" fmla="*/ 645070 h 2206819"/>
                <a:gd name="connsiteX168" fmla="*/ 2707598 w 2783987"/>
                <a:gd name="connsiteY168" fmla="*/ 636583 h 2206819"/>
                <a:gd name="connsiteX169" fmla="*/ 2699110 w 2783987"/>
                <a:gd name="connsiteY169" fmla="*/ 526242 h 2206819"/>
                <a:gd name="connsiteX170" fmla="*/ 2716085 w 2783987"/>
                <a:gd name="connsiteY170" fmla="*/ 509266 h 2206819"/>
                <a:gd name="connsiteX171" fmla="*/ 2707598 w 2783987"/>
                <a:gd name="connsiteY171" fmla="*/ 500778 h 2206819"/>
                <a:gd name="connsiteX172" fmla="*/ 2724573 w 2783987"/>
                <a:gd name="connsiteY172" fmla="*/ 500778 h 2206819"/>
                <a:gd name="connsiteX173" fmla="*/ 2716085 w 2783987"/>
                <a:gd name="connsiteY173" fmla="*/ 492290 h 2206819"/>
                <a:gd name="connsiteX174" fmla="*/ 2733061 w 2783987"/>
                <a:gd name="connsiteY174" fmla="*/ 458339 h 2206819"/>
                <a:gd name="connsiteX175" fmla="*/ 2767012 w 2783987"/>
                <a:gd name="connsiteY175" fmla="*/ 432876 h 2206819"/>
                <a:gd name="connsiteX176" fmla="*/ 2758524 w 2783987"/>
                <a:gd name="connsiteY176" fmla="*/ 407413 h 2206819"/>
                <a:gd name="connsiteX177" fmla="*/ 2783987 w 2783987"/>
                <a:gd name="connsiteY177" fmla="*/ 381950 h 2206819"/>
                <a:gd name="connsiteX178" fmla="*/ 2783987 w 2783987"/>
                <a:gd name="connsiteY178" fmla="*/ 347998 h 2206819"/>
                <a:gd name="connsiteX179" fmla="*/ 2767012 w 2783987"/>
                <a:gd name="connsiteY179" fmla="*/ 347998 h 2206819"/>
                <a:gd name="connsiteX180" fmla="*/ 2733061 w 2783987"/>
                <a:gd name="connsiteY180" fmla="*/ 288584 h 2206819"/>
                <a:gd name="connsiteX181" fmla="*/ 2690622 w 2783987"/>
                <a:gd name="connsiteY181" fmla="*/ 263121 h 2206819"/>
                <a:gd name="connsiteX182" fmla="*/ 2690622 w 2783987"/>
                <a:gd name="connsiteY182" fmla="*/ 280096 h 2206819"/>
                <a:gd name="connsiteX183" fmla="*/ 2656671 w 2783987"/>
                <a:gd name="connsiteY183" fmla="*/ 314047 h 2206819"/>
                <a:gd name="connsiteX184" fmla="*/ 2639695 w 2783987"/>
                <a:gd name="connsiteY184" fmla="*/ 305560 h 2206819"/>
                <a:gd name="connsiteX185" fmla="*/ 2622720 w 2783987"/>
                <a:gd name="connsiteY185" fmla="*/ 322535 h 2206819"/>
                <a:gd name="connsiteX186" fmla="*/ 2580281 w 2783987"/>
                <a:gd name="connsiteY186" fmla="*/ 322535 h 2206819"/>
                <a:gd name="connsiteX187" fmla="*/ 2563306 w 2783987"/>
                <a:gd name="connsiteY187" fmla="*/ 305560 h 2206819"/>
                <a:gd name="connsiteX188" fmla="*/ 2520867 w 2783987"/>
                <a:gd name="connsiteY188" fmla="*/ 331023 h 2206819"/>
                <a:gd name="connsiteX189" fmla="*/ 2495403 w 2783987"/>
                <a:gd name="connsiteY189" fmla="*/ 314047 h 2206819"/>
                <a:gd name="connsiteX190" fmla="*/ 2478428 w 2783987"/>
                <a:gd name="connsiteY190" fmla="*/ 297072 h 2206819"/>
                <a:gd name="connsiteX191" fmla="*/ 2452965 w 2783987"/>
                <a:gd name="connsiteY191" fmla="*/ 203706 h 2206819"/>
                <a:gd name="connsiteX192" fmla="*/ 2469940 w 2783987"/>
                <a:gd name="connsiteY192" fmla="*/ 169755 h 2206819"/>
                <a:gd name="connsiteX193" fmla="*/ 2410526 w 2783987"/>
                <a:gd name="connsiteY193" fmla="*/ 135804 h 2206819"/>
                <a:gd name="connsiteX194" fmla="*/ 2376575 w 2783987"/>
                <a:gd name="connsiteY194" fmla="*/ 169755 h 2206819"/>
                <a:gd name="connsiteX195" fmla="*/ 2317160 w 2783987"/>
                <a:gd name="connsiteY195" fmla="*/ 110341 h 2206819"/>
                <a:gd name="connsiteX196" fmla="*/ 2359599 w 2783987"/>
                <a:gd name="connsiteY196" fmla="*/ 76390 h 2206819"/>
                <a:gd name="connsiteX197" fmla="*/ 2376575 w 2783987"/>
                <a:gd name="connsiteY197" fmla="*/ 42439 h 2206819"/>
                <a:gd name="connsiteX198" fmla="*/ 2368087 w 2783987"/>
                <a:gd name="connsiteY198" fmla="*/ 25463 h 2206819"/>
                <a:gd name="connsiteX199" fmla="*/ 2342624 w 2783987"/>
                <a:gd name="connsiteY199" fmla="*/ 0 h 2206819"/>
                <a:gd name="connsiteX200" fmla="*/ 2291697 w 2783987"/>
                <a:gd name="connsiteY200" fmla="*/ 8488 h 2206819"/>
                <a:gd name="connsiteX201" fmla="*/ 2206819 w 2783987"/>
                <a:gd name="connsiteY201" fmla="*/ 93365 h 2206819"/>
                <a:gd name="connsiteX202" fmla="*/ 2215307 w 2783987"/>
                <a:gd name="connsiteY202" fmla="*/ 118829 h 2206819"/>
                <a:gd name="connsiteX203" fmla="*/ 2249258 w 2783987"/>
                <a:gd name="connsiteY203" fmla="*/ 110341 h 2206819"/>
                <a:gd name="connsiteX204" fmla="*/ 2266234 w 2783987"/>
                <a:gd name="connsiteY204" fmla="*/ 127317 h 2206819"/>
                <a:gd name="connsiteX205" fmla="*/ 2257746 w 2783987"/>
                <a:gd name="connsiteY205" fmla="*/ 152780 h 2206819"/>
                <a:gd name="connsiteX206" fmla="*/ 2274722 w 2783987"/>
                <a:gd name="connsiteY206" fmla="*/ 169755 h 2206819"/>
                <a:gd name="connsiteX207" fmla="*/ 2274722 w 2783987"/>
                <a:gd name="connsiteY207" fmla="*/ 212194 h 2206819"/>
                <a:gd name="connsiteX208" fmla="*/ 2206819 w 2783987"/>
                <a:gd name="connsiteY208" fmla="*/ 271609 h 2206819"/>
                <a:gd name="connsiteX209" fmla="*/ 2189844 w 2783987"/>
                <a:gd name="connsiteY209" fmla="*/ 305560 h 2206819"/>
                <a:gd name="connsiteX210" fmla="*/ 2198332 w 2783987"/>
                <a:gd name="connsiteY210" fmla="*/ 314047 h 2206819"/>
                <a:gd name="connsiteX211" fmla="*/ 2155893 w 2783987"/>
                <a:gd name="connsiteY211" fmla="*/ 373462 h 2206819"/>
                <a:gd name="connsiteX212" fmla="*/ 2155893 w 2783987"/>
                <a:gd name="connsiteY212" fmla="*/ 407413 h 2206819"/>
                <a:gd name="connsiteX213" fmla="*/ 2121942 w 2783987"/>
                <a:gd name="connsiteY213" fmla="*/ 458339 h 2206819"/>
                <a:gd name="connsiteX214" fmla="*/ 2138917 w 2783987"/>
                <a:gd name="connsiteY214" fmla="*/ 492290 h 2206819"/>
                <a:gd name="connsiteX215" fmla="*/ 2104966 w 2783987"/>
                <a:gd name="connsiteY215" fmla="*/ 526242 h 2206819"/>
                <a:gd name="connsiteX216" fmla="*/ 2071015 w 2783987"/>
                <a:gd name="connsiteY216" fmla="*/ 526242 h 2206819"/>
                <a:gd name="connsiteX217" fmla="*/ 1986137 w 2783987"/>
                <a:gd name="connsiteY217" fmla="*/ 594144 h 2206819"/>
                <a:gd name="connsiteX218" fmla="*/ 1884284 w 2783987"/>
                <a:gd name="connsiteY218" fmla="*/ 543217 h 2206819"/>
                <a:gd name="connsiteX219" fmla="*/ 1816382 w 2783987"/>
                <a:gd name="connsiteY219" fmla="*/ 687509 h 2206819"/>
                <a:gd name="connsiteX220" fmla="*/ 1824870 w 2783987"/>
                <a:gd name="connsiteY220" fmla="*/ 695997 h 2206819"/>
                <a:gd name="connsiteX221" fmla="*/ 1799407 w 2783987"/>
                <a:gd name="connsiteY221" fmla="*/ 729948 h 2206819"/>
                <a:gd name="connsiteX222" fmla="*/ 1799407 w 2783987"/>
                <a:gd name="connsiteY222" fmla="*/ 772387 h 2206819"/>
                <a:gd name="connsiteX223" fmla="*/ 1765455 w 2783987"/>
                <a:gd name="connsiteY223" fmla="*/ 789362 h 2206819"/>
                <a:gd name="connsiteX224" fmla="*/ 1773943 w 2783987"/>
                <a:gd name="connsiteY224" fmla="*/ 823313 h 2206819"/>
                <a:gd name="connsiteX225" fmla="*/ 1807894 w 2783987"/>
                <a:gd name="connsiteY225" fmla="*/ 857264 h 2206819"/>
                <a:gd name="connsiteX226" fmla="*/ 1841845 w 2783987"/>
                <a:gd name="connsiteY226" fmla="*/ 831801 h 2206819"/>
                <a:gd name="connsiteX227" fmla="*/ 1892772 w 2783987"/>
                <a:gd name="connsiteY227" fmla="*/ 831801 h 2206819"/>
                <a:gd name="connsiteX228" fmla="*/ 1952186 w 2783987"/>
                <a:gd name="connsiteY228" fmla="*/ 865752 h 2206819"/>
                <a:gd name="connsiteX229" fmla="*/ 1994625 w 2783987"/>
                <a:gd name="connsiteY229" fmla="*/ 806338 h 2206819"/>
                <a:gd name="connsiteX230" fmla="*/ 2054040 w 2783987"/>
                <a:gd name="connsiteY230" fmla="*/ 814826 h 2206819"/>
                <a:gd name="connsiteX231" fmla="*/ 2181356 w 2783987"/>
                <a:gd name="connsiteY231" fmla="*/ 933654 h 2206819"/>
                <a:gd name="connsiteX232" fmla="*/ 2198332 w 2783987"/>
                <a:gd name="connsiteY232" fmla="*/ 984581 h 2206819"/>
                <a:gd name="connsiteX233" fmla="*/ 2172868 w 2783987"/>
                <a:gd name="connsiteY233" fmla="*/ 1010044 h 2206819"/>
                <a:gd name="connsiteX234" fmla="*/ 2121942 w 2783987"/>
                <a:gd name="connsiteY234" fmla="*/ 1010044 h 2206819"/>
                <a:gd name="connsiteX235" fmla="*/ 2096478 w 2783987"/>
                <a:gd name="connsiteY235" fmla="*/ 984581 h 2206819"/>
                <a:gd name="connsiteX236" fmla="*/ 2071015 w 2783987"/>
                <a:gd name="connsiteY236" fmla="*/ 1001557 h 2206819"/>
                <a:gd name="connsiteX237" fmla="*/ 2045552 w 2783987"/>
                <a:gd name="connsiteY237" fmla="*/ 993069 h 2206819"/>
                <a:gd name="connsiteX238" fmla="*/ 1986137 w 2783987"/>
                <a:gd name="connsiteY238" fmla="*/ 1027020 h 2206819"/>
                <a:gd name="connsiteX239" fmla="*/ 1960674 w 2783987"/>
                <a:gd name="connsiteY239" fmla="*/ 1010044 h 2206819"/>
                <a:gd name="connsiteX240" fmla="*/ 1943699 w 2783987"/>
                <a:gd name="connsiteY240" fmla="*/ 1043995 h 2206819"/>
                <a:gd name="connsiteX241" fmla="*/ 1867309 w 2783987"/>
                <a:gd name="connsiteY241" fmla="*/ 1052483 h 2206819"/>
                <a:gd name="connsiteX242" fmla="*/ 1841845 w 2783987"/>
                <a:gd name="connsiteY242" fmla="*/ 1120385 h 2206819"/>
                <a:gd name="connsiteX243" fmla="*/ 1782431 w 2783987"/>
                <a:gd name="connsiteY243" fmla="*/ 1171312 h 2206819"/>
                <a:gd name="connsiteX244" fmla="*/ 1680578 w 2783987"/>
                <a:gd name="connsiteY244" fmla="*/ 1179800 h 2206819"/>
                <a:gd name="connsiteX245" fmla="*/ 1655115 w 2783987"/>
                <a:gd name="connsiteY245" fmla="*/ 1222238 h 2206819"/>
                <a:gd name="connsiteX246" fmla="*/ 1587212 w 2783987"/>
                <a:gd name="connsiteY246" fmla="*/ 1273165 h 2206819"/>
                <a:gd name="connsiteX247" fmla="*/ 1510822 w 2783987"/>
                <a:gd name="connsiteY247" fmla="*/ 1256190 h 2206819"/>
                <a:gd name="connsiteX248" fmla="*/ 1468384 w 2783987"/>
                <a:gd name="connsiteY248" fmla="*/ 1222238 h 2206819"/>
                <a:gd name="connsiteX249" fmla="*/ 1425945 w 2783987"/>
                <a:gd name="connsiteY249" fmla="*/ 1222238 h 2206819"/>
                <a:gd name="connsiteX250" fmla="*/ 1375018 w 2783987"/>
                <a:gd name="connsiteY250" fmla="*/ 1307116 h 2206819"/>
                <a:gd name="connsiteX251" fmla="*/ 1383506 w 2783987"/>
                <a:gd name="connsiteY251" fmla="*/ 1349555 h 2206819"/>
                <a:gd name="connsiteX252" fmla="*/ 1417457 w 2783987"/>
                <a:gd name="connsiteY252" fmla="*/ 1375018 h 2206819"/>
                <a:gd name="connsiteX253" fmla="*/ 1425945 w 2783987"/>
                <a:gd name="connsiteY253" fmla="*/ 1408969 h 2206819"/>
                <a:gd name="connsiteX254" fmla="*/ 1332579 w 2783987"/>
                <a:gd name="connsiteY254" fmla="*/ 1459896 h 2206819"/>
                <a:gd name="connsiteX255" fmla="*/ 1273165 w 2783987"/>
                <a:gd name="connsiteY255" fmla="*/ 1536286 h 2206819"/>
                <a:gd name="connsiteX256" fmla="*/ 1162824 w 2783987"/>
                <a:gd name="connsiteY256" fmla="*/ 1578725 h 2206819"/>
                <a:gd name="connsiteX257" fmla="*/ 993069 w 2783987"/>
                <a:gd name="connsiteY257" fmla="*/ 1570237 h 2206819"/>
                <a:gd name="connsiteX258" fmla="*/ 823313 w 2783987"/>
                <a:gd name="connsiteY258" fmla="*/ 1638139 h 2206819"/>
                <a:gd name="connsiteX259" fmla="*/ 772387 w 2783987"/>
                <a:gd name="connsiteY259" fmla="*/ 1663602 h 2206819"/>
                <a:gd name="connsiteX260" fmla="*/ 755411 w 2783987"/>
                <a:gd name="connsiteY260" fmla="*/ 1689066 h 2206819"/>
                <a:gd name="connsiteX261" fmla="*/ 704485 w 2783987"/>
                <a:gd name="connsiteY261" fmla="*/ 1680578 h 2206819"/>
                <a:gd name="connsiteX262" fmla="*/ 704485 w 2783987"/>
                <a:gd name="connsiteY262" fmla="*/ 1646627 h 2206819"/>
                <a:gd name="connsiteX263" fmla="*/ 645070 w 2783987"/>
                <a:gd name="connsiteY263" fmla="*/ 1663602 h 2206819"/>
                <a:gd name="connsiteX264" fmla="*/ 534729 w 2783987"/>
                <a:gd name="connsiteY264" fmla="*/ 1612676 h 2206819"/>
                <a:gd name="connsiteX265" fmla="*/ 475315 w 2783987"/>
                <a:gd name="connsiteY265" fmla="*/ 1604188 h 2206819"/>
                <a:gd name="connsiteX266" fmla="*/ 424388 w 2783987"/>
                <a:gd name="connsiteY266" fmla="*/ 1561749 h 2206819"/>
                <a:gd name="connsiteX267" fmla="*/ 356486 w 2783987"/>
                <a:gd name="connsiteY267" fmla="*/ 1544774 h 2206819"/>
                <a:gd name="connsiteX268" fmla="*/ 220682 w 2783987"/>
                <a:gd name="connsiteY268" fmla="*/ 1561749 h 2206819"/>
                <a:gd name="connsiteX269" fmla="*/ 59414 w 2783987"/>
                <a:gd name="connsiteY269" fmla="*/ 1544774 h 2206819"/>
                <a:gd name="connsiteX270" fmla="*/ 8488 w 2783987"/>
                <a:gd name="connsiteY270" fmla="*/ 1527798 h 220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2783987" h="2206819">
                  <a:moveTo>
                    <a:pt x="0" y="1527798"/>
                  </a:moveTo>
                  <a:lnTo>
                    <a:pt x="59414" y="1680578"/>
                  </a:lnTo>
                  <a:lnTo>
                    <a:pt x="42439" y="1697553"/>
                  </a:lnTo>
                  <a:lnTo>
                    <a:pt x="101853" y="1773943"/>
                  </a:lnTo>
                  <a:lnTo>
                    <a:pt x="110341" y="1816382"/>
                  </a:lnTo>
                  <a:lnTo>
                    <a:pt x="135804" y="1807894"/>
                  </a:lnTo>
                  <a:lnTo>
                    <a:pt x="144292" y="1790919"/>
                  </a:lnTo>
                  <a:lnTo>
                    <a:pt x="152780" y="1816382"/>
                  </a:lnTo>
                  <a:lnTo>
                    <a:pt x="152780" y="1799407"/>
                  </a:lnTo>
                  <a:lnTo>
                    <a:pt x="169755" y="1790919"/>
                  </a:lnTo>
                  <a:lnTo>
                    <a:pt x="186731" y="1807894"/>
                  </a:lnTo>
                  <a:lnTo>
                    <a:pt x="186731" y="1790919"/>
                  </a:lnTo>
                  <a:lnTo>
                    <a:pt x="271609" y="1773943"/>
                  </a:lnTo>
                  <a:lnTo>
                    <a:pt x="297072" y="1807894"/>
                  </a:lnTo>
                  <a:lnTo>
                    <a:pt x="288584" y="1858821"/>
                  </a:lnTo>
                  <a:lnTo>
                    <a:pt x="220682" y="1901260"/>
                  </a:lnTo>
                  <a:lnTo>
                    <a:pt x="297072" y="1926723"/>
                  </a:lnTo>
                  <a:lnTo>
                    <a:pt x="314047" y="1969162"/>
                  </a:lnTo>
                  <a:lnTo>
                    <a:pt x="339511" y="1960674"/>
                  </a:lnTo>
                  <a:lnTo>
                    <a:pt x="356486" y="2003113"/>
                  </a:lnTo>
                  <a:lnTo>
                    <a:pt x="347998" y="2011601"/>
                  </a:lnTo>
                  <a:lnTo>
                    <a:pt x="390437" y="2011601"/>
                  </a:lnTo>
                  <a:lnTo>
                    <a:pt x="381950" y="2020089"/>
                  </a:lnTo>
                  <a:lnTo>
                    <a:pt x="407413" y="2045552"/>
                  </a:lnTo>
                  <a:lnTo>
                    <a:pt x="441364" y="2054040"/>
                  </a:lnTo>
                  <a:lnTo>
                    <a:pt x="466827" y="2028576"/>
                  </a:lnTo>
                  <a:lnTo>
                    <a:pt x="449852" y="2003113"/>
                  </a:lnTo>
                  <a:lnTo>
                    <a:pt x="500778" y="1986138"/>
                  </a:lnTo>
                  <a:lnTo>
                    <a:pt x="551705" y="2003113"/>
                  </a:lnTo>
                  <a:lnTo>
                    <a:pt x="602631" y="1969162"/>
                  </a:lnTo>
                  <a:lnTo>
                    <a:pt x="662046" y="1960674"/>
                  </a:lnTo>
                  <a:lnTo>
                    <a:pt x="679021" y="2020089"/>
                  </a:lnTo>
                  <a:lnTo>
                    <a:pt x="645070" y="2062527"/>
                  </a:lnTo>
                  <a:lnTo>
                    <a:pt x="602631" y="2087991"/>
                  </a:lnTo>
                  <a:lnTo>
                    <a:pt x="611119" y="2121942"/>
                  </a:lnTo>
                  <a:lnTo>
                    <a:pt x="594144" y="2130430"/>
                  </a:lnTo>
                  <a:lnTo>
                    <a:pt x="602631" y="2155893"/>
                  </a:lnTo>
                  <a:lnTo>
                    <a:pt x="662046" y="2206820"/>
                  </a:lnTo>
                  <a:lnTo>
                    <a:pt x="814826" y="2172868"/>
                  </a:lnTo>
                  <a:lnTo>
                    <a:pt x="831801" y="2155893"/>
                  </a:lnTo>
                  <a:lnTo>
                    <a:pt x="823313" y="2121942"/>
                  </a:lnTo>
                  <a:lnTo>
                    <a:pt x="840289" y="2104966"/>
                  </a:lnTo>
                  <a:lnTo>
                    <a:pt x="831801" y="2079503"/>
                  </a:lnTo>
                  <a:lnTo>
                    <a:pt x="857264" y="2003113"/>
                  </a:lnTo>
                  <a:lnTo>
                    <a:pt x="908191" y="1969162"/>
                  </a:lnTo>
                  <a:lnTo>
                    <a:pt x="925167" y="1969162"/>
                  </a:lnTo>
                  <a:lnTo>
                    <a:pt x="942142" y="2011601"/>
                  </a:lnTo>
                  <a:lnTo>
                    <a:pt x="899703" y="2096478"/>
                  </a:lnTo>
                  <a:lnTo>
                    <a:pt x="908191" y="2113454"/>
                  </a:lnTo>
                  <a:lnTo>
                    <a:pt x="967605" y="2121942"/>
                  </a:lnTo>
                  <a:lnTo>
                    <a:pt x="993069" y="2147405"/>
                  </a:lnTo>
                  <a:lnTo>
                    <a:pt x="1043995" y="2164381"/>
                  </a:lnTo>
                  <a:lnTo>
                    <a:pt x="1043995" y="2181356"/>
                  </a:lnTo>
                  <a:lnTo>
                    <a:pt x="1120385" y="2181356"/>
                  </a:lnTo>
                  <a:lnTo>
                    <a:pt x="1120385" y="2130430"/>
                  </a:lnTo>
                  <a:lnTo>
                    <a:pt x="1137361" y="2147405"/>
                  </a:lnTo>
                  <a:lnTo>
                    <a:pt x="1145849" y="2138917"/>
                  </a:lnTo>
                  <a:lnTo>
                    <a:pt x="1128873" y="2113454"/>
                  </a:lnTo>
                  <a:lnTo>
                    <a:pt x="1230726" y="1994625"/>
                  </a:lnTo>
                  <a:lnTo>
                    <a:pt x="1222238" y="1986138"/>
                  </a:lnTo>
                  <a:lnTo>
                    <a:pt x="1256189" y="1977650"/>
                  </a:lnTo>
                  <a:lnTo>
                    <a:pt x="1256189" y="1960674"/>
                  </a:lnTo>
                  <a:lnTo>
                    <a:pt x="1273165" y="1977650"/>
                  </a:lnTo>
                  <a:lnTo>
                    <a:pt x="1307116" y="1977650"/>
                  </a:lnTo>
                  <a:lnTo>
                    <a:pt x="1332579" y="1943699"/>
                  </a:lnTo>
                  <a:lnTo>
                    <a:pt x="1349555" y="1943699"/>
                  </a:lnTo>
                  <a:lnTo>
                    <a:pt x="1341067" y="1969162"/>
                  </a:lnTo>
                  <a:lnTo>
                    <a:pt x="1366530" y="1960674"/>
                  </a:lnTo>
                  <a:lnTo>
                    <a:pt x="1375018" y="1935211"/>
                  </a:lnTo>
                  <a:lnTo>
                    <a:pt x="1408969" y="1943699"/>
                  </a:lnTo>
                  <a:lnTo>
                    <a:pt x="1425945" y="1926723"/>
                  </a:lnTo>
                  <a:lnTo>
                    <a:pt x="1442920" y="1875797"/>
                  </a:lnTo>
                  <a:lnTo>
                    <a:pt x="1468384" y="1850333"/>
                  </a:lnTo>
                  <a:lnTo>
                    <a:pt x="1510822" y="1867309"/>
                  </a:lnTo>
                  <a:lnTo>
                    <a:pt x="1527798" y="1841845"/>
                  </a:lnTo>
                  <a:lnTo>
                    <a:pt x="1561749" y="1850333"/>
                  </a:lnTo>
                  <a:lnTo>
                    <a:pt x="1629651" y="1816382"/>
                  </a:lnTo>
                  <a:lnTo>
                    <a:pt x="1629651" y="1782431"/>
                  </a:lnTo>
                  <a:lnTo>
                    <a:pt x="1604188" y="1748480"/>
                  </a:lnTo>
                  <a:lnTo>
                    <a:pt x="1621163" y="1731505"/>
                  </a:lnTo>
                  <a:lnTo>
                    <a:pt x="1612676" y="1706041"/>
                  </a:lnTo>
                  <a:lnTo>
                    <a:pt x="1646627" y="1697553"/>
                  </a:lnTo>
                  <a:lnTo>
                    <a:pt x="1638139" y="1663602"/>
                  </a:lnTo>
                  <a:lnTo>
                    <a:pt x="1672090" y="1629651"/>
                  </a:lnTo>
                  <a:lnTo>
                    <a:pt x="1672090" y="1612676"/>
                  </a:lnTo>
                  <a:lnTo>
                    <a:pt x="1697553" y="1621164"/>
                  </a:lnTo>
                  <a:lnTo>
                    <a:pt x="1714529" y="1646627"/>
                  </a:lnTo>
                  <a:lnTo>
                    <a:pt x="1706041" y="1689066"/>
                  </a:lnTo>
                  <a:lnTo>
                    <a:pt x="1756968" y="1689066"/>
                  </a:lnTo>
                  <a:lnTo>
                    <a:pt x="1748480" y="1680578"/>
                  </a:lnTo>
                  <a:lnTo>
                    <a:pt x="1799407" y="1638139"/>
                  </a:lnTo>
                  <a:lnTo>
                    <a:pt x="1824870" y="1663602"/>
                  </a:lnTo>
                  <a:lnTo>
                    <a:pt x="1850333" y="1629651"/>
                  </a:lnTo>
                  <a:lnTo>
                    <a:pt x="1867309" y="1646627"/>
                  </a:lnTo>
                  <a:lnTo>
                    <a:pt x="1892772" y="1638139"/>
                  </a:lnTo>
                  <a:lnTo>
                    <a:pt x="1901260" y="1587212"/>
                  </a:lnTo>
                  <a:lnTo>
                    <a:pt x="1918235" y="1570237"/>
                  </a:lnTo>
                  <a:lnTo>
                    <a:pt x="1986137" y="1553261"/>
                  </a:lnTo>
                  <a:lnTo>
                    <a:pt x="2011601" y="1578725"/>
                  </a:lnTo>
                  <a:lnTo>
                    <a:pt x="2003113" y="1604188"/>
                  </a:lnTo>
                  <a:lnTo>
                    <a:pt x="2020088" y="1612676"/>
                  </a:lnTo>
                  <a:lnTo>
                    <a:pt x="2020088" y="1629651"/>
                  </a:lnTo>
                  <a:lnTo>
                    <a:pt x="2037064" y="1629651"/>
                  </a:lnTo>
                  <a:lnTo>
                    <a:pt x="2037064" y="1663602"/>
                  </a:lnTo>
                  <a:lnTo>
                    <a:pt x="2020088" y="1663602"/>
                  </a:lnTo>
                  <a:lnTo>
                    <a:pt x="2037064" y="1706041"/>
                  </a:lnTo>
                  <a:lnTo>
                    <a:pt x="2079503" y="1723017"/>
                  </a:lnTo>
                  <a:lnTo>
                    <a:pt x="2130429" y="1723017"/>
                  </a:lnTo>
                  <a:lnTo>
                    <a:pt x="2147405" y="1706041"/>
                  </a:lnTo>
                  <a:lnTo>
                    <a:pt x="2130429" y="1680578"/>
                  </a:lnTo>
                  <a:lnTo>
                    <a:pt x="2130429" y="1612676"/>
                  </a:lnTo>
                  <a:lnTo>
                    <a:pt x="2147405" y="1587212"/>
                  </a:lnTo>
                  <a:lnTo>
                    <a:pt x="2164381" y="1604188"/>
                  </a:lnTo>
                  <a:lnTo>
                    <a:pt x="2189844" y="1604188"/>
                  </a:lnTo>
                  <a:lnTo>
                    <a:pt x="2181356" y="1612676"/>
                  </a:lnTo>
                  <a:lnTo>
                    <a:pt x="2206819" y="1672090"/>
                  </a:lnTo>
                  <a:lnTo>
                    <a:pt x="2283209" y="1595700"/>
                  </a:lnTo>
                  <a:lnTo>
                    <a:pt x="2308673" y="1604188"/>
                  </a:lnTo>
                  <a:lnTo>
                    <a:pt x="2334136" y="1570237"/>
                  </a:lnTo>
                  <a:lnTo>
                    <a:pt x="2359599" y="1578725"/>
                  </a:lnTo>
                  <a:lnTo>
                    <a:pt x="2402038" y="1536286"/>
                  </a:lnTo>
                  <a:lnTo>
                    <a:pt x="2427501" y="1544774"/>
                  </a:lnTo>
                  <a:lnTo>
                    <a:pt x="2427501" y="1527798"/>
                  </a:lnTo>
                  <a:lnTo>
                    <a:pt x="2461452" y="1527798"/>
                  </a:lnTo>
                  <a:lnTo>
                    <a:pt x="2478428" y="1544774"/>
                  </a:lnTo>
                  <a:lnTo>
                    <a:pt x="2512379" y="1519310"/>
                  </a:lnTo>
                  <a:lnTo>
                    <a:pt x="2512379" y="1502335"/>
                  </a:lnTo>
                  <a:lnTo>
                    <a:pt x="2554818" y="1493847"/>
                  </a:lnTo>
                  <a:lnTo>
                    <a:pt x="2554818" y="1451408"/>
                  </a:lnTo>
                  <a:lnTo>
                    <a:pt x="2520867" y="1434433"/>
                  </a:lnTo>
                  <a:lnTo>
                    <a:pt x="2537842" y="1434433"/>
                  </a:lnTo>
                  <a:lnTo>
                    <a:pt x="2537842" y="1400482"/>
                  </a:lnTo>
                  <a:lnTo>
                    <a:pt x="2503891" y="1298628"/>
                  </a:lnTo>
                  <a:lnTo>
                    <a:pt x="2461452" y="1332579"/>
                  </a:lnTo>
                  <a:lnTo>
                    <a:pt x="2419014" y="1332579"/>
                  </a:lnTo>
                  <a:lnTo>
                    <a:pt x="2419014" y="1298628"/>
                  </a:lnTo>
                  <a:lnTo>
                    <a:pt x="2402038" y="1281653"/>
                  </a:lnTo>
                  <a:lnTo>
                    <a:pt x="2402038" y="1213751"/>
                  </a:lnTo>
                  <a:lnTo>
                    <a:pt x="2419014" y="1196775"/>
                  </a:lnTo>
                  <a:lnTo>
                    <a:pt x="2393550" y="1145849"/>
                  </a:lnTo>
                  <a:lnTo>
                    <a:pt x="2359599" y="1128873"/>
                  </a:lnTo>
                  <a:lnTo>
                    <a:pt x="2376575" y="1111898"/>
                  </a:lnTo>
                  <a:lnTo>
                    <a:pt x="2368087" y="1094922"/>
                  </a:lnTo>
                  <a:lnTo>
                    <a:pt x="2385062" y="1094922"/>
                  </a:lnTo>
                  <a:lnTo>
                    <a:pt x="2410526" y="1120385"/>
                  </a:lnTo>
                  <a:lnTo>
                    <a:pt x="2435989" y="1111898"/>
                  </a:lnTo>
                  <a:lnTo>
                    <a:pt x="2461452" y="1137361"/>
                  </a:lnTo>
                  <a:lnTo>
                    <a:pt x="2478428" y="1111898"/>
                  </a:lnTo>
                  <a:lnTo>
                    <a:pt x="2469940" y="1086434"/>
                  </a:lnTo>
                  <a:lnTo>
                    <a:pt x="2503891" y="1077946"/>
                  </a:lnTo>
                  <a:lnTo>
                    <a:pt x="2486916" y="1018532"/>
                  </a:lnTo>
                  <a:lnTo>
                    <a:pt x="2554818" y="993069"/>
                  </a:lnTo>
                  <a:lnTo>
                    <a:pt x="2537842" y="959118"/>
                  </a:lnTo>
                  <a:lnTo>
                    <a:pt x="2520867" y="959118"/>
                  </a:lnTo>
                  <a:lnTo>
                    <a:pt x="2520867" y="984581"/>
                  </a:lnTo>
                  <a:lnTo>
                    <a:pt x="2512379" y="976093"/>
                  </a:lnTo>
                  <a:lnTo>
                    <a:pt x="2503891" y="993069"/>
                  </a:lnTo>
                  <a:lnTo>
                    <a:pt x="2486916" y="993069"/>
                  </a:lnTo>
                  <a:lnTo>
                    <a:pt x="2469940" y="959118"/>
                  </a:lnTo>
                  <a:lnTo>
                    <a:pt x="2478428" y="950630"/>
                  </a:lnTo>
                  <a:lnTo>
                    <a:pt x="2435989" y="916679"/>
                  </a:lnTo>
                  <a:lnTo>
                    <a:pt x="2444477" y="882728"/>
                  </a:lnTo>
                  <a:lnTo>
                    <a:pt x="2512379" y="840289"/>
                  </a:lnTo>
                  <a:lnTo>
                    <a:pt x="2614232" y="738436"/>
                  </a:lnTo>
                  <a:lnTo>
                    <a:pt x="2631208" y="797850"/>
                  </a:lnTo>
                  <a:lnTo>
                    <a:pt x="2639695" y="789362"/>
                  </a:lnTo>
                  <a:lnTo>
                    <a:pt x="2639695" y="738436"/>
                  </a:lnTo>
                  <a:lnTo>
                    <a:pt x="2665159" y="645070"/>
                  </a:lnTo>
                  <a:lnTo>
                    <a:pt x="2707598" y="636583"/>
                  </a:lnTo>
                  <a:lnTo>
                    <a:pt x="2699110" y="526242"/>
                  </a:lnTo>
                  <a:lnTo>
                    <a:pt x="2716085" y="509266"/>
                  </a:lnTo>
                  <a:lnTo>
                    <a:pt x="2707598" y="500778"/>
                  </a:lnTo>
                  <a:lnTo>
                    <a:pt x="2724573" y="500778"/>
                  </a:lnTo>
                  <a:lnTo>
                    <a:pt x="2716085" y="492290"/>
                  </a:lnTo>
                  <a:lnTo>
                    <a:pt x="2733061" y="458339"/>
                  </a:lnTo>
                  <a:lnTo>
                    <a:pt x="2767012" y="432876"/>
                  </a:lnTo>
                  <a:lnTo>
                    <a:pt x="2758524" y="407413"/>
                  </a:lnTo>
                  <a:lnTo>
                    <a:pt x="2783987" y="381950"/>
                  </a:lnTo>
                  <a:lnTo>
                    <a:pt x="2783987" y="347998"/>
                  </a:lnTo>
                  <a:lnTo>
                    <a:pt x="2767012" y="347998"/>
                  </a:lnTo>
                  <a:lnTo>
                    <a:pt x="2733061" y="288584"/>
                  </a:lnTo>
                  <a:lnTo>
                    <a:pt x="2690622" y="263121"/>
                  </a:lnTo>
                  <a:lnTo>
                    <a:pt x="2690622" y="280096"/>
                  </a:lnTo>
                  <a:lnTo>
                    <a:pt x="2656671" y="314047"/>
                  </a:lnTo>
                  <a:lnTo>
                    <a:pt x="2639695" y="305560"/>
                  </a:lnTo>
                  <a:lnTo>
                    <a:pt x="2622720" y="322535"/>
                  </a:lnTo>
                  <a:lnTo>
                    <a:pt x="2580281" y="322535"/>
                  </a:lnTo>
                  <a:lnTo>
                    <a:pt x="2563306" y="305560"/>
                  </a:lnTo>
                  <a:lnTo>
                    <a:pt x="2520867" y="331023"/>
                  </a:lnTo>
                  <a:lnTo>
                    <a:pt x="2495403" y="314047"/>
                  </a:lnTo>
                  <a:lnTo>
                    <a:pt x="2478428" y="297072"/>
                  </a:lnTo>
                  <a:lnTo>
                    <a:pt x="2452965" y="203706"/>
                  </a:lnTo>
                  <a:lnTo>
                    <a:pt x="2469940" y="169755"/>
                  </a:lnTo>
                  <a:lnTo>
                    <a:pt x="2410526" y="135804"/>
                  </a:lnTo>
                  <a:lnTo>
                    <a:pt x="2376575" y="169755"/>
                  </a:lnTo>
                  <a:lnTo>
                    <a:pt x="2317160" y="110341"/>
                  </a:lnTo>
                  <a:lnTo>
                    <a:pt x="2359599" y="76390"/>
                  </a:lnTo>
                  <a:lnTo>
                    <a:pt x="2376575" y="42439"/>
                  </a:lnTo>
                  <a:lnTo>
                    <a:pt x="2368087" y="25463"/>
                  </a:lnTo>
                  <a:lnTo>
                    <a:pt x="2342624" y="0"/>
                  </a:lnTo>
                  <a:lnTo>
                    <a:pt x="2291697" y="8488"/>
                  </a:lnTo>
                  <a:lnTo>
                    <a:pt x="2206819" y="93365"/>
                  </a:lnTo>
                  <a:lnTo>
                    <a:pt x="2215307" y="118829"/>
                  </a:lnTo>
                  <a:lnTo>
                    <a:pt x="2249258" y="110341"/>
                  </a:lnTo>
                  <a:lnTo>
                    <a:pt x="2266234" y="127317"/>
                  </a:lnTo>
                  <a:lnTo>
                    <a:pt x="2257746" y="152780"/>
                  </a:lnTo>
                  <a:lnTo>
                    <a:pt x="2274722" y="169755"/>
                  </a:lnTo>
                  <a:lnTo>
                    <a:pt x="2274722" y="212194"/>
                  </a:lnTo>
                  <a:lnTo>
                    <a:pt x="2206819" y="271609"/>
                  </a:lnTo>
                  <a:lnTo>
                    <a:pt x="2189844" y="305560"/>
                  </a:lnTo>
                  <a:lnTo>
                    <a:pt x="2198332" y="314047"/>
                  </a:lnTo>
                  <a:lnTo>
                    <a:pt x="2155893" y="373462"/>
                  </a:lnTo>
                  <a:lnTo>
                    <a:pt x="2155893" y="407413"/>
                  </a:lnTo>
                  <a:lnTo>
                    <a:pt x="2121942" y="458339"/>
                  </a:lnTo>
                  <a:lnTo>
                    <a:pt x="2138917" y="492290"/>
                  </a:lnTo>
                  <a:lnTo>
                    <a:pt x="2104966" y="526242"/>
                  </a:lnTo>
                  <a:lnTo>
                    <a:pt x="2071015" y="526242"/>
                  </a:lnTo>
                  <a:lnTo>
                    <a:pt x="1986137" y="594144"/>
                  </a:lnTo>
                  <a:lnTo>
                    <a:pt x="1884284" y="543217"/>
                  </a:lnTo>
                  <a:lnTo>
                    <a:pt x="1816382" y="687509"/>
                  </a:lnTo>
                  <a:lnTo>
                    <a:pt x="1824870" y="695997"/>
                  </a:lnTo>
                  <a:lnTo>
                    <a:pt x="1799407" y="729948"/>
                  </a:lnTo>
                  <a:lnTo>
                    <a:pt x="1799407" y="772387"/>
                  </a:lnTo>
                  <a:lnTo>
                    <a:pt x="1765455" y="789362"/>
                  </a:lnTo>
                  <a:lnTo>
                    <a:pt x="1773943" y="823313"/>
                  </a:lnTo>
                  <a:lnTo>
                    <a:pt x="1807894" y="857264"/>
                  </a:lnTo>
                  <a:lnTo>
                    <a:pt x="1841845" y="831801"/>
                  </a:lnTo>
                  <a:lnTo>
                    <a:pt x="1892772" y="831801"/>
                  </a:lnTo>
                  <a:lnTo>
                    <a:pt x="1952186" y="865752"/>
                  </a:lnTo>
                  <a:lnTo>
                    <a:pt x="1994625" y="806338"/>
                  </a:lnTo>
                  <a:lnTo>
                    <a:pt x="2054040" y="814826"/>
                  </a:lnTo>
                  <a:lnTo>
                    <a:pt x="2181356" y="933654"/>
                  </a:lnTo>
                  <a:lnTo>
                    <a:pt x="2198332" y="984581"/>
                  </a:lnTo>
                  <a:lnTo>
                    <a:pt x="2172868" y="1010044"/>
                  </a:lnTo>
                  <a:lnTo>
                    <a:pt x="2121942" y="1010044"/>
                  </a:lnTo>
                  <a:lnTo>
                    <a:pt x="2096478" y="984581"/>
                  </a:lnTo>
                  <a:lnTo>
                    <a:pt x="2071015" y="1001557"/>
                  </a:lnTo>
                  <a:lnTo>
                    <a:pt x="2045552" y="993069"/>
                  </a:lnTo>
                  <a:lnTo>
                    <a:pt x="1986137" y="1027020"/>
                  </a:lnTo>
                  <a:lnTo>
                    <a:pt x="1960674" y="1010044"/>
                  </a:lnTo>
                  <a:lnTo>
                    <a:pt x="1943699" y="1043995"/>
                  </a:lnTo>
                  <a:lnTo>
                    <a:pt x="1867309" y="1052483"/>
                  </a:lnTo>
                  <a:lnTo>
                    <a:pt x="1841845" y="1120385"/>
                  </a:lnTo>
                  <a:lnTo>
                    <a:pt x="1782431" y="1171312"/>
                  </a:lnTo>
                  <a:lnTo>
                    <a:pt x="1680578" y="1179800"/>
                  </a:lnTo>
                  <a:lnTo>
                    <a:pt x="1655115" y="1222238"/>
                  </a:lnTo>
                  <a:lnTo>
                    <a:pt x="1587212" y="1273165"/>
                  </a:lnTo>
                  <a:lnTo>
                    <a:pt x="1510822" y="1256190"/>
                  </a:lnTo>
                  <a:lnTo>
                    <a:pt x="1468384" y="1222238"/>
                  </a:lnTo>
                  <a:lnTo>
                    <a:pt x="1425945" y="1222238"/>
                  </a:lnTo>
                  <a:lnTo>
                    <a:pt x="1375018" y="1307116"/>
                  </a:lnTo>
                  <a:lnTo>
                    <a:pt x="1383506" y="1349555"/>
                  </a:lnTo>
                  <a:lnTo>
                    <a:pt x="1417457" y="1375018"/>
                  </a:lnTo>
                  <a:lnTo>
                    <a:pt x="1425945" y="1408969"/>
                  </a:lnTo>
                  <a:lnTo>
                    <a:pt x="1332579" y="1459896"/>
                  </a:lnTo>
                  <a:lnTo>
                    <a:pt x="1273165" y="1536286"/>
                  </a:lnTo>
                  <a:lnTo>
                    <a:pt x="1162824" y="1578725"/>
                  </a:lnTo>
                  <a:lnTo>
                    <a:pt x="993069" y="1570237"/>
                  </a:lnTo>
                  <a:lnTo>
                    <a:pt x="823313" y="1638139"/>
                  </a:lnTo>
                  <a:lnTo>
                    <a:pt x="772387" y="1663602"/>
                  </a:lnTo>
                  <a:lnTo>
                    <a:pt x="755411" y="1689066"/>
                  </a:lnTo>
                  <a:lnTo>
                    <a:pt x="704485" y="1680578"/>
                  </a:lnTo>
                  <a:lnTo>
                    <a:pt x="704485" y="1646627"/>
                  </a:lnTo>
                  <a:lnTo>
                    <a:pt x="645070" y="1663602"/>
                  </a:lnTo>
                  <a:lnTo>
                    <a:pt x="534729" y="1612676"/>
                  </a:lnTo>
                  <a:lnTo>
                    <a:pt x="475315" y="1604188"/>
                  </a:lnTo>
                  <a:lnTo>
                    <a:pt x="424388" y="1561749"/>
                  </a:lnTo>
                  <a:lnTo>
                    <a:pt x="356486" y="1544774"/>
                  </a:lnTo>
                  <a:lnTo>
                    <a:pt x="220682" y="1561749"/>
                  </a:lnTo>
                  <a:lnTo>
                    <a:pt x="59414" y="1544774"/>
                  </a:lnTo>
                  <a:lnTo>
                    <a:pt x="8488" y="152779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A94F2F6-D232-4EBD-B9F1-81C48ACB9C70}"/>
                </a:ext>
              </a:extLst>
            </p:cNvPr>
            <p:cNvSpPr/>
            <p:nvPr/>
          </p:nvSpPr>
          <p:spPr>
            <a:xfrm>
              <a:off x="8375855" y="2275384"/>
              <a:ext cx="662045" cy="611119"/>
            </a:xfrm>
            <a:custGeom>
              <a:avLst/>
              <a:gdLst>
                <a:gd name="connsiteX0" fmla="*/ 449852 w 662045"/>
                <a:gd name="connsiteY0" fmla="*/ 483803 h 611119"/>
                <a:gd name="connsiteX1" fmla="*/ 509266 w 662045"/>
                <a:gd name="connsiteY1" fmla="*/ 483803 h 611119"/>
                <a:gd name="connsiteX2" fmla="*/ 509266 w 662045"/>
                <a:gd name="connsiteY2" fmla="*/ 466827 h 611119"/>
                <a:gd name="connsiteX3" fmla="*/ 577168 w 662045"/>
                <a:gd name="connsiteY3" fmla="*/ 390437 h 611119"/>
                <a:gd name="connsiteX4" fmla="*/ 585656 w 662045"/>
                <a:gd name="connsiteY4" fmla="*/ 398925 h 611119"/>
                <a:gd name="connsiteX5" fmla="*/ 653558 w 662045"/>
                <a:gd name="connsiteY5" fmla="*/ 347998 h 611119"/>
                <a:gd name="connsiteX6" fmla="*/ 645070 w 662045"/>
                <a:gd name="connsiteY6" fmla="*/ 339511 h 611119"/>
                <a:gd name="connsiteX7" fmla="*/ 662046 w 662045"/>
                <a:gd name="connsiteY7" fmla="*/ 297072 h 611119"/>
                <a:gd name="connsiteX8" fmla="*/ 619607 w 662045"/>
                <a:gd name="connsiteY8" fmla="*/ 237657 h 611119"/>
                <a:gd name="connsiteX9" fmla="*/ 619607 w 662045"/>
                <a:gd name="connsiteY9" fmla="*/ 203706 h 611119"/>
                <a:gd name="connsiteX10" fmla="*/ 636583 w 662045"/>
                <a:gd name="connsiteY10" fmla="*/ 178243 h 611119"/>
                <a:gd name="connsiteX11" fmla="*/ 602631 w 662045"/>
                <a:gd name="connsiteY11" fmla="*/ 161268 h 611119"/>
                <a:gd name="connsiteX12" fmla="*/ 611119 w 662045"/>
                <a:gd name="connsiteY12" fmla="*/ 152780 h 611119"/>
                <a:gd name="connsiteX13" fmla="*/ 594144 w 662045"/>
                <a:gd name="connsiteY13" fmla="*/ 135804 h 611119"/>
                <a:gd name="connsiteX14" fmla="*/ 577168 w 662045"/>
                <a:gd name="connsiteY14" fmla="*/ 50927 h 611119"/>
                <a:gd name="connsiteX15" fmla="*/ 551705 w 662045"/>
                <a:gd name="connsiteY15" fmla="*/ 67902 h 611119"/>
                <a:gd name="connsiteX16" fmla="*/ 551705 w 662045"/>
                <a:gd name="connsiteY16" fmla="*/ 84878 h 611119"/>
                <a:gd name="connsiteX17" fmla="*/ 534729 w 662045"/>
                <a:gd name="connsiteY17" fmla="*/ 84878 h 611119"/>
                <a:gd name="connsiteX18" fmla="*/ 526242 w 662045"/>
                <a:gd name="connsiteY18" fmla="*/ 50927 h 611119"/>
                <a:gd name="connsiteX19" fmla="*/ 492290 w 662045"/>
                <a:gd name="connsiteY19" fmla="*/ 33951 h 611119"/>
                <a:gd name="connsiteX20" fmla="*/ 475315 w 662045"/>
                <a:gd name="connsiteY20" fmla="*/ 0 h 611119"/>
                <a:gd name="connsiteX21" fmla="*/ 458339 w 662045"/>
                <a:gd name="connsiteY21" fmla="*/ 16976 h 611119"/>
                <a:gd name="connsiteX22" fmla="*/ 449852 w 662045"/>
                <a:gd name="connsiteY22" fmla="*/ 67902 h 611119"/>
                <a:gd name="connsiteX23" fmla="*/ 415901 w 662045"/>
                <a:gd name="connsiteY23" fmla="*/ 67902 h 611119"/>
                <a:gd name="connsiteX24" fmla="*/ 398925 w 662045"/>
                <a:gd name="connsiteY24" fmla="*/ 101853 h 611119"/>
                <a:gd name="connsiteX25" fmla="*/ 339511 w 662045"/>
                <a:gd name="connsiteY25" fmla="*/ 93365 h 611119"/>
                <a:gd name="connsiteX26" fmla="*/ 339511 w 662045"/>
                <a:gd name="connsiteY26" fmla="*/ 110341 h 611119"/>
                <a:gd name="connsiteX27" fmla="*/ 288584 w 662045"/>
                <a:gd name="connsiteY27" fmla="*/ 110341 h 611119"/>
                <a:gd name="connsiteX28" fmla="*/ 271609 w 662045"/>
                <a:gd name="connsiteY28" fmla="*/ 144292 h 611119"/>
                <a:gd name="connsiteX29" fmla="*/ 246145 w 662045"/>
                <a:gd name="connsiteY29" fmla="*/ 135804 h 611119"/>
                <a:gd name="connsiteX30" fmla="*/ 203706 w 662045"/>
                <a:gd name="connsiteY30" fmla="*/ 169755 h 611119"/>
                <a:gd name="connsiteX31" fmla="*/ 195219 w 662045"/>
                <a:gd name="connsiteY31" fmla="*/ 161268 h 611119"/>
                <a:gd name="connsiteX32" fmla="*/ 161268 w 662045"/>
                <a:gd name="connsiteY32" fmla="*/ 178243 h 611119"/>
                <a:gd name="connsiteX33" fmla="*/ 118829 w 662045"/>
                <a:gd name="connsiteY33" fmla="*/ 220682 h 611119"/>
                <a:gd name="connsiteX34" fmla="*/ 118829 w 662045"/>
                <a:gd name="connsiteY34" fmla="*/ 237657 h 611119"/>
                <a:gd name="connsiteX35" fmla="*/ 93365 w 662045"/>
                <a:gd name="connsiteY35" fmla="*/ 203706 h 611119"/>
                <a:gd name="connsiteX36" fmla="*/ 93365 w 662045"/>
                <a:gd name="connsiteY36" fmla="*/ 169755 h 611119"/>
                <a:gd name="connsiteX37" fmla="*/ 59414 w 662045"/>
                <a:gd name="connsiteY37" fmla="*/ 152780 h 611119"/>
                <a:gd name="connsiteX38" fmla="*/ 33951 w 662045"/>
                <a:gd name="connsiteY38" fmla="*/ 169755 h 611119"/>
                <a:gd name="connsiteX39" fmla="*/ 33951 w 662045"/>
                <a:gd name="connsiteY39" fmla="*/ 246145 h 611119"/>
                <a:gd name="connsiteX40" fmla="*/ 50927 w 662045"/>
                <a:gd name="connsiteY40" fmla="*/ 254633 h 611119"/>
                <a:gd name="connsiteX41" fmla="*/ 50927 w 662045"/>
                <a:gd name="connsiteY41" fmla="*/ 271609 h 611119"/>
                <a:gd name="connsiteX42" fmla="*/ 33951 w 662045"/>
                <a:gd name="connsiteY42" fmla="*/ 280096 h 611119"/>
                <a:gd name="connsiteX43" fmla="*/ 0 w 662045"/>
                <a:gd name="connsiteY43" fmla="*/ 347998 h 611119"/>
                <a:gd name="connsiteX44" fmla="*/ 16976 w 662045"/>
                <a:gd name="connsiteY44" fmla="*/ 373462 h 611119"/>
                <a:gd name="connsiteX45" fmla="*/ 25463 w 662045"/>
                <a:gd name="connsiteY45" fmla="*/ 364974 h 611119"/>
                <a:gd name="connsiteX46" fmla="*/ 33951 w 662045"/>
                <a:gd name="connsiteY46" fmla="*/ 390437 h 611119"/>
                <a:gd name="connsiteX47" fmla="*/ 59414 w 662045"/>
                <a:gd name="connsiteY47" fmla="*/ 381950 h 611119"/>
                <a:gd name="connsiteX48" fmla="*/ 67902 w 662045"/>
                <a:gd name="connsiteY48" fmla="*/ 415901 h 611119"/>
                <a:gd name="connsiteX49" fmla="*/ 101853 w 662045"/>
                <a:gd name="connsiteY49" fmla="*/ 458339 h 611119"/>
                <a:gd name="connsiteX50" fmla="*/ 152780 w 662045"/>
                <a:gd name="connsiteY50" fmla="*/ 424388 h 611119"/>
                <a:gd name="connsiteX51" fmla="*/ 186731 w 662045"/>
                <a:gd name="connsiteY51" fmla="*/ 364974 h 611119"/>
                <a:gd name="connsiteX52" fmla="*/ 203706 w 662045"/>
                <a:gd name="connsiteY52" fmla="*/ 364974 h 611119"/>
                <a:gd name="connsiteX53" fmla="*/ 195219 w 662045"/>
                <a:gd name="connsiteY53" fmla="*/ 356486 h 611119"/>
                <a:gd name="connsiteX54" fmla="*/ 220682 w 662045"/>
                <a:gd name="connsiteY54" fmla="*/ 347998 h 611119"/>
                <a:gd name="connsiteX55" fmla="*/ 280096 w 662045"/>
                <a:gd name="connsiteY55" fmla="*/ 339511 h 611119"/>
                <a:gd name="connsiteX56" fmla="*/ 297072 w 662045"/>
                <a:gd name="connsiteY56" fmla="*/ 373462 h 611119"/>
                <a:gd name="connsiteX57" fmla="*/ 314047 w 662045"/>
                <a:gd name="connsiteY57" fmla="*/ 373462 h 611119"/>
                <a:gd name="connsiteX58" fmla="*/ 322535 w 662045"/>
                <a:gd name="connsiteY58" fmla="*/ 390437 h 611119"/>
                <a:gd name="connsiteX59" fmla="*/ 305560 w 662045"/>
                <a:gd name="connsiteY59" fmla="*/ 407413 h 611119"/>
                <a:gd name="connsiteX60" fmla="*/ 314047 w 662045"/>
                <a:gd name="connsiteY60" fmla="*/ 415901 h 611119"/>
                <a:gd name="connsiteX61" fmla="*/ 288584 w 662045"/>
                <a:gd name="connsiteY61" fmla="*/ 424388 h 611119"/>
                <a:gd name="connsiteX62" fmla="*/ 288584 w 662045"/>
                <a:gd name="connsiteY62" fmla="*/ 449852 h 611119"/>
                <a:gd name="connsiteX63" fmla="*/ 220682 w 662045"/>
                <a:gd name="connsiteY63" fmla="*/ 517754 h 611119"/>
                <a:gd name="connsiteX64" fmla="*/ 246145 w 662045"/>
                <a:gd name="connsiteY64" fmla="*/ 543217 h 611119"/>
                <a:gd name="connsiteX65" fmla="*/ 271609 w 662045"/>
                <a:gd name="connsiteY65" fmla="*/ 534729 h 611119"/>
                <a:gd name="connsiteX66" fmla="*/ 254633 w 662045"/>
                <a:gd name="connsiteY66" fmla="*/ 551705 h 611119"/>
                <a:gd name="connsiteX67" fmla="*/ 263121 w 662045"/>
                <a:gd name="connsiteY67" fmla="*/ 560193 h 611119"/>
                <a:gd name="connsiteX68" fmla="*/ 212194 w 662045"/>
                <a:gd name="connsiteY68" fmla="*/ 594144 h 611119"/>
                <a:gd name="connsiteX69" fmla="*/ 212194 w 662045"/>
                <a:gd name="connsiteY69" fmla="*/ 611119 h 611119"/>
                <a:gd name="connsiteX70" fmla="*/ 254633 w 662045"/>
                <a:gd name="connsiteY70" fmla="*/ 602631 h 611119"/>
                <a:gd name="connsiteX71" fmla="*/ 263121 w 662045"/>
                <a:gd name="connsiteY71" fmla="*/ 577168 h 611119"/>
                <a:gd name="connsiteX72" fmla="*/ 288584 w 662045"/>
                <a:gd name="connsiteY72" fmla="*/ 585656 h 611119"/>
                <a:gd name="connsiteX73" fmla="*/ 280096 w 662045"/>
                <a:gd name="connsiteY73" fmla="*/ 577168 h 611119"/>
                <a:gd name="connsiteX74" fmla="*/ 297072 w 662045"/>
                <a:gd name="connsiteY74" fmla="*/ 577168 h 611119"/>
                <a:gd name="connsiteX75" fmla="*/ 314047 w 662045"/>
                <a:gd name="connsiteY75" fmla="*/ 560193 h 611119"/>
                <a:gd name="connsiteX76" fmla="*/ 305560 w 662045"/>
                <a:gd name="connsiteY76" fmla="*/ 551705 h 611119"/>
                <a:gd name="connsiteX77" fmla="*/ 339511 w 662045"/>
                <a:gd name="connsiteY77" fmla="*/ 526242 h 611119"/>
                <a:gd name="connsiteX78" fmla="*/ 441364 w 662045"/>
                <a:gd name="connsiteY78" fmla="*/ 483803 h 611119"/>
                <a:gd name="connsiteX79" fmla="*/ 356486 w 662045"/>
                <a:gd name="connsiteY79" fmla="*/ 543217 h 611119"/>
                <a:gd name="connsiteX80" fmla="*/ 356486 w 662045"/>
                <a:gd name="connsiteY80" fmla="*/ 543217 h 611119"/>
                <a:gd name="connsiteX81" fmla="*/ 331023 w 662045"/>
                <a:gd name="connsiteY81" fmla="*/ 560193 h 611119"/>
                <a:gd name="connsiteX82" fmla="*/ 339511 w 662045"/>
                <a:gd name="connsiteY82" fmla="*/ 551705 h 611119"/>
                <a:gd name="connsiteX83" fmla="*/ 331023 w 662045"/>
                <a:gd name="connsiteY83" fmla="*/ 560193 h 611119"/>
                <a:gd name="connsiteX84" fmla="*/ 364974 w 662045"/>
                <a:gd name="connsiteY84" fmla="*/ 551705 h 611119"/>
                <a:gd name="connsiteX85" fmla="*/ 364974 w 662045"/>
                <a:gd name="connsiteY85" fmla="*/ 551705 h 611119"/>
                <a:gd name="connsiteX86" fmla="*/ 364974 w 662045"/>
                <a:gd name="connsiteY86" fmla="*/ 577168 h 611119"/>
                <a:gd name="connsiteX87" fmla="*/ 373462 w 662045"/>
                <a:gd name="connsiteY87" fmla="*/ 577168 h 611119"/>
                <a:gd name="connsiteX88" fmla="*/ 398925 w 662045"/>
                <a:gd name="connsiteY88" fmla="*/ 509266 h 611119"/>
                <a:gd name="connsiteX89" fmla="*/ 398925 w 662045"/>
                <a:gd name="connsiteY89" fmla="*/ 517754 h 611119"/>
                <a:gd name="connsiteX90" fmla="*/ 347998 w 662045"/>
                <a:gd name="connsiteY90" fmla="*/ 551705 h 611119"/>
                <a:gd name="connsiteX91" fmla="*/ 347998 w 662045"/>
                <a:gd name="connsiteY91" fmla="*/ 551705 h 611119"/>
                <a:gd name="connsiteX92" fmla="*/ 178243 w 662045"/>
                <a:gd name="connsiteY92" fmla="*/ 398925 h 611119"/>
                <a:gd name="connsiteX93" fmla="*/ 186731 w 662045"/>
                <a:gd name="connsiteY93" fmla="*/ 390437 h 611119"/>
                <a:gd name="connsiteX94" fmla="*/ 178243 w 662045"/>
                <a:gd name="connsiteY94" fmla="*/ 398925 h 611119"/>
                <a:gd name="connsiteX95" fmla="*/ 398925 w 662045"/>
                <a:gd name="connsiteY95" fmla="*/ 526242 h 611119"/>
                <a:gd name="connsiteX96" fmla="*/ 398925 w 662045"/>
                <a:gd name="connsiteY96" fmla="*/ 526242 h 611119"/>
                <a:gd name="connsiteX97" fmla="*/ 407413 w 662045"/>
                <a:gd name="connsiteY97" fmla="*/ 577168 h 611119"/>
                <a:gd name="connsiteX98" fmla="*/ 415901 w 662045"/>
                <a:gd name="connsiteY98" fmla="*/ 568680 h 611119"/>
                <a:gd name="connsiteX99" fmla="*/ 407413 w 662045"/>
                <a:gd name="connsiteY99" fmla="*/ 577168 h 611119"/>
                <a:gd name="connsiteX100" fmla="*/ 466827 w 662045"/>
                <a:gd name="connsiteY100" fmla="*/ 483803 h 611119"/>
                <a:gd name="connsiteX101" fmla="*/ 466827 w 662045"/>
                <a:gd name="connsiteY101" fmla="*/ 483803 h 61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62045" h="611119">
                  <a:moveTo>
                    <a:pt x="449852" y="483803"/>
                  </a:moveTo>
                  <a:lnTo>
                    <a:pt x="509266" y="483803"/>
                  </a:lnTo>
                  <a:lnTo>
                    <a:pt x="509266" y="466827"/>
                  </a:lnTo>
                  <a:lnTo>
                    <a:pt x="577168" y="390437"/>
                  </a:lnTo>
                  <a:lnTo>
                    <a:pt x="585656" y="398925"/>
                  </a:lnTo>
                  <a:lnTo>
                    <a:pt x="653558" y="347998"/>
                  </a:lnTo>
                  <a:lnTo>
                    <a:pt x="645070" y="339511"/>
                  </a:lnTo>
                  <a:lnTo>
                    <a:pt x="662046" y="297072"/>
                  </a:lnTo>
                  <a:lnTo>
                    <a:pt x="619607" y="237657"/>
                  </a:lnTo>
                  <a:lnTo>
                    <a:pt x="619607" y="203706"/>
                  </a:lnTo>
                  <a:lnTo>
                    <a:pt x="636583" y="178243"/>
                  </a:lnTo>
                  <a:lnTo>
                    <a:pt x="602631" y="161268"/>
                  </a:lnTo>
                  <a:lnTo>
                    <a:pt x="611119" y="152780"/>
                  </a:lnTo>
                  <a:lnTo>
                    <a:pt x="594144" y="135804"/>
                  </a:lnTo>
                  <a:lnTo>
                    <a:pt x="577168" y="50927"/>
                  </a:lnTo>
                  <a:lnTo>
                    <a:pt x="551705" y="67902"/>
                  </a:lnTo>
                  <a:lnTo>
                    <a:pt x="551705" y="84878"/>
                  </a:lnTo>
                  <a:lnTo>
                    <a:pt x="534729" y="84878"/>
                  </a:lnTo>
                  <a:lnTo>
                    <a:pt x="526242" y="50927"/>
                  </a:lnTo>
                  <a:lnTo>
                    <a:pt x="492290" y="33951"/>
                  </a:lnTo>
                  <a:lnTo>
                    <a:pt x="475315" y="0"/>
                  </a:lnTo>
                  <a:lnTo>
                    <a:pt x="458339" y="16976"/>
                  </a:lnTo>
                  <a:lnTo>
                    <a:pt x="449852" y="67902"/>
                  </a:lnTo>
                  <a:lnTo>
                    <a:pt x="415901" y="67902"/>
                  </a:lnTo>
                  <a:lnTo>
                    <a:pt x="398925" y="101853"/>
                  </a:lnTo>
                  <a:lnTo>
                    <a:pt x="339511" y="93365"/>
                  </a:lnTo>
                  <a:lnTo>
                    <a:pt x="339511" y="110341"/>
                  </a:lnTo>
                  <a:lnTo>
                    <a:pt x="288584" y="110341"/>
                  </a:lnTo>
                  <a:lnTo>
                    <a:pt x="271609" y="144292"/>
                  </a:lnTo>
                  <a:lnTo>
                    <a:pt x="246145" y="135804"/>
                  </a:lnTo>
                  <a:lnTo>
                    <a:pt x="203706" y="169755"/>
                  </a:lnTo>
                  <a:lnTo>
                    <a:pt x="195219" y="161268"/>
                  </a:lnTo>
                  <a:lnTo>
                    <a:pt x="161268" y="178243"/>
                  </a:lnTo>
                  <a:lnTo>
                    <a:pt x="118829" y="220682"/>
                  </a:lnTo>
                  <a:lnTo>
                    <a:pt x="118829" y="237657"/>
                  </a:lnTo>
                  <a:lnTo>
                    <a:pt x="93365" y="203706"/>
                  </a:lnTo>
                  <a:lnTo>
                    <a:pt x="93365" y="169755"/>
                  </a:lnTo>
                  <a:lnTo>
                    <a:pt x="59414" y="152780"/>
                  </a:lnTo>
                  <a:lnTo>
                    <a:pt x="33951" y="169755"/>
                  </a:lnTo>
                  <a:lnTo>
                    <a:pt x="33951" y="246145"/>
                  </a:lnTo>
                  <a:lnTo>
                    <a:pt x="50927" y="254633"/>
                  </a:lnTo>
                  <a:lnTo>
                    <a:pt x="50927" y="271609"/>
                  </a:lnTo>
                  <a:lnTo>
                    <a:pt x="33951" y="280096"/>
                  </a:lnTo>
                  <a:lnTo>
                    <a:pt x="0" y="347998"/>
                  </a:lnTo>
                  <a:lnTo>
                    <a:pt x="16976" y="373462"/>
                  </a:lnTo>
                  <a:lnTo>
                    <a:pt x="25463" y="364974"/>
                  </a:lnTo>
                  <a:lnTo>
                    <a:pt x="33951" y="390437"/>
                  </a:lnTo>
                  <a:lnTo>
                    <a:pt x="59414" y="381950"/>
                  </a:lnTo>
                  <a:lnTo>
                    <a:pt x="67902" y="415901"/>
                  </a:lnTo>
                  <a:lnTo>
                    <a:pt x="101853" y="458339"/>
                  </a:lnTo>
                  <a:lnTo>
                    <a:pt x="152780" y="424388"/>
                  </a:lnTo>
                  <a:lnTo>
                    <a:pt x="186731" y="364974"/>
                  </a:lnTo>
                  <a:lnTo>
                    <a:pt x="203706" y="364974"/>
                  </a:lnTo>
                  <a:lnTo>
                    <a:pt x="195219" y="356486"/>
                  </a:lnTo>
                  <a:lnTo>
                    <a:pt x="220682" y="347998"/>
                  </a:lnTo>
                  <a:lnTo>
                    <a:pt x="280096" y="339511"/>
                  </a:lnTo>
                  <a:lnTo>
                    <a:pt x="297072" y="373462"/>
                  </a:lnTo>
                  <a:lnTo>
                    <a:pt x="314047" y="373462"/>
                  </a:lnTo>
                  <a:lnTo>
                    <a:pt x="322535" y="390437"/>
                  </a:lnTo>
                  <a:lnTo>
                    <a:pt x="305560" y="407413"/>
                  </a:lnTo>
                  <a:lnTo>
                    <a:pt x="314047" y="415901"/>
                  </a:lnTo>
                  <a:lnTo>
                    <a:pt x="288584" y="424388"/>
                  </a:lnTo>
                  <a:lnTo>
                    <a:pt x="288584" y="449852"/>
                  </a:lnTo>
                  <a:lnTo>
                    <a:pt x="220682" y="517754"/>
                  </a:lnTo>
                  <a:lnTo>
                    <a:pt x="246145" y="543217"/>
                  </a:lnTo>
                  <a:lnTo>
                    <a:pt x="271609" y="534729"/>
                  </a:lnTo>
                  <a:lnTo>
                    <a:pt x="254633" y="551705"/>
                  </a:lnTo>
                  <a:lnTo>
                    <a:pt x="263121" y="560193"/>
                  </a:lnTo>
                  <a:lnTo>
                    <a:pt x="212194" y="594144"/>
                  </a:lnTo>
                  <a:lnTo>
                    <a:pt x="212194" y="611119"/>
                  </a:lnTo>
                  <a:lnTo>
                    <a:pt x="254633" y="602631"/>
                  </a:lnTo>
                  <a:lnTo>
                    <a:pt x="263121" y="577168"/>
                  </a:lnTo>
                  <a:lnTo>
                    <a:pt x="288584" y="585656"/>
                  </a:lnTo>
                  <a:lnTo>
                    <a:pt x="280096" y="577168"/>
                  </a:lnTo>
                  <a:lnTo>
                    <a:pt x="297072" y="577168"/>
                  </a:lnTo>
                  <a:lnTo>
                    <a:pt x="314047" y="560193"/>
                  </a:lnTo>
                  <a:lnTo>
                    <a:pt x="305560" y="551705"/>
                  </a:lnTo>
                  <a:lnTo>
                    <a:pt x="339511" y="526242"/>
                  </a:lnTo>
                  <a:lnTo>
                    <a:pt x="441364" y="483803"/>
                  </a:lnTo>
                  <a:close/>
                  <a:moveTo>
                    <a:pt x="356486" y="543217"/>
                  </a:moveTo>
                  <a:lnTo>
                    <a:pt x="356486" y="543217"/>
                  </a:lnTo>
                  <a:close/>
                  <a:moveTo>
                    <a:pt x="331023" y="560193"/>
                  </a:moveTo>
                  <a:lnTo>
                    <a:pt x="339511" y="551705"/>
                  </a:lnTo>
                  <a:lnTo>
                    <a:pt x="331023" y="560193"/>
                  </a:lnTo>
                  <a:close/>
                  <a:moveTo>
                    <a:pt x="364974" y="551705"/>
                  </a:moveTo>
                  <a:lnTo>
                    <a:pt x="364974" y="551705"/>
                  </a:lnTo>
                  <a:close/>
                  <a:moveTo>
                    <a:pt x="364974" y="577168"/>
                  </a:moveTo>
                  <a:lnTo>
                    <a:pt x="373462" y="577168"/>
                  </a:lnTo>
                  <a:close/>
                  <a:moveTo>
                    <a:pt x="398925" y="509266"/>
                  </a:moveTo>
                  <a:lnTo>
                    <a:pt x="398925" y="517754"/>
                  </a:lnTo>
                  <a:close/>
                  <a:moveTo>
                    <a:pt x="347998" y="551705"/>
                  </a:moveTo>
                  <a:lnTo>
                    <a:pt x="347998" y="551705"/>
                  </a:lnTo>
                  <a:close/>
                  <a:moveTo>
                    <a:pt x="178243" y="398925"/>
                  </a:moveTo>
                  <a:lnTo>
                    <a:pt x="186731" y="390437"/>
                  </a:lnTo>
                  <a:lnTo>
                    <a:pt x="178243" y="398925"/>
                  </a:lnTo>
                  <a:close/>
                  <a:moveTo>
                    <a:pt x="398925" y="526242"/>
                  </a:moveTo>
                  <a:lnTo>
                    <a:pt x="398925" y="526242"/>
                  </a:lnTo>
                  <a:close/>
                  <a:moveTo>
                    <a:pt x="407413" y="577168"/>
                  </a:moveTo>
                  <a:lnTo>
                    <a:pt x="415901" y="568680"/>
                  </a:lnTo>
                  <a:lnTo>
                    <a:pt x="407413" y="577168"/>
                  </a:lnTo>
                  <a:close/>
                  <a:moveTo>
                    <a:pt x="466827" y="483803"/>
                  </a:moveTo>
                  <a:lnTo>
                    <a:pt x="466827" y="48380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AE16CF4-CDBB-46D6-A6CF-8AF7FD2D036D}"/>
                </a:ext>
              </a:extLst>
            </p:cNvPr>
            <p:cNvSpPr/>
            <p:nvPr/>
          </p:nvSpPr>
          <p:spPr>
            <a:xfrm>
              <a:off x="8638976" y="1893434"/>
              <a:ext cx="933654" cy="729947"/>
            </a:xfrm>
            <a:custGeom>
              <a:avLst/>
              <a:gdLst>
                <a:gd name="connsiteX0" fmla="*/ 772387 w 933654"/>
                <a:gd name="connsiteY0" fmla="*/ 526242 h 729947"/>
                <a:gd name="connsiteX1" fmla="*/ 789362 w 933654"/>
                <a:gd name="connsiteY1" fmla="*/ 500778 h 729947"/>
                <a:gd name="connsiteX2" fmla="*/ 789362 w 933654"/>
                <a:gd name="connsiteY2" fmla="*/ 466827 h 729947"/>
                <a:gd name="connsiteX3" fmla="*/ 806338 w 933654"/>
                <a:gd name="connsiteY3" fmla="*/ 449852 h 729947"/>
                <a:gd name="connsiteX4" fmla="*/ 823313 w 933654"/>
                <a:gd name="connsiteY4" fmla="*/ 449852 h 729947"/>
                <a:gd name="connsiteX5" fmla="*/ 814826 w 933654"/>
                <a:gd name="connsiteY5" fmla="*/ 458339 h 729947"/>
                <a:gd name="connsiteX6" fmla="*/ 831801 w 933654"/>
                <a:gd name="connsiteY6" fmla="*/ 492290 h 729947"/>
                <a:gd name="connsiteX7" fmla="*/ 848777 w 933654"/>
                <a:gd name="connsiteY7" fmla="*/ 509266 h 729947"/>
                <a:gd name="connsiteX8" fmla="*/ 857264 w 933654"/>
                <a:gd name="connsiteY8" fmla="*/ 500778 h 729947"/>
                <a:gd name="connsiteX9" fmla="*/ 865752 w 933654"/>
                <a:gd name="connsiteY9" fmla="*/ 526242 h 729947"/>
                <a:gd name="connsiteX10" fmla="*/ 865752 w 933654"/>
                <a:gd name="connsiteY10" fmla="*/ 492290 h 729947"/>
                <a:gd name="connsiteX11" fmla="*/ 848777 w 933654"/>
                <a:gd name="connsiteY11" fmla="*/ 492290 h 729947"/>
                <a:gd name="connsiteX12" fmla="*/ 857264 w 933654"/>
                <a:gd name="connsiteY12" fmla="*/ 475315 h 729947"/>
                <a:gd name="connsiteX13" fmla="*/ 916679 w 933654"/>
                <a:gd name="connsiteY13" fmla="*/ 458339 h 729947"/>
                <a:gd name="connsiteX14" fmla="*/ 933654 w 933654"/>
                <a:gd name="connsiteY14" fmla="*/ 390437 h 729947"/>
                <a:gd name="connsiteX15" fmla="*/ 891215 w 933654"/>
                <a:gd name="connsiteY15" fmla="*/ 390437 h 729947"/>
                <a:gd name="connsiteX16" fmla="*/ 865752 w 933654"/>
                <a:gd name="connsiteY16" fmla="*/ 364974 h 729947"/>
                <a:gd name="connsiteX17" fmla="*/ 848777 w 933654"/>
                <a:gd name="connsiteY17" fmla="*/ 364974 h 729947"/>
                <a:gd name="connsiteX18" fmla="*/ 840289 w 933654"/>
                <a:gd name="connsiteY18" fmla="*/ 322535 h 729947"/>
                <a:gd name="connsiteX19" fmla="*/ 806338 w 933654"/>
                <a:gd name="connsiteY19" fmla="*/ 339511 h 729947"/>
                <a:gd name="connsiteX20" fmla="*/ 797850 w 933654"/>
                <a:gd name="connsiteY20" fmla="*/ 314047 h 729947"/>
                <a:gd name="connsiteX21" fmla="*/ 746923 w 933654"/>
                <a:gd name="connsiteY21" fmla="*/ 347998 h 729947"/>
                <a:gd name="connsiteX22" fmla="*/ 738436 w 933654"/>
                <a:gd name="connsiteY22" fmla="*/ 339511 h 729947"/>
                <a:gd name="connsiteX23" fmla="*/ 729948 w 933654"/>
                <a:gd name="connsiteY23" fmla="*/ 364974 h 729947"/>
                <a:gd name="connsiteX24" fmla="*/ 695997 w 933654"/>
                <a:gd name="connsiteY24" fmla="*/ 381950 h 729947"/>
                <a:gd name="connsiteX25" fmla="*/ 687509 w 933654"/>
                <a:gd name="connsiteY25" fmla="*/ 339511 h 729947"/>
                <a:gd name="connsiteX26" fmla="*/ 653558 w 933654"/>
                <a:gd name="connsiteY26" fmla="*/ 288584 h 729947"/>
                <a:gd name="connsiteX27" fmla="*/ 653558 w 933654"/>
                <a:gd name="connsiteY27" fmla="*/ 254633 h 729947"/>
                <a:gd name="connsiteX28" fmla="*/ 636583 w 933654"/>
                <a:gd name="connsiteY28" fmla="*/ 254633 h 729947"/>
                <a:gd name="connsiteX29" fmla="*/ 619607 w 933654"/>
                <a:gd name="connsiteY29" fmla="*/ 280096 h 729947"/>
                <a:gd name="connsiteX30" fmla="*/ 628095 w 933654"/>
                <a:gd name="connsiteY30" fmla="*/ 288584 h 729947"/>
                <a:gd name="connsiteX31" fmla="*/ 594144 w 933654"/>
                <a:gd name="connsiteY31" fmla="*/ 305560 h 729947"/>
                <a:gd name="connsiteX32" fmla="*/ 560193 w 933654"/>
                <a:gd name="connsiteY32" fmla="*/ 254633 h 729947"/>
                <a:gd name="connsiteX33" fmla="*/ 568680 w 933654"/>
                <a:gd name="connsiteY33" fmla="*/ 246145 h 729947"/>
                <a:gd name="connsiteX34" fmla="*/ 551705 w 933654"/>
                <a:gd name="connsiteY34" fmla="*/ 229170 h 729947"/>
                <a:gd name="connsiteX35" fmla="*/ 517754 w 933654"/>
                <a:gd name="connsiteY35" fmla="*/ 229170 h 729947"/>
                <a:gd name="connsiteX36" fmla="*/ 517754 w 933654"/>
                <a:gd name="connsiteY36" fmla="*/ 161268 h 729947"/>
                <a:gd name="connsiteX37" fmla="*/ 475315 w 933654"/>
                <a:gd name="connsiteY37" fmla="*/ 144292 h 729947"/>
                <a:gd name="connsiteX38" fmla="*/ 449852 w 933654"/>
                <a:gd name="connsiteY38" fmla="*/ 161268 h 729947"/>
                <a:gd name="connsiteX39" fmla="*/ 407413 w 933654"/>
                <a:gd name="connsiteY39" fmla="*/ 152780 h 729947"/>
                <a:gd name="connsiteX40" fmla="*/ 381950 w 933654"/>
                <a:gd name="connsiteY40" fmla="*/ 110341 h 729947"/>
                <a:gd name="connsiteX41" fmla="*/ 364974 w 933654"/>
                <a:gd name="connsiteY41" fmla="*/ 127317 h 729947"/>
                <a:gd name="connsiteX42" fmla="*/ 331023 w 933654"/>
                <a:gd name="connsiteY42" fmla="*/ 127317 h 729947"/>
                <a:gd name="connsiteX43" fmla="*/ 331023 w 933654"/>
                <a:gd name="connsiteY43" fmla="*/ 110341 h 729947"/>
                <a:gd name="connsiteX44" fmla="*/ 280096 w 933654"/>
                <a:gd name="connsiteY44" fmla="*/ 127317 h 729947"/>
                <a:gd name="connsiteX45" fmla="*/ 229170 w 933654"/>
                <a:gd name="connsiteY45" fmla="*/ 76390 h 729947"/>
                <a:gd name="connsiteX46" fmla="*/ 237657 w 933654"/>
                <a:gd name="connsiteY46" fmla="*/ 67902 h 729947"/>
                <a:gd name="connsiteX47" fmla="*/ 220682 w 933654"/>
                <a:gd name="connsiteY47" fmla="*/ 50927 h 729947"/>
                <a:gd name="connsiteX48" fmla="*/ 220682 w 933654"/>
                <a:gd name="connsiteY48" fmla="*/ 0 h 729947"/>
                <a:gd name="connsiteX49" fmla="*/ 152780 w 933654"/>
                <a:gd name="connsiteY49" fmla="*/ 8488 h 729947"/>
                <a:gd name="connsiteX50" fmla="*/ 110341 w 933654"/>
                <a:gd name="connsiteY50" fmla="*/ 33951 h 729947"/>
                <a:gd name="connsiteX51" fmla="*/ 110341 w 933654"/>
                <a:gd name="connsiteY51" fmla="*/ 84878 h 729947"/>
                <a:gd name="connsiteX52" fmla="*/ 93365 w 933654"/>
                <a:gd name="connsiteY52" fmla="*/ 84878 h 729947"/>
                <a:gd name="connsiteX53" fmla="*/ 76390 w 933654"/>
                <a:gd name="connsiteY53" fmla="*/ 59414 h 729947"/>
                <a:gd name="connsiteX54" fmla="*/ 50927 w 933654"/>
                <a:gd name="connsiteY54" fmla="*/ 67902 h 729947"/>
                <a:gd name="connsiteX55" fmla="*/ 25463 w 933654"/>
                <a:gd name="connsiteY55" fmla="*/ 42439 h 729947"/>
                <a:gd name="connsiteX56" fmla="*/ 8488 w 933654"/>
                <a:gd name="connsiteY56" fmla="*/ 42439 h 729947"/>
                <a:gd name="connsiteX57" fmla="*/ 16976 w 933654"/>
                <a:gd name="connsiteY57" fmla="*/ 50927 h 729947"/>
                <a:gd name="connsiteX58" fmla="*/ 0 w 933654"/>
                <a:gd name="connsiteY58" fmla="*/ 76390 h 729947"/>
                <a:gd name="connsiteX59" fmla="*/ 33951 w 933654"/>
                <a:gd name="connsiteY59" fmla="*/ 93365 h 729947"/>
                <a:gd name="connsiteX60" fmla="*/ 59414 w 933654"/>
                <a:gd name="connsiteY60" fmla="*/ 152780 h 729947"/>
                <a:gd name="connsiteX61" fmla="*/ 42439 w 933654"/>
                <a:gd name="connsiteY61" fmla="*/ 169755 h 729947"/>
                <a:gd name="connsiteX62" fmla="*/ 42439 w 933654"/>
                <a:gd name="connsiteY62" fmla="*/ 237657 h 729947"/>
                <a:gd name="connsiteX63" fmla="*/ 59414 w 933654"/>
                <a:gd name="connsiteY63" fmla="*/ 246145 h 729947"/>
                <a:gd name="connsiteX64" fmla="*/ 59414 w 933654"/>
                <a:gd name="connsiteY64" fmla="*/ 280096 h 729947"/>
                <a:gd name="connsiteX65" fmla="*/ 84878 w 933654"/>
                <a:gd name="connsiteY65" fmla="*/ 288584 h 729947"/>
                <a:gd name="connsiteX66" fmla="*/ 144292 w 933654"/>
                <a:gd name="connsiteY66" fmla="*/ 246145 h 729947"/>
                <a:gd name="connsiteX67" fmla="*/ 186731 w 933654"/>
                <a:gd name="connsiteY67" fmla="*/ 364974 h 729947"/>
                <a:gd name="connsiteX68" fmla="*/ 161268 w 933654"/>
                <a:gd name="connsiteY68" fmla="*/ 373462 h 729947"/>
                <a:gd name="connsiteX69" fmla="*/ 169755 w 933654"/>
                <a:gd name="connsiteY69" fmla="*/ 390437 h 729947"/>
                <a:gd name="connsiteX70" fmla="*/ 195219 w 933654"/>
                <a:gd name="connsiteY70" fmla="*/ 398925 h 729947"/>
                <a:gd name="connsiteX71" fmla="*/ 212194 w 933654"/>
                <a:gd name="connsiteY71" fmla="*/ 381950 h 729947"/>
                <a:gd name="connsiteX72" fmla="*/ 212194 w 933654"/>
                <a:gd name="connsiteY72" fmla="*/ 398925 h 729947"/>
                <a:gd name="connsiteX73" fmla="*/ 271609 w 933654"/>
                <a:gd name="connsiteY73" fmla="*/ 441364 h 729947"/>
                <a:gd name="connsiteX74" fmla="*/ 263121 w 933654"/>
                <a:gd name="connsiteY74" fmla="*/ 466827 h 729947"/>
                <a:gd name="connsiteX75" fmla="*/ 288584 w 933654"/>
                <a:gd name="connsiteY75" fmla="*/ 466827 h 729947"/>
                <a:gd name="connsiteX76" fmla="*/ 288584 w 933654"/>
                <a:gd name="connsiteY76" fmla="*/ 449852 h 729947"/>
                <a:gd name="connsiteX77" fmla="*/ 305560 w 933654"/>
                <a:gd name="connsiteY77" fmla="*/ 432876 h 729947"/>
                <a:gd name="connsiteX78" fmla="*/ 314047 w 933654"/>
                <a:gd name="connsiteY78" fmla="*/ 441364 h 729947"/>
                <a:gd name="connsiteX79" fmla="*/ 305560 w 933654"/>
                <a:gd name="connsiteY79" fmla="*/ 449852 h 729947"/>
                <a:gd name="connsiteX80" fmla="*/ 322535 w 933654"/>
                <a:gd name="connsiteY80" fmla="*/ 500778 h 729947"/>
                <a:gd name="connsiteX81" fmla="*/ 356486 w 933654"/>
                <a:gd name="connsiteY81" fmla="*/ 551705 h 729947"/>
                <a:gd name="connsiteX82" fmla="*/ 347998 w 933654"/>
                <a:gd name="connsiteY82" fmla="*/ 560193 h 729947"/>
                <a:gd name="connsiteX83" fmla="*/ 364974 w 933654"/>
                <a:gd name="connsiteY83" fmla="*/ 560193 h 729947"/>
                <a:gd name="connsiteX84" fmla="*/ 356486 w 933654"/>
                <a:gd name="connsiteY84" fmla="*/ 619607 h 729947"/>
                <a:gd name="connsiteX85" fmla="*/ 398925 w 933654"/>
                <a:gd name="connsiteY85" fmla="*/ 679021 h 729947"/>
                <a:gd name="connsiteX86" fmla="*/ 381950 w 933654"/>
                <a:gd name="connsiteY86" fmla="*/ 721460 h 729947"/>
                <a:gd name="connsiteX87" fmla="*/ 390437 w 933654"/>
                <a:gd name="connsiteY87" fmla="*/ 729948 h 729947"/>
                <a:gd name="connsiteX88" fmla="*/ 407413 w 933654"/>
                <a:gd name="connsiteY88" fmla="*/ 729948 h 729947"/>
                <a:gd name="connsiteX89" fmla="*/ 458339 w 933654"/>
                <a:gd name="connsiteY89" fmla="*/ 679021 h 729947"/>
                <a:gd name="connsiteX90" fmla="*/ 475315 w 933654"/>
                <a:gd name="connsiteY90" fmla="*/ 636583 h 729947"/>
                <a:gd name="connsiteX91" fmla="*/ 509266 w 933654"/>
                <a:gd name="connsiteY91" fmla="*/ 602631 h 729947"/>
                <a:gd name="connsiteX92" fmla="*/ 534729 w 933654"/>
                <a:gd name="connsiteY92" fmla="*/ 636583 h 729947"/>
                <a:gd name="connsiteX93" fmla="*/ 526242 w 933654"/>
                <a:gd name="connsiteY93" fmla="*/ 645070 h 729947"/>
                <a:gd name="connsiteX94" fmla="*/ 534729 w 933654"/>
                <a:gd name="connsiteY94" fmla="*/ 636583 h 729947"/>
                <a:gd name="connsiteX95" fmla="*/ 551705 w 933654"/>
                <a:gd name="connsiteY95" fmla="*/ 653558 h 729947"/>
                <a:gd name="connsiteX96" fmla="*/ 560193 w 933654"/>
                <a:gd name="connsiteY96" fmla="*/ 645070 h 729947"/>
                <a:gd name="connsiteX97" fmla="*/ 619607 w 933654"/>
                <a:gd name="connsiteY97" fmla="*/ 662046 h 729947"/>
                <a:gd name="connsiteX98" fmla="*/ 645070 w 933654"/>
                <a:gd name="connsiteY98" fmla="*/ 645070 h 729947"/>
                <a:gd name="connsiteX99" fmla="*/ 619607 w 933654"/>
                <a:gd name="connsiteY99" fmla="*/ 585656 h 729947"/>
                <a:gd name="connsiteX100" fmla="*/ 704485 w 933654"/>
                <a:gd name="connsiteY100" fmla="*/ 577168 h 729947"/>
                <a:gd name="connsiteX101" fmla="*/ 746923 w 933654"/>
                <a:gd name="connsiteY101" fmla="*/ 526242 h 729947"/>
                <a:gd name="connsiteX102" fmla="*/ 763899 w 933654"/>
                <a:gd name="connsiteY102" fmla="*/ 526242 h 72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33654" h="729947">
                  <a:moveTo>
                    <a:pt x="772387" y="526242"/>
                  </a:moveTo>
                  <a:lnTo>
                    <a:pt x="789362" y="500778"/>
                  </a:lnTo>
                  <a:lnTo>
                    <a:pt x="789362" y="466827"/>
                  </a:lnTo>
                  <a:lnTo>
                    <a:pt x="806338" y="449852"/>
                  </a:lnTo>
                  <a:lnTo>
                    <a:pt x="823313" y="449852"/>
                  </a:lnTo>
                  <a:lnTo>
                    <a:pt x="814826" y="458339"/>
                  </a:lnTo>
                  <a:lnTo>
                    <a:pt x="831801" y="492290"/>
                  </a:lnTo>
                  <a:lnTo>
                    <a:pt x="848777" y="509266"/>
                  </a:lnTo>
                  <a:lnTo>
                    <a:pt x="857264" y="500778"/>
                  </a:lnTo>
                  <a:lnTo>
                    <a:pt x="865752" y="526242"/>
                  </a:lnTo>
                  <a:lnTo>
                    <a:pt x="865752" y="492290"/>
                  </a:lnTo>
                  <a:lnTo>
                    <a:pt x="848777" y="492290"/>
                  </a:lnTo>
                  <a:lnTo>
                    <a:pt x="857264" y="475315"/>
                  </a:lnTo>
                  <a:lnTo>
                    <a:pt x="916679" y="458339"/>
                  </a:lnTo>
                  <a:lnTo>
                    <a:pt x="933654" y="390437"/>
                  </a:lnTo>
                  <a:lnTo>
                    <a:pt x="891215" y="390437"/>
                  </a:lnTo>
                  <a:lnTo>
                    <a:pt x="865752" y="364974"/>
                  </a:lnTo>
                  <a:lnTo>
                    <a:pt x="848777" y="364974"/>
                  </a:lnTo>
                  <a:lnTo>
                    <a:pt x="840289" y="322535"/>
                  </a:lnTo>
                  <a:lnTo>
                    <a:pt x="806338" y="339511"/>
                  </a:lnTo>
                  <a:lnTo>
                    <a:pt x="797850" y="314047"/>
                  </a:lnTo>
                  <a:lnTo>
                    <a:pt x="746923" y="347998"/>
                  </a:lnTo>
                  <a:lnTo>
                    <a:pt x="738436" y="339511"/>
                  </a:lnTo>
                  <a:lnTo>
                    <a:pt x="729948" y="364974"/>
                  </a:lnTo>
                  <a:lnTo>
                    <a:pt x="695997" y="381950"/>
                  </a:lnTo>
                  <a:lnTo>
                    <a:pt x="687509" y="339511"/>
                  </a:lnTo>
                  <a:lnTo>
                    <a:pt x="653558" y="288584"/>
                  </a:lnTo>
                  <a:lnTo>
                    <a:pt x="653558" y="254633"/>
                  </a:lnTo>
                  <a:lnTo>
                    <a:pt x="636583" y="254633"/>
                  </a:lnTo>
                  <a:lnTo>
                    <a:pt x="619607" y="280096"/>
                  </a:lnTo>
                  <a:lnTo>
                    <a:pt x="628095" y="288584"/>
                  </a:lnTo>
                  <a:lnTo>
                    <a:pt x="594144" y="305560"/>
                  </a:lnTo>
                  <a:lnTo>
                    <a:pt x="560193" y="254633"/>
                  </a:lnTo>
                  <a:lnTo>
                    <a:pt x="568680" y="246145"/>
                  </a:lnTo>
                  <a:lnTo>
                    <a:pt x="551705" y="229170"/>
                  </a:lnTo>
                  <a:lnTo>
                    <a:pt x="517754" y="229170"/>
                  </a:lnTo>
                  <a:lnTo>
                    <a:pt x="517754" y="161268"/>
                  </a:lnTo>
                  <a:lnTo>
                    <a:pt x="475315" y="144292"/>
                  </a:lnTo>
                  <a:lnTo>
                    <a:pt x="449852" y="161268"/>
                  </a:lnTo>
                  <a:lnTo>
                    <a:pt x="407413" y="152780"/>
                  </a:lnTo>
                  <a:lnTo>
                    <a:pt x="381950" y="110341"/>
                  </a:lnTo>
                  <a:lnTo>
                    <a:pt x="364974" y="127317"/>
                  </a:lnTo>
                  <a:lnTo>
                    <a:pt x="331023" y="127317"/>
                  </a:lnTo>
                  <a:lnTo>
                    <a:pt x="331023" y="110341"/>
                  </a:lnTo>
                  <a:lnTo>
                    <a:pt x="280096" y="127317"/>
                  </a:lnTo>
                  <a:lnTo>
                    <a:pt x="229170" y="76390"/>
                  </a:lnTo>
                  <a:lnTo>
                    <a:pt x="237657" y="67902"/>
                  </a:lnTo>
                  <a:lnTo>
                    <a:pt x="220682" y="50927"/>
                  </a:lnTo>
                  <a:lnTo>
                    <a:pt x="220682" y="0"/>
                  </a:lnTo>
                  <a:lnTo>
                    <a:pt x="152780" y="8488"/>
                  </a:lnTo>
                  <a:lnTo>
                    <a:pt x="110341" y="33951"/>
                  </a:lnTo>
                  <a:lnTo>
                    <a:pt x="110341" y="84878"/>
                  </a:lnTo>
                  <a:lnTo>
                    <a:pt x="93365" y="84878"/>
                  </a:lnTo>
                  <a:lnTo>
                    <a:pt x="76390" y="59414"/>
                  </a:lnTo>
                  <a:lnTo>
                    <a:pt x="50927" y="67902"/>
                  </a:lnTo>
                  <a:lnTo>
                    <a:pt x="25463" y="42439"/>
                  </a:lnTo>
                  <a:lnTo>
                    <a:pt x="8488" y="42439"/>
                  </a:lnTo>
                  <a:lnTo>
                    <a:pt x="16976" y="50927"/>
                  </a:lnTo>
                  <a:lnTo>
                    <a:pt x="0" y="76390"/>
                  </a:lnTo>
                  <a:lnTo>
                    <a:pt x="33951" y="93365"/>
                  </a:lnTo>
                  <a:lnTo>
                    <a:pt x="59414" y="152780"/>
                  </a:lnTo>
                  <a:lnTo>
                    <a:pt x="42439" y="169755"/>
                  </a:lnTo>
                  <a:lnTo>
                    <a:pt x="42439" y="237657"/>
                  </a:lnTo>
                  <a:lnTo>
                    <a:pt x="59414" y="246145"/>
                  </a:lnTo>
                  <a:lnTo>
                    <a:pt x="59414" y="280096"/>
                  </a:lnTo>
                  <a:lnTo>
                    <a:pt x="84878" y="288584"/>
                  </a:lnTo>
                  <a:lnTo>
                    <a:pt x="144292" y="246145"/>
                  </a:lnTo>
                  <a:lnTo>
                    <a:pt x="186731" y="364974"/>
                  </a:lnTo>
                  <a:lnTo>
                    <a:pt x="161268" y="373462"/>
                  </a:lnTo>
                  <a:lnTo>
                    <a:pt x="169755" y="390437"/>
                  </a:lnTo>
                  <a:lnTo>
                    <a:pt x="195219" y="398925"/>
                  </a:lnTo>
                  <a:lnTo>
                    <a:pt x="212194" y="381950"/>
                  </a:lnTo>
                  <a:lnTo>
                    <a:pt x="212194" y="398925"/>
                  </a:lnTo>
                  <a:lnTo>
                    <a:pt x="271609" y="441364"/>
                  </a:lnTo>
                  <a:lnTo>
                    <a:pt x="263121" y="466827"/>
                  </a:lnTo>
                  <a:lnTo>
                    <a:pt x="288584" y="466827"/>
                  </a:lnTo>
                  <a:lnTo>
                    <a:pt x="288584" y="449852"/>
                  </a:lnTo>
                  <a:lnTo>
                    <a:pt x="305560" y="432876"/>
                  </a:lnTo>
                  <a:lnTo>
                    <a:pt x="314047" y="441364"/>
                  </a:lnTo>
                  <a:lnTo>
                    <a:pt x="305560" y="449852"/>
                  </a:lnTo>
                  <a:lnTo>
                    <a:pt x="322535" y="500778"/>
                  </a:lnTo>
                  <a:lnTo>
                    <a:pt x="356486" y="551705"/>
                  </a:lnTo>
                  <a:lnTo>
                    <a:pt x="347998" y="560193"/>
                  </a:lnTo>
                  <a:lnTo>
                    <a:pt x="364974" y="560193"/>
                  </a:lnTo>
                  <a:lnTo>
                    <a:pt x="356486" y="619607"/>
                  </a:lnTo>
                  <a:lnTo>
                    <a:pt x="398925" y="679021"/>
                  </a:lnTo>
                  <a:lnTo>
                    <a:pt x="381950" y="721460"/>
                  </a:lnTo>
                  <a:lnTo>
                    <a:pt x="390437" y="729948"/>
                  </a:lnTo>
                  <a:lnTo>
                    <a:pt x="407413" y="729948"/>
                  </a:lnTo>
                  <a:lnTo>
                    <a:pt x="458339" y="679021"/>
                  </a:lnTo>
                  <a:lnTo>
                    <a:pt x="475315" y="636583"/>
                  </a:lnTo>
                  <a:lnTo>
                    <a:pt x="509266" y="602631"/>
                  </a:lnTo>
                  <a:lnTo>
                    <a:pt x="534729" y="636583"/>
                  </a:lnTo>
                  <a:lnTo>
                    <a:pt x="526242" y="645070"/>
                  </a:lnTo>
                  <a:lnTo>
                    <a:pt x="534729" y="636583"/>
                  </a:lnTo>
                  <a:lnTo>
                    <a:pt x="551705" y="653558"/>
                  </a:lnTo>
                  <a:lnTo>
                    <a:pt x="560193" y="645070"/>
                  </a:lnTo>
                  <a:lnTo>
                    <a:pt x="619607" y="662046"/>
                  </a:lnTo>
                  <a:lnTo>
                    <a:pt x="645070" y="645070"/>
                  </a:lnTo>
                  <a:lnTo>
                    <a:pt x="619607" y="585656"/>
                  </a:lnTo>
                  <a:lnTo>
                    <a:pt x="704485" y="577168"/>
                  </a:lnTo>
                  <a:lnTo>
                    <a:pt x="746923" y="526242"/>
                  </a:lnTo>
                  <a:lnTo>
                    <a:pt x="763899" y="52624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46FD736-3FF7-434A-8C5C-628E9B102237}"/>
                </a:ext>
              </a:extLst>
            </p:cNvPr>
            <p:cNvSpPr/>
            <p:nvPr/>
          </p:nvSpPr>
          <p:spPr>
            <a:xfrm>
              <a:off x="8596537" y="807000"/>
              <a:ext cx="1341067" cy="1476871"/>
            </a:xfrm>
            <a:custGeom>
              <a:avLst/>
              <a:gdLst>
                <a:gd name="connsiteX0" fmla="*/ 229170 w 1341067"/>
                <a:gd name="connsiteY0" fmla="*/ 1103410 h 1476871"/>
                <a:gd name="connsiteX1" fmla="*/ 254633 w 1341067"/>
                <a:gd name="connsiteY1" fmla="*/ 1086434 h 1476871"/>
                <a:gd name="connsiteX2" fmla="*/ 271609 w 1341067"/>
                <a:gd name="connsiteY2" fmla="*/ 1103410 h 1476871"/>
                <a:gd name="connsiteX3" fmla="*/ 271609 w 1341067"/>
                <a:gd name="connsiteY3" fmla="*/ 1154336 h 1476871"/>
                <a:gd name="connsiteX4" fmla="*/ 322535 w 1341067"/>
                <a:gd name="connsiteY4" fmla="*/ 1213751 h 1476871"/>
                <a:gd name="connsiteX5" fmla="*/ 356486 w 1341067"/>
                <a:gd name="connsiteY5" fmla="*/ 1196775 h 1476871"/>
                <a:gd name="connsiteX6" fmla="*/ 373462 w 1341067"/>
                <a:gd name="connsiteY6" fmla="*/ 1196775 h 1476871"/>
                <a:gd name="connsiteX7" fmla="*/ 373462 w 1341067"/>
                <a:gd name="connsiteY7" fmla="*/ 1213751 h 1476871"/>
                <a:gd name="connsiteX8" fmla="*/ 407413 w 1341067"/>
                <a:gd name="connsiteY8" fmla="*/ 1213751 h 1476871"/>
                <a:gd name="connsiteX9" fmla="*/ 424388 w 1341067"/>
                <a:gd name="connsiteY9" fmla="*/ 1196775 h 1476871"/>
                <a:gd name="connsiteX10" fmla="*/ 449852 w 1341067"/>
                <a:gd name="connsiteY10" fmla="*/ 1239214 h 1476871"/>
                <a:gd name="connsiteX11" fmla="*/ 492290 w 1341067"/>
                <a:gd name="connsiteY11" fmla="*/ 1247702 h 1476871"/>
                <a:gd name="connsiteX12" fmla="*/ 517754 w 1341067"/>
                <a:gd name="connsiteY12" fmla="*/ 1230726 h 1476871"/>
                <a:gd name="connsiteX13" fmla="*/ 560193 w 1341067"/>
                <a:gd name="connsiteY13" fmla="*/ 1247702 h 1476871"/>
                <a:gd name="connsiteX14" fmla="*/ 560193 w 1341067"/>
                <a:gd name="connsiteY14" fmla="*/ 1315604 h 1476871"/>
                <a:gd name="connsiteX15" fmla="*/ 611119 w 1341067"/>
                <a:gd name="connsiteY15" fmla="*/ 1324092 h 1476871"/>
                <a:gd name="connsiteX16" fmla="*/ 602631 w 1341067"/>
                <a:gd name="connsiteY16" fmla="*/ 1332579 h 1476871"/>
                <a:gd name="connsiteX17" fmla="*/ 636583 w 1341067"/>
                <a:gd name="connsiteY17" fmla="*/ 1391994 h 1476871"/>
                <a:gd name="connsiteX18" fmla="*/ 653558 w 1341067"/>
                <a:gd name="connsiteY18" fmla="*/ 1391994 h 1476871"/>
                <a:gd name="connsiteX19" fmla="*/ 695997 w 1341067"/>
                <a:gd name="connsiteY19" fmla="*/ 1332579 h 1476871"/>
                <a:gd name="connsiteX20" fmla="*/ 695997 w 1341067"/>
                <a:gd name="connsiteY20" fmla="*/ 1375018 h 1476871"/>
                <a:gd name="connsiteX21" fmla="*/ 729948 w 1341067"/>
                <a:gd name="connsiteY21" fmla="*/ 1417457 h 1476871"/>
                <a:gd name="connsiteX22" fmla="*/ 738436 w 1341067"/>
                <a:gd name="connsiteY22" fmla="*/ 1468384 h 1476871"/>
                <a:gd name="connsiteX23" fmla="*/ 755411 w 1341067"/>
                <a:gd name="connsiteY23" fmla="*/ 1468384 h 1476871"/>
                <a:gd name="connsiteX24" fmla="*/ 780875 w 1341067"/>
                <a:gd name="connsiteY24" fmla="*/ 1425945 h 1476871"/>
                <a:gd name="connsiteX25" fmla="*/ 789362 w 1341067"/>
                <a:gd name="connsiteY25" fmla="*/ 1434433 h 1476871"/>
                <a:gd name="connsiteX26" fmla="*/ 840289 w 1341067"/>
                <a:gd name="connsiteY26" fmla="*/ 1400482 h 1476871"/>
                <a:gd name="connsiteX27" fmla="*/ 848777 w 1341067"/>
                <a:gd name="connsiteY27" fmla="*/ 1425945 h 1476871"/>
                <a:gd name="connsiteX28" fmla="*/ 882728 w 1341067"/>
                <a:gd name="connsiteY28" fmla="*/ 1400482 h 1476871"/>
                <a:gd name="connsiteX29" fmla="*/ 882728 w 1341067"/>
                <a:gd name="connsiteY29" fmla="*/ 1434433 h 1476871"/>
                <a:gd name="connsiteX30" fmla="*/ 908191 w 1341067"/>
                <a:gd name="connsiteY30" fmla="*/ 1459896 h 1476871"/>
                <a:gd name="connsiteX31" fmla="*/ 933654 w 1341067"/>
                <a:gd name="connsiteY31" fmla="*/ 1476872 h 1476871"/>
                <a:gd name="connsiteX32" fmla="*/ 976093 w 1341067"/>
                <a:gd name="connsiteY32" fmla="*/ 1476872 h 1476871"/>
                <a:gd name="connsiteX33" fmla="*/ 976093 w 1341067"/>
                <a:gd name="connsiteY33" fmla="*/ 1400482 h 1476871"/>
                <a:gd name="connsiteX34" fmla="*/ 959118 w 1341067"/>
                <a:gd name="connsiteY34" fmla="*/ 1307116 h 1476871"/>
                <a:gd name="connsiteX35" fmla="*/ 942142 w 1341067"/>
                <a:gd name="connsiteY35" fmla="*/ 1290141 h 1476871"/>
                <a:gd name="connsiteX36" fmla="*/ 959118 w 1341067"/>
                <a:gd name="connsiteY36" fmla="*/ 1273165 h 1476871"/>
                <a:gd name="connsiteX37" fmla="*/ 993069 w 1341067"/>
                <a:gd name="connsiteY37" fmla="*/ 1273165 h 1476871"/>
                <a:gd name="connsiteX38" fmla="*/ 1010044 w 1341067"/>
                <a:gd name="connsiteY38" fmla="*/ 1239214 h 1476871"/>
                <a:gd name="connsiteX39" fmla="*/ 1027020 w 1341067"/>
                <a:gd name="connsiteY39" fmla="*/ 1239214 h 1476871"/>
                <a:gd name="connsiteX40" fmla="*/ 1027020 w 1341067"/>
                <a:gd name="connsiteY40" fmla="*/ 1222238 h 1476871"/>
                <a:gd name="connsiteX41" fmla="*/ 1145849 w 1341067"/>
                <a:gd name="connsiteY41" fmla="*/ 1264677 h 1476871"/>
                <a:gd name="connsiteX42" fmla="*/ 1154336 w 1341067"/>
                <a:gd name="connsiteY42" fmla="*/ 1205263 h 1476871"/>
                <a:gd name="connsiteX43" fmla="*/ 1188287 w 1341067"/>
                <a:gd name="connsiteY43" fmla="*/ 1171312 h 1476871"/>
                <a:gd name="connsiteX44" fmla="*/ 1213751 w 1341067"/>
                <a:gd name="connsiteY44" fmla="*/ 1120385 h 1476871"/>
                <a:gd name="connsiteX45" fmla="*/ 1205263 w 1341067"/>
                <a:gd name="connsiteY45" fmla="*/ 1111898 h 1476871"/>
                <a:gd name="connsiteX46" fmla="*/ 1230726 w 1341067"/>
                <a:gd name="connsiteY46" fmla="*/ 1086434 h 1476871"/>
                <a:gd name="connsiteX47" fmla="*/ 1222238 w 1341067"/>
                <a:gd name="connsiteY47" fmla="*/ 1060971 h 1476871"/>
                <a:gd name="connsiteX48" fmla="*/ 1239214 w 1341067"/>
                <a:gd name="connsiteY48" fmla="*/ 1035508 h 1476871"/>
                <a:gd name="connsiteX49" fmla="*/ 1256189 w 1341067"/>
                <a:gd name="connsiteY49" fmla="*/ 967605 h 1476871"/>
                <a:gd name="connsiteX50" fmla="*/ 1247702 w 1341067"/>
                <a:gd name="connsiteY50" fmla="*/ 959118 h 1476871"/>
                <a:gd name="connsiteX51" fmla="*/ 1307116 w 1341067"/>
                <a:gd name="connsiteY51" fmla="*/ 891216 h 1476871"/>
                <a:gd name="connsiteX52" fmla="*/ 1290141 w 1341067"/>
                <a:gd name="connsiteY52" fmla="*/ 848777 h 1476871"/>
                <a:gd name="connsiteX53" fmla="*/ 1298628 w 1341067"/>
                <a:gd name="connsiteY53" fmla="*/ 806338 h 1476871"/>
                <a:gd name="connsiteX54" fmla="*/ 1341067 w 1341067"/>
                <a:gd name="connsiteY54" fmla="*/ 789362 h 1476871"/>
                <a:gd name="connsiteX55" fmla="*/ 1256189 w 1341067"/>
                <a:gd name="connsiteY55" fmla="*/ 789362 h 1476871"/>
                <a:gd name="connsiteX56" fmla="*/ 1188287 w 1341067"/>
                <a:gd name="connsiteY56" fmla="*/ 831801 h 1476871"/>
                <a:gd name="connsiteX57" fmla="*/ 1154336 w 1341067"/>
                <a:gd name="connsiteY57" fmla="*/ 831801 h 1476871"/>
                <a:gd name="connsiteX58" fmla="*/ 1120385 w 1341067"/>
                <a:gd name="connsiteY58" fmla="*/ 857264 h 1476871"/>
                <a:gd name="connsiteX59" fmla="*/ 1111897 w 1341067"/>
                <a:gd name="connsiteY59" fmla="*/ 848777 h 1476871"/>
                <a:gd name="connsiteX60" fmla="*/ 1094922 w 1341067"/>
                <a:gd name="connsiteY60" fmla="*/ 891216 h 1476871"/>
                <a:gd name="connsiteX61" fmla="*/ 942142 w 1341067"/>
                <a:gd name="connsiteY61" fmla="*/ 891216 h 1476871"/>
                <a:gd name="connsiteX62" fmla="*/ 916679 w 1341067"/>
                <a:gd name="connsiteY62" fmla="*/ 840289 h 1476871"/>
                <a:gd name="connsiteX63" fmla="*/ 925167 w 1341067"/>
                <a:gd name="connsiteY63" fmla="*/ 772387 h 1476871"/>
                <a:gd name="connsiteX64" fmla="*/ 908191 w 1341067"/>
                <a:gd name="connsiteY64" fmla="*/ 780875 h 1476871"/>
                <a:gd name="connsiteX65" fmla="*/ 899703 w 1341067"/>
                <a:gd name="connsiteY65" fmla="*/ 755411 h 1476871"/>
                <a:gd name="connsiteX66" fmla="*/ 916679 w 1341067"/>
                <a:gd name="connsiteY66" fmla="*/ 721460 h 1476871"/>
                <a:gd name="connsiteX67" fmla="*/ 874240 w 1341067"/>
                <a:gd name="connsiteY67" fmla="*/ 721460 h 1476871"/>
                <a:gd name="connsiteX68" fmla="*/ 823313 w 1341067"/>
                <a:gd name="connsiteY68" fmla="*/ 670534 h 1476871"/>
                <a:gd name="connsiteX69" fmla="*/ 823313 w 1341067"/>
                <a:gd name="connsiteY69" fmla="*/ 653558 h 1476871"/>
                <a:gd name="connsiteX70" fmla="*/ 806338 w 1341067"/>
                <a:gd name="connsiteY70" fmla="*/ 653558 h 1476871"/>
                <a:gd name="connsiteX71" fmla="*/ 806338 w 1341067"/>
                <a:gd name="connsiteY71" fmla="*/ 636583 h 1476871"/>
                <a:gd name="connsiteX72" fmla="*/ 763899 w 1341067"/>
                <a:gd name="connsiteY72" fmla="*/ 645070 h 1476871"/>
                <a:gd name="connsiteX73" fmla="*/ 712972 w 1341067"/>
                <a:gd name="connsiteY73" fmla="*/ 611119 h 1476871"/>
                <a:gd name="connsiteX74" fmla="*/ 645070 w 1341067"/>
                <a:gd name="connsiteY74" fmla="*/ 619607 h 1476871"/>
                <a:gd name="connsiteX75" fmla="*/ 611119 w 1341067"/>
                <a:gd name="connsiteY75" fmla="*/ 577168 h 1476871"/>
                <a:gd name="connsiteX76" fmla="*/ 619607 w 1341067"/>
                <a:gd name="connsiteY76" fmla="*/ 517754 h 1476871"/>
                <a:gd name="connsiteX77" fmla="*/ 594144 w 1341067"/>
                <a:gd name="connsiteY77" fmla="*/ 500778 h 1476871"/>
                <a:gd name="connsiteX78" fmla="*/ 585656 w 1341067"/>
                <a:gd name="connsiteY78" fmla="*/ 432876 h 1476871"/>
                <a:gd name="connsiteX79" fmla="*/ 551705 w 1341067"/>
                <a:gd name="connsiteY79" fmla="*/ 390437 h 1476871"/>
                <a:gd name="connsiteX80" fmla="*/ 560193 w 1341067"/>
                <a:gd name="connsiteY80" fmla="*/ 356486 h 1476871"/>
                <a:gd name="connsiteX81" fmla="*/ 543217 w 1341067"/>
                <a:gd name="connsiteY81" fmla="*/ 356486 h 1476871"/>
                <a:gd name="connsiteX82" fmla="*/ 551705 w 1341067"/>
                <a:gd name="connsiteY82" fmla="*/ 347998 h 1476871"/>
                <a:gd name="connsiteX83" fmla="*/ 509266 w 1341067"/>
                <a:gd name="connsiteY83" fmla="*/ 254633 h 1476871"/>
                <a:gd name="connsiteX84" fmla="*/ 509266 w 1341067"/>
                <a:gd name="connsiteY84" fmla="*/ 203706 h 1476871"/>
                <a:gd name="connsiteX85" fmla="*/ 492290 w 1341067"/>
                <a:gd name="connsiteY85" fmla="*/ 195219 h 1476871"/>
                <a:gd name="connsiteX86" fmla="*/ 500778 w 1341067"/>
                <a:gd name="connsiteY86" fmla="*/ 186731 h 1476871"/>
                <a:gd name="connsiteX87" fmla="*/ 475315 w 1341067"/>
                <a:gd name="connsiteY87" fmla="*/ 152780 h 1476871"/>
                <a:gd name="connsiteX88" fmla="*/ 458339 w 1341067"/>
                <a:gd name="connsiteY88" fmla="*/ 152780 h 1476871"/>
                <a:gd name="connsiteX89" fmla="*/ 475315 w 1341067"/>
                <a:gd name="connsiteY89" fmla="*/ 127317 h 1476871"/>
                <a:gd name="connsiteX90" fmla="*/ 458339 w 1341067"/>
                <a:gd name="connsiteY90" fmla="*/ 127317 h 1476871"/>
                <a:gd name="connsiteX91" fmla="*/ 441364 w 1341067"/>
                <a:gd name="connsiteY91" fmla="*/ 101853 h 1476871"/>
                <a:gd name="connsiteX92" fmla="*/ 432876 w 1341067"/>
                <a:gd name="connsiteY92" fmla="*/ 110341 h 1476871"/>
                <a:gd name="connsiteX93" fmla="*/ 441364 w 1341067"/>
                <a:gd name="connsiteY93" fmla="*/ 93365 h 1476871"/>
                <a:gd name="connsiteX94" fmla="*/ 415901 w 1341067"/>
                <a:gd name="connsiteY94" fmla="*/ 67902 h 1476871"/>
                <a:gd name="connsiteX95" fmla="*/ 381950 w 1341067"/>
                <a:gd name="connsiteY95" fmla="*/ 50927 h 1476871"/>
                <a:gd name="connsiteX96" fmla="*/ 356486 w 1341067"/>
                <a:gd name="connsiteY96" fmla="*/ 67902 h 1476871"/>
                <a:gd name="connsiteX97" fmla="*/ 314047 w 1341067"/>
                <a:gd name="connsiteY97" fmla="*/ 50927 h 1476871"/>
                <a:gd name="connsiteX98" fmla="*/ 297072 w 1341067"/>
                <a:gd name="connsiteY98" fmla="*/ 25463 h 1476871"/>
                <a:gd name="connsiteX99" fmla="*/ 280096 w 1341067"/>
                <a:gd name="connsiteY99" fmla="*/ 33951 h 1476871"/>
                <a:gd name="connsiteX100" fmla="*/ 229170 w 1341067"/>
                <a:gd name="connsiteY100" fmla="*/ 0 h 1476871"/>
                <a:gd name="connsiteX101" fmla="*/ 152780 w 1341067"/>
                <a:gd name="connsiteY101" fmla="*/ 16976 h 1476871"/>
                <a:gd name="connsiteX102" fmla="*/ 93365 w 1341067"/>
                <a:gd name="connsiteY102" fmla="*/ 8488 h 1476871"/>
                <a:gd name="connsiteX103" fmla="*/ 33951 w 1341067"/>
                <a:gd name="connsiteY103" fmla="*/ 33951 h 1476871"/>
                <a:gd name="connsiteX104" fmla="*/ 59414 w 1341067"/>
                <a:gd name="connsiteY104" fmla="*/ 76390 h 1476871"/>
                <a:gd name="connsiteX105" fmla="*/ 0 w 1341067"/>
                <a:gd name="connsiteY105" fmla="*/ 152780 h 1476871"/>
                <a:gd name="connsiteX106" fmla="*/ 59414 w 1341067"/>
                <a:gd name="connsiteY106" fmla="*/ 203706 h 1476871"/>
                <a:gd name="connsiteX107" fmla="*/ 93365 w 1341067"/>
                <a:gd name="connsiteY107" fmla="*/ 169755 h 1476871"/>
                <a:gd name="connsiteX108" fmla="*/ 152780 w 1341067"/>
                <a:gd name="connsiteY108" fmla="*/ 203706 h 1476871"/>
                <a:gd name="connsiteX109" fmla="*/ 135804 w 1341067"/>
                <a:gd name="connsiteY109" fmla="*/ 237657 h 1476871"/>
                <a:gd name="connsiteX110" fmla="*/ 161268 w 1341067"/>
                <a:gd name="connsiteY110" fmla="*/ 339511 h 1476871"/>
                <a:gd name="connsiteX111" fmla="*/ 203706 w 1341067"/>
                <a:gd name="connsiteY111" fmla="*/ 364974 h 1476871"/>
                <a:gd name="connsiteX112" fmla="*/ 246145 w 1341067"/>
                <a:gd name="connsiteY112" fmla="*/ 339511 h 1476871"/>
                <a:gd name="connsiteX113" fmla="*/ 263121 w 1341067"/>
                <a:gd name="connsiteY113" fmla="*/ 356486 h 1476871"/>
                <a:gd name="connsiteX114" fmla="*/ 314047 w 1341067"/>
                <a:gd name="connsiteY114" fmla="*/ 356486 h 1476871"/>
                <a:gd name="connsiteX115" fmla="*/ 314047 w 1341067"/>
                <a:gd name="connsiteY115" fmla="*/ 339511 h 1476871"/>
                <a:gd name="connsiteX116" fmla="*/ 331023 w 1341067"/>
                <a:gd name="connsiteY116" fmla="*/ 347998 h 1476871"/>
                <a:gd name="connsiteX117" fmla="*/ 364974 w 1341067"/>
                <a:gd name="connsiteY117" fmla="*/ 331023 h 1476871"/>
                <a:gd name="connsiteX118" fmla="*/ 356486 w 1341067"/>
                <a:gd name="connsiteY118" fmla="*/ 322535 h 1476871"/>
                <a:gd name="connsiteX119" fmla="*/ 373462 w 1341067"/>
                <a:gd name="connsiteY119" fmla="*/ 322535 h 1476871"/>
                <a:gd name="connsiteX120" fmla="*/ 381950 w 1341067"/>
                <a:gd name="connsiteY120" fmla="*/ 297072 h 1476871"/>
                <a:gd name="connsiteX121" fmla="*/ 424388 w 1341067"/>
                <a:gd name="connsiteY121" fmla="*/ 331023 h 1476871"/>
                <a:gd name="connsiteX122" fmla="*/ 449852 w 1341067"/>
                <a:gd name="connsiteY122" fmla="*/ 381950 h 1476871"/>
                <a:gd name="connsiteX123" fmla="*/ 466827 w 1341067"/>
                <a:gd name="connsiteY123" fmla="*/ 381950 h 1476871"/>
                <a:gd name="connsiteX124" fmla="*/ 466827 w 1341067"/>
                <a:gd name="connsiteY124" fmla="*/ 415901 h 1476871"/>
                <a:gd name="connsiteX125" fmla="*/ 441364 w 1341067"/>
                <a:gd name="connsiteY125" fmla="*/ 441364 h 1476871"/>
                <a:gd name="connsiteX126" fmla="*/ 449852 w 1341067"/>
                <a:gd name="connsiteY126" fmla="*/ 466827 h 1476871"/>
                <a:gd name="connsiteX127" fmla="*/ 390437 w 1341067"/>
                <a:gd name="connsiteY127" fmla="*/ 543217 h 1476871"/>
                <a:gd name="connsiteX128" fmla="*/ 390437 w 1341067"/>
                <a:gd name="connsiteY128" fmla="*/ 670534 h 1476871"/>
                <a:gd name="connsiteX129" fmla="*/ 347998 w 1341067"/>
                <a:gd name="connsiteY129" fmla="*/ 679021 h 1476871"/>
                <a:gd name="connsiteX130" fmla="*/ 322535 w 1341067"/>
                <a:gd name="connsiteY130" fmla="*/ 763899 h 1476871"/>
                <a:gd name="connsiteX131" fmla="*/ 322535 w 1341067"/>
                <a:gd name="connsiteY131" fmla="*/ 831801 h 1476871"/>
                <a:gd name="connsiteX132" fmla="*/ 297072 w 1341067"/>
                <a:gd name="connsiteY132" fmla="*/ 797850 h 1476871"/>
                <a:gd name="connsiteX133" fmla="*/ 305560 w 1341067"/>
                <a:gd name="connsiteY133" fmla="*/ 789362 h 1476871"/>
                <a:gd name="connsiteX134" fmla="*/ 280096 w 1341067"/>
                <a:gd name="connsiteY134" fmla="*/ 780875 h 1476871"/>
                <a:gd name="connsiteX135" fmla="*/ 186731 w 1341067"/>
                <a:gd name="connsiteY135" fmla="*/ 882728 h 1476871"/>
                <a:gd name="connsiteX136" fmla="*/ 135804 w 1341067"/>
                <a:gd name="connsiteY136" fmla="*/ 908191 h 1476871"/>
                <a:gd name="connsiteX137" fmla="*/ 118829 w 1341067"/>
                <a:gd name="connsiteY137" fmla="*/ 942142 h 1476871"/>
                <a:gd name="connsiteX138" fmla="*/ 152780 w 1341067"/>
                <a:gd name="connsiteY138" fmla="*/ 984581 h 1476871"/>
                <a:gd name="connsiteX139" fmla="*/ 161268 w 1341067"/>
                <a:gd name="connsiteY139" fmla="*/ 976093 h 1476871"/>
                <a:gd name="connsiteX140" fmla="*/ 152780 w 1341067"/>
                <a:gd name="connsiteY140" fmla="*/ 993069 h 1476871"/>
                <a:gd name="connsiteX141" fmla="*/ 169755 w 1341067"/>
                <a:gd name="connsiteY141" fmla="*/ 1027020 h 1476871"/>
                <a:gd name="connsiteX142" fmla="*/ 186731 w 1341067"/>
                <a:gd name="connsiteY142" fmla="*/ 1027020 h 1476871"/>
                <a:gd name="connsiteX143" fmla="*/ 212194 w 1341067"/>
                <a:gd name="connsiteY143" fmla="*/ 1001557 h 1476871"/>
                <a:gd name="connsiteX144" fmla="*/ 203706 w 1341067"/>
                <a:gd name="connsiteY144" fmla="*/ 993069 h 1476871"/>
                <a:gd name="connsiteX145" fmla="*/ 220682 w 1341067"/>
                <a:gd name="connsiteY145" fmla="*/ 993069 h 1476871"/>
                <a:gd name="connsiteX146" fmla="*/ 229170 w 1341067"/>
                <a:gd name="connsiteY146" fmla="*/ 1018532 h 1476871"/>
                <a:gd name="connsiteX147" fmla="*/ 229170 w 1341067"/>
                <a:gd name="connsiteY147" fmla="*/ 1001557 h 1476871"/>
                <a:gd name="connsiteX148" fmla="*/ 237657 w 1341067"/>
                <a:gd name="connsiteY148" fmla="*/ 1010044 h 1476871"/>
                <a:gd name="connsiteX149" fmla="*/ 229170 w 1341067"/>
                <a:gd name="connsiteY149" fmla="*/ 1035508 h 1476871"/>
                <a:gd name="connsiteX150" fmla="*/ 178243 w 1341067"/>
                <a:gd name="connsiteY150" fmla="*/ 1052483 h 1476871"/>
                <a:gd name="connsiteX151" fmla="*/ 186731 w 1341067"/>
                <a:gd name="connsiteY151" fmla="*/ 1086434 h 1476871"/>
                <a:gd name="connsiteX152" fmla="*/ 229170 w 1341067"/>
                <a:gd name="connsiteY152" fmla="*/ 1103410 h 147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341067" h="1476871">
                  <a:moveTo>
                    <a:pt x="229170" y="1103410"/>
                  </a:moveTo>
                  <a:lnTo>
                    <a:pt x="254633" y="1086434"/>
                  </a:lnTo>
                  <a:lnTo>
                    <a:pt x="271609" y="1103410"/>
                  </a:lnTo>
                  <a:lnTo>
                    <a:pt x="271609" y="1154336"/>
                  </a:lnTo>
                  <a:lnTo>
                    <a:pt x="322535" y="1213751"/>
                  </a:lnTo>
                  <a:lnTo>
                    <a:pt x="356486" y="1196775"/>
                  </a:lnTo>
                  <a:lnTo>
                    <a:pt x="373462" y="1196775"/>
                  </a:lnTo>
                  <a:lnTo>
                    <a:pt x="373462" y="1213751"/>
                  </a:lnTo>
                  <a:lnTo>
                    <a:pt x="407413" y="1213751"/>
                  </a:lnTo>
                  <a:lnTo>
                    <a:pt x="424388" y="1196775"/>
                  </a:lnTo>
                  <a:lnTo>
                    <a:pt x="449852" y="1239214"/>
                  </a:lnTo>
                  <a:lnTo>
                    <a:pt x="492290" y="1247702"/>
                  </a:lnTo>
                  <a:lnTo>
                    <a:pt x="517754" y="1230726"/>
                  </a:lnTo>
                  <a:lnTo>
                    <a:pt x="560193" y="1247702"/>
                  </a:lnTo>
                  <a:lnTo>
                    <a:pt x="560193" y="1315604"/>
                  </a:lnTo>
                  <a:lnTo>
                    <a:pt x="611119" y="1324092"/>
                  </a:lnTo>
                  <a:lnTo>
                    <a:pt x="602631" y="1332579"/>
                  </a:lnTo>
                  <a:lnTo>
                    <a:pt x="636583" y="1391994"/>
                  </a:lnTo>
                  <a:lnTo>
                    <a:pt x="653558" y="1391994"/>
                  </a:lnTo>
                  <a:lnTo>
                    <a:pt x="695997" y="1332579"/>
                  </a:lnTo>
                  <a:lnTo>
                    <a:pt x="695997" y="1375018"/>
                  </a:lnTo>
                  <a:lnTo>
                    <a:pt x="729948" y="1417457"/>
                  </a:lnTo>
                  <a:lnTo>
                    <a:pt x="738436" y="1468384"/>
                  </a:lnTo>
                  <a:lnTo>
                    <a:pt x="755411" y="1468384"/>
                  </a:lnTo>
                  <a:lnTo>
                    <a:pt x="780875" y="1425945"/>
                  </a:lnTo>
                  <a:lnTo>
                    <a:pt x="789362" y="1434433"/>
                  </a:lnTo>
                  <a:lnTo>
                    <a:pt x="840289" y="1400482"/>
                  </a:lnTo>
                  <a:lnTo>
                    <a:pt x="848777" y="1425945"/>
                  </a:lnTo>
                  <a:lnTo>
                    <a:pt x="882728" y="1400482"/>
                  </a:lnTo>
                  <a:lnTo>
                    <a:pt x="882728" y="1434433"/>
                  </a:lnTo>
                  <a:lnTo>
                    <a:pt x="908191" y="1459896"/>
                  </a:lnTo>
                  <a:lnTo>
                    <a:pt x="933654" y="1476872"/>
                  </a:lnTo>
                  <a:lnTo>
                    <a:pt x="976093" y="1476872"/>
                  </a:lnTo>
                  <a:lnTo>
                    <a:pt x="976093" y="1400482"/>
                  </a:lnTo>
                  <a:lnTo>
                    <a:pt x="959118" y="1307116"/>
                  </a:lnTo>
                  <a:lnTo>
                    <a:pt x="942142" y="1290141"/>
                  </a:lnTo>
                  <a:lnTo>
                    <a:pt x="959118" y="1273165"/>
                  </a:lnTo>
                  <a:lnTo>
                    <a:pt x="993069" y="1273165"/>
                  </a:lnTo>
                  <a:lnTo>
                    <a:pt x="1010044" y="1239214"/>
                  </a:lnTo>
                  <a:lnTo>
                    <a:pt x="1027020" y="1239214"/>
                  </a:lnTo>
                  <a:lnTo>
                    <a:pt x="1027020" y="1222238"/>
                  </a:lnTo>
                  <a:lnTo>
                    <a:pt x="1145849" y="1264677"/>
                  </a:lnTo>
                  <a:lnTo>
                    <a:pt x="1154336" y="1205263"/>
                  </a:lnTo>
                  <a:lnTo>
                    <a:pt x="1188287" y="1171312"/>
                  </a:lnTo>
                  <a:lnTo>
                    <a:pt x="1213751" y="1120385"/>
                  </a:lnTo>
                  <a:lnTo>
                    <a:pt x="1205263" y="1111898"/>
                  </a:lnTo>
                  <a:lnTo>
                    <a:pt x="1230726" y="1086434"/>
                  </a:lnTo>
                  <a:lnTo>
                    <a:pt x="1222238" y="1060971"/>
                  </a:lnTo>
                  <a:lnTo>
                    <a:pt x="1239214" y="1035508"/>
                  </a:lnTo>
                  <a:lnTo>
                    <a:pt x="1256189" y="967605"/>
                  </a:lnTo>
                  <a:lnTo>
                    <a:pt x="1247702" y="959118"/>
                  </a:lnTo>
                  <a:lnTo>
                    <a:pt x="1307116" y="891216"/>
                  </a:lnTo>
                  <a:lnTo>
                    <a:pt x="1290141" y="848777"/>
                  </a:lnTo>
                  <a:lnTo>
                    <a:pt x="1298628" y="806338"/>
                  </a:lnTo>
                  <a:lnTo>
                    <a:pt x="1341067" y="789362"/>
                  </a:lnTo>
                  <a:lnTo>
                    <a:pt x="1256189" y="789362"/>
                  </a:lnTo>
                  <a:lnTo>
                    <a:pt x="1188287" y="831801"/>
                  </a:lnTo>
                  <a:lnTo>
                    <a:pt x="1154336" y="831801"/>
                  </a:lnTo>
                  <a:lnTo>
                    <a:pt x="1120385" y="857264"/>
                  </a:lnTo>
                  <a:lnTo>
                    <a:pt x="1111897" y="848777"/>
                  </a:lnTo>
                  <a:lnTo>
                    <a:pt x="1094922" y="891216"/>
                  </a:lnTo>
                  <a:lnTo>
                    <a:pt x="942142" y="891216"/>
                  </a:lnTo>
                  <a:lnTo>
                    <a:pt x="916679" y="840289"/>
                  </a:lnTo>
                  <a:lnTo>
                    <a:pt x="925167" y="772387"/>
                  </a:lnTo>
                  <a:lnTo>
                    <a:pt x="908191" y="780875"/>
                  </a:lnTo>
                  <a:lnTo>
                    <a:pt x="899703" y="755411"/>
                  </a:lnTo>
                  <a:lnTo>
                    <a:pt x="916679" y="721460"/>
                  </a:lnTo>
                  <a:lnTo>
                    <a:pt x="874240" y="721460"/>
                  </a:lnTo>
                  <a:lnTo>
                    <a:pt x="823313" y="670534"/>
                  </a:lnTo>
                  <a:lnTo>
                    <a:pt x="823313" y="653558"/>
                  </a:lnTo>
                  <a:lnTo>
                    <a:pt x="806338" y="653558"/>
                  </a:lnTo>
                  <a:lnTo>
                    <a:pt x="806338" y="636583"/>
                  </a:lnTo>
                  <a:lnTo>
                    <a:pt x="763899" y="645070"/>
                  </a:lnTo>
                  <a:lnTo>
                    <a:pt x="712972" y="611119"/>
                  </a:lnTo>
                  <a:lnTo>
                    <a:pt x="645070" y="619607"/>
                  </a:lnTo>
                  <a:lnTo>
                    <a:pt x="611119" y="577168"/>
                  </a:lnTo>
                  <a:lnTo>
                    <a:pt x="619607" y="517754"/>
                  </a:lnTo>
                  <a:lnTo>
                    <a:pt x="594144" y="500778"/>
                  </a:lnTo>
                  <a:lnTo>
                    <a:pt x="585656" y="432876"/>
                  </a:lnTo>
                  <a:lnTo>
                    <a:pt x="551705" y="390437"/>
                  </a:lnTo>
                  <a:lnTo>
                    <a:pt x="560193" y="356486"/>
                  </a:lnTo>
                  <a:lnTo>
                    <a:pt x="543217" y="356486"/>
                  </a:lnTo>
                  <a:lnTo>
                    <a:pt x="551705" y="347998"/>
                  </a:lnTo>
                  <a:lnTo>
                    <a:pt x="509266" y="254633"/>
                  </a:lnTo>
                  <a:lnTo>
                    <a:pt x="509266" y="203706"/>
                  </a:lnTo>
                  <a:lnTo>
                    <a:pt x="492290" y="195219"/>
                  </a:lnTo>
                  <a:lnTo>
                    <a:pt x="500778" y="186731"/>
                  </a:lnTo>
                  <a:lnTo>
                    <a:pt x="475315" y="152780"/>
                  </a:lnTo>
                  <a:lnTo>
                    <a:pt x="458339" y="152780"/>
                  </a:lnTo>
                  <a:lnTo>
                    <a:pt x="475315" y="127317"/>
                  </a:lnTo>
                  <a:lnTo>
                    <a:pt x="458339" y="127317"/>
                  </a:lnTo>
                  <a:lnTo>
                    <a:pt x="441364" y="101853"/>
                  </a:lnTo>
                  <a:lnTo>
                    <a:pt x="432876" y="110341"/>
                  </a:lnTo>
                  <a:lnTo>
                    <a:pt x="441364" y="93365"/>
                  </a:lnTo>
                  <a:lnTo>
                    <a:pt x="415901" y="67902"/>
                  </a:lnTo>
                  <a:lnTo>
                    <a:pt x="381950" y="50927"/>
                  </a:lnTo>
                  <a:lnTo>
                    <a:pt x="356486" y="67902"/>
                  </a:lnTo>
                  <a:lnTo>
                    <a:pt x="314047" y="50927"/>
                  </a:lnTo>
                  <a:lnTo>
                    <a:pt x="297072" y="25463"/>
                  </a:lnTo>
                  <a:lnTo>
                    <a:pt x="280096" y="33951"/>
                  </a:lnTo>
                  <a:lnTo>
                    <a:pt x="229170" y="0"/>
                  </a:lnTo>
                  <a:lnTo>
                    <a:pt x="152780" y="16976"/>
                  </a:lnTo>
                  <a:lnTo>
                    <a:pt x="93365" y="8488"/>
                  </a:lnTo>
                  <a:lnTo>
                    <a:pt x="33951" y="33951"/>
                  </a:lnTo>
                  <a:lnTo>
                    <a:pt x="59414" y="76390"/>
                  </a:lnTo>
                  <a:lnTo>
                    <a:pt x="0" y="152780"/>
                  </a:lnTo>
                  <a:lnTo>
                    <a:pt x="59414" y="203706"/>
                  </a:lnTo>
                  <a:lnTo>
                    <a:pt x="93365" y="169755"/>
                  </a:lnTo>
                  <a:lnTo>
                    <a:pt x="152780" y="203706"/>
                  </a:lnTo>
                  <a:lnTo>
                    <a:pt x="135804" y="237657"/>
                  </a:lnTo>
                  <a:lnTo>
                    <a:pt x="161268" y="339511"/>
                  </a:lnTo>
                  <a:lnTo>
                    <a:pt x="203706" y="364974"/>
                  </a:lnTo>
                  <a:lnTo>
                    <a:pt x="246145" y="339511"/>
                  </a:lnTo>
                  <a:lnTo>
                    <a:pt x="263121" y="356486"/>
                  </a:lnTo>
                  <a:lnTo>
                    <a:pt x="314047" y="356486"/>
                  </a:lnTo>
                  <a:lnTo>
                    <a:pt x="314047" y="339511"/>
                  </a:lnTo>
                  <a:lnTo>
                    <a:pt x="331023" y="347998"/>
                  </a:lnTo>
                  <a:lnTo>
                    <a:pt x="364974" y="331023"/>
                  </a:lnTo>
                  <a:lnTo>
                    <a:pt x="356486" y="322535"/>
                  </a:lnTo>
                  <a:lnTo>
                    <a:pt x="373462" y="322535"/>
                  </a:lnTo>
                  <a:lnTo>
                    <a:pt x="381950" y="297072"/>
                  </a:lnTo>
                  <a:lnTo>
                    <a:pt x="424388" y="331023"/>
                  </a:lnTo>
                  <a:lnTo>
                    <a:pt x="449852" y="381950"/>
                  </a:lnTo>
                  <a:lnTo>
                    <a:pt x="466827" y="381950"/>
                  </a:lnTo>
                  <a:lnTo>
                    <a:pt x="466827" y="415901"/>
                  </a:lnTo>
                  <a:lnTo>
                    <a:pt x="441364" y="441364"/>
                  </a:lnTo>
                  <a:lnTo>
                    <a:pt x="449852" y="466827"/>
                  </a:lnTo>
                  <a:lnTo>
                    <a:pt x="390437" y="543217"/>
                  </a:lnTo>
                  <a:lnTo>
                    <a:pt x="390437" y="670534"/>
                  </a:lnTo>
                  <a:lnTo>
                    <a:pt x="347998" y="679021"/>
                  </a:lnTo>
                  <a:lnTo>
                    <a:pt x="322535" y="763899"/>
                  </a:lnTo>
                  <a:lnTo>
                    <a:pt x="322535" y="831801"/>
                  </a:lnTo>
                  <a:lnTo>
                    <a:pt x="297072" y="797850"/>
                  </a:lnTo>
                  <a:lnTo>
                    <a:pt x="305560" y="789362"/>
                  </a:lnTo>
                  <a:lnTo>
                    <a:pt x="280096" y="780875"/>
                  </a:lnTo>
                  <a:lnTo>
                    <a:pt x="186731" y="882728"/>
                  </a:lnTo>
                  <a:lnTo>
                    <a:pt x="135804" y="908191"/>
                  </a:lnTo>
                  <a:lnTo>
                    <a:pt x="118829" y="942142"/>
                  </a:lnTo>
                  <a:lnTo>
                    <a:pt x="152780" y="984581"/>
                  </a:lnTo>
                  <a:lnTo>
                    <a:pt x="161268" y="976093"/>
                  </a:lnTo>
                  <a:lnTo>
                    <a:pt x="152780" y="993069"/>
                  </a:lnTo>
                  <a:lnTo>
                    <a:pt x="169755" y="1027020"/>
                  </a:lnTo>
                  <a:lnTo>
                    <a:pt x="186731" y="1027020"/>
                  </a:lnTo>
                  <a:lnTo>
                    <a:pt x="212194" y="1001557"/>
                  </a:lnTo>
                  <a:lnTo>
                    <a:pt x="203706" y="993069"/>
                  </a:lnTo>
                  <a:lnTo>
                    <a:pt x="220682" y="993069"/>
                  </a:lnTo>
                  <a:lnTo>
                    <a:pt x="229170" y="1018532"/>
                  </a:lnTo>
                  <a:lnTo>
                    <a:pt x="229170" y="1001557"/>
                  </a:lnTo>
                  <a:lnTo>
                    <a:pt x="237657" y="1010044"/>
                  </a:lnTo>
                  <a:lnTo>
                    <a:pt x="229170" y="1035508"/>
                  </a:lnTo>
                  <a:lnTo>
                    <a:pt x="178243" y="1052483"/>
                  </a:lnTo>
                  <a:lnTo>
                    <a:pt x="186731" y="1086434"/>
                  </a:lnTo>
                  <a:lnTo>
                    <a:pt x="229170" y="110341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7863B9A-4CE6-42E1-A051-CE8AA4CA7CD2}"/>
                </a:ext>
              </a:extLst>
            </p:cNvPr>
            <p:cNvSpPr/>
            <p:nvPr/>
          </p:nvSpPr>
          <p:spPr>
            <a:xfrm>
              <a:off x="8562586" y="3701329"/>
              <a:ext cx="118828" cy="135804"/>
            </a:xfrm>
            <a:custGeom>
              <a:avLst/>
              <a:gdLst>
                <a:gd name="connsiteX0" fmla="*/ 8488 w 118828"/>
                <a:gd name="connsiteY0" fmla="*/ 93365 h 135804"/>
                <a:gd name="connsiteX1" fmla="*/ 16976 w 118828"/>
                <a:gd name="connsiteY1" fmla="*/ 118829 h 135804"/>
                <a:gd name="connsiteX2" fmla="*/ 50927 w 118828"/>
                <a:gd name="connsiteY2" fmla="*/ 135804 h 135804"/>
                <a:gd name="connsiteX3" fmla="*/ 101853 w 118828"/>
                <a:gd name="connsiteY3" fmla="*/ 118829 h 135804"/>
                <a:gd name="connsiteX4" fmla="*/ 110341 w 118828"/>
                <a:gd name="connsiteY4" fmla="*/ 101853 h 135804"/>
                <a:gd name="connsiteX5" fmla="*/ 50927 w 118828"/>
                <a:gd name="connsiteY5" fmla="*/ 42439 h 135804"/>
                <a:gd name="connsiteX6" fmla="*/ 25463 w 118828"/>
                <a:gd name="connsiteY6" fmla="*/ 50927 h 135804"/>
                <a:gd name="connsiteX7" fmla="*/ 25463 w 118828"/>
                <a:gd name="connsiteY7" fmla="*/ 84878 h 135804"/>
                <a:gd name="connsiteX8" fmla="*/ 0 w 118828"/>
                <a:gd name="connsiteY8" fmla="*/ 84878 h 135804"/>
                <a:gd name="connsiteX9" fmla="*/ 110341 w 118828"/>
                <a:gd name="connsiteY9" fmla="*/ 25463 h 135804"/>
                <a:gd name="connsiteX10" fmla="*/ 59414 w 118828"/>
                <a:gd name="connsiteY10" fmla="*/ 16976 h 135804"/>
                <a:gd name="connsiteX11" fmla="*/ 42439 w 118828"/>
                <a:gd name="connsiteY11" fmla="*/ 0 h 135804"/>
                <a:gd name="connsiteX12" fmla="*/ 25463 w 118828"/>
                <a:gd name="connsiteY12" fmla="*/ 16976 h 135804"/>
                <a:gd name="connsiteX13" fmla="*/ 93365 w 118828"/>
                <a:gd name="connsiteY13" fmla="*/ 50927 h 135804"/>
                <a:gd name="connsiteX14" fmla="*/ 110341 w 118828"/>
                <a:gd name="connsiteY14" fmla="*/ 42439 h 135804"/>
                <a:gd name="connsiteX15" fmla="*/ 93365 w 118828"/>
                <a:gd name="connsiteY15" fmla="*/ 59414 h 135804"/>
                <a:gd name="connsiteX16" fmla="*/ 67902 w 118828"/>
                <a:gd name="connsiteY16" fmla="*/ 50927 h 135804"/>
                <a:gd name="connsiteX17" fmla="*/ 93365 w 118828"/>
                <a:gd name="connsiteY17" fmla="*/ 67902 h 135804"/>
                <a:gd name="connsiteX18" fmla="*/ 93365 w 118828"/>
                <a:gd name="connsiteY18" fmla="*/ 59414 h 135804"/>
                <a:gd name="connsiteX19" fmla="*/ 118829 w 118828"/>
                <a:gd name="connsiteY19" fmla="*/ 67902 h 135804"/>
                <a:gd name="connsiteX20" fmla="*/ 93365 w 118828"/>
                <a:gd name="connsiteY20" fmla="*/ 59414 h 135804"/>
                <a:gd name="connsiteX21" fmla="*/ 76390 w 118828"/>
                <a:gd name="connsiteY21" fmla="*/ 50927 h 135804"/>
                <a:gd name="connsiteX22" fmla="*/ 67902 w 118828"/>
                <a:gd name="connsiteY22" fmla="*/ 42439 h 135804"/>
                <a:gd name="connsiteX23" fmla="*/ 101853 w 118828"/>
                <a:gd name="connsiteY23" fmla="*/ 76390 h 135804"/>
                <a:gd name="connsiteX24" fmla="*/ 110341 w 118828"/>
                <a:gd name="connsiteY24" fmla="*/ 76390 h 135804"/>
                <a:gd name="connsiteX25" fmla="*/ 101853 w 118828"/>
                <a:gd name="connsiteY25" fmla="*/ 76390 h 135804"/>
                <a:gd name="connsiteX26" fmla="*/ 101853 w 118828"/>
                <a:gd name="connsiteY26" fmla="*/ 76390 h 13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828" h="135804">
                  <a:moveTo>
                    <a:pt x="8488" y="93365"/>
                  </a:moveTo>
                  <a:lnTo>
                    <a:pt x="16976" y="118829"/>
                  </a:lnTo>
                  <a:lnTo>
                    <a:pt x="50927" y="135804"/>
                  </a:lnTo>
                  <a:lnTo>
                    <a:pt x="101853" y="118829"/>
                  </a:lnTo>
                  <a:lnTo>
                    <a:pt x="110341" y="101853"/>
                  </a:lnTo>
                  <a:lnTo>
                    <a:pt x="50927" y="42439"/>
                  </a:lnTo>
                  <a:lnTo>
                    <a:pt x="25463" y="50927"/>
                  </a:lnTo>
                  <a:lnTo>
                    <a:pt x="25463" y="84878"/>
                  </a:lnTo>
                  <a:lnTo>
                    <a:pt x="0" y="84878"/>
                  </a:lnTo>
                  <a:close/>
                  <a:moveTo>
                    <a:pt x="110341" y="25463"/>
                  </a:moveTo>
                  <a:lnTo>
                    <a:pt x="59414" y="16976"/>
                  </a:lnTo>
                  <a:lnTo>
                    <a:pt x="42439" y="0"/>
                  </a:lnTo>
                  <a:lnTo>
                    <a:pt x="25463" y="16976"/>
                  </a:lnTo>
                  <a:lnTo>
                    <a:pt x="93365" y="50927"/>
                  </a:lnTo>
                  <a:lnTo>
                    <a:pt x="110341" y="42439"/>
                  </a:lnTo>
                  <a:close/>
                  <a:moveTo>
                    <a:pt x="93365" y="59414"/>
                  </a:moveTo>
                  <a:lnTo>
                    <a:pt x="67902" y="50927"/>
                  </a:lnTo>
                  <a:lnTo>
                    <a:pt x="93365" y="67902"/>
                  </a:lnTo>
                  <a:close/>
                  <a:moveTo>
                    <a:pt x="93365" y="59414"/>
                  </a:moveTo>
                  <a:lnTo>
                    <a:pt x="118829" y="67902"/>
                  </a:lnTo>
                  <a:lnTo>
                    <a:pt x="93365" y="59414"/>
                  </a:lnTo>
                  <a:close/>
                  <a:moveTo>
                    <a:pt x="76390" y="50927"/>
                  </a:moveTo>
                  <a:lnTo>
                    <a:pt x="67902" y="42439"/>
                  </a:lnTo>
                  <a:close/>
                  <a:moveTo>
                    <a:pt x="101853" y="76390"/>
                  </a:moveTo>
                  <a:lnTo>
                    <a:pt x="110341" y="76390"/>
                  </a:lnTo>
                  <a:close/>
                  <a:moveTo>
                    <a:pt x="101853" y="76390"/>
                  </a:moveTo>
                  <a:lnTo>
                    <a:pt x="101853" y="7639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E7564E8-96B0-4A57-94D1-1C0DBF14402B}"/>
                </a:ext>
              </a:extLst>
            </p:cNvPr>
            <p:cNvSpPr/>
            <p:nvPr/>
          </p:nvSpPr>
          <p:spPr>
            <a:xfrm>
              <a:off x="8129710" y="3327867"/>
              <a:ext cx="543217" cy="500778"/>
            </a:xfrm>
            <a:custGeom>
              <a:avLst/>
              <a:gdLst>
                <a:gd name="connsiteX0" fmla="*/ 93365 w 543217"/>
                <a:gd name="connsiteY0" fmla="*/ 59414 h 500778"/>
                <a:gd name="connsiteX1" fmla="*/ 76390 w 543217"/>
                <a:gd name="connsiteY1" fmla="*/ 76390 h 500778"/>
                <a:gd name="connsiteX2" fmla="*/ 50927 w 543217"/>
                <a:gd name="connsiteY2" fmla="*/ 16976 h 500778"/>
                <a:gd name="connsiteX3" fmla="*/ 0 w 543217"/>
                <a:gd name="connsiteY3" fmla="*/ 25463 h 500778"/>
                <a:gd name="connsiteX4" fmla="*/ 0 w 543217"/>
                <a:gd name="connsiteY4" fmla="*/ 42439 h 500778"/>
                <a:gd name="connsiteX5" fmla="*/ 42439 w 543217"/>
                <a:gd name="connsiteY5" fmla="*/ 84878 h 500778"/>
                <a:gd name="connsiteX6" fmla="*/ 59414 w 543217"/>
                <a:gd name="connsiteY6" fmla="*/ 84878 h 500778"/>
                <a:gd name="connsiteX7" fmla="*/ 59414 w 543217"/>
                <a:gd name="connsiteY7" fmla="*/ 110341 h 500778"/>
                <a:gd name="connsiteX8" fmla="*/ 101853 w 543217"/>
                <a:gd name="connsiteY8" fmla="*/ 127317 h 500778"/>
                <a:gd name="connsiteX9" fmla="*/ 110341 w 543217"/>
                <a:gd name="connsiteY9" fmla="*/ 118829 h 500778"/>
                <a:gd name="connsiteX10" fmla="*/ 135804 w 543217"/>
                <a:gd name="connsiteY10" fmla="*/ 144292 h 500778"/>
                <a:gd name="connsiteX11" fmla="*/ 135804 w 543217"/>
                <a:gd name="connsiteY11" fmla="*/ 161268 h 500778"/>
                <a:gd name="connsiteX12" fmla="*/ 169755 w 543217"/>
                <a:gd name="connsiteY12" fmla="*/ 161268 h 500778"/>
                <a:gd name="connsiteX13" fmla="*/ 152780 w 543217"/>
                <a:gd name="connsiteY13" fmla="*/ 212194 h 500778"/>
                <a:gd name="connsiteX14" fmla="*/ 161268 w 543217"/>
                <a:gd name="connsiteY14" fmla="*/ 229170 h 500778"/>
                <a:gd name="connsiteX15" fmla="*/ 178243 w 543217"/>
                <a:gd name="connsiteY15" fmla="*/ 220682 h 500778"/>
                <a:gd name="connsiteX16" fmla="*/ 178243 w 543217"/>
                <a:gd name="connsiteY16" fmla="*/ 254633 h 500778"/>
                <a:gd name="connsiteX17" fmla="*/ 203706 w 543217"/>
                <a:gd name="connsiteY17" fmla="*/ 280096 h 500778"/>
                <a:gd name="connsiteX18" fmla="*/ 229170 w 543217"/>
                <a:gd name="connsiteY18" fmla="*/ 280096 h 500778"/>
                <a:gd name="connsiteX19" fmla="*/ 246145 w 543217"/>
                <a:gd name="connsiteY19" fmla="*/ 246145 h 500778"/>
                <a:gd name="connsiteX20" fmla="*/ 280096 w 543217"/>
                <a:gd name="connsiteY20" fmla="*/ 288584 h 500778"/>
                <a:gd name="connsiteX21" fmla="*/ 263121 w 543217"/>
                <a:gd name="connsiteY21" fmla="*/ 305560 h 500778"/>
                <a:gd name="connsiteX22" fmla="*/ 246145 w 543217"/>
                <a:gd name="connsiteY22" fmla="*/ 288584 h 500778"/>
                <a:gd name="connsiteX23" fmla="*/ 212194 w 543217"/>
                <a:gd name="connsiteY23" fmla="*/ 288584 h 500778"/>
                <a:gd name="connsiteX24" fmla="*/ 229170 w 543217"/>
                <a:gd name="connsiteY24" fmla="*/ 322535 h 500778"/>
                <a:gd name="connsiteX25" fmla="*/ 195219 w 543217"/>
                <a:gd name="connsiteY25" fmla="*/ 347998 h 500778"/>
                <a:gd name="connsiteX26" fmla="*/ 195219 w 543217"/>
                <a:gd name="connsiteY26" fmla="*/ 364974 h 500778"/>
                <a:gd name="connsiteX27" fmla="*/ 246145 w 543217"/>
                <a:gd name="connsiteY27" fmla="*/ 407413 h 500778"/>
                <a:gd name="connsiteX28" fmla="*/ 229170 w 543217"/>
                <a:gd name="connsiteY28" fmla="*/ 432876 h 500778"/>
                <a:gd name="connsiteX29" fmla="*/ 237657 w 543217"/>
                <a:gd name="connsiteY29" fmla="*/ 449852 h 500778"/>
                <a:gd name="connsiteX30" fmla="*/ 339511 w 543217"/>
                <a:gd name="connsiteY30" fmla="*/ 449852 h 500778"/>
                <a:gd name="connsiteX31" fmla="*/ 364974 w 543217"/>
                <a:gd name="connsiteY31" fmla="*/ 483803 h 500778"/>
                <a:gd name="connsiteX32" fmla="*/ 390437 w 543217"/>
                <a:gd name="connsiteY32" fmla="*/ 475315 h 500778"/>
                <a:gd name="connsiteX33" fmla="*/ 381950 w 543217"/>
                <a:gd name="connsiteY33" fmla="*/ 483803 h 500778"/>
                <a:gd name="connsiteX34" fmla="*/ 398925 w 543217"/>
                <a:gd name="connsiteY34" fmla="*/ 500778 h 500778"/>
                <a:gd name="connsiteX35" fmla="*/ 441364 w 543217"/>
                <a:gd name="connsiteY35" fmla="*/ 466827 h 500778"/>
                <a:gd name="connsiteX36" fmla="*/ 432876 w 543217"/>
                <a:gd name="connsiteY36" fmla="*/ 458339 h 500778"/>
                <a:gd name="connsiteX37" fmla="*/ 449852 w 543217"/>
                <a:gd name="connsiteY37" fmla="*/ 458339 h 500778"/>
                <a:gd name="connsiteX38" fmla="*/ 449852 w 543217"/>
                <a:gd name="connsiteY38" fmla="*/ 441364 h 500778"/>
                <a:gd name="connsiteX39" fmla="*/ 483803 w 543217"/>
                <a:gd name="connsiteY39" fmla="*/ 407413 h 500778"/>
                <a:gd name="connsiteX40" fmla="*/ 458339 w 543217"/>
                <a:gd name="connsiteY40" fmla="*/ 390437 h 500778"/>
                <a:gd name="connsiteX41" fmla="*/ 475315 w 543217"/>
                <a:gd name="connsiteY41" fmla="*/ 373462 h 500778"/>
                <a:gd name="connsiteX42" fmla="*/ 492290 w 543217"/>
                <a:gd name="connsiteY42" fmla="*/ 390437 h 500778"/>
                <a:gd name="connsiteX43" fmla="*/ 543217 w 543217"/>
                <a:gd name="connsiteY43" fmla="*/ 398925 h 500778"/>
                <a:gd name="connsiteX44" fmla="*/ 534729 w 543217"/>
                <a:gd name="connsiteY44" fmla="*/ 373462 h 500778"/>
                <a:gd name="connsiteX45" fmla="*/ 492290 w 543217"/>
                <a:gd name="connsiteY45" fmla="*/ 339511 h 500778"/>
                <a:gd name="connsiteX46" fmla="*/ 492290 w 543217"/>
                <a:gd name="connsiteY46" fmla="*/ 314047 h 500778"/>
                <a:gd name="connsiteX47" fmla="*/ 441364 w 543217"/>
                <a:gd name="connsiteY47" fmla="*/ 280096 h 500778"/>
                <a:gd name="connsiteX48" fmla="*/ 441364 w 543217"/>
                <a:gd name="connsiteY48" fmla="*/ 246145 h 500778"/>
                <a:gd name="connsiteX49" fmla="*/ 381950 w 543217"/>
                <a:gd name="connsiteY49" fmla="*/ 93365 h 500778"/>
                <a:gd name="connsiteX50" fmla="*/ 297072 w 543217"/>
                <a:gd name="connsiteY50" fmla="*/ 50927 h 500778"/>
                <a:gd name="connsiteX51" fmla="*/ 305560 w 543217"/>
                <a:gd name="connsiteY51" fmla="*/ 42439 h 500778"/>
                <a:gd name="connsiteX52" fmla="*/ 271609 w 543217"/>
                <a:gd name="connsiteY52" fmla="*/ 25463 h 500778"/>
                <a:gd name="connsiteX53" fmla="*/ 271609 w 543217"/>
                <a:gd name="connsiteY53" fmla="*/ 0 h 500778"/>
                <a:gd name="connsiteX54" fmla="*/ 246145 w 543217"/>
                <a:gd name="connsiteY54" fmla="*/ 8488 h 500778"/>
                <a:gd name="connsiteX55" fmla="*/ 237657 w 543217"/>
                <a:gd name="connsiteY55" fmla="*/ 33951 h 500778"/>
                <a:gd name="connsiteX56" fmla="*/ 220682 w 543217"/>
                <a:gd name="connsiteY56" fmla="*/ 50927 h 500778"/>
                <a:gd name="connsiteX57" fmla="*/ 212194 w 543217"/>
                <a:gd name="connsiteY57" fmla="*/ 42439 h 500778"/>
                <a:gd name="connsiteX58" fmla="*/ 186731 w 543217"/>
                <a:gd name="connsiteY58" fmla="*/ 84878 h 500778"/>
                <a:gd name="connsiteX59" fmla="*/ 161268 w 543217"/>
                <a:gd name="connsiteY59" fmla="*/ 59414 h 500778"/>
                <a:gd name="connsiteX60" fmla="*/ 169755 w 543217"/>
                <a:gd name="connsiteY60" fmla="*/ 50927 h 500778"/>
                <a:gd name="connsiteX61" fmla="*/ 135804 w 543217"/>
                <a:gd name="connsiteY61" fmla="*/ 50927 h 500778"/>
                <a:gd name="connsiteX62" fmla="*/ 135804 w 543217"/>
                <a:gd name="connsiteY62" fmla="*/ 67902 h 500778"/>
                <a:gd name="connsiteX63" fmla="*/ 110341 w 543217"/>
                <a:gd name="connsiteY63" fmla="*/ 76390 h 500778"/>
                <a:gd name="connsiteX64" fmla="*/ 93365 w 543217"/>
                <a:gd name="connsiteY64" fmla="*/ 59414 h 50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43217" h="500778">
                  <a:moveTo>
                    <a:pt x="93365" y="59414"/>
                  </a:moveTo>
                  <a:lnTo>
                    <a:pt x="76390" y="76390"/>
                  </a:lnTo>
                  <a:lnTo>
                    <a:pt x="50927" y="16976"/>
                  </a:lnTo>
                  <a:lnTo>
                    <a:pt x="0" y="25463"/>
                  </a:lnTo>
                  <a:lnTo>
                    <a:pt x="0" y="42439"/>
                  </a:lnTo>
                  <a:lnTo>
                    <a:pt x="42439" y="84878"/>
                  </a:lnTo>
                  <a:lnTo>
                    <a:pt x="59414" y="84878"/>
                  </a:lnTo>
                  <a:lnTo>
                    <a:pt x="59414" y="110341"/>
                  </a:lnTo>
                  <a:lnTo>
                    <a:pt x="101853" y="127317"/>
                  </a:lnTo>
                  <a:lnTo>
                    <a:pt x="110341" y="118829"/>
                  </a:lnTo>
                  <a:lnTo>
                    <a:pt x="135804" y="144292"/>
                  </a:lnTo>
                  <a:lnTo>
                    <a:pt x="135804" y="161268"/>
                  </a:lnTo>
                  <a:lnTo>
                    <a:pt x="169755" y="161268"/>
                  </a:lnTo>
                  <a:lnTo>
                    <a:pt x="152780" y="212194"/>
                  </a:lnTo>
                  <a:lnTo>
                    <a:pt x="161268" y="229170"/>
                  </a:lnTo>
                  <a:lnTo>
                    <a:pt x="178243" y="220682"/>
                  </a:lnTo>
                  <a:lnTo>
                    <a:pt x="178243" y="254633"/>
                  </a:lnTo>
                  <a:lnTo>
                    <a:pt x="203706" y="280096"/>
                  </a:lnTo>
                  <a:lnTo>
                    <a:pt x="229170" y="280096"/>
                  </a:lnTo>
                  <a:lnTo>
                    <a:pt x="246145" y="246145"/>
                  </a:lnTo>
                  <a:lnTo>
                    <a:pt x="280096" y="288584"/>
                  </a:lnTo>
                  <a:lnTo>
                    <a:pt x="263121" y="305560"/>
                  </a:lnTo>
                  <a:lnTo>
                    <a:pt x="246145" y="288584"/>
                  </a:lnTo>
                  <a:lnTo>
                    <a:pt x="212194" y="288584"/>
                  </a:lnTo>
                  <a:lnTo>
                    <a:pt x="229170" y="322535"/>
                  </a:lnTo>
                  <a:lnTo>
                    <a:pt x="195219" y="347998"/>
                  </a:lnTo>
                  <a:lnTo>
                    <a:pt x="195219" y="364974"/>
                  </a:lnTo>
                  <a:lnTo>
                    <a:pt x="246145" y="407413"/>
                  </a:lnTo>
                  <a:lnTo>
                    <a:pt x="229170" y="432876"/>
                  </a:lnTo>
                  <a:lnTo>
                    <a:pt x="237657" y="449852"/>
                  </a:lnTo>
                  <a:lnTo>
                    <a:pt x="339511" y="449852"/>
                  </a:lnTo>
                  <a:lnTo>
                    <a:pt x="364974" y="483803"/>
                  </a:lnTo>
                  <a:lnTo>
                    <a:pt x="390437" y="475315"/>
                  </a:lnTo>
                  <a:lnTo>
                    <a:pt x="381950" y="483803"/>
                  </a:lnTo>
                  <a:lnTo>
                    <a:pt x="398925" y="500778"/>
                  </a:lnTo>
                  <a:lnTo>
                    <a:pt x="441364" y="466827"/>
                  </a:lnTo>
                  <a:lnTo>
                    <a:pt x="432876" y="458339"/>
                  </a:lnTo>
                  <a:lnTo>
                    <a:pt x="449852" y="458339"/>
                  </a:lnTo>
                  <a:lnTo>
                    <a:pt x="449852" y="441364"/>
                  </a:lnTo>
                  <a:lnTo>
                    <a:pt x="483803" y="407413"/>
                  </a:lnTo>
                  <a:lnTo>
                    <a:pt x="458339" y="390437"/>
                  </a:lnTo>
                  <a:lnTo>
                    <a:pt x="475315" y="373462"/>
                  </a:lnTo>
                  <a:lnTo>
                    <a:pt x="492290" y="390437"/>
                  </a:lnTo>
                  <a:lnTo>
                    <a:pt x="543217" y="398925"/>
                  </a:lnTo>
                  <a:lnTo>
                    <a:pt x="534729" y="373462"/>
                  </a:lnTo>
                  <a:lnTo>
                    <a:pt x="492290" y="339511"/>
                  </a:lnTo>
                  <a:lnTo>
                    <a:pt x="492290" y="314047"/>
                  </a:lnTo>
                  <a:lnTo>
                    <a:pt x="441364" y="280096"/>
                  </a:lnTo>
                  <a:lnTo>
                    <a:pt x="441364" y="246145"/>
                  </a:lnTo>
                  <a:lnTo>
                    <a:pt x="381950" y="93365"/>
                  </a:lnTo>
                  <a:lnTo>
                    <a:pt x="297072" y="50927"/>
                  </a:lnTo>
                  <a:lnTo>
                    <a:pt x="305560" y="42439"/>
                  </a:lnTo>
                  <a:lnTo>
                    <a:pt x="271609" y="25463"/>
                  </a:lnTo>
                  <a:lnTo>
                    <a:pt x="271609" y="0"/>
                  </a:lnTo>
                  <a:lnTo>
                    <a:pt x="246145" y="8488"/>
                  </a:lnTo>
                  <a:lnTo>
                    <a:pt x="237657" y="33951"/>
                  </a:lnTo>
                  <a:lnTo>
                    <a:pt x="220682" y="50927"/>
                  </a:lnTo>
                  <a:lnTo>
                    <a:pt x="212194" y="42439"/>
                  </a:lnTo>
                  <a:lnTo>
                    <a:pt x="186731" y="84878"/>
                  </a:lnTo>
                  <a:lnTo>
                    <a:pt x="161268" y="59414"/>
                  </a:lnTo>
                  <a:lnTo>
                    <a:pt x="169755" y="50927"/>
                  </a:lnTo>
                  <a:lnTo>
                    <a:pt x="135804" y="50927"/>
                  </a:lnTo>
                  <a:lnTo>
                    <a:pt x="135804" y="67902"/>
                  </a:lnTo>
                  <a:lnTo>
                    <a:pt x="110341" y="76390"/>
                  </a:lnTo>
                  <a:lnTo>
                    <a:pt x="93365" y="5941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40F47AB-0D8C-46F5-8691-B607426F2C62}"/>
                </a:ext>
              </a:extLst>
            </p:cNvPr>
            <p:cNvSpPr/>
            <p:nvPr/>
          </p:nvSpPr>
          <p:spPr>
            <a:xfrm>
              <a:off x="8290977" y="3777719"/>
              <a:ext cx="466827" cy="449851"/>
            </a:xfrm>
            <a:custGeom>
              <a:avLst/>
              <a:gdLst>
                <a:gd name="connsiteX0" fmla="*/ 42439 w 466827"/>
                <a:gd name="connsiteY0" fmla="*/ 322535 h 449851"/>
                <a:gd name="connsiteX1" fmla="*/ 76390 w 466827"/>
                <a:gd name="connsiteY1" fmla="*/ 339511 h 449851"/>
                <a:gd name="connsiteX2" fmla="*/ 67902 w 466827"/>
                <a:gd name="connsiteY2" fmla="*/ 364974 h 449851"/>
                <a:gd name="connsiteX3" fmla="*/ 84878 w 466827"/>
                <a:gd name="connsiteY3" fmla="*/ 381950 h 449851"/>
                <a:gd name="connsiteX4" fmla="*/ 84878 w 466827"/>
                <a:gd name="connsiteY4" fmla="*/ 415901 h 449851"/>
                <a:gd name="connsiteX5" fmla="*/ 118829 w 466827"/>
                <a:gd name="connsiteY5" fmla="*/ 415901 h 449851"/>
                <a:gd name="connsiteX6" fmla="*/ 152780 w 466827"/>
                <a:gd name="connsiteY6" fmla="*/ 390437 h 449851"/>
                <a:gd name="connsiteX7" fmla="*/ 169755 w 466827"/>
                <a:gd name="connsiteY7" fmla="*/ 432876 h 449851"/>
                <a:gd name="connsiteX8" fmla="*/ 203706 w 466827"/>
                <a:gd name="connsiteY8" fmla="*/ 415901 h 449851"/>
                <a:gd name="connsiteX9" fmla="*/ 237657 w 466827"/>
                <a:gd name="connsiteY9" fmla="*/ 449852 h 449851"/>
                <a:gd name="connsiteX10" fmla="*/ 254633 w 466827"/>
                <a:gd name="connsiteY10" fmla="*/ 424388 h 449851"/>
                <a:gd name="connsiteX11" fmla="*/ 254633 w 466827"/>
                <a:gd name="connsiteY11" fmla="*/ 390437 h 449851"/>
                <a:gd name="connsiteX12" fmla="*/ 305560 w 466827"/>
                <a:gd name="connsiteY12" fmla="*/ 364974 h 449851"/>
                <a:gd name="connsiteX13" fmla="*/ 288584 w 466827"/>
                <a:gd name="connsiteY13" fmla="*/ 364974 h 449851"/>
                <a:gd name="connsiteX14" fmla="*/ 288584 w 466827"/>
                <a:gd name="connsiteY14" fmla="*/ 347998 h 449851"/>
                <a:gd name="connsiteX15" fmla="*/ 297072 w 466827"/>
                <a:gd name="connsiteY15" fmla="*/ 339511 h 449851"/>
                <a:gd name="connsiteX16" fmla="*/ 297072 w 466827"/>
                <a:gd name="connsiteY16" fmla="*/ 356486 h 449851"/>
                <a:gd name="connsiteX17" fmla="*/ 339511 w 466827"/>
                <a:gd name="connsiteY17" fmla="*/ 322535 h 449851"/>
                <a:gd name="connsiteX18" fmla="*/ 347998 w 466827"/>
                <a:gd name="connsiteY18" fmla="*/ 331023 h 449851"/>
                <a:gd name="connsiteX19" fmla="*/ 339511 w 466827"/>
                <a:gd name="connsiteY19" fmla="*/ 288584 h 449851"/>
                <a:gd name="connsiteX20" fmla="*/ 364974 w 466827"/>
                <a:gd name="connsiteY20" fmla="*/ 263121 h 449851"/>
                <a:gd name="connsiteX21" fmla="*/ 347998 w 466827"/>
                <a:gd name="connsiteY21" fmla="*/ 237657 h 449851"/>
                <a:gd name="connsiteX22" fmla="*/ 381950 w 466827"/>
                <a:gd name="connsiteY22" fmla="*/ 237657 h 449851"/>
                <a:gd name="connsiteX23" fmla="*/ 373462 w 466827"/>
                <a:gd name="connsiteY23" fmla="*/ 169755 h 449851"/>
                <a:gd name="connsiteX24" fmla="*/ 398925 w 466827"/>
                <a:gd name="connsiteY24" fmla="*/ 144292 h 449851"/>
                <a:gd name="connsiteX25" fmla="*/ 347998 w 466827"/>
                <a:gd name="connsiteY25" fmla="*/ 127317 h 449851"/>
                <a:gd name="connsiteX26" fmla="*/ 322535 w 466827"/>
                <a:gd name="connsiteY26" fmla="*/ 93365 h 449851"/>
                <a:gd name="connsiteX27" fmla="*/ 305560 w 466827"/>
                <a:gd name="connsiteY27" fmla="*/ 93365 h 449851"/>
                <a:gd name="connsiteX28" fmla="*/ 288584 w 466827"/>
                <a:gd name="connsiteY28" fmla="*/ 67902 h 449851"/>
                <a:gd name="connsiteX29" fmla="*/ 314047 w 466827"/>
                <a:gd name="connsiteY29" fmla="*/ 59414 h 449851"/>
                <a:gd name="connsiteX30" fmla="*/ 280096 w 466827"/>
                <a:gd name="connsiteY30" fmla="*/ 16976 h 449851"/>
                <a:gd name="connsiteX31" fmla="*/ 254633 w 466827"/>
                <a:gd name="connsiteY31" fmla="*/ 25463 h 449851"/>
                <a:gd name="connsiteX32" fmla="*/ 254633 w 466827"/>
                <a:gd name="connsiteY32" fmla="*/ 42439 h 449851"/>
                <a:gd name="connsiteX33" fmla="*/ 237657 w 466827"/>
                <a:gd name="connsiteY33" fmla="*/ 50927 h 449851"/>
                <a:gd name="connsiteX34" fmla="*/ 220682 w 466827"/>
                <a:gd name="connsiteY34" fmla="*/ 33951 h 449851"/>
                <a:gd name="connsiteX35" fmla="*/ 229170 w 466827"/>
                <a:gd name="connsiteY35" fmla="*/ 25463 h 449851"/>
                <a:gd name="connsiteX36" fmla="*/ 203706 w 466827"/>
                <a:gd name="connsiteY36" fmla="*/ 33951 h 449851"/>
                <a:gd name="connsiteX37" fmla="*/ 178243 w 466827"/>
                <a:gd name="connsiteY37" fmla="*/ 0 h 449851"/>
                <a:gd name="connsiteX38" fmla="*/ 161268 w 466827"/>
                <a:gd name="connsiteY38" fmla="*/ 0 h 449851"/>
                <a:gd name="connsiteX39" fmla="*/ 144292 w 466827"/>
                <a:gd name="connsiteY39" fmla="*/ 33951 h 449851"/>
                <a:gd name="connsiteX40" fmla="*/ 152780 w 466827"/>
                <a:gd name="connsiteY40" fmla="*/ 42439 h 449851"/>
                <a:gd name="connsiteX41" fmla="*/ 118829 w 466827"/>
                <a:gd name="connsiteY41" fmla="*/ 76390 h 449851"/>
                <a:gd name="connsiteX42" fmla="*/ 135804 w 466827"/>
                <a:gd name="connsiteY42" fmla="*/ 93365 h 449851"/>
                <a:gd name="connsiteX43" fmla="*/ 84878 w 466827"/>
                <a:gd name="connsiteY43" fmla="*/ 93365 h 449851"/>
                <a:gd name="connsiteX44" fmla="*/ 84878 w 466827"/>
                <a:gd name="connsiteY44" fmla="*/ 144292 h 449851"/>
                <a:gd name="connsiteX45" fmla="*/ 0 w 466827"/>
                <a:gd name="connsiteY45" fmla="*/ 220682 h 449851"/>
                <a:gd name="connsiteX46" fmla="*/ 42439 w 466827"/>
                <a:gd name="connsiteY46" fmla="*/ 322535 h 449851"/>
                <a:gd name="connsiteX47" fmla="*/ 398925 w 466827"/>
                <a:gd name="connsiteY47" fmla="*/ 135804 h 449851"/>
                <a:gd name="connsiteX48" fmla="*/ 415901 w 466827"/>
                <a:gd name="connsiteY48" fmla="*/ 135804 h 449851"/>
                <a:gd name="connsiteX49" fmla="*/ 381950 w 466827"/>
                <a:gd name="connsiteY49" fmla="*/ 110341 h 449851"/>
                <a:gd name="connsiteX50" fmla="*/ 373462 w 466827"/>
                <a:gd name="connsiteY50" fmla="*/ 118829 h 449851"/>
                <a:gd name="connsiteX51" fmla="*/ 390437 w 466827"/>
                <a:gd name="connsiteY51" fmla="*/ 135804 h 449851"/>
                <a:gd name="connsiteX52" fmla="*/ 407413 w 466827"/>
                <a:gd name="connsiteY52" fmla="*/ 110341 h 449851"/>
                <a:gd name="connsiteX53" fmla="*/ 398925 w 466827"/>
                <a:gd name="connsiteY53" fmla="*/ 118829 h 449851"/>
                <a:gd name="connsiteX54" fmla="*/ 407413 w 466827"/>
                <a:gd name="connsiteY54" fmla="*/ 169755 h 449851"/>
                <a:gd name="connsiteX55" fmla="*/ 407413 w 466827"/>
                <a:gd name="connsiteY55" fmla="*/ 169755 h 449851"/>
                <a:gd name="connsiteX56" fmla="*/ 424388 w 466827"/>
                <a:gd name="connsiteY56" fmla="*/ 50927 h 449851"/>
                <a:gd name="connsiteX57" fmla="*/ 432876 w 466827"/>
                <a:gd name="connsiteY57" fmla="*/ 59414 h 449851"/>
                <a:gd name="connsiteX58" fmla="*/ 424388 w 466827"/>
                <a:gd name="connsiteY58" fmla="*/ 50927 h 449851"/>
                <a:gd name="connsiteX59" fmla="*/ 398925 w 466827"/>
                <a:gd name="connsiteY59" fmla="*/ 101853 h 449851"/>
                <a:gd name="connsiteX60" fmla="*/ 407413 w 466827"/>
                <a:gd name="connsiteY60" fmla="*/ 110341 h 449851"/>
                <a:gd name="connsiteX61" fmla="*/ 398925 w 466827"/>
                <a:gd name="connsiteY61" fmla="*/ 93365 h 449851"/>
                <a:gd name="connsiteX62" fmla="*/ 415901 w 466827"/>
                <a:gd name="connsiteY62" fmla="*/ 110341 h 449851"/>
                <a:gd name="connsiteX63" fmla="*/ 415901 w 466827"/>
                <a:gd name="connsiteY63" fmla="*/ 101853 h 449851"/>
                <a:gd name="connsiteX64" fmla="*/ 381950 w 466827"/>
                <a:gd name="connsiteY64" fmla="*/ 229170 h 449851"/>
                <a:gd name="connsiteX65" fmla="*/ 390437 w 466827"/>
                <a:gd name="connsiteY65" fmla="*/ 220682 h 449851"/>
                <a:gd name="connsiteX66" fmla="*/ 415901 w 466827"/>
                <a:gd name="connsiteY66" fmla="*/ 144292 h 449851"/>
                <a:gd name="connsiteX67" fmla="*/ 424388 w 466827"/>
                <a:gd name="connsiteY67" fmla="*/ 152780 h 449851"/>
                <a:gd name="connsiteX68" fmla="*/ 415901 w 466827"/>
                <a:gd name="connsiteY68" fmla="*/ 144292 h 449851"/>
                <a:gd name="connsiteX69" fmla="*/ 424388 w 466827"/>
                <a:gd name="connsiteY69" fmla="*/ 93365 h 449851"/>
                <a:gd name="connsiteX70" fmla="*/ 415901 w 466827"/>
                <a:gd name="connsiteY70" fmla="*/ 84878 h 449851"/>
                <a:gd name="connsiteX71" fmla="*/ 364974 w 466827"/>
                <a:gd name="connsiteY71" fmla="*/ 271609 h 449851"/>
                <a:gd name="connsiteX72" fmla="*/ 373462 w 466827"/>
                <a:gd name="connsiteY72" fmla="*/ 263121 h 449851"/>
                <a:gd name="connsiteX73" fmla="*/ 407413 w 466827"/>
                <a:gd name="connsiteY73" fmla="*/ 152780 h 449851"/>
                <a:gd name="connsiteX74" fmla="*/ 415901 w 466827"/>
                <a:gd name="connsiteY74" fmla="*/ 152780 h 449851"/>
                <a:gd name="connsiteX75" fmla="*/ 364974 w 466827"/>
                <a:gd name="connsiteY75" fmla="*/ 237657 h 449851"/>
                <a:gd name="connsiteX76" fmla="*/ 364974 w 466827"/>
                <a:gd name="connsiteY76" fmla="*/ 237657 h 449851"/>
                <a:gd name="connsiteX77" fmla="*/ 305560 w 466827"/>
                <a:gd name="connsiteY77" fmla="*/ 398925 h 449851"/>
                <a:gd name="connsiteX78" fmla="*/ 305560 w 466827"/>
                <a:gd name="connsiteY78" fmla="*/ 398925 h 449851"/>
                <a:gd name="connsiteX79" fmla="*/ 373462 w 466827"/>
                <a:gd name="connsiteY79" fmla="*/ 50927 h 449851"/>
                <a:gd name="connsiteX80" fmla="*/ 390437 w 466827"/>
                <a:gd name="connsiteY80" fmla="*/ 67902 h 449851"/>
                <a:gd name="connsiteX81" fmla="*/ 381950 w 466827"/>
                <a:gd name="connsiteY81" fmla="*/ 42439 h 449851"/>
                <a:gd name="connsiteX82" fmla="*/ 373462 w 466827"/>
                <a:gd name="connsiteY82" fmla="*/ 305560 h 449851"/>
                <a:gd name="connsiteX83" fmla="*/ 373462 w 466827"/>
                <a:gd name="connsiteY83" fmla="*/ 297072 h 449851"/>
                <a:gd name="connsiteX84" fmla="*/ 398925 w 466827"/>
                <a:gd name="connsiteY84" fmla="*/ 169755 h 449851"/>
                <a:gd name="connsiteX85" fmla="*/ 390437 w 466827"/>
                <a:gd name="connsiteY85" fmla="*/ 161268 h 449851"/>
                <a:gd name="connsiteX86" fmla="*/ 398925 w 466827"/>
                <a:gd name="connsiteY86" fmla="*/ 169755 h 449851"/>
                <a:gd name="connsiteX87" fmla="*/ 424388 w 466827"/>
                <a:gd name="connsiteY87" fmla="*/ 144292 h 449851"/>
                <a:gd name="connsiteX88" fmla="*/ 424388 w 466827"/>
                <a:gd name="connsiteY88" fmla="*/ 144292 h 449851"/>
                <a:gd name="connsiteX89" fmla="*/ 441364 w 466827"/>
                <a:gd name="connsiteY89" fmla="*/ 59414 h 449851"/>
                <a:gd name="connsiteX90" fmla="*/ 432876 w 466827"/>
                <a:gd name="connsiteY90" fmla="*/ 59414 h 449851"/>
                <a:gd name="connsiteX91" fmla="*/ 373462 w 466827"/>
                <a:gd name="connsiteY91" fmla="*/ 305560 h 449851"/>
                <a:gd name="connsiteX92" fmla="*/ 373462 w 466827"/>
                <a:gd name="connsiteY92" fmla="*/ 305560 h 449851"/>
                <a:gd name="connsiteX93" fmla="*/ 390437 w 466827"/>
                <a:gd name="connsiteY93" fmla="*/ 118829 h 449851"/>
                <a:gd name="connsiteX94" fmla="*/ 381950 w 466827"/>
                <a:gd name="connsiteY94" fmla="*/ 118829 h 449851"/>
                <a:gd name="connsiteX95" fmla="*/ 424388 w 466827"/>
                <a:gd name="connsiteY95" fmla="*/ 135804 h 449851"/>
                <a:gd name="connsiteX96" fmla="*/ 415901 w 466827"/>
                <a:gd name="connsiteY96" fmla="*/ 135804 h 449851"/>
                <a:gd name="connsiteX97" fmla="*/ 364974 w 466827"/>
                <a:gd name="connsiteY97" fmla="*/ 135804 h 449851"/>
                <a:gd name="connsiteX98" fmla="*/ 373462 w 466827"/>
                <a:gd name="connsiteY98" fmla="*/ 127317 h 449851"/>
                <a:gd name="connsiteX99" fmla="*/ 364974 w 466827"/>
                <a:gd name="connsiteY99" fmla="*/ 135804 h 449851"/>
                <a:gd name="connsiteX100" fmla="*/ 288584 w 466827"/>
                <a:gd name="connsiteY100" fmla="*/ 415901 h 449851"/>
                <a:gd name="connsiteX101" fmla="*/ 288584 w 466827"/>
                <a:gd name="connsiteY101" fmla="*/ 415901 h 449851"/>
                <a:gd name="connsiteX102" fmla="*/ 381950 w 466827"/>
                <a:gd name="connsiteY102" fmla="*/ 229170 h 449851"/>
                <a:gd name="connsiteX103" fmla="*/ 381950 w 466827"/>
                <a:gd name="connsiteY103" fmla="*/ 220682 h 449851"/>
                <a:gd name="connsiteX104" fmla="*/ 390437 w 466827"/>
                <a:gd name="connsiteY104" fmla="*/ 161268 h 449851"/>
                <a:gd name="connsiteX105" fmla="*/ 381950 w 466827"/>
                <a:gd name="connsiteY105" fmla="*/ 169755 h 449851"/>
                <a:gd name="connsiteX106" fmla="*/ 373462 w 466827"/>
                <a:gd name="connsiteY106" fmla="*/ 118829 h 449851"/>
                <a:gd name="connsiteX107" fmla="*/ 381950 w 466827"/>
                <a:gd name="connsiteY107" fmla="*/ 127317 h 449851"/>
                <a:gd name="connsiteX108" fmla="*/ 381950 w 466827"/>
                <a:gd name="connsiteY108" fmla="*/ 101853 h 449851"/>
                <a:gd name="connsiteX109" fmla="*/ 373462 w 466827"/>
                <a:gd name="connsiteY109" fmla="*/ 101853 h 449851"/>
                <a:gd name="connsiteX110" fmla="*/ 398925 w 466827"/>
                <a:gd name="connsiteY110" fmla="*/ 135804 h 449851"/>
                <a:gd name="connsiteX111" fmla="*/ 398925 w 466827"/>
                <a:gd name="connsiteY111" fmla="*/ 135804 h 449851"/>
                <a:gd name="connsiteX112" fmla="*/ 407413 w 466827"/>
                <a:gd name="connsiteY112" fmla="*/ 169755 h 449851"/>
                <a:gd name="connsiteX113" fmla="*/ 407413 w 466827"/>
                <a:gd name="connsiteY113" fmla="*/ 161268 h 449851"/>
                <a:gd name="connsiteX114" fmla="*/ 297072 w 466827"/>
                <a:gd name="connsiteY114" fmla="*/ 381950 h 449851"/>
                <a:gd name="connsiteX115" fmla="*/ 297072 w 466827"/>
                <a:gd name="connsiteY115" fmla="*/ 381950 h 449851"/>
                <a:gd name="connsiteX116" fmla="*/ 458339 w 466827"/>
                <a:gd name="connsiteY116" fmla="*/ 118829 h 449851"/>
                <a:gd name="connsiteX117" fmla="*/ 458339 w 466827"/>
                <a:gd name="connsiteY117" fmla="*/ 118829 h 449851"/>
                <a:gd name="connsiteX118" fmla="*/ 407413 w 466827"/>
                <a:gd name="connsiteY118" fmla="*/ 101853 h 449851"/>
                <a:gd name="connsiteX119" fmla="*/ 415901 w 466827"/>
                <a:gd name="connsiteY119" fmla="*/ 101853 h 449851"/>
                <a:gd name="connsiteX120" fmla="*/ 407413 w 466827"/>
                <a:gd name="connsiteY120" fmla="*/ 152780 h 449851"/>
                <a:gd name="connsiteX121" fmla="*/ 415901 w 466827"/>
                <a:gd name="connsiteY121" fmla="*/ 144292 h 449851"/>
                <a:gd name="connsiteX122" fmla="*/ 458339 w 466827"/>
                <a:gd name="connsiteY122" fmla="*/ 59414 h 449851"/>
                <a:gd name="connsiteX123" fmla="*/ 458339 w 466827"/>
                <a:gd name="connsiteY123" fmla="*/ 50927 h 449851"/>
                <a:gd name="connsiteX124" fmla="*/ 297072 w 466827"/>
                <a:gd name="connsiteY124" fmla="*/ 364974 h 449851"/>
                <a:gd name="connsiteX125" fmla="*/ 288584 w 466827"/>
                <a:gd name="connsiteY125" fmla="*/ 364974 h 449851"/>
                <a:gd name="connsiteX126" fmla="*/ 305560 w 466827"/>
                <a:gd name="connsiteY126" fmla="*/ 356486 h 449851"/>
                <a:gd name="connsiteX127" fmla="*/ 305560 w 466827"/>
                <a:gd name="connsiteY127" fmla="*/ 356486 h 449851"/>
                <a:gd name="connsiteX128" fmla="*/ 424388 w 466827"/>
                <a:gd name="connsiteY128" fmla="*/ 135804 h 449851"/>
                <a:gd name="connsiteX129" fmla="*/ 424388 w 466827"/>
                <a:gd name="connsiteY129" fmla="*/ 135804 h 449851"/>
                <a:gd name="connsiteX130" fmla="*/ 466827 w 466827"/>
                <a:gd name="connsiteY130" fmla="*/ 59414 h 449851"/>
                <a:gd name="connsiteX131" fmla="*/ 458339 w 466827"/>
                <a:gd name="connsiteY131" fmla="*/ 50927 h 449851"/>
                <a:gd name="connsiteX132" fmla="*/ 398925 w 466827"/>
                <a:gd name="connsiteY132" fmla="*/ 135804 h 449851"/>
                <a:gd name="connsiteX133" fmla="*/ 407413 w 466827"/>
                <a:gd name="connsiteY133" fmla="*/ 135804 h 449851"/>
                <a:gd name="connsiteX134" fmla="*/ 381950 w 466827"/>
                <a:gd name="connsiteY134" fmla="*/ 135804 h 449851"/>
                <a:gd name="connsiteX135" fmla="*/ 390437 w 466827"/>
                <a:gd name="connsiteY135" fmla="*/ 135804 h 449851"/>
                <a:gd name="connsiteX136" fmla="*/ 288584 w 466827"/>
                <a:gd name="connsiteY136" fmla="*/ 356486 h 449851"/>
                <a:gd name="connsiteX137" fmla="*/ 297072 w 466827"/>
                <a:gd name="connsiteY137" fmla="*/ 356486 h 449851"/>
                <a:gd name="connsiteX138" fmla="*/ 424388 w 466827"/>
                <a:gd name="connsiteY138" fmla="*/ 144292 h 449851"/>
                <a:gd name="connsiteX139" fmla="*/ 424388 w 466827"/>
                <a:gd name="connsiteY139" fmla="*/ 144292 h 449851"/>
                <a:gd name="connsiteX140" fmla="*/ 398925 w 466827"/>
                <a:gd name="connsiteY140" fmla="*/ 135804 h 449851"/>
                <a:gd name="connsiteX141" fmla="*/ 398925 w 466827"/>
                <a:gd name="connsiteY141" fmla="*/ 135804 h 44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466827" h="449851">
                  <a:moveTo>
                    <a:pt x="42439" y="322535"/>
                  </a:moveTo>
                  <a:lnTo>
                    <a:pt x="76390" y="339511"/>
                  </a:lnTo>
                  <a:lnTo>
                    <a:pt x="67902" y="364974"/>
                  </a:lnTo>
                  <a:lnTo>
                    <a:pt x="84878" y="381950"/>
                  </a:lnTo>
                  <a:lnTo>
                    <a:pt x="84878" y="415901"/>
                  </a:lnTo>
                  <a:lnTo>
                    <a:pt x="118829" y="415901"/>
                  </a:lnTo>
                  <a:lnTo>
                    <a:pt x="152780" y="390437"/>
                  </a:lnTo>
                  <a:lnTo>
                    <a:pt x="169755" y="432876"/>
                  </a:lnTo>
                  <a:lnTo>
                    <a:pt x="203706" y="415901"/>
                  </a:lnTo>
                  <a:lnTo>
                    <a:pt x="237657" y="449852"/>
                  </a:lnTo>
                  <a:lnTo>
                    <a:pt x="254633" y="424388"/>
                  </a:lnTo>
                  <a:lnTo>
                    <a:pt x="254633" y="390437"/>
                  </a:lnTo>
                  <a:lnTo>
                    <a:pt x="305560" y="364974"/>
                  </a:lnTo>
                  <a:lnTo>
                    <a:pt x="288584" y="364974"/>
                  </a:lnTo>
                  <a:lnTo>
                    <a:pt x="288584" y="347998"/>
                  </a:lnTo>
                  <a:lnTo>
                    <a:pt x="297072" y="339511"/>
                  </a:lnTo>
                  <a:lnTo>
                    <a:pt x="297072" y="356486"/>
                  </a:lnTo>
                  <a:lnTo>
                    <a:pt x="339511" y="322535"/>
                  </a:lnTo>
                  <a:lnTo>
                    <a:pt x="347998" y="331023"/>
                  </a:lnTo>
                  <a:lnTo>
                    <a:pt x="339511" y="288584"/>
                  </a:lnTo>
                  <a:lnTo>
                    <a:pt x="364974" y="263121"/>
                  </a:lnTo>
                  <a:lnTo>
                    <a:pt x="347998" y="237657"/>
                  </a:lnTo>
                  <a:lnTo>
                    <a:pt x="381950" y="237657"/>
                  </a:lnTo>
                  <a:lnTo>
                    <a:pt x="373462" y="169755"/>
                  </a:lnTo>
                  <a:lnTo>
                    <a:pt x="398925" y="144292"/>
                  </a:lnTo>
                  <a:lnTo>
                    <a:pt x="347998" y="127317"/>
                  </a:lnTo>
                  <a:lnTo>
                    <a:pt x="322535" y="93365"/>
                  </a:lnTo>
                  <a:lnTo>
                    <a:pt x="305560" y="93365"/>
                  </a:lnTo>
                  <a:lnTo>
                    <a:pt x="288584" y="67902"/>
                  </a:lnTo>
                  <a:lnTo>
                    <a:pt x="314047" y="59414"/>
                  </a:lnTo>
                  <a:lnTo>
                    <a:pt x="280096" y="16976"/>
                  </a:lnTo>
                  <a:lnTo>
                    <a:pt x="254633" y="25463"/>
                  </a:lnTo>
                  <a:lnTo>
                    <a:pt x="254633" y="42439"/>
                  </a:lnTo>
                  <a:lnTo>
                    <a:pt x="237657" y="50927"/>
                  </a:lnTo>
                  <a:lnTo>
                    <a:pt x="220682" y="33951"/>
                  </a:lnTo>
                  <a:lnTo>
                    <a:pt x="229170" y="25463"/>
                  </a:lnTo>
                  <a:lnTo>
                    <a:pt x="203706" y="33951"/>
                  </a:lnTo>
                  <a:lnTo>
                    <a:pt x="178243" y="0"/>
                  </a:lnTo>
                  <a:lnTo>
                    <a:pt x="161268" y="0"/>
                  </a:lnTo>
                  <a:lnTo>
                    <a:pt x="144292" y="33951"/>
                  </a:lnTo>
                  <a:lnTo>
                    <a:pt x="152780" y="42439"/>
                  </a:lnTo>
                  <a:lnTo>
                    <a:pt x="118829" y="76390"/>
                  </a:lnTo>
                  <a:lnTo>
                    <a:pt x="135804" y="93365"/>
                  </a:lnTo>
                  <a:lnTo>
                    <a:pt x="84878" y="93365"/>
                  </a:lnTo>
                  <a:lnTo>
                    <a:pt x="84878" y="144292"/>
                  </a:lnTo>
                  <a:lnTo>
                    <a:pt x="0" y="220682"/>
                  </a:lnTo>
                  <a:lnTo>
                    <a:pt x="42439" y="322535"/>
                  </a:lnTo>
                  <a:close/>
                  <a:moveTo>
                    <a:pt x="398925" y="135804"/>
                  </a:moveTo>
                  <a:lnTo>
                    <a:pt x="415901" y="135804"/>
                  </a:lnTo>
                  <a:lnTo>
                    <a:pt x="381950" y="110341"/>
                  </a:lnTo>
                  <a:lnTo>
                    <a:pt x="373462" y="118829"/>
                  </a:lnTo>
                  <a:lnTo>
                    <a:pt x="390437" y="135804"/>
                  </a:lnTo>
                  <a:close/>
                  <a:moveTo>
                    <a:pt x="407413" y="110341"/>
                  </a:moveTo>
                  <a:lnTo>
                    <a:pt x="398925" y="118829"/>
                  </a:lnTo>
                  <a:close/>
                  <a:moveTo>
                    <a:pt x="407413" y="169755"/>
                  </a:moveTo>
                  <a:lnTo>
                    <a:pt x="407413" y="169755"/>
                  </a:lnTo>
                  <a:close/>
                  <a:moveTo>
                    <a:pt x="424388" y="50927"/>
                  </a:moveTo>
                  <a:lnTo>
                    <a:pt x="432876" y="59414"/>
                  </a:lnTo>
                  <a:lnTo>
                    <a:pt x="424388" y="50927"/>
                  </a:lnTo>
                  <a:close/>
                  <a:moveTo>
                    <a:pt x="398925" y="101853"/>
                  </a:moveTo>
                  <a:lnTo>
                    <a:pt x="407413" y="110341"/>
                  </a:lnTo>
                  <a:lnTo>
                    <a:pt x="398925" y="93365"/>
                  </a:lnTo>
                  <a:close/>
                  <a:moveTo>
                    <a:pt x="415901" y="110341"/>
                  </a:moveTo>
                  <a:lnTo>
                    <a:pt x="415901" y="101853"/>
                  </a:lnTo>
                  <a:close/>
                  <a:moveTo>
                    <a:pt x="381950" y="229170"/>
                  </a:moveTo>
                  <a:lnTo>
                    <a:pt x="390437" y="220682"/>
                  </a:lnTo>
                  <a:close/>
                  <a:moveTo>
                    <a:pt x="415901" y="144292"/>
                  </a:moveTo>
                  <a:lnTo>
                    <a:pt x="424388" y="152780"/>
                  </a:lnTo>
                  <a:lnTo>
                    <a:pt x="415901" y="144292"/>
                  </a:lnTo>
                  <a:close/>
                  <a:moveTo>
                    <a:pt x="424388" y="93365"/>
                  </a:moveTo>
                  <a:lnTo>
                    <a:pt x="415901" y="84878"/>
                  </a:lnTo>
                  <a:close/>
                  <a:moveTo>
                    <a:pt x="364974" y="271609"/>
                  </a:moveTo>
                  <a:lnTo>
                    <a:pt x="373462" y="263121"/>
                  </a:lnTo>
                  <a:close/>
                  <a:moveTo>
                    <a:pt x="407413" y="152780"/>
                  </a:moveTo>
                  <a:lnTo>
                    <a:pt x="415901" y="152780"/>
                  </a:lnTo>
                  <a:close/>
                  <a:moveTo>
                    <a:pt x="364974" y="237657"/>
                  </a:moveTo>
                  <a:lnTo>
                    <a:pt x="364974" y="237657"/>
                  </a:lnTo>
                  <a:close/>
                  <a:moveTo>
                    <a:pt x="305560" y="398925"/>
                  </a:moveTo>
                  <a:lnTo>
                    <a:pt x="305560" y="398925"/>
                  </a:lnTo>
                  <a:close/>
                  <a:moveTo>
                    <a:pt x="373462" y="50927"/>
                  </a:moveTo>
                  <a:lnTo>
                    <a:pt x="390437" y="67902"/>
                  </a:lnTo>
                  <a:lnTo>
                    <a:pt x="381950" y="42439"/>
                  </a:lnTo>
                  <a:close/>
                  <a:moveTo>
                    <a:pt x="373462" y="305560"/>
                  </a:moveTo>
                  <a:lnTo>
                    <a:pt x="373462" y="297072"/>
                  </a:lnTo>
                  <a:close/>
                  <a:moveTo>
                    <a:pt x="398925" y="169755"/>
                  </a:moveTo>
                  <a:lnTo>
                    <a:pt x="390437" y="161268"/>
                  </a:lnTo>
                  <a:lnTo>
                    <a:pt x="398925" y="169755"/>
                  </a:lnTo>
                  <a:close/>
                  <a:moveTo>
                    <a:pt x="424388" y="144292"/>
                  </a:moveTo>
                  <a:lnTo>
                    <a:pt x="424388" y="144292"/>
                  </a:lnTo>
                  <a:close/>
                  <a:moveTo>
                    <a:pt x="441364" y="59414"/>
                  </a:moveTo>
                  <a:lnTo>
                    <a:pt x="432876" y="59414"/>
                  </a:lnTo>
                  <a:close/>
                  <a:moveTo>
                    <a:pt x="373462" y="305560"/>
                  </a:moveTo>
                  <a:lnTo>
                    <a:pt x="373462" y="305560"/>
                  </a:lnTo>
                  <a:close/>
                  <a:moveTo>
                    <a:pt x="390437" y="118829"/>
                  </a:moveTo>
                  <a:lnTo>
                    <a:pt x="381950" y="118829"/>
                  </a:lnTo>
                  <a:close/>
                  <a:moveTo>
                    <a:pt x="424388" y="135804"/>
                  </a:moveTo>
                  <a:lnTo>
                    <a:pt x="415901" y="135804"/>
                  </a:lnTo>
                  <a:close/>
                  <a:moveTo>
                    <a:pt x="364974" y="135804"/>
                  </a:moveTo>
                  <a:lnTo>
                    <a:pt x="373462" y="127317"/>
                  </a:lnTo>
                  <a:lnTo>
                    <a:pt x="364974" y="135804"/>
                  </a:lnTo>
                  <a:close/>
                  <a:moveTo>
                    <a:pt x="288584" y="415901"/>
                  </a:moveTo>
                  <a:lnTo>
                    <a:pt x="288584" y="415901"/>
                  </a:lnTo>
                  <a:close/>
                  <a:moveTo>
                    <a:pt x="381950" y="229170"/>
                  </a:moveTo>
                  <a:lnTo>
                    <a:pt x="381950" y="220682"/>
                  </a:lnTo>
                  <a:close/>
                  <a:moveTo>
                    <a:pt x="390437" y="161268"/>
                  </a:moveTo>
                  <a:lnTo>
                    <a:pt x="381950" y="169755"/>
                  </a:lnTo>
                  <a:close/>
                  <a:moveTo>
                    <a:pt x="373462" y="118829"/>
                  </a:moveTo>
                  <a:lnTo>
                    <a:pt x="381950" y="127317"/>
                  </a:lnTo>
                  <a:close/>
                  <a:moveTo>
                    <a:pt x="381950" y="101853"/>
                  </a:moveTo>
                  <a:lnTo>
                    <a:pt x="373462" y="101853"/>
                  </a:lnTo>
                  <a:close/>
                  <a:moveTo>
                    <a:pt x="398925" y="135804"/>
                  </a:moveTo>
                  <a:lnTo>
                    <a:pt x="398925" y="135804"/>
                  </a:lnTo>
                  <a:close/>
                  <a:moveTo>
                    <a:pt x="407413" y="169755"/>
                  </a:moveTo>
                  <a:lnTo>
                    <a:pt x="407413" y="161268"/>
                  </a:lnTo>
                  <a:close/>
                  <a:moveTo>
                    <a:pt x="297072" y="381950"/>
                  </a:moveTo>
                  <a:lnTo>
                    <a:pt x="297072" y="381950"/>
                  </a:lnTo>
                  <a:close/>
                  <a:moveTo>
                    <a:pt x="458339" y="118829"/>
                  </a:moveTo>
                  <a:lnTo>
                    <a:pt x="458339" y="118829"/>
                  </a:lnTo>
                  <a:close/>
                  <a:moveTo>
                    <a:pt x="407413" y="101853"/>
                  </a:moveTo>
                  <a:lnTo>
                    <a:pt x="415901" y="101853"/>
                  </a:lnTo>
                  <a:close/>
                  <a:moveTo>
                    <a:pt x="407413" y="152780"/>
                  </a:moveTo>
                  <a:lnTo>
                    <a:pt x="415901" y="144292"/>
                  </a:lnTo>
                  <a:close/>
                  <a:moveTo>
                    <a:pt x="458339" y="59414"/>
                  </a:moveTo>
                  <a:lnTo>
                    <a:pt x="458339" y="50927"/>
                  </a:lnTo>
                  <a:close/>
                  <a:moveTo>
                    <a:pt x="297072" y="364974"/>
                  </a:moveTo>
                  <a:lnTo>
                    <a:pt x="288584" y="364974"/>
                  </a:lnTo>
                  <a:close/>
                  <a:moveTo>
                    <a:pt x="305560" y="356486"/>
                  </a:moveTo>
                  <a:lnTo>
                    <a:pt x="305560" y="356486"/>
                  </a:lnTo>
                  <a:close/>
                  <a:moveTo>
                    <a:pt x="424388" y="135804"/>
                  </a:moveTo>
                  <a:lnTo>
                    <a:pt x="424388" y="135804"/>
                  </a:lnTo>
                  <a:close/>
                  <a:moveTo>
                    <a:pt x="466827" y="59414"/>
                  </a:moveTo>
                  <a:lnTo>
                    <a:pt x="458339" y="50927"/>
                  </a:lnTo>
                  <a:close/>
                  <a:moveTo>
                    <a:pt x="398925" y="135804"/>
                  </a:moveTo>
                  <a:lnTo>
                    <a:pt x="407413" y="135804"/>
                  </a:lnTo>
                  <a:close/>
                  <a:moveTo>
                    <a:pt x="381950" y="135804"/>
                  </a:moveTo>
                  <a:lnTo>
                    <a:pt x="390437" y="135804"/>
                  </a:lnTo>
                  <a:close/>
                  <a:moveTo>
                    <a:pt x="288584" y="356486"/>
                  </a:moveTo>
                  <a:lnTo>
                    <a:pt x="297072" y="356486"/>
                  </a:lnTo>
                  <a:close/>
                  <a:moveTo>
                    <a:pt x="424388" y="144292"/>
                  </a:moveTo>
                  <a:lnTo>
                    <a:pt x="424388" y="144292"/>
                  </a:lnTo>
                  <a:close/>
                  <a:moveTo>
                    <a:pt x="398925" y="135804"/>
                  </a:moveTo>
                  <a:lnTo>
                    <a:pt x="398925" y="13580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B8A73A-5B7C-4B83-973E-644E467BE6CA}"/>
                </a:ext>
              </a:extLst>
            </p:cNvPr>
            <p:cNvSpPr/>
            <p:nvPr/>
          </p:nvSpPr>
          <p:spPr>
            <a:xfrm>
              <a:off x="7985418" y="3378794"/>
              <a:ext cx="458339" cy="602631"/>
            </a:xfrm>
            <a:custGeom>
              <a:avLst/>
              <a:gdLst>
                <a:gd name="connsiteX0" fmla="*/ 169755 w 458339"/>
                <a:gd name="connsiteY0" fmla="*/ 76390 h 602631"/>
                <a:gd name="connsiteX1" fmla="*/ 169755 w 458339"/>
                <a:gd name="connsiteY1" fmla="*/ 93365 h 602631"/>
                <a:gd name="connsiteX2" fmla="*/ 161268 w 458339"/>
                <a:gd name="connsiteY2" fmla="*/ 84878 h 602631"/>
                <a:gd name="connsiteX3" fmla="*/ 135804 w 458339"/>
                <a:gd name="connsiteY3" fmla="*/ 110341 h 602631"/>
                <a:gd name="connsiteX4" fmla="*/ 118829 w 458339"/>
                <a:gd name="connsiteY4" fmla="*/ 110341 h 602631"/>
                <a:gd name="connsiteX5" fmla="*/ 110341 w 458339"/>
                <a:gd name="connsiteY5" fmla="*/ 84878 h 602631"/>
                <a:gd name="connsiteX6" fmla="*/ 76390 w 458339"/>
                <a:gd name="connsiteY6" fmla="*/ 67902 h 602631"/>
                <a:gd name="connsiteX7" fmla="*/ 76390 w 458339"/>
                <a:gd name="connsiteY7" fmla="*/ 127317 h 602631"/>
                <a:gd name="connsiteX8" fmla="*/ 42439 w 458339"/>
                <a:gd name="connsiteY8" fmla="*/ 144292 h 602631"/>
                <a:gd name="connsiteX9" fmla="*/ 42439 w 458339"/>
                <a:gd name="connsiteY9" fmla="*/ 178243 h 602631"/>
                <a:gd name="connsiteX10" fmla="*/ 0 w 458339"/>
                <a:gd name="connsiteY10" fmla="*/ 186731 h 602631"/>
                <a:gd name="connsiteX11" fmla="*/ 42439 w 458339"/>
                <a:gd name="connsiteY11" fmla="*/ 246145 h 602631"/>
                <a:gd name="connsiteX12" fmla="*/ 67902 w 458339"/>
                <a:gd name="connsiteY12" fmla="*/ 263121 h 602631"/>
                <a:gd name="connsiteX13" fmla="*/ 93365 w 458339"/>
                <a:gd name="connsiteY13" fmla="*/ 246145 h 602631"/>
                <a:gd name="connsiteX14" fmla="*/ 101853 w 458339"/>
                <a:gd name="connsiteY14" fmla="*/ 263121 h 602631"/>
                <a:gd name="connsiteX15" fmla="*/ 101853 w 458339"/>
                <a:gd name="connsiteY15" fmla="*/ 322535 h 602631"/>
                <a:gd name="connsiteX16" fmla="*/ 76390 w 458339"/>
                <a:gd name="connsiteY16" fmla="*/ 331023 h 602631"/>
                <a:gd name="connsiteX17" fmla="*/ 50927 w 458339"/>
                <a:gd name="connsiteY17" fmla="*/ 356486 h 602631"/>
                <a:gd name="connsiteX18" fmla="*/ 50927 w 458339"/>
                <a:gd name="connsiteY18" fmla="*/ 373462 h 602631"/>
                <a:gd name="connsiteX19" fmla="*/ 67902 w 458339"/>
                <a:gd name="connsiteY19" fmla="*/ 398925 h 602631"/>
                <a:gd name="connsiteX20" fmla="*/ 118829 w 458339"/>
                <a:gd name="connsiteY20" fmla="*/ 424388 h 602631"/>
                <a:gd name="connsiteX21" fmla="*/ 84878 w 458339"/>
                <a:gd name="connsiteY21" fmla="*/ 449852 h 602631"/>
                <a:gd name="connsiteX22" fmla="*/ 135804 w 458339"/>
                <a:gd name="connsiteY22" fmla="*/ 560193 h 602631"/>
                <a:gd name="connsiteX23" fmla="*/ 161268 w 458339"/>
                <a:gd name="connsiteY23" fmla="*/ 526242 h 602631"/>
                <a:gd name="connsiteX24" fmla="*/ 178243 w 458339"/>
                <a:gd name="connsiteY24" fmla="*/ 526242 h 602631"/>
                <a:gd name="connsiteX25" fmla="*/ 195219 w 458339"/>
                <a:gd name="connsiteY25" fmla="*/ 543217 h 602631"/>
                <a:gd name="connsiteX26" fmla="*/ 169755 w 458339"/>
                <a:gd name="connsiteY26" fmla="*/ 568680 h 602631"/>
                <a:gd name="connsiteX27" fmla="*/ 186731 w 458339"/>
                <a:gd name="connsiteY27" fmla="*/ 585656 h 602631"/>
                <a:gd name="connsiteX28" fmla="*/ 229170 w 458339"/>
                <a:gd name="connsiteY28" fmla="*/ 543217 h 602631"/>
                <a:gd name="connsiteX29" fmla="*/ 271609 w 458339"/>
                <a:gd name="connsiteY29" fmla="*/ 585656 h 602631"/>
                <a:gd name="connsiteX30" fmla="*/ 305560 w 458339"/>
                <a:gd name="connsiteY30" fmla="*/ 577168 h 602631"/>
                <a:gd name="connsiteX31" fmla="*/ 314047 w 458339"/>
                <a:gd name="connsiteY31" fmla="*/ 602631 h 602631"/>
                <a:gd name="connsiteX32" fmla="*/ 373462 w 458339"/>
                <a:gd name="connsiteY32" fmla="*/ 560193 h 602631"/>
                <a:gd name="connsiteX33" fmla="*/ 390437 w 458339"/>
                <a:gd name="connsiteY33" fmla="*/ 534729 h 602631"/>
                <a:gd name="connsiteX34" fmla="*/ 390437 w 458339"/>
                <a:gd name="connsiteY34" fmla="*/ 500778 h 602631"/>
                <a:gd name="connsiteX35" fmla="*/ 432876 w 458339"/>
                <a:gd name="connsiteY35" fmla="*/ 492290 h 602631"/>
                <a:gd name="connsiteX36" fmla="*/ 424388 w 458339"/>
                <a:gd name="connsiteY36" fmla="*/ 466827 h 602631"/>
                <a:gd name="connsiteX37" fmla="*/ 458339 w 458339"/>
                <a:gd name="connsiteY37" fmla="*/ 432876 h 602631"/>
                <a:gd name="connsiteX38" fmla="*/ 458339 w 458339"/>
                <a:gd name="connsiteY38" fmla="*/ 415901 h 602631"/>
                <a:gd name="connsiteX39" fmla="*/ 432876 w 458339"/>
                <a:gd name="connsiteY39" fmla="*/ 390437 h 602631"/>
                <a:gd name="connsiteX40" fmla="*/ 381950 w 458339"/>
                <a:gd name="connsiteY40" fmla="*/ 390437 h 602631"/>
                <a:gd name="connsiteX41" fmla="*/ 381950 w 458339"/>
                <a:gd name="connsiteY41" fmla="*/ 347998 h 602631"/>
                <a:gd name="connsiteX42" fmla="*/ 364974 w 458339"/>
                <a:gd name="connsiteY42" fmla="*/ 347998 h 602631"/>
                <a:gd name="connsiteX43" fmla="*/ 373462 w 458339"/>
                <a:gd name="connsiteY43" fmla="*/ 339511 h 602631"/>
                <a:gd name="connsiteX44" fmla="*/ 356486 w 458339"/>
                <a:gd name="connsiteY44" fmla="*/ 339511 h 602631"/>
                <a:gd name="connsiteX45" fmla="*/ 339511 w 458339"/>
                <a:gd name="connsiteY45" fmla="*/ 314047 h 602631"/>
                <a:gd name="connsiteX46" fmla="*/ 339511 w 458339"/>
                <a:gd name="connsiteY46" fmla="*/ 297072 h 602631"/>
                <a:gd name="connsiteX47" fmla="*/ 364974 w 458339"/>
                <a:gd name="connsiteY47" fmla="*/ 288584 h 602631"/>
                <a:gd name="connsiteX48" fmla="*/ 364974 w 458339"/>
                <a:gd name="connsiteY48" fmla="*/ 237657 h 602631"/>
                <a:gd name="connsiteX49" fmla="*/ 390437 w 458339"/>
                <a:gd name="connsiteY49" fmla="*/ 237657 h 602631"/>
                <a:gd name="connsiteX50" fmla="*/ 398925 w 458339"/>
                <a:gd name="connsiteY50" fmla="*/ 254633 h 602631"/>
                <a:gd name="connsiteX51" fmla="*/ 415901 w 458339"/>
                <a:gd name="connsiteY51" fmla="*/ 254633 h 602631"/>
                <a:gd name="connsiteX52" fmla="*/ 424388 w 458339"/>
                <a:gd name="connsiteY52" fmla="*/ 237657 h 602631"/>
                <a:gd name="connsiteX53" fmla="*/ 398925 w 458339"/>
                <a:gd name="connsiteY53" fmla="*/ 195219 h 602631"/>
                <a:gd name="connsiteX54" fmla="*/ 381950 w 458339"/>
                <a:gd name="connsiteY54" fmla="*/ 195219 h 602631"/>
                <a:gd name="connsiteX55" fmla="*/ 373462 w 458339"/>
                <a:gd name="connsiteY55" fmla="*/ 220682 h 602631"/>
                <a:gd name="connsiteX56" fmla="*/ 339511 w 458339"/>
                <a:gd name="connsiteY56" fmla="*/ 229170 h 602631"/>
                <a:gd name="connsiteX57" fmla="*/ 322535 w 458339"/>
                <a:gd name="connsiteY57" fmla="*/ 212194 h 602631"/>
                <a:gd name="connsiteX58" fmla="*/ 322535 w 458339"/>
                <a:gd name="connsiteY58" fmla="*/ 178243 h 602631"/>
                <a:gd name="connsiteX59" fmla="*/ 297072 w 458339"/>
                <a:gd name="connsiteY59" fmla="*/ 169755 h 602631"/>
                <a:gd name="connsiteX60" fmla="*/ 314047 w 458339"/>
                <a:gd name="connsiteY60" fmla="*/ 101853 h 602631"/>
                <a:gd name="connsiteX61" fmla="*/ 271609 w 458339"/>
                <a:gd name="connsiteY61" fmla="*/ 110341 h 602631"/>
                <a:gd name="connsiteX62" fmla="*/ 280096 w 458339"/>
                <a:gd name="connsiteY62" fmla="*/ 93365 h 602631"/>
                <a:gd name="connsiteX63" fmla="*/ 254633 w 458339"/>
                <a:gd name="connsiteY63" fmla="*/ 67902 h 602631"/>
                <a:gd name="connsiteX64" fmla="*/ 220682 w 458339"/>
                <a:gd name="connsiteY64" fmla="*/ 67902 h 602631"/>
                <a:gd name="connsiteX65" fmla="*/ 186731 w 458339"/>
                <a:gd name="connsiteY65" fmla="*/ 25463 h 602631"/>
                <a:gd name="connsiteX66" fmla="*/ 169755 w 458339"/>
                <a:gd name="connsiteY66" fmla="*/ 25463 h 602631"/>
                <a:gd name="connsiteX67" fmla="*/ 144292 w 458339"/>
                <a:gd name="connsiteY67" fmla="*/ 0 h 602631"/>
                <a:gd name="connsiteX68" fmla="*/ 127316 w 458339"/>
                <a:gd name="connsiteY68" fmla="*/ 33951 h 602631"/>
                <a:gd name="connsiteX69" fmla="*/ 144292 w 458339"/>
                <a:gd name="connsiteY69" fmla="*/ 50927 h 602631"/>
                <a:gd name="connsiteX70" fmla="*/ 161268 w 458339"/>
                <a:gd name="connsiteY70" fmla="*/ 42439 h 602631"/>
                <a:gd name="connsiteX71" fmla="*/ 169755 w 458339"/>
                <a:gd name="connsiteY71" fmla="*/ 76390 h 602631"/>
                <a:gd name="connsiteX72" fmla="*/ 381950 w 458339"/>
                <a:gd name="connsiteY72" fmla="*/ 364974 h 602631"/>
                <a:gd name="connsiteX73" fmla="*/ 390437 w 458339"/>
                <a:gd name="connsiteY73" fmla="*/ 364974 h 602631"/>
                <a:gd name="connsiteX74" fmla="*/ 178243 w 458339"/>
                <a:gd name="connsiteY74" fmla="*/ 568680 h 602631"/>
                <a:gd name="connsiteX75" fmla="*/ 178243 w 458339"/>
                <a:gd name="connsiteY75" fmla="*/ 568680 h 602631"/>
                <a:gd name="connsiteX76" fmla="*/ 59414 w 458339"/>
                <a:gd name="connsiteY76" fmla="*/ 254633 h 602631"/>
                <a:gd name="connsiteX77" fmla="*/ 59414 w 458339"/>
                <a:gd name="connsiteY77" fmla="*/ 254633 h 60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58339" h="602631">
                  <a:moveTo>
                    <a:pt x="169755" y="76390"/>
                  </a:moveTo>
                  <a:lnTo>
                    <a:pt x="169755" y="93365"/>
                  </a:lnTo>
                  <a:lnTo>
                    <a:pt x="161268" y="84878"/>
                  </a:lnTo>
                  <a:lnTo>
                    <a:pt x="135804" y="110341"/>
                  </a:lnTo>
                  <a:lnTo>
                    <a:pt x="118829" y="110341"/>
                  </a:lnTo>
                  <a:lnTo>
                    <a:pt x="110341" y="84878"/>
                  </a:lnTo>
                  <a:lnTo>
                    <a:pt x="76390" y="67902"/>
                  </a:lnTo>
                  <a:lnTo>
                    <a:pt x="76390" y="127317"/>
                  </a:lnTo>
                  <a:lnTo>
                    <a:pt x="42439" y="144292"/>
                  </a:lnTo>
                  <a:lnTo>
                    <a:pt x="42439" y="178243"/>
                  </a:lnTo>
                  <a:lnTo>
                    <a:pt x="0" y="186731"/>
                  </a:lnTo>
                  <a:lnTo>
                    <a:pt x="42439" y="246145"/>
                  </a:lnTo>
                  <a:lnTo>
                    <a:pt x="67902" y="263121"/>
                  </a:lnTo>
                  <a:lnTo>
                    <a:pt x="93365" y="246145"/>
                  </a:lnTo>
                  <a:lnTo>
                    <a:pt x="101853" y="263121"/>
                  </a:lnTo>
                  <a:lnTo>
                    <a:pt x="101853" y="322535"/>
                  </a:lnTo>
                  <a:lnTo>
                    <a:pt x="76390" y="331023"/>
                  </a:lnTo>
                  <a:lnTo>
                    <a:pt x="50927" y="356486"/>
                  </a:lnTo>
                  <a:lnTo>
                    <a:pt x="50927" y="373462"/>
                  </a:lnTo>
                  <a:lnTo>
                    <a:pt x="67902" y="398925"/>
                  </a:lnTo>
                  <a:lnTo>
                    <a:pt x="118829" y="424388"/>
                  </a:lnTo>
                  <a:lnTo>
                    <a:pt x="84878" y="449852"/>
                  </a:lnTo>
                  <a:lnTo>
                    <a:pt x="135804" y="560193"/>
                  </a:lnTo>
                  <a:lnTo>
                    <a:pt x="161268" y="526242"/>
                  </a:lnTo>
                  <a:lnTo>
                    <a:pt x="178243" y="526242"/>
                  </a:lnTo>
                  <a:lnTo>
                    <a:pt x="195219" y="543217"/>
                  </a:lnTo>
                  <a:lnTo>
                    <a:pt x="169755" y="568680"/>
                  </a:lnTo>
                  <a:lnTo>
                    <a:pt x="186731" y="585656"/>
                  </a:lnTo>
                  <a:lnTo>
                    <a:pt x="229170" y="543217"/>
                  </a:lnTo>
                  <a:lnTo>
                    <a:pt x="271609" y="585656"/>
                  </a:lnTo>
                  <a:lnTo>
                    <a:pt x="305560" y="577168"/>
                  </a:lnTo>
                  <a:lnTo>
                    <a:pt x="314047" y="602631"/>
                  </a:lnTo>
                  <a:lnTo>
                    <a:pt x="373462" y="560193"/>
                  </a:lnTo>
                  <a:lnTo>
                    <a:pt x="390437" y="534729"/>
                  </a:lnTo>
                  <a:lnTo>
                    <a:pt x="390437" y="500778"/>
                  </a:lnTo>
                  <a:lnTo>
                    <a:pt x="432876" y="492290"/>
                  </a:lnTo>
                  <a:lnTo>
                    <a:pt x="424388" y="466827"/>
                  </a:lnTo>
                  <a:lnTo>
                    <a:pt x="458339" y="432876"/>
                  </a:lnTo>
                  <a:lnTo>
                    <a:pt x="458339" y="415901"/>
                  </a:lnTo>
                  <a:lnTo>
                    <a:pt x="432876" y="390437"/>
                  </a:lnTo>
                  <a:lnTo>
                    <a:pt x="381950" y="390437"/>
                  </a:lnTo>
                  <a:lnTo>
                    <a:pt x="381950" y="347998"/>
                  </a:lnTo>
                  <a:lnTo>
                    <a:pt x="364974" y="347998"/>
                  </a:lnTo>
                  <a:lnTo>
                    <a:pt x="373462" y="339511"/>
                  </a:lnTo>
                  <a:lnTo>
                    <a:pt x="356486" y="339511"/>
                  </a:lnTo>
                  <a:lnTo>
                    <a:pt x="339511" y="314047"/>
                  </a:lnTo>
                  <a:lnTo>
                    <a:pt x="339511" y="297072"/>
                  </a:lnTo>
                  <a:lnTo>
                    <a:pt x="364974" y="288584"/>
                  </a:lnTo>
                  <a:lnTo>
                    <a:pt x="364974" y="237657"/>
                  </a:lnTo>
                  <a:lnTo>
                    <a:pt x="390437" y="237657"/>
                  </a:lnTo>
                  <a:lnTo>
                    <a:pt x="398925" y="254633"/>
                  </a:lnTo>
                  <a:lnTo>
                    <a:pt x="415901" y="254633"/>
                  </a:lnTo>
                  <a:lnTo>
                    <a:pt x="424388" y="237657"/>
                  </a:lnTo>
                  <a:lnTo>
                    <a:pt x="398925" y="195219"/>
                  </a:lnTo>
                  <a:lnTo>
                    <a:pt x="381950" y="195219"/>
                  </a:lnTo>
                  <a:lnTo>
                    <a:pt x="373462" y="220682"/>
                  </a:lnTo>
                  <a:lnTo>
                    <a:pt x="339511" y="229170"/>
                  </a:lnTo>
                  <a:lnTo>
                    <a:pt x="322535" y="212194"/>
                  </a:lnTo>
                  <a:lnTo>
                    <a:pt x="322535" y="178243"/>
                  </a:lnTo>
                  <a:lnTo>
                    <a:pt x="297072" y="169755"/>
                  </a:lnTo>
                  <a:lnTo>
                    <a:pt x="314047" y="101853"/>
                  </a:lnTo>
                  <a:lnTo>
                    <a:pt x="271609" y="110341"/>
                  </a:lnTo>
                  <a:lnTo>
                    <a:pt x="280096" y="93365"/>
                  </a:lnTo>
                  <a:lnTo>
                    <a:pt x="254633" y="67902"/>
                  </a:lnTo>
                  <a:lnTo>
                    <a:pt x="220682" y="67902"/>
                  </a:lnTo>
                  <a:lnTo>
                    <a:pt x="186731" y="25463"/>
                  </a:lnTo>
                  <a:lnTo>
                    <a:pt x="169755" y="25463"/>
                  </a:lnTo>
                  <a:lnTo>
                    <a:pt x="144292" y="0"/>
                  </a:lnTo>
                  <a:lnTo>
                    <a:pt x="127316" y="33951"/>
                  </a:lnTo>
                  <a:lnTo>
                    <a:pt x="144292" y="50927"/>
                  </a:lnTo>
                  <a:lnTo>
                    <a:pt x="161268" y="42439"/>
                  </a:lnTo>
                  <a:lnTo>
                    <a:pt x="169755" y="76390"/>
                  </a:lnTo>
                  <a:close/>
                  <a:moveTo>
                    <a:pt x="381950" y="364974"/>
                  </a:moveTo>
                  <a:lnTo>
                    <a:pt x="390437" y="364974"/>
                  </a:lnTo>
                  <a:close/>
                  <a:moveTo>
                    <a:pt x="178243" y="568680"/>
                  </a:moveTo>
                  <a:lnTo>
                    <a:pt x="178243" y="568680"/>
                  </a:lnTo>
                  <a:close/>
                  <a:moveTo>
                    <a:pt x="59414" y="254633"/>
                  </a:moveTo>
                  <a:lnTo>
                    <a:pt x="59414" y="25463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C41D9A1-B26C-4C14-AFF7-1A0A23CC9212}"/>
                </a:ext>
              </a:extLst>
            </p:cNvPr>
            <p:cNvSpPr/>
            <p:nvPr/>
          </p:nvSpPr>
          <p:spPr>
            <a:xfrm>
              <a:off x="8078783" y="4100254"/>
              <a:ext cx="441363" cy="509266"/>
            </a:xfrm>
            <a:custGeom>
              <a:avLst/>
              <a:gdLst>
                <a:gd name="connsiteX0" fmla="*/ 305560 w 441363"/>
                <a:gd name="connsiteY0" fmla="*/ 356486 h 509266"/>
                <a:gd name="connsiteX1" fmla="*/ 297072 w 441363"/>
                <a:gd name="connsiteY1" fmla="*/ 331023 h 509266"/>
                <a:gd name="connsiteX2" fmla="*/ 314047 w 441363"/>
                <a:gd name="connsiteY2" fmla="*/ 331023 h 509266"/>
                <a:gd name="connsiteX3" fmla="*/ 314047 w 441363"/>
                <a:gd name="connsiteY3" fmla="*/ 347998 h 509266"/>
                <a:gd name="connsiteX4" fmla="*/ 314047 w 441363"/>
                <a:gd name="connsiteY4" fmla="*/ 331023 h 509266"/>
                <a:gd name="connsiteX5" fmla="*/ 339511 w 441363"/>
                <a:gd name="connsiteY5" fmla="*/ 339511 h 509266"/>
                <a:gd name="connsiteX6" fmla="*/ 339511 w 441363"/>
                <a:gd name="connsiteY6" fmla="*/ 322535 h 509266"/>
                <a:gd name="connsiteX7" fmla="*/ 322535 w 441363"/>
                <a:gd name="connsiteY7" fmla="*/ 314047 h 509266"/>
                <a:gd name="connsiteX8" fmla="*/ 331023 w 441363"/>
                <a:gd name="connsiteY8" fmla="*/ 305560 h 509266"/>
                <a:gd name="connsiteX9" fmla="*/ 364974 w 441363"/>
                <a:gd name="connsiteY9" fmla="*/ 305560 h 509266"/>
                <a:gd name="connsiteX10" fmla="*/ 364974 w 441363"/>
                <a:gd name="connsiteY10" fmla="*/ 322535 h 509266"/>
                <a:gd name="connsiteX11" fmla="*/ 390437 w 441363"/>
                <a:gd name="connsiteY11" fmla="*/ 297072 h 509266"/>
                <a:gd name="connsiteX12" fmla="*/ 381950 w 441363"/>
                <a:gd name="connsiteY12" fmla="*/ 288584 h 509266"/>
                <a:gd name="connsiteX13" fmla="*/ 364974 w 441363"/>
                <a:gd name="connsiteY13" fmla="*/ 305560 h 509266"/>
                <a:gd name="connsiteX14" fmla="*/ 347998 w 441363"/>
                <a:gd name="connsiteY14" fmla="*/ 288584 h 509266"/>
                <a:gd name="connsiteX15" fmla="*/ 373462 w 441363"/>
                <a:gd name="connsiteY15" fmla="*/ 246145 h 509266"/>
                <a:gd name="connsiteX16" fmla="*/ 364974 w 441363"/>
                <a:gd name="connsiteY16" fmla="*/ 237657 h 509266"/>
                <a:gd name="connsiteX17" fmla="*/ 390437 w 441363"/>
                <a:gd name="connsiteY17" fmla="*/ 212194 h 509266"/>
                <a:gd name="connsiteX18" fmla="*/ 381950 w 441363"/>
                <a:gd name="connsiteY18" fmla="*/ 186731 h 509266"/>
                <a:gd name="connsiteX19" fmla="*/ 364974 w 441363"/>
                <a:gd name="connsiteY19" fmla="*/ 186731 h 509266"/>
                <a:gd name="connsiteX20" fmla="*/ 373462 w 441363"/>
                <a:gd name="connsiteY20" fmla="*/ 169755 h 509266"/>
                <a:gd name="connsiteX21" fmla="*/ 381950 w 441363"/>
                <a:gd name="connsiteY21" fmla="*/ 178243 h 509266"/>
                <a:gd name="connsiteX22" fmla="*/ 407413 w 441363"/>
                <a:gd name="connsiteY22" fmla="*/ 161268 h 509266"/>
                <a:gd name="connsiteX23" fmla="*/ 398925 w 441363"/>
                <a:gd name="connsiteY23" fmla="*/ 186731 h 509266"/>
                <a:gd name="connsiteX24" fmla="*/ 381950 w 441363"/>
                <a:gd name="connsiteY24" fmla="*/ 195219 h 509266"/>
                <a:gd name="connsiteX25" fmla="*/ 415901 w 441363"/>
                <a:gd name="connsiteY25" fmla="*/ 169755 h 509266"/>
                <a:gd name="connsiteX26" fmla="*/ 407413 w 441363"/>
                <a:gd name="connsiteY26" fmla="*/ 161268 h 509266"/>
                <a:gd name="connsiteX27" fmla="*/ 441364 w 441363"/>
                <a:gd name="connsiteY27" fmla="*/ 127317 h 509266"/>
                <a:gd name="connsiteX28" fmla="*/ 441364 w 441363"/>
                <a:gd name="connsiteY28" fmla="*/ 110341 h 509266"/>
                <a:gd name="connsiteX29" fmla="*/ 424388 w 441363"/>
                <a:gd name="connsiteY29" fmla="*/ 93365 h 509266"/>
                <a:gd name="connsiteX30" fmla="*/ 390437 w 441363"/>
                <a:gd name="connsiteY30" fmla="*/ 110341 h 509266"/>
                <a:gd name="connsiteX31" fmla="*/ 356486 w 441363"/>
                <a:gd name="connsiteY31" fmla="*/ 67902 h 509266"/>
                <a:gd name="connsiteX32" fmla="*/ 339511 w 441363"/>
                <a:gd name="connsiteY32" fmla="*/ 93365 h 509266"/>
                <a:gd name="connsiteX33" fmla="*/ 288584 w 441363"/>
                <a:gd name="connsiteY33" fmla="*/ 84878 h 509266"/>
                <a:gd name="connsiteX34" fmla="*/ 288584 w 441363"/>
                <a:gd name="connsiteY34" fmla="*/ 16976 h 509266"/>
                <a:gd name="connsiteX35" fmla="*/ 254633 w 441363"/>
                <a:gd name="connsiteY35" fmla="*/ 0 h 509266"/>
                <a:gd name="connsiteX36" fmla="*/ 220682 w 441363"/>
                <a:gd name="connsiteY36" fmla="*/ 33951 h 509266"/>
                <a:gd name="connsiteX37" fmla="*/ 186731 w 441363"/>
                <a:gd name="connsiteY37" fmla="*/ 50927 h 509266"/>
                <a:gd name="connsiteX38" fmla="*/ 169755 w 441363"/>
                <a:gd name="connsiteY38" fmla="*/ 50927 h 509266"/>
                <a:gd name="connsiteX39" fmla="*/ 169755 w 441363"/>
                <a:gd name="connsiteY39" fmla="*/ 33951 h 509266"/>
                <a:gd name="connsiteX40" fmla="*/ 144292 w 441363"/>
                <a:gd name="connsiteY40" fmla="*/ 42439 h 509266"/>
                <a:gd name="connsiteX41" fmla="*/ 144292 w 441363"/>
                <a:gd name="connsiteY41" fmla="*/ 59414 h 509266"/>
                <a:gd name="connsiteX42" fmla="*/ 110341 w 441363"/>
                <a:gd name="connsiteY42" fmla="*/ 76390 h 509266"/>
                <a:gd name="connsiteX43" fmla="*/ 127316 w 441363"/>
                <a:gd name="connsiteY43" fmla="*/ 110341 h 509266"/>
                <a:gd name="connsiteX44" fmla="*/ 101853 w 441363"/>
                <a:gd name="connsiteY44" fmla="*/ 144292 h 509266"/>
                <a:gd name="connsiteX45" fmla="*/ 67902 w 441363"/>
                <a:gd name="connsiteY45" fmla="*/ 161268 h 509266"/>
                <a:gd name="connsiteX46" fmla="*/ 76390 w 441363"/>
                <a:gd name="connsiteY46" fmla="*/ 212194 h 509266"/>
                <a:gd name="connsiteX47" fmla="*/ 67902 w 441363"/>
                <a:gd name="connsiteY47" fmla="*/ 203706 h 509266"/>
                <a:gd name="connsiteX48" fmla="*/ 50927 w 441363"/>
                <a:gd name="connsiteY48" fmla="*/ 220682 h 509266"/>
                <a:gd name="connsiteX49" fmla="*/ 59414 w 441363"/>
                <a:gd name="connsiteY49" fmla="*/ 229170 h 509266"/>
                <a:gd name="connsiteX50" fmla="*/ 25463 w 441363"/>
                <a:gd name="connsiteY50" fmla="*/ 271609 h 509266"/>
                <a:gd name="connsiteX51" fmla="*/ 0 w 441363"/>
                <a:gd name="connsiteY51" fmla="*/ 347998 h 509266"/>
                <a:gd name="connsiteX52" fmla="*/ 25463 w 441363"/>
                <a:gd name="connsiteY52" fmla="*/ 373462 h 509266"/>
                <a:gd name="connsiteX53" fmla="*/ 59414 w 441363"/>
                <a:gd name="connsiteY53" fmla="*/ 373462 h 509266"/>
                <a:gd name="connsiteX54" fmla="*/ 50927 w 441363"/>
                <a:gd name="connsiteY54" fmla="*/ 381950 h 509266"/>
                <a:gd name="connsiteX55" fmla="*/ 67902 w 441363"/>
                <a:gd name="connsiteY55" fmla="*/ 398925 h 509266"/>
                <a:gd name="connsiteX56" fmla="*/ 93365 w 441363"/>
                <a:gd name="connsiteY56" fmla="*/ 390437 h 509266"/>
                <a:gd name="connsiteX57" fmla="*/ 84878 w 441363"/>
                <a:gd name="connsiteY57" fmla="*/ 398925 h 509266"/>
                <a:gd name="connsiteX58" fmla="*/ 101853 w 441363"/>
                <a:gd name="connsiteY58" fmla="*/ 415901 h 509266"/>
                <a:gd name="connsiteX59" fmla="*/ 110341 w 441363"/>
                <a:gd name="connsiteY59" fmla="*/ 475315 h 509266"/>
                <a:gd name="connsiteX60" fmla="*/ 144292 w 441363"/>
                <a:gd name="connsiteY60" fmla="*/ 509266 h 509266"/>
                <a:gd name="connsiteX61" fmla="*/ 220682 w 441363"/>
                <a:gd name="connsiteY61" fmla="*/ 441364 h 509266"/>
                <a:gd name="connsiteX62" fmla="*/ 220682 w 441363"/>
                <a:gd name="connsiteY62" fmla="*/ 407413 h 509266"/>
                <a:gd name="connsiteX63" fmla="*/ 263121 w 441363"/>
                <a:gd name="connsiteY63" fmla="*/ 407413 h 509266"/>
                <a:gd name="connsiteX64" fmla="*/ 288584 w 441363"/>
                <a:gd name="connsiteY64" fmla="*/ 381950 h 509266"/>
                <a:gd name="connsiteX65" fmla="*/ 271609 w 441363"/>
                <a:gd name="connsiteY65" fmla="*/ 373462 h 509266"/>
                <a:gd name="connsiteX66" fmla="*/ 305560 w 441363"/>
                <a:gd name="connsiteY66" fmla="*/ 364974 h 509266"/>
                <a:gd name="connsiteX67" fmla="*/ 246145 w 441363"/>
                <a:gd name="connsiteY67" fmla="*/ 407413 h 509266"/>
                <a:gd name="connsiteX68" fmla="*/ 237657 w 441363"/>
                <a:gd name="connsiteY68" fmla="*/ 415901 h 509266"/>
                <a:gd name="connsiteX69" fmla="*/ 254633 w 441363"/>
                <a:gd name="connsiteY69" fmla="*/ 407413 h 509266"/>
                <a:gd name="connsiteX70" fmla="*/ 347998 w 441363"/>
                <a:gd name="connsiteY70" fmla="*/ 339511 h 509266"/>
                <a:gd name="connsiteX71" fmla="*/ 356486 w 441363"/>
                <a:gd name="connsiteY71" fmla="*/ 331023 h 509266"/>
                <a:gd name="connsiteX72" fmla="*/ 347998 w 441363"/>
                <a:gd name="connsiteY72" fmla="*/ 339511 h 509266"/>
                <a:gd name="connsiteX73" fmla="*/ 364974 w 441363"/>
                <a:gd name="connsiteY73" fmla="*/ 288584 h 509266"/>
                <a:gd name="connsiteX74" fmla="*/ 364974 w 441363"/>
                <a:gd name="connsiteY74" fmla="*/ 288584 h 509266"/>
                <a:gd name="connsiteX75" fmla="*/ 398925 w 441363"/>
                <a:gd name="connsiteY75" fmla="*/ 229170 h 509266"/>
                <a:gd name="connsiteX76" fmla="*/ 398925 w 441363"/>
                <a:gd name="connsiteY76" fmla="*/ 229170 h 509266"/>
                <a:gd name="connsiteX77" fmla="*/ 229170 w 441363"/>
                <a:gd name="connsiteY77" fmla="*/ 424388 h 509266"/>
                <a:gd name="connsiteX78" fmla="*/ 229170 w 441363"/>
                <a:gd name="connsiteY78" fmla="*/ 415901 h 509266"/>
                <a:gd name="connsiteX79" fmla="*/ 390437 w 441363"/>
                <a:gd name="connsiteY79" fmla="*/ 178243 h 509266"/>
                <a:gd name="connsiteX80" fmla="*/ 398925 w 441363"/>
                <a:gd name="connsiteY80" fmla="*/ 178243 h 509266"/>
                <a:gd name="connsiteX81" fmla="*/ 229170 w 441363"/>
                <a:gd name="connsiteY81" fmla="*/ 407413 h 509266"/>
                <a:gd name="connsiteX82" fmla="*/ 212194 w 441363"/>
                <a:gd name="connsiteY82" fmla="*/ 415901 h 509266"/>
                <a:gd name="connsiteX83" fmla="*/ 229170 w 441363"/>
                <a:gd name="connsiteY83" fmla="*/ 415901 h 509266"/>
                <a:gd name="connsiteX84" fmla="*/ 398925 w 441363"/>
                <a:gd name="connsiteY84" fmla="*/ 237657 h 509266"/>
                <a:gd name="connsiteX85" fmla="*/ 390437 w 441363"/>
                <a:gd name="connsiteY85" fmla="*/ 229170 h 509266"/>
                <a:gd name="connsiteX86" fmla="*/ 364974 w 441363"/>
                <a:gd name="connsiteY86" fmla="*/ 237657 h 509266"/>
                <a:gd name="connsiteX87" fmla="*/ 373462 w 441363"/>
                <a:gd name="connsiteY87" fmla="*/ 229170 h 509266"/>
                <a:gd name="connsiteX88" fmla="*/ 364974 w 441363"/>
                <a:gd name="connsiteY88" fmla="*/ 237657 h 509266"/>
                <a:gd name="connsiteX89" fmla="*/ 407413 w 441363"/>
                <a:gd name="connsiteY89" fmla="*/ 195219 h 509266"/>
                <a:gd name="connsiteX90" fmla="*/ 407413 w 441363"/>
                <a:gd name="connsiteY90" fmla="*/ 195219 h 509266"/>
                <a:gd name="connsiteX91" fmla="*/ 364974 w 441363"/>
                <a:gd name="connsiteY91" fmla="*/ 288584 h 509266"/>
                <a:gd name="connsiteX92" fmla="*/ 373462 w 441363"/>
                <a:gd name="connsiteY92" fmla="*/ 288584 h 509266"/>
                <a:gd name="connsiteX93" fmla="*/ 381950 w 441363"/>
                <a:gd name="connsiteY93" fmla="*/ 186731 h 509266"/>
                <a:gd name="connsiteX94" fmla="*/ 381950 w 441363"/>
                <a:gd name="connsiteY94" fmla="*/ 178243 h 509266"/>
                <a:gd name="connsiteX95" fmla="*/ 415901 w 441363"/>
                <a:gd name="connsiteY95" fmla="*/ 186731 h 509266"/>
                <a:gd name="connsiteX96" fmla="*/ 415901 w 441363"/>
                <a:gd name="connsiteY96" fmla="*/ 186731 h 509266"/>
                <a:gd name="connsiteX97" fmla="*/ 432876 w 441363"/>
                <a:gd name="connsiteY97" fmla="*/ 152780 h 509266"/>
                <a:gd name="connsiteX98" fmla="*/ 432876 w 441363"/>
                <a:gd name="connsiteY98" fmla="*/ 144292 h 509266"/>
                <a:gd name="connsiteX99" fmla="*/ 415901 w 441363"/>
                <a:gd name="connsiteY99" fmla="*/ 161268 h 509266"/>
                <a:gd name="connsiteX100" fmla="*/ 415901 w 441363"/>
                <a:gd name="connsiteY100" fmla="*/ 161268 h 509266"/>
                <a:gd name="connsiteX101" fmla="*/ 373462 w 441363"/>
                <a:gd name="connsiteY101" fmla="*/ 178243 h 509266"/>
                <a:gd name="connsiteX102" fmla="*/ 364974 w 441363"/>
                <a:gd name="connsiteY102" fmla="*/ 178243 h 50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41363" h="509266">
                  <a:moveTo>
                    <a:pt x="305560" y="356486"/>
                  </a:moveTo>
                  <a:lnTo>
                    <a:pt x="297072" y="331023"/>
                  </a:lnTo>
                  <a:lnTo>
                    <a:pt x="314047" y="331023"/>
                  </a:lnTo>
                  <a:lnTo>
                    <a:pt x="314047" y="347998"/>
                  </a:lnTo>
                  <a:lnTo>
                    <a:pt x="314047" y="331023"/>
                  </a:lnTo>
                  <a:lnTo>
                    <a:pt x="339511" y="339511"/>
                  </a:lnTo>
                  <a:lnTo>
                    <a:pt x="339511" y="322535"/>
                  </a:lnTo>
                  <a:lnTo>
                    <a:pt x="322535" y="314047"/>
                  </a:lnTo>
                  <a:lnTo>
                    <a:pt x="331023" y="305560"/>
                  </a:lnTo>
                  <a:lnTo>
                    <a:pt x="364974" y="305560"/>
                  </a:lnTo>
                  <a:lnTo>
                    <a:pt x="364974" y="322535"/>
                  </a:lnTo>
                  <a:lnTo>
                    <a:pt x="390437" y="297072"/>
                  </a:lnTo>
                  <a:lnTo>
                    <a:pt x="381950" y="288584"/>
                  </a:lnTo>
                  <a:lnTo>
                    <a:pt x="364974" y="305560"/>
                  </a:lnTo>
                  <a:lnTo>
                    <a:pt x="347998" y="288584"/>
                  </a:lnTo>
                  <a:lnTo>
                    <a:pt x="373462" y="246145"/>
                  </a:lnTo>
                  <a:lnTo>
                    <a:pt x="364974" y="237657"/>
                  </a:lnTo>
                  <a:lnTo>
                    <a:pt x="390437" y="212194"/>
                  </a:lnTo>
                  <a:lnTo>
                    <a:pt x="381950" y="186731"/>
                  </a:lnTo>
                  <a:lnTo>
                    <a:pt x="364974" y="186731"/>
                  </a:lnTo>
                  <a:lnTo>
                    <a:pt x="373462" y="169755"/>
                  </a:lnTo>
                  <a:lnTo>
                    <a:pt x="381950" y="178243"/>
                  </a:lnTo>
                  <a:lnTo>
                    <a:pt x="407413" y="161268"/>
                  </a:lnTo>
                  <a:lnTo>
                    <a:pt x="398925" y="186731"/>
                  </a:lnTo>
                  <a:lnTo>
                    <a:pt x="381950" y="195219"/>
                  </a:lnTo>
                  <a:lnTo>
                    <a:pt x="415901" y="169755"/>
                  </a:lnTo>
                  <a:lnTo>
                    <a:pt x="407413" y="161268"/>
                  </a:lnTo>
                  <a:lnTo>
                    <a:pt x="441364" y="127317"/>
                  </a:lnTo>
                  <a:lnTo>
                    <a:pt x="441364" y="110341"/>
                  </a:lnTo>
                  <a:lnTo>
                    <a:pt x="424388" y="93365"/>
                  </a:lnTo>
                  <a:lnTo>
                    <a:pt x="390437" y="110341"/>
                  </a:lnTo>
                  <a:lnTo>
                    <a:pt x="356486" y="67902"/>
                  </a:lnTo>
                  <a:lnTo>
                    <a:pt x="339511" y="93365"/>
                  </a:lnTo>
                  <a:lnTo>
                    <a:pt x="288584" y="84878"/>
                  </a:lnTo>
                  <a:lnTo>
                    <a:pt x="288584" y="16976"/>
                  </a:lnTo>
                  <a:lnTo>
                    <a:pt x="254633" y="0"/>
                  </a:lnTo>
                  <a:lnTo>
                    <a:pt x="220682" y="33951"/>
                  </a:lnTo>
                  <a:lnTo>
                    <a:pt x="186731" y="50927"/>
                  </a:lnTo>
                  <a:lnTo>
                    <a:pt x="169755" y="50927"/>
                  </a:lnTo>
                  <a:lnTo>
                    <a:pt x="169755" y="33951"/>
                  </a:lnTo>
                  <a:lnTo>
                    <a:pt x="144292" y="42439"/>
                  </a:lnTo>
                  <a:lnTo>
                    <a:pt x="144292" y="59414"/>
                  </a:lnTo>
                  <a:lnTo>
                    <a:pt x="110341" y="76390"/>
                  </a:lnTo>
                  <a:lnTo>
                    <a:pt x="127316" y="110341"/>
                  </a:lnTo>
                  <a:lnTo>
                    <a:pt x="101853" y="144292"/>
                  </a:lnTo>
                  <a:lnTo>
                    <a:pt x="67902" y="161268"/>
                  </a:lnTo>
                  <a:lnTo>
                    <a:pt x="76390" y="212194"/>
                  </a:lnTo>
                  <a:lnTo>
                    <a:pt x="67902" y="203706"/>
                  </a:lnTo>
                  <a:lnTo>
                    <a:pt x="50927" y="220682"/>
                  </a:lnTo>
                  <a:lnTo>
                    <a:pt x="59414" y="229170"/>
                  </a:lnTo>
                  <a:lnTo>
                    <a:pt x="25463" y="271609"/>
                  </a:lnTo>
                  <a:lnTo>
                    <a:pt x="0" y="347998"/>
                  </a:lnTo>
                  <a:lnTo>
                    <a:pt x="25463" y="373462"/>
                  </a:lnTo>
                  <a:lnTo>
                    <a:pt x="59414" y="373462"/>
                  </a:lnTo>
                  <a:lnTo>
                    <a:pt x="50927" y="381950"/>
                  </a:lnTo>
                  <a:lnTo>
                    <a:pt x="67902" y="398925"/>
                  </a:lnTo>
                  <a:lnTo>
                    <a:pt x="93365" y="390437"/>
                  </a:lnTo>
                  <a:lnTo>
                    <a:pt x="84878" y="398925"/>
                  </a:lnTo>
                  <a:lnTo>
                    <a:pt x="101853" y="415901"/>
                  </a:lnTo>
                  <a:lnTo>
                    <a:pt x="110341" y="475315"/>
                  </a:lnTo>
                  <a:lnTo>
                    <a:pt x="144292" y="509266"/>
                  </a:lnTo>
                  <a:lnTo>
                    <a:pt x="220682" y="441364"/>
                  </a:lnTo>
                  <a:lnTo>
                    <a:pt x="220682" y="407413"/>
                  </a:lnTo>
                  <a:lnTo>
                    <a:pt x="263121" y="407413"/>
                  </a:lnTo>
                  <a:lnTo>
                    <a:pt x="288584" y="381950"/>
                  </a:lnTo>
                  <a:lnTo>
                    <a:pt x="271609" y="373462"/>
                  </a:lnTo>
                  <a:lnTo>
                    <a:pt x="305560" y="364974"/>
                  </a:lnTo>
                  <a:close/>
                  <a:moveTo>
                    <a:pt x="246145" y="407413"/>
                  </a:moveTo>
                  <a:lnTo>
                    <a:pt x="237657" y="415901"/>
                  </a:lnTo>
                  <a:lnTo>
                    <a:pt x="254633" y="407413"/>
                  </a:lnTo>
                  <a:close/>
                  <a:moveTo>
                    <a:pt x="347998" y="339511"/>
                  </a:moveTo>
                  <a:lnTo>
                    <a:pt x="356486" y="331023"/>
                  </a:lnTo>
                  <a:lnTo>
                    <a:pt x="347998" y="339511"/>
                  </a:lnTo>
                  <a:close/>
                  <a:moveTo>
                    <a:pt x="364974" y="288584"/>
                  </a:moveTo>
                  <a:lnTo>
                    <a:pt x="364974" y="288584"/>
                  </a:lnTo>
                  <a:close/>
                  <a:moveTo>
                    <a:pt x="398925" y="229170"/>
                  </a:moveTo>
                  <a:lnTo>
                    <a:pt x="398925" y="229170"/>
                  </a:lnTo>
                  <a:close/>
                  <a:moveTo>
                    <a:pt x="229170" y="424388"/>
                  </a:moveTo>
                  <a:lnTo>
                    <a:pt x="229170" y="415901"/>
                  </a:lnTo>
                  <a:close/>
                  <a:moveTo>
                    <a:pt x="390437" y="178243"/>
                  </a:moveTo>
                  <a:lnTo>
                    <a:pt x="398925" y="178243"/>
                  </a:lnTo>
                  <a:close/>
                  <a:moveTo>
                    <a:pt x="229170" y="407413"/>
                  </a:moveTo>
                  <a:lnTo>
                    <a:pt x="212194" y="415901"/>
                  </a:lnTo>
                  <a:lnTo>
                    <a:pt x="229170" y="415901"/>
                  </a:lnTo>
                  <a:close/>
                  <a:moveTo>
                    <a:pt x="398925" y="237657"/>
                  </a:moveTo>
                  <a:lnTo>
                    <a:pt x="390437" y="229170"/>
                  </a:lnTo>
                  <a:close/>
                  <a:moveTo>
                    <a:pt x="364974" y="237657"/>
                  </a:moveTo>
                  <a:lnTo>
                    <a:pt x="373462" y="229170"/>
                  </a:lnTo>
                  <a:lnTo>
                    <a:pt x="364974" y="237657"/>
                  </a:lnTo>
                  <a:close/>
                  <a:moveTo>
                    <a:pt x="407413" y="195219"/>
                  </a:moveTo>
                  <a:lnTo>
                    <a:pt x="407413" y="195219"/>
                  </a:lnTo>
                  <a:close/>
                  <a:moveTo>
                    <a:pt x="364974" y="288584"/>
                  </a:moveTo>
                  <a:lnTo>
                    <a:pt x="373462" y="288584"/>
                  </a:lnTo>
                  <a:close/>
                  <a:moveTo>
                    <a:pt x="381950" y="186731"/>
                  </a:moveTo>
                  <a:lnTo>
                    <a:pt x="381950" y="178243"/>
                  </a:lnTo>
                  <a:close/>
                  <a:moveTo>
                    <a:pt x="415901" y="186731"/>
                  </a:moveTo>
                  <a:lnTo>
                    <a:pt x="415901" y="186731"/>
                  </a:lnTo>
                  <a:close/>
                  <a:moveTo>
                    <a:pt x="432876" y="152780"/>
                  </a:moveTo>
                  <a:lnTo>
                    <a:pt x="432876" y="144292"/>
                  </a:lnTo>
                  <a:close/>
                  <a:moveTo>
                    <a:pt x="415901" y="161268"/>
                  </a:moveTo>
                  <a:lnTo>
                    <a:pt x="415901" y="161268"/>
                  </a:lnTo>
                  <a:close/>
                  <a:moveTo>
                    <a:pt x="373462" y="178243"/>
                  </a:moveTo>
                  <a:lnTo>
                    <a:pt x="364974" y="17824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8A5E6E4-AFD1-44DE-8FCF-053F2792A018}"/>
                </a:ext>
              </a:extLst>
            </p:cNvPr>
            <p:cNvSpPr/>
            <p:nvPr/>
          </p:nvSpPr>
          <p:spPr>
            <a:xfrm>
              <a:off x="7858101" y="3905035"/>
              <a:ext cx="466827" cy="602631"/>
            </a:xfrm>
            <a:custGeom>
              <a:avLst/>
              <a:gdLst>
                <a:gd name="connsiteX0" fmla="*/ 449852 w 466827"/>
                <a:gd name="connsiteY0" fmla="*/ 76390 h 602631"/>
                <a:gd name="connsiteX1" fmla="*/ 432876 w 466827"/>
                <a:gd name="connsiteY1" fmla="*/ 59414 h 602631"/>
                <a:gd name="connsiteX2" fmla="*/ 398925 w 466827"/>
                <a:gd name="connsiteY2" fmla="*/ 59414 h 602631"/>
                <a:gd name="connsiteX3" fmla="*/ 356486 w 466827"/>
                <a:gd name="connsiteY3" fmla="*/ 16976 h 602631"/>
                <a:gd name="connsiteX4" fmla="*/ 314047 w 466827"/>
                <a:gd name="connsiteY4" fmla="*/ 59414 h 602631"/>
                <a:gd name="connsiteX5" fmla="*/ 297072 w 466827"/>
                <a:gd name="connsiteY5" fmla="*/ 42439 h 602631"/>
                <a:gd name="connsiteX6" fmla="*/ 322535 w 466827"/>
                <a:gd name="connsiteY6" fmla="*/ 16976 h 602631"/>
                <a:gd name="connsiteX7" fmla="*/ 288584 w 466827"/>
                <a:gd name="connsiteY7" fmla="*/ 0 h 602631"/>
                <a:gd name="connsiteX8" fmla="*/ 288584 w 466827"/>
                <a:gd name="connsiteY8" fmla="*/ 16976 h 602631"/>
                <a:gd name="connsiteX9" fmla="*/ 263121 w 466827"/>
                <a:gd name="connsiteY9" fmla="*/ 33951 h 602631"/>
                <a:gd name="connsiteX10" fmla="*/ 254633 w 466827"/>
                <a:gd name="connsiteY10" fmla="*/ 25463 h 602631"/>
                <a:gd name="connsiteX11" fmla="*/ 229170 w 466827"/>
                <a:gd name="connsiteY11" fmla="*/ 42439 h 602631"/>
                <a:gd name="connsiteX12" fmla="*/ 186731 w 466827"/>
                <a:gd name="connsiteY12" fmla="*/ 25463 h 602631"/>
                <a:gd name="connsiteX13" fmla="*/ 169755 w 466827"/>
                <a:gd name="connsiteY13" fmla="*/ 50927 h 602631"/>
                <a:gd name="connsiteX14" fmla="*/ 161268 w 466827"/>
                <a:gd name="connsiteY14" fmla="*/ 42439 h 602631"/>
                <a:gd name="connsiteX15" fmla="*/ 135804 w 466827"/>
                <a:gd name="connsiteY15" fmla="*/ 67902 h 602631"/>
                <a:gd name="connsiteX16" fmla="*/ 127316 w 466827"/>
                <a:gd name="connsiteY16" fmla="*/ 59414 h 602631"/>
                <a:gd name="connsiteX17" fmla="*/ 127316 w 466827"/>
                <a:gd name="connsiteY17" fmla="*/ 76390 h 602631"/>
                <a:gd name="connsiteX18" fmla="*/ 50927 w 466827"/>
                <a:gd name="connsiteY18" fmla="*/ 93365 h 602631"/>
                <a:gd name="connsiteX19" fmla="*/ 33951 w 466827"/>
                <a:gd name="connsiteY19" fmla="*/ 110341 h 602631"/>
                <a:gd name="connsiteX20" fmla="*/ 59414 w 466827"/>
                <a:gd name="connsiteY20" fmla="*/ 135804 h 602631"/>
                <a:gd name="connsiteX21" fmla="*/ 50927 w 466827"/>
                <a:gd name="connsiteY21" fmla="*/ 161268 h 602631"/>
                <a:gd name="connsiteX22" fmla="*/ 67902 w 466827"/>
                <a:gd name="connsiteY22" fmla="*/ 195219 h 602631"/>
                <a:gd name="connsiteX23" fmla="*/ 16976 w 466827"/>
                <a:gd name="connsiteY23" fmla="*/ 237657 h 602631"/>
                <a:gd name="connsiteX24" fmla="*/ 0 w 466827"/>
                <a:gd name="connsiteY24" fmla="*/ 280096 h 602631"/>
                <a:gd name="connsiteX25" fmla="*/ 16976 w 466827"/>
                <a:gd name="connsiteY25" fmla="*/ 305560 h 602631"/>
                <a:gd name="connsiteX26" fmla="*/ 33951 w 466827"/>
                <a:gd name="connsiteY26" fmla="*/ 297072 h 602631"/>
                <a:gd name="connsiteX27" fmla="*/ 16976 w 466827"/>
                <a:gd name="connsiteY27" fmla="*/ 331023 h 602631"/>
                <a:gd name="connsiteX28" fmla="*/ 25463 w 466827"/>
                <a:gd name="connsiteY28" fmla="*/ 322535 h 602631"/>
                <a:gd name="connsiteX29" fmla="*/ 33951 w 466827"/>
                <a:gd name="connsiteY29" fmla="*/ 339511 h 602631"/>
                <a:gd name="connsiteX30" fmla="*/ 33951 w 466827"/>
                <a:gd name="connsiteY30" fmla="*/ 381950 h 602631"/>
                <a:gd name="connsiteX31" fmla="*/ 50927 w 466827"/>
                <a:gd name="connsiteY31" fmla="*/ 381950 h 602631"/>
                <a:gd name="connsiteX32" fmla="*/ 42439 w 466827"/>
                <a:gd name="connsiteY32" fmla="*/ 424388 h 602631"/>
                <a:gd name="connsiteX33" fmla="*/ 67902 w 466827"/>
                <a:gd name="connsiteY33" fmla="*/ 432876 h 602631"/>
                <a:gd name="connsiteX34" fmla="*/ 42439 w 466827"/>
                <a:gd name="connsiteY34" fmla="*/ 441364 h 602631"/>
                <a:gd name="connsiteX35" fmla="*/ 33951 w 466827"/>
                <a:gd name="connsiteY35" fmla="*/ 509266 h 602631"/>
                <a:gd name="connsiteX36" fmla="*/ 50927 w 466827"/>
                <a:gd name="connsiteY36" fmla="*/ 509266 h 602631"/>
                <a:gd name="connsiteX37" fmla="*/ 50927 w 466827"/>
                <a:gd name="connsiteY37" fmla="*/ 526242 h 602631"/>
                <a:gd name="connsiteX38" fmla="*/ 84878 w 466827"/>
                <a:gd name="connsiteY38" fmla="*/ 509266 h 602631"/>
                <a:gd name="connsiteX39" fmla="*/ 118829 w 466827"/>
                <a:gd name="connsiteY39" fmla="*/ 526242 h 602631"/>
                <a:gd name="connsiteX40" fmla="*/ 67902 w 466827"/>
                <a:gd name="connsiteY40" fmla="*/ 585656 h 602631"/>
                <a:gd name="connsiteX41" fmla="*/ 84878 w 466827"/>
                <a:gd name="connsiteY41" fmla="*/ 602631 h 602631"/>
                <a:gd name="connsiteX42" fmla="*/ 161268 w 466827"/>
                <a:gd name="connsiteY42" fmla="*/ 577168 h 602631"/>
                <a:gd name="connsiteX43" fmla="*/ 220682 w 466827"/>
                <a:gd name="connsiteY43" fmla="*/ 602631 h 602631"/>
                <a:gd name="connsiteX44" fmla="*/ 212194 w 466827"/>
                <a:gd name="connsiteY44" fmla="*/ 568680 h 602631"/>
                <a:gd name="connsiteX45" fmla="*/ 229170 w 466827"/>
                <a:gd name="connsiteY45" fmla="*/ 568680 h 602631"/>
                <a:gd name="connsiteX46" fmla="*/ 220682 w 466827"/>
                <a:gd name="connsiteY46" fmla="*/ 534729 h 602631"/>
                <a:gd name="connsiteX47" fmla="*/ 237657 w 466827"/>
                <a:gd name="connsiteY47" fmla="*/ 517754 h 602631"/>
                <a:gd name="connsiteX48" fmla="*/ 237657 w 466827"/>
                <a:gd name="connsiteY48" fmla="*/ 483803 h 602631"/>
                <a:gd name="connsiteX49" fmla="*/ 254633 w 466827"/>
                <a:gd name="connsiteY49" fmla="*/ 466827 h 602631"/>
                <a:gd name="connsiteX50" fmla="*/ 246145 w 466827"/>
                <a:gd name="connsiteY50" fmla="*/ 458339 h 602631"/>
                <a:gd name="connsiteX51" fmla="*/ 271609 w 466827"/>
                <a:gd name="connsiteY51" fmla="*/ 449852 h 602631"/>
                <a:gd name="connsiteX52" fmla="*/ 271609 w 466827"/>
                <a:gd name="connsiteY52" fmla="*/ 424388 h 602631"/>
                <a:gd name="connsiteX53" fmla="*/ 297072 w 466827"/>
                <a:gd name="connsiteY53" fmla="*/ 398925 h 602631"/>
                <a:gd name="connsiteX54" fmla="*/ 297072 w 466827"/>
                <a:gd name="connsiteY54" fmla="*/ 347998 h 602631"/>
                <a:gd name="connsiteX55" fmla="*/ 347998 w 466827"/>
                <a:gd name="connsiteY55" fmla="*/ 314047 h 602631"/>
                <a:gd name="connsiteX56" fmla="*/ 347998 w 466827"/>
                <a:gd name="connsiteY56" fmla="*/ 288584 h 602631"/>
                <a:gd name="connsiteX57" fmla="*/ 331023 w 466827"/>
                <a:gd name="connsiteY57" fmla="*/ 271609 h 602631"/>
                <a:gd name="connsiteX58" fmla="*/ 356486 w 466827"/>
                <a:gd name="connsiteY58" fmla="*/ 263121 h 602631"/>
                <a:gd name="connsiteX59" fmla="*/ 364974 w 466827"/>
                <a:gd name="connsiteY59" fmla="*/ 237657 h 602631"/>
                <a:gd name="connsiteX60" fmla="*/ 390437 w 466827"/>
                <a:gd name="connsiteY60" fmla="*/ 229170 h 602631"/>
                <a:gd name="connsiteX61" fmla="*/ 390437 w 466827"/>
                <a:gd name="connsiteY61" fmla="*/ 246145 h 602631"/>
                <a:gd name="connsiteX62" fmla="*/ 407413 w 466827"/>
                <a:gd name="connsiteY62" fmla="*/ 246145 h 602631"/>
                <a:gd name="connsiteX63" fmla="*/ 424388 w 466827"/>
                <a:gd name="connsiteY63" fmla="*/ 229170 h 602631"/>
                <a:gd name="connsiteX64" fmla="*/ 466827 w 466827"/>
                <a:gd name="connsiteY64" fmla="*/ 220682 h 602631"/>
                <a:gd name="connsiteX65" fmla="*/ 466827 w 466827"/>
                <a:gd name="connsiteY65" fmla="*/ 135804 h 602631"/>
                <a:gd name="connsiteX66" fmla="*/ 432876 w 466827"/>
                <a:gd name="connsiteY66" fmla="*/ 110341 h 602631"/>
                <a:gd name="connsiteX67" fmla="*/ 432876 w 466827"/>
                <a:gd name="connsiteY67" fmla="*/ 93365 h 602631"/>
                <a:gd name="connsiteX68" fmla="*/ 449852 w 466827"/>
                <a:gd name="connsiteY68" fmla="*/ 84878 h 60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66827" h="602631">
                  <a:moveTo>
                    <a:pt x="449852" y="76390"/>
                  </a:moveTo>
                  <a:lnTo>
                    <a:pt x="432876" y="59414"/>
                  </a:lnTo>
                  <a:lnTo>
                    <a:pt x="398925" y="59414"/>
                  </a:lnTo>
                  <a:lnTo>
                    <a:pt x="356486" y="16976"/>
                  </a:lnTo>
                  <a:lnTo>
                    <a:pt x="314047" y="59414"/>
                  </a:lnTo>
                  <a:lnTo>
                    <a:pt x="297072" y="42439"/>
                  </a:lnTo>
                  <a:lnTo>
                    <a:pt x="322535" y="16976"/>
                  </a:lnTo>
                  <a:lnTo>
                    <a:pt x="288584" y="0"/>
                  </a:lnTo>
                  <a:lnTo>
                    <a:pt x="288584" y="16976"/>
                  </a:lnTo>
                  <a:lnTo>
                    <a:pt x="263121" y="33951"/>
                  </a:lnTo>
                  <a:lnTo>
                    <a:pt x="254633" y="25463"/>
                  </a:lnTo>
                  <a:lnTo>
                    <a:pt x="229170" y="42439"/>
                  </a:lnTo>
                  <a:lnTo>
                    <a:pt x="186731" y="25463"/>
                  </a:lnTo>
                  <a:lnTo>
                    <a:pt x="169755" y="50927"/>
                  </a:lnTo>
                  <a:lnTo>
                    <a:pt x="161268" y="42439"/>
                  </a:lnTo>
                  <a:lnTo>
                    <a:pt x="135804" y="67902"/>
                  </a:lnTo>
                  <a:lnTo>
                    <a:pt x="127316" y="59414"/>
                  </a:lnTo>
                  <a:lnTo>
                    <a:pt x="127316" y="76390"/>
                  </a:lnTo>
                  <a:lnTo>
                    <a:pt x="50927" y="93365"/>
                  </a:lnTo>
                  <a:lnTo>
                    <a:pt x="33951" y="110341"/>
                  </a:lnTo>
                  <a:lnTo>
                    <a:pt x="59414" y="135804"/>
                  </a:lnTo>
                  <a:lnTo>
                    <a:pt x="50927" y="161268"/>
                  </a:lnTo>
                  <a:lnTo>
                    <a:pt x="67902" y="195219"/>
                  </a:lnTo>
                  <a:lnTo>
                    <a:pt x="16976" y="237657"/>
                  </a:lnTo>
                  <a:lnTo>
                    <a:pt x="0" y="280096"/>
                  </a:lnTo>
                  <a:lnTo>
                    <a:pt x="16976" y="305560"/>
                  </a:lnTo>
                  <a:lnTo>
                    <a:pt x="33951" y="297072"/>
                  </a:lnTo>
                  <a:lnTo>
                    <a:pt x="16976" y="331023"/>
                  </a:lnTo>
                  <a:lnTo>
                    <a:pt x="25463" y="322535"/>
                  </a:lnTo>
                  <a:lnTo>
                    <a:pt x="33951" y="339511"/>
                  </a:lnTo>
                  <a:lnTo>
                    <a:pt x="33951" y="381950"/>
                  </a:lnTo>
                  <a:lnTo>
                    <a:pt x="50927" y="381950"/>
                  </a:lnTo>
                  <a:lnTo>
                    <a:pt x="42439" y="424388"/>
                  </a:lnTo>
                  <a:lnTo>
                    <a:pt x="67902" y="432876"/>
                  </a:lnTo>
                  <a:lnTo>
                    <a:pt x="42439" y="441364"/>
                  </a:lnTo>
                  <a:lnTo>
                    <a:pt x="33951" y="509266"/>
                  </a:lnTo>
                  <a:lnTo>
                    <a:pt x="50927" y="509266"/>
                  </a:lnTo>
                  <a:lnTo>
                    <a:pt x="50927" y="526242"/>
                  </a:lnTo>
                  <a:lnTo>
                    <a:pt x="84878" y="509266"/>
                  </a:lnTo>
                  <a:lnTo>
                    <a:pt x="118829" y="526242"/>
                  </a:lnTo>
                  <a:lnTo>
                    <a:pt x="67902" y="585656"/>
                  </a:lnTo>
                  <a:lnTo>
                    <a:pt x="84878" y="602631"/>
                  </a:lnTo>
                  <a:lnTo>
                    <a:pt x="161268" y="577168"/>
                  </a:lnTo>
                  <a:lnTo>
                    <a:pt x="220682" y="602631"/>
                  </a:lnTo>
                  <a:lnTo>
                    <a:pt x="212194" y="568680"/>
                  </a:lnTo>
                  <a:lnTo>
                    <a:pt x="229170" y="568680"/>
                  </a:lnTo>
                  <a:lnTo>
                    <a:pt x="220682" y="534729"/>
                  </a:lnTo>
                  <a:lnTo>
                    <a:pt x="237657" y="517754"/>
                  </a:lnTo>
                  <a:lnTo>
                    <a:pt x="237657" y="483803"/>
                  </a:lnTo>
                  <a:lnTo>
                    <a:pt x="254633" y="466827"/>
                  </a:lnTo>
                  <a:lnTo>
                    <a:pt x="246145" y="458339"/>
                  </a:lnTo>
                  <a:lnTo>
                    <a:pt x="271609" y="449852"/>
                  </a:lnTo>
                  <a:lnTo>
                    <a:pt x="271609" y="424388"/>
                  </a:lnTo>
                  <a:lnTo>
                    <a:pt x="297072" y="398925"/>
                  </a:lnTo>
                  <a:lnTo>
                    <a:pt x="297072" y="347998"/>
                  </a:lnTo>
                  <a:lnTo>
                    <a:pt x="347998" y="314047"/>
                  </a:lnTo>
                  <a:lnTo>
                    <a:pt x="347998" y="288584"/>
                  </a:lnTo>
                  <a:lnTo>
                    <a:pt x="331023" y="271609"/>
                  </a:lnTo>
                  <a:lnTo>
                    <a:pt x="356486" y="263121"/>
                  </a:lnTo>
                  <a:lnTo>
                    <a:pt x="364974" y="237657"/>
                  </a:lnTo>
                  <a:lnTo>
                    <a:pt x="390437" y="229170"/>
                  </a:lnTo>
                  <a:lnTo>
                    <a:pt x="390437" y="246145"/>
                  </a:lnTo>
                  <a:lnTo>
                    <a:pt x="407413" y="246145"/>
                  </a:lnTo>
                  <a:lnTo>
                    <a:pt x="424388" y="229170"/>
                  </a:lnTo>
                  <a:lnTo>
                    <a:pt x="466827" y="220682"/>
                  </a:lnTo>
                  <a:lnTo>
                    <a:pt x="466827" y="135804"/>
                  </a:lnTo>
                  <a:lnTo>
                    <a:pt x="432876" y="110341"/>
                  </a:lnTo>
                  <a:lnTo>
                    <a:pt x="432876" y="93365"/>
                  </a:lnTo>
                  <a:lnTo>
                    <a:pt x="449852" y="8487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3F3759F-4664-49C3-8B52-E98C59C81072}"/>
                </a:ext>
              </a:extLst>
            </p:cNvPr>
            <p:cNvSpPr/>
            <p:nvPr/>
          </p:nvSpPr>
          <p:spPr>
            <a:xfrm>
              <a:off x="7976930" y="2937430"/>
              <a:ext cx="763898" cy="475314"/>
            </a:xfrm>
            <a:custGeom>
              <a:avLst/>
              <a:gdLst>
                <a:gd name="connsiteX0" fmla="*/ 152780 w 763898"/>
                <a:gd name="connsiteY0" fmla="*/ 441364 h 475314"/>
                <a:gd name="connsiteX1" fmla="*/ 152780 w 763898"/>
                <a:gd name="connsiteY1" fmla="*/ 415901 h 475314"/>
                <a:gd name="connsiteX2" fmla="*/ 203706 w 763898"/>
                <a:gd name="connsiteY2" fmla="*/ 407413 h 475314"/>
                <a:gd name="connsiteX3" fmla="*/ 237657 w 763898"/>
                <a:gd name="connsiteY3" fmla="*/ 466827 h 475314"/>
                <a:gd name="connsiteX4" fmla="*/ 254633 w 763898"/>
                <a:gd name="connsiteY4" fmla="*/ 449852 h 475314"/>
                <a:gd name="connsiteX5" fmla="*/ 254633 w 763898"/>
                <a:gd name="connsiteY5" fmla="*/ 466827 h 475314"/>
                <a:gd name="connsiteX6" fmla="*/ 271609 w 763898"/>
                <a:gd name="connsiteY6" fmla="*/ 466827 h 475314"/>
                <a:gd name="connsiteX7" fmla="*/ 297072 w 763898"/>
                <a:gd name="connsiteY7" fmla="*/ 441364 h 475314"/>
                <a:gd name="connsiteX8" fmla="*/ 314047 w 763898"/>
                <a:gd name="connsiteY8" fmla="*/ 441364 h 475314"/>
                <a:gd name="connsiteX9" fmla="*/ 331023 w 763898"/>
                <a:gd name="connsiteY9" fmla="*/ 458339 h 475314"/>
                <a:gd name="connsiteX10" fmla="*/ 322535 w 763898"/>
                <a:gd name="connsiteY10" fmla="*/ 466827 h 475314"/>
                <a:gd name="connsiteX11" fmla="*/ 347998 w 763898"/>
                <a:gd name="connsiteY11" fmla="*/ 475315 h 475314"/>
                <a:gd name="connsiteX12" fmla="*/ 347998 w 763898"/>
                <a:gd name="connsiteY12" fmla="*/ 449852 h 475314"/>
                <a:gd name="connsiteX13" fmla="*/ 364974 w 763898"/>
                <a:gd name="connsiteY13" fmla="*/ 432876 h 475314"/>
                <a:gd name="connsiteX14" fmla="*/ 373462 w 763898"/>
                <a:gd name="connsiteY14" fmla="*/ 441364 h 475314"/>
                <a:gd name="connsiteX15" fmla="*/ 398925 w 763898"/>
                <a:gd name="connsiteY15" fmla="*/ 398925 h 475314"/>
                <a:gd name="connsiteX16" fmla="*/ 441364 w 763898"/>
                <a:gd name="connsiteY16" fmla="*/ 390437 h 475314"/>
                <a:gd name="connsiteX17" fmla="*/ 475315 w 763898"/>
                <a:gd name="connsiteY17" fmla="*/ 339511 h 475314"/>
                <a:gd name="connsiteX18" fmla="*/ 466827 w 763898"/>
                <a:gd name="connsiteY18" fmla="*/ 331023 h 475314"/>
                <a:gd name="connsiteX19" fmla="*/ 483803 w 763898"/>
                <a:gd name="connsiteY19" fmla="*/ 331023 h 475314"/>
                <a:gd name="connsiteX20" fmla="*/ 534729 w 763898"/>
                <a:gd name="connsiteY20" fmla="*/ 280096 h 475314"/>
                <a:gd name="connsiteX21" fmla="*/ 517754 w 763898"/>
                <a:gd name="connsiteY21" fmla="*/ 280096 h 475314"/>
                <a:gd name="connsiteX22" fmla="*/ 526242 w 763898"/>
                <a:gd name="connsiteY22" fmla="*/ 254633 h 475314"/>
                <a:gd name="connsiteX23" fmla="*/ 534729 w 763898"/>
                <a:gd name="connsiteY23" fmla="*/ 280096 h 475314"/>
                <a:gd name="connsiteX24" fmla="*/ 568680 w 763898"/>
                <a:gd name="connsiteY24" fmla="*/ 271609 h 475314"/>
                <a:gd name="connsiteX25" fmla="*/ 568680 w 763898"/>
                <a:gd name="connsiteY25" fmla="*/ 237657 h 475314"/>
                <a:gd name="connsiteX26" fmla="*/ 585656 w 763898"/>
                <a:gd name="connsiteY26" fmla="*/ 237657 h 475314"/>
                <a:gd name="connsiteX27" fmla="*/ 602631 w 763898"/>
                <a:gd name="connsiteY27" fmla="*/ 220682 h 475314"/>
                <a:gd name="connsiteX28" fmla="*/ 594144 w 763898"/>
                <a:gd name="connsiteY28" fmla="*/ 212194 h 475314"/>
                <a:gd name="connsiteX29" fmla="*/ 645070 w 763898"/>
                <a:gd name="connsiteY29" fmla="*/ 186731 h 475314"/>
                <a:gd name="connsiteX30" fmla="*/ 653558 w 763898"/>
                <a:gd name="connsiteY30" fmla="*/ 195219 h 475314"/>
                <a:gd name="connsiteX31" fmla="*/ 687509 w 763898"/>
                <a:gd name="connsiteY31" fmla="*/ 169755 h 475314"/>
                <a:gd name="connsiteX32" fmla="*/ 712972 w 763898"/>
                <a:gd name="connsiteY32" fmla="*/ 169755 h 475314"/>
                <a:gd name="connsiteX33" fmla="*/ 704485 w 763898"/>
                <a:gd name="connsiteY33" fmla="*/ 178243 h 475314"/>
                <a:gd name="connsiteX34" fmla="*/ 729948 w 763898"/>
                <a:gd name="connsiteY34" fmla="*/ 186731 h 475314"/>
                <a:gd name="connsiteX35" fmla="*/ 755411 w 763898"/>
                <a:gd name="connsiteY35" fmla="*/ 161268 h 475314"/>
                <a:gd name="connsiteX36" fmla="*/ 738436 w 763898"/>
                <a:gd name="connsiteY36" fmla="*/ 161268 h 475314"/>
                <a:gd name="connsiteX37" fmla="*/ 763899 w 763898"/>
                <a:gd name="connsiteY37" fmla="*/ 118829 h 475314"/>
                <a:gd name="connsiteX38" fmla="*/ 721460 w 763898"/>
                <a:gd name="connsiteY38" fmla="*/ 110341 h 475314"/>
                <a:gd name="connsiteX39" fmla="*/ 704485 w 763898"/>
                <a:gd name="connsiteY39" fmla="*/ 93365 h 475314"/>
                <a:gd name="connsiteX40" fmla="*/ 687509 w 763898"/>
                <a:gd name="connsiteY40" fmla="*/ 110341 h 475314"/>
                <a:gd name="connsiteX41" fmla="*/ 662046 w 763898"/>
                <a:gd name="connsiteY41" fmla="*/ 110341 h 475314"/>
                <a:gd name="connsiteX42" fmla="*/ 619607 w 763898"/>
                <a:gd name="connsiteY42" fmla="*/ 93365 h 475314"/>
                <a:gd name="connsiteX43" fmla="*/ 619607 w 763898"/>
                <a:gd name="connsiteY43" fmla="*/ 76390 h 475314"/>
                <a:gd name="connsiteX44" fmla="*/ 585656 w 763898"/>
                <a:gd name="connsiteY44" fmla="*/ 59414 h 475314"/>
                <a:gd name="connsiteX45" fmla="*/ 526242 w 763898"/>
                <a:gd name="connsiteY45" fmla="*/ 76390 h 475314"/>
                <a:gd name="connsiteX46" fmla="*/ 526242 w 763898"/>
                <a:gd name="connsiteY46" fmla="*/ 93365 h 475314"/>
                <a:gd name="connsiteX47" fmla="*/ 500778 w 763898"/>
                <a:gd name="connsiteY47" fmla="*/ 118829 h 475314"/>
                <a:gd name="connsiteX48" fmla="*/ 483803 w 763898"/>
                <a:gd name="connsiteY48" fmla="*/ 118829 h 475314"/>
                <a:gd name="connsiteX49" fmla="*/ 492290 w 763898"/>
                <a:gd name="connsiteY49" fmla="*/ 127317 h 475314"/>
                <a:gd name="connsiteX50" fmla="*/ 475315 w 763898"/>
                <a:gd name="connsiteY50" fmla="*/ 144292 h 475314"/>
                <a:gd name="connsiteX51" fmla="*/ 441364 w 763898"/>
                <a:gd name="connsiteY51" fmla="*/ 144292 h 475314"/>
                <a:gd name="connsiteX52" fmla="*/ 407413 w 763898"/>
                <a:gd name="connsiteY52" fmla="*/ 127317 h 475314"/>
                <a:gd name="connsiteX53" fmla="*/ 398925 w 763898"/>
                <a:gd name="connsiteY53" fmla="*/ 101853 h 475314"/>
                <a:gd name="connsiteX54" fmla="*/ 407413 w 763898"/>
                <a:gd name="connsiteY54" fmla="*/ 84878 h 475314"/>
                <a:gd name="connsiteX55" fmla="*/ 432876 w 763898"/>
                <a:gd name="connsiteY55" fmla="*/ 76390 h 475314"/>
                <a:gd name="connsiteX56" fmla="*/ 432876 w 763898"/>
                <a:gd name="connsiteY56" fmla="*/ 59414 h 475314"/>
                <a:gd name="connsiteX57" fmla="*/ 424388 w 763898"/>
                <a:gd name="connsiteY57" fmla="*/ 67902 h 475314"/>
                <a:gd name="connsiteX58" fmla="*/ 398925 w 763898"/>
                <a:gd name="connsiteY58" fmla="*/ 25463 h 475314"/>
                <a:gd name="connsiteX59" fmla="*/ 356486 w 763898"/>
                <a:gd name="connsiteY59" fmla="*/ 33951 h 475314"/>
                <a:gd name="connsiteX60" fmla="*/ 297072 w 763898"/>
                <a:gd name="connsiteY60" fmla="*/ 8488 h 475314"/>
                <a:gd name="connsiteX61" fmla="*/ 254633 w 763898"/>
                <a:gd name="connsiteY61" fmla="*/ 59414 h 475314"/>
                <a:gd name="connsiteX62" fmla="*/ 186731 w 763898"/>
                <a:gd name="connsiteY62" fmla="*/ 67902 h 475314"/>
                <a:gd name="connsiteX63" fmla="*/ 161268 w 763898"/>
                <a:gd name="connsiteY63" fmla="*/ 101853 h 475314"/>
                <a:gd name="connsiteX64" fmla="*/ 152780 w 763898"/>
                <a:gd name="connsiteY64" fmla="*/ 93365 h 475314"/>
                <a:gd name="connsiteX65" fmla="*/ 135804 w 763898"/>
                <a:gd name="connsiteY65" fmla="*/ 110341 h 475314"/>
                <a:gd name="connsiteX66" fmla="*/ 144292 w 763898"/>
                <a:gd name="connsiteY66" fmla="*/ 118829 h 475314"/>
                <a:gd name="connsiteX67" fmla="*/ 127316 w 763898"/>
                <a:gd name="connsiteY67" fmla="*/ 118829 h 475314"/>
                <a:gd name="connsiteX68" fmla="*/ 101853 w 763898"/>
                <a:gd name="connsiteY68" fmla="*/ 144292 h 475314"/>
                <a:gd name="connsiteX69" fmla="*/ 101853 w 763898"/>
                <a:gd name="connsiteY69" fmla="*/ 169755 h 475314"/>
                <a:gd name="connsiteX70" fmla="*/ 50927 w 763898"/>
                <a:gd name="connsiteY70" fmla="*/ 212194 h 475314"/>
                <a:gd name="connsiteX71" fmla="*/ 67902 w 763898"/>
                <a:gd name="connsiteY71" fmla="*/ 254633 h 475314"/>
                <a:gd name="connsiteX72" fmla="*/ 50927 w 763898"/>
                <a:gd name="connsiteY72" fmla="*/ 305560 h 475314"/>
                <a:gd name="connsiteX73" fmla="*/ 59414 w 763898"/>
                <a:gd name="connsiteY73" fmla="*/ 314047 h 475314"/>
                <a:gd name="connsiteX74" fmla="*/ 67902 w 763898"/>
                <a:gd name="connsiteY74" fmla="*/ 297072 h 475314"/>
                <a:gd name="connsiteX75" fmla="*/ 127316 w 763898"/>
                <a:gd name="connsiteY75" fmla="*/ 271609 h 475314"/>
                <a:gd name="connsiteX76" fmla="*/ 118829 w 763898"/>
                <a:gd name="connsiteY76" fmla="*/ 288584 h 475314"/>
                <a:gd name="connsiteX77" fmla="*/ 67902 w 763898"/>
                <a:gd name="connsiteY77" fmla="*/ 314047 h 475314"/>
                <a:gd name="connsiteX78" fmla="*/ 0 w 763898"/>
                <a:gd name="connsiteY78" fmla="*/ 398925 h 475314"/>
                <a:gd name="connsiteX79" fmla="*/ 25463 w 763898"/>
                <a:gd name="connsiteY79" fmla="*/ 398925 h 475314"/>
                <a:gd name="connsiteX80" fmla="*/ 67902 w 763898"/>
                <a:gd name="connsiteY80" fmla="*/ 432876 h 475314"/>
                <a:gd name="connsiteX81" fmla="*/ 67902 w 763898"/>
                <a:gd name="connsiteY81" fmla="*/ 449852 h 475314"/>
                <a:gd name="connsiteX82" fmla="*/ 152780 w 763898"/>
                <a:gd name="connsiteY82" fmla="*/ 449852 h 475314"/>
                <a:gd name="connsiteX83" fmla="*/ 577168 w 763898"/>
                <a:gd name="connsiteY83" fmla="*/ 50927 h 475314"/>
                <a:gd name="connsiteX84" fmla="*/ 577168 w 763898"/>
                <a:gd name="connsiteY84" fmla="*/ 50927 h 475314"/>
                <a:gd name="connsiteX85" fmla="*/ 568680 w 763898"/>
                <a:gd name="connsiteY85" fmla="*/ 42439 h 475314"/>
                <a:gd name="connsiteX86" fmla="*/ 577168 w 763898"/>
                <a:gd name="connsiteY86" fmla="*/ 42439 h 475314"/>
                <a:gd name="connsiteX87" fmla="*/ 602631 w 763898"/>
                <a:gd name="connsiteY87" fmla="*/ 237657 h 475314"/>
                <a:gd name="connsiteX88" fmla="*/ 594144 w 763898"/>
                <a:gd name="connsiteY88" fmla="*/ 237657 h 475314"/>
                <a:gd name="connsiteX89" fmla="*/ 577168 w 763898"/>
                <a:gd name="connsiteY89" fmla="*/ 25463 h 475314"/>
                <a:gd name="connsiteX90" fmla="*/ 577168 w 763898"/>
                <a:gd name="connsiteY90" fmla="*/ 16976 h 475314"/>
                <a:gd name="connsiteX91" fmla="*/ 594144 w 763898"/>
                <a:gd name="connsiteY91" fmla="*/ 0 h 475314"/>
                <a:gd name="connsiteX92" fmla="*/ 594144 w 763898"/>
                <a:gd name="connsiteY92" fmla="*/ 0 h 475314"/>
                <a:gd name="connsiteX93" fmla="*/ 517754 w 763898"/>
                <a:gd name="connsiteY93" fmla="*/ 314047 h 475314"/>
                <a:gd name="connsiteX94" fmla="*/ 517754 w 763898"/>
                <a:gd name="connsiteY94" fmla="*/ 305560 h 475314"/>
                <a:gd name="connsiteX95" fmla="*/ 560193 w 763898"/>
                <a:gd name="connsiteY95" fmla="*/ 50927 h 475314"/>
                <a:gd name="connsiteX96" fmla="*/ 560193 w 763898"/>
                <a:gd name="connsiteY96" fmla="*/ 42439 h 475314"/>
                <a:gd name="connsiteX97" fmla="*/ 577168 w 763898"/>
                <a:gd name="connsiteY97" fmla="*/ 8488 h 475314"/>
                <a:gd name="connsiteX98" fmla="*/ 585656 w 763898"/>
                <a:gd name="connsiteY98" fmla="*/ 0 h 475314"/>
                <a:gd name="connsiteX99" fmla="*/ 645070 w 763898"/>
                <a:gd name="connsiteY99" fmla="*/ 93365 h 475314"/>
                <a:gd name="connsiteX100" fmla="*/ 645070 w 763898"/>
                <a:gd name="connsiteY100" fmla="*/ 93365 h 475314"/>
                <a:gd name="connsiteX101" fmla="*/ 645070 w 763898"/>
                <a:gd name="connsiteY101" fmla="*/ 93365 h 475314"/>
                <a:gd name="connsiteX102" fmla="*/ 645070 w 763898"/>
                <a:gd name="connsiteY102" fmla="*/ 93365 h 475314"/>
                <a:gd name="connsiteX103" fmla="*/ 645070 w 763898"/>
                <a:gd name="connsiteY103" fmla="*/ 93365 h 475314"/>
                <a:gd name="connsiteX104" fmla="*/ 645070 w 763898"/>
                <a:gd name="connsiteY104" fmla="*/ 93365 h 475314"/>
                <a:gd name="connsiteX105" fmla="*/ 67902 w 763898"/>
                <a:gd name="connsiteY105" fmla="*/ 297072 h 475314"/>
                <a:gd name="connsiteX106" fmla="*/ 67902 w 763898"/>
                <a:gd name="connsiteY106" fmla="*/ 297072 h 4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763898" h="475314">
                  <a:moveTo>
                    <a:pt x="152780" y="441364"/>
                  </a:moveTo>
                  <a:lnTo>
                    <a:pt x="152780" y="415901"/>
                  </a:lnTo>
                  <a:lnTo>
                    <a:pt x="203706" y="407413"/>
                  </a:lnTo>
                  <a:lnTo>
                    <a:pt x="237657" y="466827"/>
                  </a:lnTo>
                  <a:lnTo>
                    <a:pt x="254633" y="449852"/>
                  </a:lnTo>
                  <a:lnTo>
                    <a:pt x="254633" y="466827"/>
                  </a:lnTo>
                  <a:lnTo>
                    <a:pt x="271609" y="466827"/>
                  </a:lnTo>
                  <a:lnTo>
                    <a:pt x="297072" y="441364"/>
                  </a:lnTo>
                  <a:lnTo>
                    <a:pt x="314047" y="441364"/>
                  </a:lnTo>
                  <a:lnTo>
                    <a:pt x="331023" y="458339"/>
                  </a:lnTo>
                  <a:lnTo>
                    <a:pt x="322535" y="466827"/>
                  </a:lnTo>
                  <a:lnTo>
                    <a:pt x="347998" y="475315"/>
                  </a:lnTo>
                  <a:lnTo>
                    <a:pt x="347998" y="449852"/>
                  </a:lnTo>
                  <a:lnTo>
                    <a:pt x="364974" y="432876"/>
                  </a:lnTo>
                  <a:lnTo>
                    <a:pt x="373462" y="441364"/>
                  </a:lnTo>
                  <a:lnTo>
                    <a:pt x="398925" y="398925"/>
                  </a:lnTo>
                  <a:lnTo>
                    <a:pt x="441364" y="390437"/>
                  </a:lnTo>
                  <a:lnTo>
                    <a:pt x="475315" y="339511"/>
                  </a:lnTo>
                  <a:lnTo>
                    <a:pt x="466827" y="331023"/>
                  </a:lnTo>
                  <a:lnTo>
                    <a:pt x="483803" y="331023"/>
                  </a:lnTo>
                  <a:lnTo>
                    <a:pt x="534729" y="280096"/>
                  </a:lnTo>
                  <a:lnTo>
                    <a:pt x="517754" y="280096"/>
                  </a:lnTo>
                  <a:lnTo>
                    <a:pt x="526242" y="254633"/>
                  </a:lnTo>
                  <a:lnTo>
                    <a:pt x="534729" y="280096"/>
                  </a:lnTo>
                  <a:lnTo>
                    <a:pt x="568680" y="271609"/>
                  </a:lnTo>
                  <a:lnTo>
                    <a:pt x="568680" y="237657"/>
                  </a:lnTo>
                  <a:lnTo>
                    <a:pt x="585656" y="237657"/>
                  </a:lnTo>
                  <a:lnTo>
                    <a:pt x="602631" y="220682"/>
                  </a:lnTo>
                  <a:lnTo>
                    <a:pt x="594144" y="212194"/>
                  </a:lnTo>
                  <a:lnTo>
                    <a:pt x="645070" y="186731"/>
                  </a:lnTo>
                  <a:lnTo>
                    <a:pt x="653558" y="195219"/>
                  </a:lnTo>
                  <a:lnTo>
                    <a:pt x="687509" y="169755"/>
                  </a:lnTo>
                  <a:lnTo>
                    <a:pt x="712972" y="169755"/>
                  </a:lnTo>
                  <a:lnTo>
                    <a:pt x="704485" y="178243"/>
                  </a:lnTo>
                  <a:lnTo>
                    <a:pt x="729948" y="186731"/>
                  </a:lnTo>
                  <a:lnTo>
                    <a:pt x="755411" y="161268"/>
                  </a:lnTo>
                  <a:lnTo>
                    <a:pt x="738436" y="161268"/>
                  </a:lnTo>
                  <a:lnTo>
                    <a:pt x="763899" y="118829"/>
                  </a:lnTo>
                  <a:lnTo>
                    <a:pt x="721460" y="110341"/>
                  </a:lnTo>
                  <a:lnTo>
                    <a:pt x="704485" y="93365"/>
                  </a:lnTo>
                  <a:lnTo>
                    <a:pt x="687509" y="110341"/>
                  </a:lnTo>
                  <a:lnTo>
                    <a:pt x="662046" y="110341"/>
                  </a:lnTo>
                  <a:lnTo>
                    <a:pt x="619607" y="93365"/>
                  </a:lnTo>
                  <a:lnTo>
                    <a:pt x="619607" y="76390"/>
                  </a:lnTo>
                  <a:lnTo>
                    <a:pt x="585656" y="59414"/>
                  </a:lnTo>
                  <a:lnTo>
                    <a:pt x="526242" y="76390"/>
                  </a:lnTo>
                  <a:lnTo>
                    <a:pt x="526242" y="93365"/>
                  </a:lnTo>
                  <a:lnTo>
                    <a:pt x="500778" y="118829"/>
                  </a:lnTo>
                  <a:lnTo>
                    <a:pt x="483803" y="118829"/>
                  </a:lnTo>
                  <a:lnTo>
                    <a:pt x="492290" y="127317"/>
                  </a:lnTo>
                  <a:lnTo>
                    <a:pt x="475315" y="144292"/>
                  </a:lnTo>
                  <a:lnTo>
                    <a:pt x="441364" y="144292"/>
                  </a:lnTo>
                  <a:lnTo>
                    <a:pt x="407413" y="127317"/>
                  </a:lnTo>
                  <a:lnTo>
                    <a:pt x="398925" y="101853"/>
                  </a:lnTo>
                  <a:lnTo>
                    <a:pt x="407413" y="84878"/>
                  </a:lnTo>
                  <a:lnTo>
                    <a:pt x="432876" y="76390"/>
                  </a:lnTo>
                  <a:lnTo>
                    <a:pt x="432876" y="59414"/>
                  </a:lnTo>
                  <a:lnTo>
                    <a:pt x="424388" y="67902"/>
                  </a:lnTo>
                  <a:lnTo>
                    <a:pt x="398925" y="25463"/>
                  </a:lnTo>
                  <a:lnTo>
                    <a:pt x="356486" y="33951"/>
                  </a:lnTo>
                  <a:lnTo>
                    <a:pt x="297072" y="8488"/>
                  </a:lnTo>
                  <a:lnTo>
                    <a:pt x="254633" y="59414"/>
                  </a:lnTo>
                  <a:lnTo>
                    <a:pt x="186731" y="67902"/>
                  </a:lnTo>
                  <a:lnTo>
                    <a:pt x="161268" y="101853"/>
                  </a:lnTo>
                  <a:lnTo>
                    <a:pt x="152780" y="93365"/>
                  </a:lnTo>
                  <a:lnTo>
                    <a:pt x="135804" y="110341"/>
                  </a:lnTo>
                  <a:lnTo>
                    <a:pt x="144292" y="118829"/>
                  </a:lnTo>
                  <a:lnTo>
                    <a:pt x="127316" y="118829"/>
                  </a:lnTo>
                  <a:lnTo>
                    <a:pt x="101853" y="144292"/>
                  </a:lnTo>
                  <a:lnTo>
                    <a:pt x="101853" y="169755"/>
                  </a:lnTo>
                  <a:lnTo>
                    <a:pt x="50927" y="212194"/>
                  </a:lnTo>
                  <a:lnTo>
                    <a:pt x="67902" y="254633"/>
                  </a:lnTo>
                  <a:lnTo>
                    <a:pt x="50927" y="305560"/>
                  </a:lnTo>
                  <a:lnTo>
                    <a:pt x="59414" y="314047"/>
                  </a:lnTo>
                  <a:lnTo>
                    <a:pt x="67902" y="297072"/>
                  </a:lnTo>
                  <a:lnTo>
                    <a:pt x="127316" y="271609"/>
                  </a:lnTo>
                  <a:lnTo>
                    <a:pt x="118829" y="288584"/>
                  </a:lnTo>
                  <a:lnTo>
                    <a:pt x="67902" y="314047"/>
                  </a:lnTo>
                  <a:lnTo>
                    <a:pt x="0" y="398925"/>
                  </a:lnTo>
                  <a:lnTo>
                    <a:pt x="25463" y="398925"/>
                  </a:lnTo>
                  <a:lnTo>
                    <a:pt x="67902" y="432876"/>
                  </a:lnTo>
                  <a:lnTo>
                    <a:pt x="67902" y="449852"/>
                  </a:lnTo>
                  <a:lnTo>
                    <a:pt x="152780" y="449852"/>
                  </a:lnTo>
                  <a:close/>
                  <a:moveTo>
                    <a:pt x="577168" y="50927"/>
                  </a:moveTo>
                  <a:lnTo>
                    <a:pt x="577168" y="50927"/>
                  </a:lnTo>
                  <a:close/>
                  <a:moveTo>
                    <a:pt x="568680" y="42439"/>
                  </a:moveTo>
                  <a:lnTo>
                    <a:pt x="577168" y="42439"/>
                  </a:lnTo>
                  <a:close/>
                  <a:moveTo>
                    <a:pt x="602631" y="237657"/>
                  </a:moveTo>
                  <a:lnTo>
                    <a:pt x="594144" y="237657"/>
                  </a:lnTo>
                  <a:close/>
                  <a:moveTo>
                    <a:pt x="577168" y="25463"/>
                  </a:moveTo>
                  <a:lnTo>
                    <a:pt x="577168" y="16976"/>
                  </a:lnTo>
                  <a:close/>
                  <a:moveTo>
                    <a:pt x="594144" y="0"/>
                  </a:moveTo>
                  <a:lnTo>
                    <a:pt x="594144" y="0"/>
                  </a:lnTo>
                  <a:close/>
                  <a:moveTo>
                    <a:pt x="517754" y="314047"/>
                  </a:moveTo>
                  <a:lnTo>
                    <a:pt x="517754" y="305560"/>
                  </a:lnTo>
                  <a:close/>
                  <a:moveTo>
                    <a:pt x="560193" y="50927"/>
                  </a:moveTo>
                  <a:lnTo>
                    <a:pt x="560193" y="42439"/>
                  </a:lnTo>
                  <a:close/>
                  <a:moveTo>
                    <a:pt x="577168" y="8488"/>
                  </a:moveTo>
                  <a:lnTo>
                    <a:pt x="585656" y="0"/>
                  </a:lnTo>
                  <a:close/>
                  <a:moveTo>
                    <a:pt x="645070" y="93365"/>
                  </a:moveTo>
                  <a:lnTo>
                    <a:pt x="645070" y="93365"/>
                  </a:lnTo>
                  <a:close/>
                  <a:moveTo>
                    <a:pt x="645070" y="93365"/>
                  </a:moveTo>
                  <a:lnTo>
                    <a:pt x="645070" y="93365"/>
                  </a:lnTo>
                  <a:close/>
                  <a:moveTo>
                    <a:pt x="645070" y="93365"/>
                  </a:moveTo>
                  <a:lnTo>
                    <a:pt x="645070" y="93365"/>
                  </a:lnTo>
                  <a:close/>
                  <a:moveTo>
                    <a:pt x="67902" y="297072"/>
                  </a:moveTo>
                  <a:lnTo>
                    <a:pt x="67902" y="29707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DA24A0D-973A-4075-9A67-A9F546AA054C}"/>
                </a:ext>
              </a:extLst>
            </p:cNvPr>
            <p:cNvSpPr/>
            <p:nvPr/>
          </p:nvSpPr>
          <p:spPr>
            <a:xfrm>
              <a:off x="7552541" y="3175087"/>
              <a:ext cx="602631" cy="585655"/>
            </a:xfrm>
            <a:custGeom>
              <a:avLst/>
              <a:gdLst>
                <a:gd name="connsiteX0" fmla="*/ 220682 w 602631"/>
                <a:gd name="connsiteY0" fmla="*/ 475315 h 585655"/>
                <a:gd name="connsiteX1" fmla="*/ 271609 w 602631"/>
                <a:gd name="connsiteY1" fmla="*/ 466827 h 585655"/>
                <a:gd name="connsiteX2" fmla="*/ 297072 w 602631"/>
                <a:gd name="connsiteY2" fmla="*/ 483803 h 585655"/>
                <a:gd name="connsiteX3" fmla="*/ 314047 w 602631"/>
                <a:gd name="connsiteY3" fmla="*/ 466827 h 585655"/>
                <a:gd name="connsiteX4" fmla="*/ 331023 w 602631"/>
                <a:gd name="connsiteY4" fmla="*/ 492290 h 585655"/>
                <a:gd name="connsiteX5" fmla="*/ 331023 w 602631"/>
                <a:gd name="connsiteY5" fmla="*/ 526242 h 585655"/>
                <a:gd name="connsiteX6" fmla="*/ 347998 w 602631"/>
                <a:gd name="connsiteY6" fmla="*/ 526242 h 585655"/>
                <a:gd name="connsiteX7" fmla="*/ 347998 w 602631"/>
                <a:gd name="connsiteY7" fmla="*/ 543217 h 585655"/>
                <a:gd name="connsiteX8" fmla="*/ 364974 w 602631"/>
                <a:gd name="connsiteY8" fmla="*/ 526242 h 585655"/>
                <a:gd name="connsiteX9" fmla="*/ 432876 w 602631"/>
                <a:gd name="connsiteY9" fmla="*/ 577168 h 585655"/>
                <a:gd name="connsiteX10" fmla="*/ 466827 w 602631"/>
                <a:gd name="connsiteY10" fmla="*/ 560193 h 585655"/>
                <a:gd name="connsiteX11" fmla="*/ 475315 w 602631"/>
                <a:gd name="connsiteY11" fmla="*/ 585656 h 585655"/>
                <a:gd name="connsiteX12" fmla="*/ 483803 w 602631"/>
                <a:gd name="connsiteY12" fmla="*/ 560193 h 585655"/>
                <a:gd name="connsiteX13" fmla="*/ 534729 w 602631"/>
                <a:gd name="connsiteY13" fmla="*/ 526242 h 585655"/>
                <a:gd name="connsiteX14" fmla="*/ 534729 w 602631"/>
                <a:gd name="connsiteY14" fmla="*/ 449852 h 585655"/>
                <a:gd name="connsiteX15" fmla="*/ 509266 w 602631"/>
                <a:gd name="connsiteY15" fmla="*/ 466827 h 585655"/>
                <a:gd name="connsiteX16" fmla="*/ 466827 w 602631"/>
                <a:gd name="connsiteY16" fmla="*/ 449852 h 585655"/>
                <a:gd name="connsiteX17" fmla="*/ 466827 w 602631"/>
                <a:gd name="connsiteY17" fmla="*/ 415901 h 585655"/>
                <a:gd name="connsiteX18" fmla="*/ 441364 w 602631"/>
                <a:gd name="connsiteY18" fmla="*/ 407413 h 585655"/>
                <a:gd name="connsiteX19" fmla="*/ 432876 w 602631"/>
                <a:gd name="connsiteY19" fmla="*/ 381950 h 585655"/>
                <a:gd name="connsiteX20" fmla="*/ 449852 w 602631"/>
                <a:gd name="connsiteY20" fmla="*/ 390437 h 585655"/>
                <a:gd name="connsiteX21" fmla="*/ 483803 w 602631"/>
                <a:gd name="connsiteY21" fmla="*/ 364974 h 585655"/>
                <a:gd name="connsiteX22" fmla="*/ 475315 w 602631"/>
                <a:gd name="connsiteY22" fmla="*/ 339511 h 585655"/>
                <a:gd name="connsiteX23" fmla="*/ 500778 w 602631"/>
                <a:gd name="connsiteY23" fmla="*/ 331023 h 585655"/>
                <a:gd name="connsiteX24" fmla="*/ 500778 w 602631"/>
                <a:gd name="connsiteY24" fmla="*/ 288584 h 585655"/>
                <a:gd name="connsiteX25" fmla="*/ 517754 w 602631"/>
                <a:gd name="connsiteY25" fmla="*/ 271609 h 585655"/>
                <a:gd name="connsiteX26" fmla="*/ 543217 w 602631"/>
                <a:gd name="connsiteY26" fmla="*/ 288584 h 585655"/>
                <a:gd name="connsiteX27" fmla="*/ 551705 w 602631"/>
                <a:gd name="connsiteY27" fmla="*/ 314047 h 585655"/>
                <a:gd name="connsiteX28" fmla="*/ 568680 w 602631"/>
                <a:gd name="connsiteY28" fmla="*/ 314047 h 585655"/>
                <a:gd name="connsiteX29" fmla="*/ 594144 w 602631"/>
                <a:gd name="connsiteY29" fmla="*/ 288584 h 585655"/>
                <a:gd name="connsiteX30" fmla="*/ 602631 w 602631"/>
                <a:gd name="connsiteY30" fmla="*/ 297072 h 585655"/>
                <a:gd name="connsiteX31" fmla="*/ 602631 w 602631"/>
                <a:gd name="connsiteY31" fmla="*/ 280096 h 585655"/>
                <a:gd name="connsiteX32" fmla="*/ 594144 w 602631"/>
                <a:gd name="connsiteY32" fmla="*/ 254633 h 585655"/>
                <a:gd name="connsiteX33" fmla="*/ 560193 w 602631"/>
                <a:gd name="connsiteY33" fmla="*/ 229170 h 585655"/>
                <a:gd name="connsiteX34" fmla="*/ 560193 w 602631"/>
                <a:gd name="connsiteY34" fmla="*/ 212194 h 585655"/>
                <a:gd name="connsiteX35" fmla="*/ 492290 w 602631"/>
                <a:gd name="connsiteY35" fmla="*/ 212194 h 585655"/>
                <a:gd name="connsiteX36" fmla="*/ 458339 w 602631"/>
                <a:gd name="connsiteY36" fmla="*/ 161268 h 585655"/>
                <a:gd name="connsiteX37" fmla="*/ 432876 w 602631"/>
                <a:gd name="connsiteY37" fmla="*/ 161268 h 585655"/>
                <a:gd name="connsiteX38" fmla="*/ 432876 w 602631"/>
                <a:gd name="connsiteY38" fmla="*/ 144292 h 585655"/>
                <a:gd name="connsiteX39" fmla="*/ 458339 w 602631"/>
                <a:gd name="connsiteY39" fmla="*/ 110341 h 585655"/>
                <a:gd name="connsiteX40" fmla="*/ 466827 w 602631"/>
                <a:gd name="connsiteY40" fmla="*/ 118829 h 585655"/>
                <a:gd name="connsiteX41" fmla="*/ 551705 w 602631"/>
                <a:gd name="connsiteY41" fmla="*/ 42439 h 585655"/>
                <a:gd name="connsiteX42" fmla="*/ 543217 w 602631"/>
                <a:gd name="connsiteY42" fmla="*/ 33951 h 585655"/>
                <a:gd name="connsiteX43" fmla="*/ 483803 w 602631"/>
                <a:gd name="connsiteY43" fmla="*/ 67902 h 585655"/>
                <a:gd name="connsiteX44" fmla="*/ 475315 w 602631"/>
                <a:gd name="connsiteY44" fmla="*/ 50927 h 585655"/>
                <a:gd name="connsiteX45" fmla="*/ 492290 w 602631"/>
                <a:gd name="connsiteY45" fmla="*/ 42439 h 585655"/>
                <a:gd name="connsiteX46" fmla="*/ 492290 w 602631"/>
                <a:gd name="connsiteY46" fmla="*/ 25463 h 585655"/>
                <a:gd name="connsiteX47" fmla="*/ 483803 w 602631"/>
                <a:gd name="connsiteY47" fmla="*/ 33951 h 585655"/>
                <a:gd name="connsiteX48" fmla="*/ 458339 w 602631"/>
                <a:gd name="connsiteY48" fmla="*/ 16976 h 585655"/>
                <a:gd name="connsiteX49" fmla="*/ 432876 w 602631"/>
                <a:gd name="connsiteY49" fmla="*/ 42439 h 585655"/>
                <a:gd name="connsiteX50" fmla="*/ 432876 w 602631"/>
                <a:gd name="connsiteY50" fmla="*/ 25463 h 585655"/>
                <a:gd name="connsiteX51" fmla="*/ 407413 w 602631"/>
                <a:gd name="connsiteY51" fmla="*/ 33951 h 585655"/>
                <a:gd name="connsiteX52" fmla="*/ 390437 w 602631"/>
                <a:gd name="connsiteY52" fmla="*/ 16976 h 585655"/>
                <a:gd name="connsiteX53" fmla="*/ 322535 w 602631"/>
                <a:gd name="connsiteY53" fmla="*/ 0 h 585655"/>
                <a:gd name="connsiteX54" fmla="*/ 305560 w 602631"/>
                <a:gd name="connsiteY54" fmla="*/ 67902 h 585655"/>
                <a:gd name="connsiteX55" fmla="*/ 314047 w 602631"/>
                <a:gd name="connsiteY55" fmla="*/ 93365 h 585655"/>
                <a:gd name="connsiteX56" fmla="*/ 305560 w 602631"/>
                <a:gd name="connsiteY56" fmla="*/ 84878 h 585655"/>
                <a:gd name="connsiteX57" fmla="*/ 288584 w 602631"/>
                <a:gd name="connsiteY57" fmla="*/ 110341 h 585655"/>
                <a:gd name="connsiteX58" fmla="*/ 271609 w 602631"/>
                <a:gd name="connsiteY58" fmla="*/ 110341 h 585655"/>
                <a:gd name="connsiteX59" fmla="*/ 263121 w 602631"/>
                <a:gd name="connsiteY59" fmla="*/ 127317 h 585655"/>
                <a:gd name="connsiteX60" fmla="*/ 254633 w 602631"/>
                <a:gd name="connsiteY60" fmla="*/ 118829 h 585655"/>
                <a:gd name="connsiteX61" fmla="*/ 229170 w 602631"/>
                <a:gd name="connsiteY61" fmla="*/ 144292 h 585655"/>
                <a:gd name="connsiteX62" fmla="*/ 161268 w 602631"/>
                <a:gd name="connsiteY62" fmla="*/ 135804 h 585655"/>
                <a:gd name="connsiteX63" fmla="*/ 161268 w 602631"/>
                <a:gd name="connsiteY63" fmla="*/ 152780 h 585655"/>
                <a:gd name="connsiteX64" fmla="*/ 118829 w 602631"/>
                <a:gd name="connsiteY64" fmla="*/ 169755 h 585655"/>
                <a:gd name="connsiteX65" fmla="*/ 110341 w 602631"/>
                <a:gd name="connsiteY65" fmla="*/ 186731 h 585655"/>
                <a:gd name="connsiteX66" fmla="*/ 76390 w 602631"/>
                <a:gd name="connsiteY66" fmla="*/ 186731 h 585655"/>
                <a:gd name="connsiteX67" fmla="*/ 50927 w 602631"/>
                <a:gd name="connsiteY67" fmla="*/ 195219 h 585655"/>
                <a:gd name="connsiteX68" fmla="*/ 42439 w 602631"/>
                <a:gd name="connsiteY68" fmla="*/ 212194 h 585655"/>
                <a:gd name="connsiteX69" fmla="*/ 33951 w 602631"/>
                <a:gd name="connsiteY69" fmla="*/ 203706 h 585655"/>
                <a:gd name="connsiteX70" fmla="*/ 0 w 602631"/>
                <a:gd name="connsiteY70" fmla="*/ 220682 h 585655"/>
                <a:gd name="connsiteX71" fmla="*/ 0 w 602631"/>
                <a:gd name="connsiteY71" fmla="*/ 246145 h 585655"/>
                <a:gd name="connsiteX72" fmla="*/ 25463 w 602631"/>
                <a:gd name="connsiteY72" fmla="*/ 271609 h 585655"/>
                <a:gd name="connsiteX73" fmla="*/ 16976 w 602631"/>
                <a:gd name="connsiteY73" fmla="*/ 297072 h 585655"/>
                <a:gd name="connsiteX74" fmla="*/ 59414 w 602631"/>
                <a:gd name="connsiteY74" fmla="*/ 331023 h 585655"/>
                <a:gd name="connsiteX75" fmla="*/ 59414 w 602631"/>
                <a:gd name="connsiteY75" fmla="*/ 381950 h 585655"/>
                <a:gd name="connsiteX76" fmla="*/ 76390 w 602631"/>
                <a:gd name="connsiteY76" fmla="*/ 381950 h 585655"/>
                <a:gd name="connsiteX77" fmla="*/ 84878 w 602631"/>
                <a:gd name="connsiteY77" fmla="*/ 415901 h 585655"/>
                <a:gd name="connsiteX78" fmla="*/ 186731 w 602631"/>
                <a:gd name="connsiteY78" fmla="*/ 475315 h 585655"/>
                <a:gd name="connsiteX79" fmla="*/ 220682 w 602631"/>
                <a:gd name="connsiteY79" fmla="*/ 466827 h 585655"/>
                <a:gd name="connsiteX80" fmla="*/ 322535 w 602631"/>
                <a:gd name="connsiteY80" fmla="*/ 483803 h 585655"/>
                <a:gd name="connsiteX81" fmla="*/ 322535 w 602631"/>
                <a:gd name="connsiteY81" fmla="*/ 483803 h 58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2631" h="585655">
                  <a:moveTo>
                    <a:pt x="220682" y="475315"/>
                  </a:moveTo>
                  <a:lnTo>
                    <a:pt x="271609" y="466827"/>
                  </a:lnTo>
                  <a:lnTo>
                    <a:pt x="297072" y="483803"/>
                  </a:lnTo>
                  <a:lnTo>
                    <a:pt x="314047" y="466827"/>
                  </a:lnTo>
                  <a:lnTo>
                    <a:pt x="331023" y="492290"/>
                  </a:lnTo>
                  <a:lnTo>
                    <a:pt x="331023" y="526242"/>
                  </a:lnTo>
                  <a:lnTo>
                    <a:pt x="347998" y="526242"/>
                  </a:lnTo>
                  <a:lnTo>
                    <a:pt x="347998" y="543217"/>
                  </a:lnTo>
                  <a:lnTo>
                    <a:pt x="364974" y="526242"/>
                  </a:lnTo>
                  <a:lnTo>
                    <a:pt x="432876" y="577168"/>
                  </a:lnTo>
                  <a:lnTo>
                    <a:pt x="466827" y="560193"/>
                  </a:lnTo>
                  <a:lnTo>
                    <a:pt x="475315" y="585656"/>
                  </a:lnTo>
                  <a:lnTo>
                    <a:pt x="483803" y="560193"/>
                  </a:lnTo>
                  <a:lnTo>
                    <a:pt x="534729" y="526242"/>
                  </a:lnTo>
                  <a:lnTo>
                    <a:pt x="534729" y="449852"/>
                  </a:lnTo>
                  <a:lnTo>
                    <a:pt x="509266" y="466827"/>
                  </a:lnTo>
                  <a:lnTo>
                    <a:pt x="466827" y="449852"/>
                  </a:lnTo>
                  <a:lnTo>
                    <a:pt x="466827" y="415901"/>
                  </a:lnTo>
                  <a:lnTo>
                    <a:pt x="441364" y="407413"/>
                  </a:lnTo>
                  <a:lnTo>
                    <a:pt x="432876" y="381950"/>
                  </a:lnTo>
                  <a:lnTo>
                    <a:pt x="449852" y="390437"/>
                  </a:lnTo>
                  <a:lnTo>
                    <a:pt x="483803" y="364974"/>
                  </a:lnTo>
                  <a:lnTo>
                    <a:pt x="475315" y="339511"/>
                  </a:lnTo>
                  <a:lnTo>
                    <a:pt x="500778" y="331023"/>
                  </a:lnTo>
                  <a:lnTo>
                    <a:pt x="500778" y="288584"/>
                  </a:lnTo>
                  <a:lnTo>
                    <a:pt x="517754" y="271609"/>
                  </a:lnTo>
                  <a:lnTo>
                    <a:pt x="543217" y="288584"/>
                  </a:lnTo>
                  <a:lnTo>
                    <a:pt x="551705" y="314047"/>
                  </a:lnTo>
                  <a:lnTo>
                    <a:pt x="568680" y="314047"/>
                  </a:lnTo>
                  <a:lnTo>
                    <a:pt x="594144" y="288584"/>
                  </a:lnTo>
                  <a:lnTo>
                    <a:pt x="602631" y="297072"/>
                  </a:lnTo>
                  <a:lnTo>
                    <a:pt x="602631" y="280096"/>
                  </a:lnTo>
                  <a:lnTo>
                    <a:pt x="594144" y="254633"/>
                  </a:lnTo>
                  <a:lnTo>
                    <a:pt x="560193" y="229170"/>
                  </a:lnTo>
                  <a:lnTo>
                    <a:pt x="560193" y="212194"/>
                  </a:lnTo>
                  <a:lnTo>
                    <a:pt x="492290" y="212194"/>
                  </a:lnTo>
                  <a:lnTo>
                    <a:pt x="458339" y="161268"/>
                  </a:lnTo>
                  <a:lnTo>
                    <a:pt x="432876" y="161268"/>
                  </a:lnTo>
                  <a:lnTo>
                    <a:pt x="432876" y="144292"/>
                  </a:lnTo>
                  <a:lnTo>
                    <a:pt x="458339" y="110341"/>
                  </a:lnTo>
                  <a:lnTo>
                    <a:pt x="466827" y="118829"/>
                  </a:lnTo>
                  <a:lnTo>
                    <a:pt x="551705" y="42439"/>
                  </a:lnTo>
                  <a:lnTo>
                    <a:pt x="543217" y="33951"/>
                  </a:lnTo>
                  <a:lnTo>
                    <a:pt x="483803" y="67902"/>
                  </a:lnTo>
                  <a:lnTo>
                    <a:pt x="475315" y="50927"/>
                  </a:lnTo>
                  <a:lnTo>
                    <a:pt x="492290" y="42439"/>
                  </a:lnTo>
                  <a:lnTo>
                    <a:pt x="492290" y="25463"/>
                  </a:lnTo>
                  <a:lnTo>
                    <a:pt x="483803" y="33951"/>
                  </a:lnTo>
                  <a:lnTo>
                    <a:pt x="458339" y="16976"/>
                  </a:lnTo>
                  <a:lnTo>
                    <a:pt x="432876" y="42439"/>
                  </a:lnTo>
                  <a:lnTo>
                    <a:pt x="432876" y="25463"/>
                  </a:lnTo>
                  <a:lnTo>
                    <a:pt x="407413" y="33951"/>
                  </a:lnTo>
                  <a:lnTo>
                    <a:pt x="390437" y="16976"/>
                  </a:lnTo>
                  <a:lnTo>
                    <a:pt x="322535" y="0"/>
                  </a:lnTo>
                  <a:lnTo>
                    <a:pt x="305560" y="67902"/>
                  </a:lnTo>
                  <a:lnTo>
                    <a:pt x="314047" y="93365"/>
                  </a:lnTo>
                  <a:lnTo>
                    <a:pt x="305560" y="84878"/>
                  </a:lnTo>
                  <a:lnTo>
                    <a:pt x="288584" y="110341"/>
                  </a:lnTo>
                  <a:lnTo>
                    <a:pt x="271609" y="110341"/>
                  </a:lnTo>
                  <a:lnTo>
                    <a:pt x="263121" y="127317"/>
                  </a:lnTo>
                  <a:lnTo>
                    <a:pt x="254633" y="118829"/>
                  </a:lnTo>
                  <a:lnTo>
                    <a:pt x="229170" y="144292"/>
                  </a:lnTo>
                  <a:lnTo>
                    <a:pt x="161268" y="135804"/>
                  </a:lnTo>
                  <a:lnTo>
                    <a:pt x="161268" y="152780"/>
                  </a:lnTo>
                  <a:lnTo>
                    <a:pt x="118829" y="169755"/>
                  </a:lnTo>
                  <a:lnTo>
                    <a:pt x="110341" y="186731"/>
                  </a:lnTo>
                  <a:lnTo>
                    <a:pt x="76390" y="186731"/>
                  </a:lnTo>
                  <a:lnTo>
                    <a:pt x="50927" y="195219"/>
                  </a:lnTo>
                  <a:lnTo>
                    <a:pt x="42439" y="212194"/>
                  </a:lnTo>
                  <a:lnTo>
                    <a:pt x="33951" y="203706"/>
                  </a:lnTo>
                  <a:lnTo>
                    <a:pt x="0" y="220682"/>
                  </a:lnTo>
                  <a:lnTo>
                    <a:pt x="0" y="246145"/>
                  </a:lnTo>
                  <a:lnTo>
                    <a:pt x="25463" y="271609"/>
                  </a:lnTo>
                  <a:lnTo>
                    <a:pt x="16976" y="297072"/>
                  </a:lnTo>
                  <a:lnTo>
                    <a:pt x="59414" y="331023"/>
                  </a:lnTo>
                  <a:lnTo>
                    <a:pt x="59414" y="381950"/>
                  </a:lnTo>
                  <a:lnTo>
                    <a:pt x="76390" y="381950"/>
                  </a:lnTo>
                  <a:lnTo>
                    <a:pt x="84878" y="415901"/>
                  </a:lnTo>
                  <a:lnTo>
                    <a:pt x="186731" y="475315"/>
                  </a:lnTo>
                  <a:lnTo>
                    <a:pt x="220682" y="466827"/>
                  </a:lnTo>
                  <a:close/>
                  <a:moveTo>
                    <a:pt x="322535" y="483803"/>
                  </a:moveTo>
                  <a:lnTo>
                    <a:pt x="322535" y="48380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31977E1-A32F-4993-9946-5421D301B1BC}"/>
                </a:ext>
              </a:extLst>
            </p:cNvPr>
            <p:cNvSpPr/>
            <p:nvPr/>
          </p:nvSpPr>
          <p:spPr>
            <a:xfrm>
              <a:off x="7357323" y="3540061"/>
              <a:ext cx="746923" cy="475314"/>
            </a:xfrm>
            <a:custGeom>
              <a:avLst/>
              <a:gdLst>
                <a:gd name="connsiteX0" fmla="*/ 254633 w 746923"/>
                <a:gd name="connsiteY0" fmla="*/ 16976 h 475314"/>
                <a:gd name="connsiteX1" fmla="*/ 254633 w 746923"/>
                <a:gd name="connsiteY1" fmla="*/ 0 h 475314"/>
                <a:gd name="connsiteX2" fmla="*/ 229170 w 746923"/>
                <a:gd name="connsiteY2" fmla="*/ 25463 h 475314"/>
                <a:gd name="connsiteX3" fmla="*/ 212194 w 746923"/>
                <a:gd name="connsiteY3" fmla="*/ 0 h 475314"/>
                <a:gd name="connsiteX4" fmla="*/ 203706 w 746923"/>
                <a:gd name="connsiteY4" fmla="*/ 16976 h 475314"/>
                <a:gd name="connsiteX5" fmla="*/ 144292 w 746923"/>
                <a:gd name="connsiteY5" fmla="*/ 0 h 475314"/>
                <a:gd name="connsiteX6" fmla="*/ 101853 w 746923"/>
                <a:gd name="connsiteY6" fmla="*/ 16976 h 475314"/>
                <a:gd name="connsiteX7" fmla="*/ 135804 w 746923"/>
                <a:gd name="connsiteY7" fmla="*/ 25463 h 475314"/>
                <a:gd name="connsiteX8" fmla="*/ 135804 w 746923"/>
                <a:gd name="connsiteY8" fmla="*/ 42439 h 475314"/>
                <a:gd name="connsiteX9" fmla="*/ 152780 w 746923"/>
                <a:gd name="connsiteY9" fmla="*/ 42439 h 475314"/>
                <a:gd name="connsiteX10" fmla="*/ 178243 w 746923"/>
                <a:gd name="connsiteY10" fmla="*/ 76390 h 475314"/>
                <a:gd name="connsiteX11" fmla="*/ 127316 w 746923"/>
                <a:gd name="connsiteY11" fmla="*/ 76390 h 475314"/>
                <a:gd name="connsiteX12" fmla="*/ 110341 w 746923"/>
                <a:gd name="connsiteY12" fmla="*/ 101853 h 475314"/>
                <a:gd name="connsiteX13" fmla="*/ 118829 w 746923"/>
                <a:gd name="connsiteY13" fmla="*/ 178243 h 475314"/>
                <a:gd name="connsiteX14" fmla="*/ 178243 w 746923"/>
                <a:gd name="connsiteY14" fmla="*/ 237657 h 475314"/>
                <a:gd name="connsiteX15" fmla="*/ 161268 w 746923"/>
                <a:gd name="connsiteY15" fmla="*/ 280096 h 475314"/>
                <a:gd name="connsiteX16" fmla="*/ 152780 w 746923"/>
                <a:gd name="connsiteY16" fmla="*/ 271609 h 475314"/>
                <a:gd name="connsiteX17" fmla="*/ 93365 w 746923"/>
                <a:gd name="connsiteY17" fmla="*/ 314047 h 475314"/>
                <a:gd name="connsiteX18" fmla="*/ 33951 w 746923"/>
                <a:gd name="connsiteY18" fmla="*/ 305560 h 475314"/>
                <a:gd name="connsiteX19" fmla="*/ 0 w 746923"/>
                <a:gd name="connsiteY19" fmla="*/ 322535 h 475314"/>
                <a:gd name="connsiteX20" fmla="*/ 16976 w 746923"/>
                <a:gd name="connsiteY20" fmla="*/ 339511 h 475314"/>
                <a:gd name="connsiteX21" fmla="*/ 8488 w 746923"/>
                <a:gd name="connsiteY21" fmla="*/ 390437 h 475314"/>
                <a:gd name="connsiteX22" fmla="*/ 16976 w 746923"/>
                <a:gd name="connsiteY22" fmla="*/ 407413 h 475314"/>
                <a:gd name="connsiteX23" fmla="*/ 16976 w 746923"/>
                <a:gd name="connsiteY23" fmla="*/ 390437 h 475314"/>
                <a:gd name="connsiteX24" fmla="*/ 33951 w 746923"/>
                <a:gd name="connsiteY24" fmla="*/ 398925 h 475314"/>
                <a:gd name="connsiteX25" fmla="*/ 33951 w 746923"/>
                <a:gd name="connsiteY25" fmla="*/ 415901 h 475314"/>
                <a:gd name="connsiteX26" fmla="*/ 50927 w 746923"/>
                <a:gd name="connsiteY26" fmla="*/ 415901 h 475314"/>
                <a:gd name="connsiteX27" fmla="*/ 50927 w 746923"/>
                <a:gd name="connsiteY27" fmla="*/ 449852 h 475314"/>
                <a:gd name="connsiteX28" fmla="*/ 59414 w 746923"/>
                <a:gd name="connsiteY28" fmla="*/ 441364 h 475314"/>
                <a:gd name="connsiteX29" fmla="*/ 76390 w 746923"/>
                <a:gd name="connsiteY29" fmla="*/ 466827 h 475314"/>
                <a:gd name="connsiteX30" fmla="*/ 101853 w 746923"/>
                <a:gd name="connsiteY30" fmla="*/ 441364 h 475314"/>
                <a:gd name="connsiteX31" fmla="*/ 101853 w 746923"/>
                <a:gd name="connsiteY31" fmla="*/ 424388 h 475314"/>
                <a:gd name="connsiteX32" fmla="*/ 144292 w 746923"/>
                <a:gd name="connsiteY32" fmla="*/ 398925 h 475314"/>
                <a:gd name="connsiteX33" fmla="*/ 178243 w 746923"/>
                <a:gd name="connsiteY33" fmla="*/ 398925 h 475314"/>
                <a:gd name="connsiteX34" fmla="*/ 195219 w 746923"/>
                <a:gd name="connsiteY34" fmla="*/ 415901 h 475314"/>
                <a:gd name="connsiteX35" fmla="*/ 220682 w 746923"/>
                <a:gd name="connsiteY35" fmla="*/ 398925 h 475314"/>
                <a:gd name="connsiteX36" fmla="*/ 203706 w 746923"/>
                <a:gd name="connsiteY36" fmla="*/ 364974 h 475314"/>
                <a:gd name="connsiteX37" fmla="*/ 229170 w 746923"/>
                <a:gd name="connsiteY37" fmla="*/ 356486 h 475314"/>
                <a:gd name="connsiteX38" fmla="*/ 322535 w 746923"/>
                <a:gd name="connsiteY38" fmla="*/ 381950 h 475314"/>
                <a:gd name="connsiteX39" fmla="*/ 381950 w 746923"/>
                <a:gd name="connsiteY39" fmla="*/ 424388 h 475314"/>
                <a:gd name="connsiteX40" fmla="*/ 424388 w 746923"/>
                <a:gd name="connsiteY40" fmla="*/ 415901 h 475314"/>
                <a:gd name="connsiteX41" fmla="*/ 424388 w 746923"/>
                <a:gd name="connsiteY41" fmla="*/ 398925 h 475314"/>
                <a:gd name="connsiteX42" fmla="*/ 441364 w 746923"/>
                <a:gd name="connsiteY42" fmla="*/ 398925 h 475314"/>
                <a:gd name="connsiteX43" fmla="*/ 441364 w 746923"/>
                <a:gd name="connsiteY43" fmla="*/ 432876 h 475314"/>
                <a:gd name="connsiteX44" fmla="*/ 458339 w 746923"/>
                <a:gd name="connsiteY44" fmla="*/ 432876 h 475314"/>
                <a:gd name="connsiteX45" fmla="*/ 500778 w 746923"/>
                <a:gd name="connsiteY45" fmla="*/ 390437 h 475314"/>
                <a:gd name="connsiteX46" fmla="*/ 517754 w 746923"/>
                <a:gd name="connsiteY46" fmla="*/ 424388 h 475314"/>
                <a:gd name="connsiteX47" fmla="*/ 517754 w 746923"/>
                <a:gd name="connsiteY47" fmla="*/ 475315 h 475314"/>
                <a:gd name="connsiteX48" fmla="*/ 568680 w 746923"/>
                <a:gd name="connsiteY48" fmla="*/ 458339 h 475314"/>
                <a:gd name="connsiteX49" fmla="*/ 577168 w 746923"/>
                <a:gd name="connsiteY49" fmla="*/ 441364 h 475314"/>
                <a:gd name="connsiteX50" fmla="*/ 619607 w 746923"/>
                <a:gd name="connsiteY50" fmla="*/ 441364 h 475314"/>
                <a:gd name="connsiteX51" fmla="*/ 636583 w 746923"/>
                <a:gd name="connsiteY51" fmla="*/ 432876 h 475314"/>
                <a:gd name="connsiteX52" fmla="*/ 628095 w 746923"/>
                <a:gd name="connsiteY52" fmla="*/ 424388 h 475314"/>
                <a:gd name="connsiteX53" fmla="*/ 636583 w 746923"/>
                <a:gd name="connsiteY53" fmla="*/ 432876 h 475314"/>
                <a:gd name="connsiteX54" fmla="*/ 695997 w 746923"/>
                <a:gd name="connsiteY54" fmla="*/ 390437 h 475314"/>
                <a:gd name="connsiteX55" fmla="*/ 729948 w 746923"/>
                <a:gd name="connsiteY55" fmla="*/ 407413 h 475314"/>
                <a:gd name="connsiteX56" fmla="*/ 746923 w 746923"/>
                <a:gd name="connsiteY56" fmla="*/ 390437 h 475314"/>
                <a:gd name="connsiteX57" fmla="*/ 746923 w 746923"/>
                <a:gd name="connsiteY57" fmla="*/ 356486 h 475314"/>
                <a:gd name="connsiteX58" fmla="*/ 712972 w 746923"/>
                <a:gd name="connsiteY58" fmla="*/ 297072 h 475314"/>
                <a:gd name="connsiteX59" fmla="*/ 738436 w 746923"/>
                <a:gd name="connsiteY59" fmla="*/ 263121 h 475314"/>
                <a:gd name="connsiteX60" fmla="*/ 721460 w 746923"/>
                <a:gd name="connsiteY60" fmla="*/ 246145 h 475314"/>
                <a:gd name="connsiteX61" fmla="*/ 695997 w 746923"/>
                <a:gd name="connsiteY61" fmla="*/ 246145 h 475314"/>
                <a:gd name="connsiteX62" fmla="*/ 653558 w 746923"/>
                <a:gd name="connsiteY62" fmla="*/ 195219 h 475314"/>
                <a:gd name="connsiteX63" fmla="*/ 611119 w 746923"/>
                <a:gd name="connsiteY63" fmla="*/ 203706 h 475314"/>
                <a:gd name="connsiteX64" fmla="*/ 594144 w 746923"/>
                <a:gd name="connsiteY64" fmla="*/ 169755 h 475314"/>
                <a:gd name="connsiteX65" fmla="*/ 568680 w 746923"/>
                <a:gd name="connsiteY65" fmla="*/ 178243 h 475314"/>
                <a:gd name="connsiteX66" fmla="*/ 560193 w 746923"/>
                <a:gd name="connsiteY66" fmla="*/ 161268 h 475314"/>
                <a:gd name="connsiteX67" fmla="*/ 543217 w 746923"/>
                <a:gd name="connsiteY67" fmla="*/ 178243 h 475314"/>
                <a:gd name="connsiteX68" fmla="*/ 543217 w 746923"/>
                <a:gd name="connsiteY68" fmla="*/ 161268 h 475314"/>
                <a:gd name="connsiteX69" fmla="*/ 526242 w 746923"/>
                <a:gd name="connsiteY69" fmla="*/ 161268 h 475314"/>
                <a:gd name="connsiteX70" fmla="*/ 517754 w 746923"/>
                <a:gd name="connsiteY70" fmla="*/ 144292 h 475314"/>
                <a:gd name="connsiteX71" fmla="*/ 517754 w 746923"/>
                <a:gd name="connsiteY71" fmla="*/ 101853 h 475314"/>
                <a:gd name="connsiteX72" fmla="*/ 492290 w 746923"/>
                <a:gd name="connsiteY72" fmla="*/ 118829 h 475314"/>
                <a:gd name="connsiteX73" fmla="*/ 466827 w 746923"/>
                <a:gd name="connsiteY73" fmla="*/ 101853 h 475314"/>
                <a:gd name="connsiteX74" fmla="*/ 390437 w 746923"/>
                <a:gd name="connsiteY74" fmla="*/ 110341 h 475314"/>
                <a:gd name="connsiteX75" fmla="*/ 305560 w 746923"/>
                <a:gd name="connsiteY75" fmla="*/ 76390 h 475314"/>
                <a:gd name="connsiteX76" fmla="*/ 263121 w 746923"/>
                <a:gd name="connsiteY76" fmla="*/ 8488 h 475314"/>
                <a:gd name="connsiteX77" fmla="*/ 67902 w 746923"/>
                <a:gd name="connsiteY77" fmla="*/ 305560 h 475314"/>
                <a:gd name="connsiteX78" fmla="*/ 67902 w 746923"/>
                <a:gd name="connsiteY78" fmla="*/ 305560 h 475314"/>
                <a:gd name="connsiteX79" fmla="*/ 254633 w 746923"/>
                <a:gd name="connsiteY79" fmla="*/ 8488 h 475314"/>
                <a:gd name="connsiteX80" fmla="*/ 254633 w 746923"/>
                <a:gd name="connsiteY80" fmla="*/ 16976 h 475314"/>
                <a:gd name="connsiteX81" fmla="*/ 415901 w 746923"/>
                <a:gd name="connsiteY81" fmla="*/ 110341 h 475314"/>
                <a:gd name="connsiteX82" fmla="*/ 424388 w 746923"/>
                <a:gd name="connsiteY82" fmla="*/ 110341 h 475314"/>
                <a:gd name="connsiteX83" fmla="*/ 441364 w 746923"/>
                <a:gd name="connsiteY83" fmla="*/ 398925 h 475314"/>
                <a:gd name="connsiteX84" fmla="*/ 441364 w 746923"/>
                <a:gd name="connsiteY84" fmla="*/ 398925 h 4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746923" h="475314">
                  <a:moveTo>
                    <a:pt x="254633" y="16976"/>
                  </a:moveTo>
                  <a:lnTo>
                    <a:pt x="254633" y="0"/>
                  </a:lnTo>
                  <a:lnTo>
                    <a:pt x="229170" y="25463"/>
                  </a:lnTo>
                  <a:lnTo>
                    <a:pt x="212194" y="0"/>
                  </a:lnTo>
                  <a:lnTo>
                    <a:pt x="203706" y="16976"/>
                  </a:lnTo>
                  <a:lnTo>
                    <a:pt x="144292" y="0"/>
                  </a:lnTo>
                  <a:lnTo>
                    <a:pt x="101853" y="16976"/>
                  </a:lnTo>
                  <a:lnTo>
                    <a:pt x="135804" y="25463"/>
                  </a:lnTo>
                  <a:lnTo>
                    <a:pt x="135804" y="42439"/>
                  </a:lnTo>
                  <a:lnTo>
                    <a:pt x="152780" y="42439"/>
                  </a:lnTo>
                  <a:lnTo>
                    <a:pt x="178243" y="76390"/>
                  </a:lnTo>
                  <a:lnTo>
                    <a:pt x="127316" y="76390"/>
                  </a:lnTo>
                  <a:lnTo>
                    <a:pt x="110341" y="101853"/>
                  </a:lnTo>
                  <a:lnTo>
                    <a:pt x="118829" y="178243"/>
                  </a:lnTo>
                  <a:lnTo>
                    <a:pt x="178243" y="237657"/>
                  </a:lnTo>
                  <a:lnTo>
                    <a:pt x="161268" y="280096"/>
                  </a:lnTo>
                  <a:lnTo>
                    <a:pt x="152780" y="271609"/>
                  </a:lnTo>
                  <a:lnTo>
                    <a:pt x="93365" y="314047"/>
                  </a:lnTo>
                  <a:lnTo>
                    <a:pt x="33951" y="305560"/>
                  </a:lnTo>
                  <a:lnTo>
                    <a:pt x="0" y="322535"/>
                  </a:lnTo>
                  <a:lnTo>
                    <a:pt x="16976" y="339511"/>
                  </a:lnTo>
                  <a:lnTo>
                    <a:pt x="8488" y="390437"/>
                  </a:lnTo>
                  <a:lnTo>
                    <a:pt x="16976" y="407413"/>
                  </a:lnTo>
                  <a:lnTo>
                    <a:pt x="16976" y="390437"/>
                  </a:lnTo>
                  <a:lnTo>
                    <a:pt x="33951" y="398925"/>
                  </a:lnTo>
                  <a:lnTo>
                    <a:pt x="33951" y="415901"/>
                  </a:lnTo>
                  <a:lnTo>
                    <a:pt x="50927" y="415901"/>
                  </a:lnTo>
                  <a:lnTo>
                    <a:pt x="50927" y="449852"/>
                  </a:lnTo>
                  <a:lnTo>
                    <a:pt x="59414" y="441364"/>
                  </a:lnTo>
                  <a:lnTo>
                    <a:pt x="76390" y="466827"/>
                  </a:lnTo>
                  <a:lnTo>
                    <a:pt x="101853" y="441364"/>
                  </a:lnTo>
                  <a:lnTo>
                    <a:pt x="101853" y="424388"/>
                  </a:lnTo>
                  <a:lnTo>
                    <a:pt x="144292" y="398925"/>
                  </a:lnTo>
                  <a:lnTo>
                    <a:pt x="178243" y="398925"/>
                  </a:lnTo>
                  <a:lnTo>
                    <a:pt x="195219" y="415901"/>
                  </a:lnTo>
                  <a:lnTo>
                    <a:pt x="220682" y="398925"/>
                  </a:lnTo>
                  <a:lnTo>
                    <a:pt x="203706" y="364974"/>
                  </a:lnTo>
                  <a:lnTo>
                    <a:pt x="229170" y="356486"/>
                  </a:lnTo>
                  <a:lnTo>
                    <a:pt x="322535" y="381950"/>
                  </a:lnTo>
                  <a:lnTo>
                    <a:pt x="381950" y="424388"/>
                  </a:lnTo>
                  <a:lnTo>
                    <a:pt x="424388" y="415901"/>
                  </a:lnTo>
                  <a:lnTo>
                    <a:pt x="424388" y="398925"/>
                  </a:lnTo>
                  <a:lnTo>
                    <a:pt x="441364" y="398925"/>
                  </a:lnTo>
                  <a:lnTo>
                    <a:pt x="441364" y="432876"/>
                  </a:lnTo>
                  <a:lnTo>
                    <a:pt x="458339" y="432876"/>
                  </a:lnTo>
                  <a:lnTo>
                    <a:pt x="500778" y="390437"/>
                  </a:lnTo>
                  <a:lnTo>
                    <a:pt x="517754" y="424388"/>
                  </a:lnTo>
                  <a:lnTo>
                    <a:pt x="517754" y="475315"/>
                  </a:lnTo>
                  <a:lnTo>
                    <a:pt x="568680" y="458339"/>
                  </a:lnTo>
                  <a:lnTo>
                    <a:pt x="577168" y="441364"/>
                  </a:lnTo>
                  <a:lnTo>
                    <a:pt x="619607" y="441364"/>
                  </a:lnTo>
                  <a:lnTo>
                    <a:pt x="636583" y="432876"/>
                  </a:lnTo>
                  <a:lnTo>
                    <a:pt x="628095" y="424388"/>
                  </a:lnTo>
                  <a:lnTo>
                    <a:pt x="636583" y="432876"/>
                  </a:lnTo>
                  <a:lnTo>
                    <a:pt x="695997" y="390437"/>
                  </a:lnTo>
                  <a:lnTo>
                    <a:pt x="729948" y="407413"/>
                  </a:lnTo>
                  <a:lnTo>
                    <a:pt x="746923" y="390437"/>
                  </a:lnTo>
                  <a:lnTo>
                    <a:pt x="746923" y="356486"/>
                  </a:lnTo>
                  <a:lnTo>
                    <a:pt x="712972" y="297072"/>
                  </a:lnTo>
                  <a:lnTo>
                    <a:pt x="738436" y="263121"/>
                  </a:lnTo>
                  <a:lnTo>
                    <a:pt x="721460" y="246145"/>
                  </a:lnTo>
                  <a:lnTo>
                    <a:pt x="695997" y="246145"/>
                  </a:lnTo>
                  <a:lnTo>
                    <a:pt x="653558" y="195219"/>
                  </a:lnTo>
                  <a:lnTo>
                    <a:pt x="611119" y="203706"/>
                  </a:lnTo>
                  <a:lnTo>
                    <a:pt x="594144" y="169755"/>
                  </a:lnTo>
                  <a:lnTo>
                    <a:pt x="568680" y="178243"/>
                  </a:lnTo>
                  <a:lnTo>
                    <a:pt x="560193" y="161268"/>
                  </a:lnTo>
                  <a:lnTo>
                    <a:pt x="543217" y="178243"/>
                  </a:lnTo>
                  <a:lnTo>
                    <a:pt x="543217" y="161268"/>
                  </a:lnTo>
                  <a:lnTo>
                    <a:pt x="526242" y="161268"/>
                  </a:lnTo>
                  <a:lnTo>
                    <a:pt x="517754" y="144292"/>
                  </a:lnTo>
                  <a:lnTo>
                    <a:pt x="517754" y="101853"/>
                  </a:lnTo>
                  <a:lnTo>
                    <a:pt x="492290" y="118829"/>
                  </a:lnTo>
                  <a:lnTo>
                    <a:pt x="466827" y="101853"/>
                  </a:lnTo>
                  <a:lnTo>
                    <a:pt x="390437" y="110341"/>
                  </a:lnTo>
                  <a:lnTo>
                    <a:pt x="305560" y="76390"/>
                  </a:lnTo>
                  <a:lnTo>
                    <a:pt x="263121" y="8488"/>
                  </a:lnTo>
                  <a:close/>
                  <a:moveTo>
                    <a:pt x="67902" y="305560"/>
                  </a:moveTo>
                  <a:lnTo>
                    <a:pt x="67902" y="305560"/>
                  </a:lnTo>
                  <a:close/>
                  <a:moveTo>
                    <a:pt x="254633" y="8488"/>
                  </a:moveTo>
                  <a:lnTo>
                    <a:pt x="254633" y="16976"/>
                  </a:lnTo>
                  <a:close/>
                  <a:moveTo>
                    <a:pt x="415901" y="110341"/>
                  </a:moveTo>
                  <a:lnTo>
                    <a:pt x="424388" y="110341"/>
                  </a:lnTo>
                  <a:close/>
                  <a:moveTo>
                    <a:pt x="441364" y="398925"/>
                  </a:moveTo>
                  <a:lnTo>
                    <a:pt x="441364" y="398925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8ECC8CD-4F4E-4D35-9157-67184BBC059E}"/>
                </a:ext>
              </a:extLst>
            </p:cNvPr>
            <p:cNvSpPr/>
            <p:nvPr/>
          </p:nvSpPr>
          <p:spPr>
            <a:xfrm>
              <a:off x="7399762" y="3896547"/>
              <a:ext cx="526241" cy="602631"/>
            </a:xfrm>
            <a:custGeom>
              <a:avLst/>
              <a:gdLst>
                <a:gd name="connsiteX0" fmla="*/ 314047 w 526241"/>
                <a:gd name="connsiteY0" fmla="*/ 585656 h 602631"/>
                <a:gd name="connsiteX1" fmla="*/ 322535 w 526241"/>
                <a:gd name="connsiteY1" fmla="*/ 543217 h 602631"/>
                <a:gd name="connsiteX2" fmla="*/ 373462 w 526241"/>
                <a:gd name="connsiteY2" fmla="*/ 543217 h 602631"/>
                <a:gd name="connsiteX3" fmla="*/ 373462 w 526241"/>
                <a:gd name="connsiteY3" fmla="*/ 560193 h 602631"/>
                <a:gd name="connsiteX4" fmla="*/ 398925 w 526241"/>
                <a:gd name="connsiteY4" fmla="*/ 568680 h 602631"/>
                <a:gd name="connsiteX5" fmla="*/ 398925 w 526241"/>
                <a:gd name="connsiteY5" fmla="*/ 526242 h 602631"/>
                <a:gd name="connsiteX6" fmla="*/ 424388 w 526241"/>
                <a:gd name="connsiteY6" fmla="*/ 509266 h 602631"/>
                <a:gd name="connsiteX7" fmla="*/ 441364 w 526241"/>
                <a:gd name="connsiteY7" fmla="*/ 509266 h 602631"/>
                <a:gd name="connsiteX8" fmla="*/ 449852 w 526241"/>
                <a:gd name="connsiteY8" fmla="*/ 526242 h 602631"/>
                <a:gd name="connsiteX9" fmla="*/ 483803 w 526241"/>
                <a:gd name="connsiteY9" fmla="*/ 526242 h 602631"/>
                <a:gd name="connsiteX10" fmla="*/ 500778 w 526241"/>
                <a:gd name="connsiteY10" fmla="*/ 500778 h 602631"/>
                <a:gd name="connsiteX11" fmla="*/ 500778 w 526241"/>
                <a:gd name="connsiteY11" fmla="*/ 458339 h 602631"/>
                <a:gd name="connsiteX12" fmla="*/ 509266 w 526241"/>
                <a:gd name="connsiteY12" fmla="*/ 441364 h 602631"/>
                <a:gd name="connsiteX13" fmla="*/ 526242 w 526241"/>
                <a:gd name="connsiteY13" fmla="*/ 441364 h 602631"/>
                <a:gd name="connsiteX14" fmla="*/ 500778 w 526241"/>
                <a:gd name="connsiteY14" fmla="*/ 432876 h 602631"/>
                <a:gd name="connsiteX15" fmla="*/ 509266 w 526241"/>
                <a:gd name="connsiteY15" fmla="*/ 398925 h 602631"/>
                <a:gd name="connsiteX16" fmla="*/ 483803 w 526241"/>
                <a:gd name="connsiteY16" fmla="*/ 381950 h 602631"/>
                <a:gd name="connsiteX17" fmla="*/ 492290 w 526241"/>
                <a:gd name="connsiteY17" fmla="*/ 314047 h 602631"/>
                <a:gd name="connsiteX18" fmla="*/ 458339 w 526241"/>
                <a:gd name="connsiteY18" fmla="*/ 297072 h 602631"/>
                <a:gd name="connsiteX19" fmla="*/ 475315 w 526241"/>
                <a:gd name="connsiteY19" fmla="*/ 246145 h 602631"/>
                <a:gd name="connsiteX20" fmla="*/ 500778 w 526241"/>
                <a:gd name="connsiteY20" fmla="*/ 237657 h 602631"/>
                <a:gd name="connsiteX21" fmla="*/ 500778 w 526241"/>
                <a:gd name="connsiteY21" fmla="*/ 220682 h 602631"/>
                <a:gd name="connsiteX22" fmla="*/ 526242 w 526241"/>
                <a:gd name="connsiteY22" fmla="*/ 195219 h 602631"/>
                <a:gd name="connsiteX23" fmla="*/ 509266 w 526241"/>
                <a:gd name="connsiteY23" fmla="*/ 178243 h 602631"/>
                <a:gd name="connsiteX24" fmla="*/ 517754 w 526241"/>
                <a:gd name="connsiteY24" fmla="*/ 152780 h 602631"/>
                <a:gd name="connsiteX25" fmla="*/ 492290 w 526241"/>
                <a:gd name="connsiteY25" fmla="*/ 118829 h 602631"/>
                <a:gd name="connsiteX26" fmla="*/ 466827 w 526241"/>
                <a:gd name="connsiteY26" fmla="*/ 110341 h 602631"/>
                <a:gd name="connsiteX27" fmla="*/ 475315 w 526241"/>
                <a:gd name="connsiteY27" fmla="*/ 59414 h 602631"/>
                <a:gd name="connsiteX28" fmla="*/ 458339 w 526241"/>
                <a:gd name="connsiteY28" fmla="*/ 42439 h 602631"/>
                <a:gd name="connsiteX29" fmla="*/ 415901 w 526241"/>
                <a:gd name="connsiteY29" fmla="*/ 76390 h 602631"/>
                <a:gd name="connsiteX30" fmla="*/ 398925 w 526241"/>
                <a:gd name="connsiteY30" fmla="*/ 76390 h 602631"/>
                <a:gd name="connsiteX31" fmla="*/ 398925 w 526241"/>
                <a:gd name="connsiteY31" fmla="*/ 42439 h 602631"/>
                <a:gd name="connsiteX32" fmla="*/ 381950 w 526241"/>
                <a:gd name="connsiteY32" fmla="*/ 42439 h 602631"/>
                <a:gd name="connsiteX33" fmla="*/ 381950 w 526241"/>
                <a:gd name="connsiteY33" fmla="*/ 59414 h 602631"/>
                <a:gd name="connsiteX34" fmla="*/ 339511 w 526241"/>
                <a:gd name="connsiteY34" fmla="*/ 67902 h 602631"/>
                <a:gd name="connsiteX35" fmla="*/ 288584 w 526241"/>
                <a:gd name="connsiteY35" fmla="*/ 25463 h 602631"/>
                <a:gd name="connsiteX36" fmla="*/ 246145 w 526241"/>
                <a:gd name="connsiteY36" fmla="*/ 25463 h 602631"/>
                <a:gd name="connsiteX37" fmla="*/ 186731 w 526241"/>
                <a:gd name="connsiteY37" fmla="*/ 0 h 602631"/>
                <a:gd name="connsiteX38" fmla="*/ 161268 w 526241"/>
                <a:gd name="connsiteY38" fmla="*/ 8488 h 602631"/>
                <a:gd name="connsiteX39" fmla="*/ 178243 w 526241"/>
                <a:gd name="connsiteY39" fmla="*/ 42439 h 602631"/>
                <a:gd name="connsiteX40" fmla="*/ 169755 w 526241"/>
                <a:gd name="connsiteY40" fmla="*/ 50927 h 602631"/>
                <a:gd name="connsiteX41" fmla="*/ 152780 w 526241"/>
                <a:gd name="connsiteY41" fmla="*/ 59414 h 602631"/>
                <a:gd name="connsiteX42" fmla="*/ 135804 w 526241"/>
                <a:gd name="connsiteY42" fmla="*/ 42439 h 602631"/>
                <a:gd name="connsiteX43" fmla="*/ 101853 w 526241"/>
                <a:gd name="connsiteY43" fmla="*/ 42439 h 602631"/>
                <a:gd name="connsiteX44" fmla="*/ 59414 w 526241"/>
                <a:gd name="connsiteY44" fmla="*/ 67902 h 602631"/>
                <a:gd name="connsiteX45" fmla="*/ 42439 w 526241"/>
                <a:gd name="connsiteY45" fmla="*/ 110341 h 602631"/>
                <a:gd name="connsiteX46" fmla="*/ 50927 w 526241"/>
                <a:gd name="connsiteY46" fmla="*/ 161268 h 602631"/>
                <a:gd name="connsiteX47" fmla="*/ 33951 w 526241"/>
                <a:gd name="connsiteY47" fmla="*/ 169755 h 602631"/>
                <a:gd name="connsiteX48" fmla="*/ 50927 w 526241"/>
                <a:gd name="connsiteY48" fmla="*/ 169755 h 602631"/>
                <a:gd name="connsiteX49" fmla="*/ 50927 w 526241"/>
                <a:gd name="connsiteY49" fmla="*/ 271609 h 602631"/>
                <a:gd name="connsiteX50" fmla="*/ 67902 w 526241"/>
                <a:gd name="connsiteY50" fmla="*/ 271609 h 602631"/>
                <a:gd name="connsiteX51" fmla="*/ 0 w 526241"/>
                <a:gd name="connsiteY51" fmla="*/ 339511 h 602631"/>
                <a:gd name="connsiteX52" fmla="*/ 67902 w 526241"/>
                <a:gd name="connsiteY52" fmla="*/ 339511 h 602631"/>
                <a:gd name="connsiteX53" fmla="*/ 59414 w 526241"/>
                <a:gd name="connsiteY53" fmla="*/ 356486 h 602631"/>
                <a:gd name="connsiteX54" fmla="*/ 76390 w 526241"/>
                <a:gd name="connsiteY54" fmla="*/ 373462 h 602631"/>
                <a:gd name="connsiteX55" fmla="*/ 50927 w 526241"/>
                <a:gd name="connsiteY55" fmla="*/ 381950 h 602631"/>
                <a:gd name="connsiteX56" fmla="*/ 59414 w 526241"/>
                <a:gd name="connsiteY56" fmla="*/ 407413 h 602631"/>
                <a:gd name="connsiteX57" fmla="*/ 42439 w 526241"/>
                <a:gd name="connsiteY57" fmla="*/ 424388 h 602631"/>
                <a:gd name="connsiteX58" fmla="*/ 59414 w 526241"/>
                <a:gd name="connsiteY58" fmla="*/ 424388 h 602631"/>
                <a:gd name="connsiteX59" fmla="*/ 59414 w 526241"/>
                <a:gd name="connsiteY59" fmla="*/ 449852 h 602631"/>
                <a:gd name="connsiteX60" fmla="*/ 93365 w 526241"/>
                <a:gd name="connsiteY60" fmla="*/ 466827 h 602631"/>
                <a:gd name="connsiteX61" fmla="*/ 110341 w 526241"/>
                <a:gd name="connsiteY61" fmla="*/ 432876 h 602631"/>
                <a:gd name="connsiteX62" fmla="*/ 127316 w 526241"/>
                <a:gd name="connsiteY62" fmla="*/ 432876 h 602631"/>
                <a:gd name="connsiteX63" fmla="*/ 118829 w 526241"/>
                <a:gd name="connsiteY63" fmla="*/ 449852 h 602631"/>
                <a:gd name="connsiteX64" fmla="*/ 144292 w 526241"/>
                <a:gd name="connsiteY64" fmla="*/ 458339 h 602631"/>
                <a:gd name="connsiteX65" fmla="*/ 178243 w 526241"/>
                <a:gd name="connsiteY65" fmla="*/ 415901 h 602631"/>
                <a:gd name="connsiteX66" fmla="*/ 237657 w 526241"/>
                <a:gd name="connsiteY66" fmla="*/ 424388 h 602631"/>
                <a:gd name="connsiteX67" fmla="*/ 229170 w 526241"/>
                <a:gd name="connsiteY67" fmla="*/ 458339 h 602631"/>
                <a:gd name="connsiteX68" fmla="*/ 254633 w 526241"/>
                <a:gd name="connsiteY68" fmla="*/ 466827 h 602631"/>
                <a:gd name="connsiteX69" fmla="*/ 237657 w 526241"/>
                <a:gd name="connsiteY69" fmla="*/ 517754 h 602631"/>
                <a:gd name="connsiteX70" fmla="*/ 203706 w 526241"/>
                <a:gd name="connsiteY70" fmla="*/ 560193 h 602631"/>
                <a:gd name="connsiteX71" fmla="*/ 212194 w 526241"/>
                <a:gd name="connsiteY71" fmla="*/ 568680 h 602631"/>
                <a:gd name="connsiteX72" fmla="*/ 237657 w 526241"/>
                <a:gd name="connsiteY72" fmla="*/ 543217 h 602631"/>
                <a:gd name="connsiteX73" fmla="*/ 254633 w 526241"/>
                <a:gd name="connsiteY73" fmla="*/ 560193 h 602631"/>
                <a:gd name="connsiteX74" fmla="*/ 263121 w 526241"/>
                <a:gd name="connsiteY74" fmla="*/ 602631 h 602631"/>
                <a:gd name="connsiteX75" fmla="*/ 280096 w 526241"/>
                <a:gd name="connsiteY75" fmla="*/ 585656 h 602631"/>
                <a:gd name="connsiteX76" fmla="*/ 305560 w 526241"/>
                <a:gd name="connsiteY76" fmla="*/ 585656 h 602631"/>
                <a:gd name="connsiteX77" fmla="*/ 67902 w 526241"/>
                <a:gd name="connsiteY77" fmla="*/ 373462 h 602631"/>
                <a:gd name="connsiteX78" fmla="*/ 67902 w 526241"/>
                <a:gd name="connsiteY78" fmla="*/ 373462 h 60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26241" h="602631">
                  <a:moveTo>
                    <a:pt x="314047" y="585656"/>
                  </a:moveTo>
                  <a:lnTo>
                    <a:pt x="322535" y="543217"/>
                  </a:lnTo>
                  <a:lnTo>
                    <a:pt x="373462" y="543217"/>
                  </a:lnTo>
                  <a:lnTo>
                    <a:pt x="373462" y="560193"/>
                  </a:lnTo>
                  <a:lnTo>
                    <a:pt x="398925" y="568680"/>
                  </a:lnTo>
                  <a:lnTo>
                    <a:pt x="398925" y="526242"/>
                  </a:lnTo>
                  <a:lnTo>
                    <a:pt x="424388" y="509266"/>
                  </a:lnTo>
                  <a:lnTo>
                    <a:pt x="441364" y="509266"/>
                  </a:lnTo>
                  <a:lnTo>
                    <a:pt x="449852" y="526242"/>
                  </a:lnTo>
                  <a:lnTo>
                    <a:pt x="483803" y="526242"/>
                  </a:lnTo>
                  <a:lnTo>
                    <a:pt x="500778" y="500778"/>
                  </a:lnTo>
                  <a:lnTo>
                    <a:pt x="500778" y="458339"/>
                  </a:lnTo>
                  <a:lnTo>
                    <a:pt x="509266" y="441364"/>
                  </a:lnTo>
                  <a:lnTo>
                    <a:pt x="526242" y="441364"/>
                  </a:lnTo>
                  <a:lnTo>
                    <a:pt x="500778" y="432876"/>
                  </a:lnTo>
                  <a:lnTo>
                    <a:pt x="509266" y="398925"/>
                  </a:lnTo>
                  <a:lnTo>
                    <a:pt x="483803" y="381950"/>
                  </a:lnTo>
                  <a:lnTo>
                    <a:pt x="492290" y="314047"/>
                  </a:lnTo>
                  <a:lnTo>
                    <a:pt x="458339" y="297072"/>
                  </a:lnTo>
                  <a:lnTo>
                    <a:pt x="475315" y="246145"/>
                  </a:lnTo>
                  <a:lnTo>
                    <a:pt x="500778" y="237657"/>
                  </a:lnTo>
                  <a:lnTo>
                    <a:pt x="500778" y="220682"/>
                  </a:lnTo>
                  <a:lnTo>
                    <a:pt x="526242" y="195219"/>
                  </a:lnTo>
                  <a:lnTo>
                    <a:pt x="509266" y="178243"/>
                  </a:lnTo>
                  <a:lnTo>
                    <a:pt x="517754" y="152780"/>
                  </a:lnTo>
                  <a:lnTo>
                    <a:pt x="492290" y="118829"/>
                  </a:lnTo>
                  <a:lnTo>
                    <a:pt x="466827" y="110341"/>
                  </a:lnTo>
                  <a:lnTo>
                    <a:pt x="475315" y="59414"/>
                  </a:lnTo>
                  <a:lnTo>
                    <a:pt x="458339" y="42439"/>
                  </a:lnTo>
                  <a:lnTo>
                    <a:pt x="415901" y="76390"/>
                  </a:lnTo>
                  <a:lnTo>
                    <a:pt x="398925" y="76390"/>
                  </a:lnTo>
                  <a:lnTo>
                    <a:pt x="398925" y="42439"/>
                  </a:lnTo>
                  <a:lnTo>
                    <a:pt x="381950" y="42439"/>
                  </a:lnTo>
                  <a:lnTo>
                    <a:pt x="381950" y="59414"/>
                  </a:lnTo>
                  <a:lnTo>
                    <a:pt x="339511" y="67902"/>
                  </a:lnTo>
                  <a:lnTo>
                    <a:pt x="288584" y="25463"/>
                  </a:lnTo>
                  <a:lnTo>
                    <a:pt x="246145" y="25463"/>
                  </a:lnTo>
                  <a:lnTo>
                    <a:pt x="186731" y="0"/>
                  </a:lnTo>
                  <a:lnTo>
                    <a:pt x="161268" y="8488"/>
                  </a:lnTo>
                  <a:lnTo>
                    <a:pt x="178243" y="42439"/>
                  </a:lnTo>
                  <a:lnTo>
                    <a:pt x="169755" y="50927"/>
                  </a:lnTo>
                  <a:lnTo>
                    <a:pt x="152780" y="59414"/>
                  </a:lnTo>
                  <a:lnTo>
                    <a:pt x="135804" y="42439"/>
                  </a:lnTo>
                  <a:lnTo>
                    <a:pt x="101853" y="42439"/>
                  </a:lnTo>
                  <a:lnTo>
                    <a:pt x="59414" y="67902"/>
                  </a:lnTo>
                  <a:lnTo>
                    <a:pt x="42439" y="110341"/>
                  </a:lnTo>
                  <a:lnTo>
                    <a:pt x="50927" y="161268"/>
                  </a:lnTo>
                  <a:lnTo>
                    <a:pt x="33951" y="169755"/>
                  </a:lnTo>
                  <a:lnTo>
                    <a:pt x="50927" y="169755"/>
                  </a:lnTo>
                  <a:lnTo>
                    <a:pt x="50927" y="271609"/>
                  </a:lnTo>
                  <a:lnTo>
                    <a:pt x="67902" y="271609"/>
                  </a:lnTo>
                  <a:lnTo>
                    <a:pt x="0" y="339511"/>
                  </a:lnTo>
                  <a:lnTo>
                    <a:pt x="67902" y="339511"/>
                  </a:lnTo>
                  <a:lnTo>
                    <a:pt x="59414" y="356486"/>
                  </a:lnTo>
                  <a:lnTo>
                    <a:pt x="76390" y="373462"/>
                  </a:lnTo>
                  <a:lnTo>
                    <a:pt x="50927" y="381950"/>
                  </a:lnTo>
                  <a:lnTo>
                    <a:pt x="59414" y="407413"/>
                  </a:lnTo>
                  <a:lnTo>
                    <a:pt x="42439" y="424388"/>
                  </a:lnTo>
                  <a:lnTo>
                    <a:pt x="59414" y="424388"/>
                  </a:lnTo>
                  <a:lnTo>
                    <a:pt x="59414" y="449852"/>
                  </a:lnTo>
                  <a:lnTo>
                    <a:pt x="93365" y="466827"/>
                  </a:lnTo>
                  <a:lnTo>
                    <a:pt x="110341" y="432876"/>
                  </a:lnTo>
                  <a:lnTo>
                    <a:pt x="127316" y="432876"/>
                  </a:lnTo>
                  <a:lnTo>
                    <a:pt x="118829" y="449852"/>
                  </a:lnTo>
                  <a:lnTo>
                    <a:pt x="144292" y="458339"/>
                  </a:lnTo>
                  <a:lnTo>
                    <a:pt x="178243" y="415901"/>
                  </a:lnTo>
                  <a:lnTo>
                    <a:pt x="237657" y="424388"/>
                  </a:lnTo>
                  <a:lnTo>
                    <a:pt x="229170" y="458339"/>
                  </a:lnTo>
                  <a:lnTo>
                    <a:pt x="254633" y="466827"/>
                  </a:lnTo>
                  <a:lnTo>
                    <a:pt x="237657" y="517754"/>
                  </a:lnTo>
                  <a:lnTo>
                    <a:pt x="203706" y="560193"/>
                  </a:lnTo>
                  <a:lnTo>
                    <a:pt x="212194" y="568680"/>
                  </a:lnTo>
                  <a:lnTo>
                    <a:pt x="237657" y="543217"/>
                  </a:lnTo>
                  <a:lnTo>
                    <a:pt x="254633" y="560193"/>
                  </a:lnTo>
                  <a:lnTo>
                    <a:pt x="263121" y="602631"/>
                  </a:lnTo>
                  <a:lnTo>
                    <a:pt x="280096" y="585656"/>
                  </a:lnTo>
                  <a:lnTo>
                    <a:pt x="305560" y="585656"/>
                  </a:lnTo>
                  <a:close/>
                  <a:moveTo>
                    <a:pt x="67902" y="373462"/>
                  </a:moveTo>
                  <a:lnTo>
                    <a:pt x="67902" y="37346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0AFC796-2215-4CBD-8358-284EFC7C6D73}"/>
                </a:ext>
              </a:extLst>
            </p:cNvPr>
            <p:cNvSpPr/>
            <p:nvPr/>
          </p:nvSpPr>
          <p:spPr>
            <a:xfrm>
              <a:off x="7484639" y="4405813"/>
              <a:ext cx="721460" cy="551704"/>
            </a:xfrm>
            <a:custGeom>
              <a:avLst/>
              <a:gdLst>
                <a:gd name="connsiteX0" fmla="*/ 373462 w 721460"/>
                <a:gd name="connsiteY0" fmla="*/ 347998 h 551704"/>
                <a:gd name="connsiteX1" fmla="*/ 390437 w 721460"/>
                <a:gd name="connsiteY1" fmla="*/ 297072 h 551704"/>
                <a:gd name="connsiteX2" fmla="*/ 381950 w 721460"/>
                <a:gd name="connsiteY2" fmla="*/ 288584 h 551704"/>
                <a:gd name="connsiteX3" fmla="*/ 407413 w 721460"/>
                <a:gd name="connsiteY3" fmla="*/ 322535 h 551704"/>
                <a:gd name="connsiteX4" fmla="*/ 441364 w 721460"/>
                <a:gd name="connsiteY4" fmla="*/ 305560 h 551704"/>
                <a:gd name="connsiteX5" fmla="*/ 458339 w 721460"/>
                <a:gd name="connsiteY5" fmla="*/ 305560 h 551704"/>
                <a:gd name="connsiteX6" fmla="*/ 458339 w 721460"/>
                <a:gd name="connsiteY6" fmla="*/ 322535 h 551704"/>
                <a:gd name="connsiteX7" fmla="*/ 483803 w 721460"/>
                <a:gd name="connsiteY7" fmla="*/ 288584 h 551704"/>
                <a:gd name="connsiteX8" fmla="*/ 500778 w 721460"/>
                <a:gd name="connsiteY8" fmla="*/ 314047 h 551704"/>
                <a:gd name="connsiteX9" fmla="*/ 526242 w 721460"/>
                <a:gd name="connsiteY9" fmla="*/ 280096 h 551704"/>
                <a:gd name="connsiteX10" fmla="*/ 560193 w 721460"/>
                <a:gd name="connsiteY10" fmla="*/ 297072 h 551704"/>
                <a:gd name="connsiteX11" fmla="*/ 577168 w 721460"/>
                <a:gd name="connsiteY11" fmla="*/ 280096 h 551704"/>
                <a:gd name="connsiteX12" fmla="*/ 594144 w 721460"/>
                <a:gd name="connsiteY12" fmla="*/ 288584 h 551704"/>
                <a:gd name="connsiteX13" fmla="*/ 653558 w 721460"/>
                <a:gd name="connsiteY13" fmla="*/ 271609 h 551704"/>
                <a:gd name="connsiteX14" fmla="*/ 662046 w 721460"/>
                <a:gd name="connsiteY14" fmla="*/ 246145 h 551704"/>
                <a:gd name="connsiteX15" fmla="*/ 687509 w 721460"/>
                <a:gd name="connsiteY15" fmla="*/ 237657 h 551704"/>
                <a:gd name="connsiteX16" fmla="*/ 695997 w 721460"/>
                <a:gd name="connsiteY16" fmla="*/ 203706 h 551704"/>
                <a:gd name="connsiteX17" fmla="*/ 704485 w 721460"/>
                <a:gd name="connsiteY17" fmla="*/ 212194 h 551704"/>
                <a:gd name="connsiteX18" fmla="*/ 721460 w 721460"/>
                <a:gd name="connsiteY18" fmla="*/ 195219 h 551704"/>
                <a:gd name="connsiteX19" fmla="*/ 695997 w 721460"/>
                <a:gd name="connsiteY19" fmla="*/ 152780 h 551704"/>
                <a:gd name="connsiteX20" fmla="*/ 704485 w 721460"/>
                <a:gd name="connsiteY20" fmla="*/ 135804 h 551704"/>
                <a:gd name="connsiteX21" fmla="*/ 679021 w 721460"/>
                <a:gd name="connsiteY21" fmla="*/ 101853 h 551704"/>
                <a:gd name="connsiteX22" fmla="*/ 687509 w 721460"/>
                <a:gd name="connsiteY22" fmla="*/ 84878 h 551704"/>
                <a:gd name="connsiteX23" fmla="*/ 662046 w 721460"/>
                <a:gd name="connsiteY23" fmla="*/ 93365 h 551704"/>
                <a:gd name="connsiteX24" fmla="*/ 645070 w 721460"/>
                <a:gd name="connsiteY24" fmla="*/ 76390 h 551704"/>
                <a:gd name="connsiteX25" fmla="*/ 653558 w 721460"/>
                <a:gd name="connsiteY25" fmla="*/ 67902 h 551704"/>
                <a:gd name="connsiteX26" fmla="*/ 636583 w 721460"/>
                <a:gd name="connsiteY26" fmla="*/ 76390 h 551704"/>
                <a:gd name="connsiteX27" fmla="*/ 594144 w 721460"/>
                <a:gd name="connsiteY27" fmla="*/ 59414 h 551704"/>
                <a:gd name="connsiteX28" fmla="*/ 585656 w 721460"/>
                <a:gd name="connsiteY28" fmla="*/ 101853 h 551704"/>
                <a:gd name="connsiteX29" fmla="*/ 560193 w 721460"/>
                <a:gd name="connsiteY29" fmla="*/ 76390 h 551704"/>
                <a:gd name="connsiteX30" fmla="*/ 543217 w 721460"/>
                <a:gd name="connsiteY30" fmla="*/ 76390 h 551704"/>
                <a:gd name="connsiteX31" fmla="*/ 500778 w 721460"/>
                <a:gd name="connsiteY31" fmla="*/ 84878 h 551704"/>
                <a:gd name="connsiteX32" fmla="*/ 500778 w 721460"/>
                <a:gd name="connsiteY32" fmla="*/ 101853 h 551704"/>
                <a:gd name="connsiteX33" fmla="*/ 475315 w 721460"/>
                <a:gd name="connsiteY33" fmla="*/ 93365 h 551704"/>
                <a:gd name="connsiteX34" fmla="*/ 458339 w 721460"/>
                <a:gd name="connsiteY34" fmla="*/ 110341 h 551704"/>
                <a:gd name="connsiteX35" fmla="*/ 432876 w 721460"/>
                <a:gd name="connsiteY35" fmla="*/ 84878 h 551704"/>
                <a:gd name="connsiteX36" fmla="*/ 458339 w 721460"/>
                <a:gd name="connsiteY36" fmla="*/ 67902 h 551704"/>
                <a:gd name="connsiteX37" fmla="*/ 466827 w 721460"/>
                <a:gd name="connsiteY37" fmla="*/ 42439 h 551704"/>
                <a:gd name="connsiteX38" fmla="*/ 483803 w 721460"/>
                <a:gd name="connsiteY38" fmla="*/ 42439 h 551704"/>
                <a:gd name="connsiteX39" fmla="*/ 466827 w 721460"/>
                <a:gd name="connsiteY39" fmla="*/ 8488 h 551704"/>
                <a:gd name="connsiteX40" fmla="*/ 415901 w 721460"/>
                <a:gd name="connsiteY40" fmla="*/ 25463 h 551704"/>
                <a:gd name="connsiteX41" fmla="*/ 424388 w 721460"/>
                <a:gd name="connsiteY41" fmla="*/ 8488 h 551704"/>
                <a:gd name="connsiteX42" fmla="*/ 364974 w 721460"/>
                <a:gd name="connsiteY42" fmla="*/ 16976 h 551704"/>
                <a:gd name="connsiteX43" fmla="*/ 331023 w 721460"/>
                <a:gd name="connsiteY43" fmla="*/ 0 h 551704"/>
                <a:gd name="connsiteX44" fmla="*/ 322535 w 721460"/>
                <a:gd name="connsiteY44" fmla="*/ 16976 h 551704"/>
                <a:gd name="connsiteX45" fmla="*/ 305560 w 721460"/>
                <a:gd name="connsiteY45" fmla="*/ 16976 h 551704"/>
                <a:gd name="connsiteX46" fmla="*/ 322535 w 721460"/>
                <a:gd name="connsiteY46" fmla="*/ 33951 h 551704"/>
                <a:gd name="connsiteX47" fmla="*/ 322535 w 721460"/>
                <a:gd name="connsiteY47" fmla="*/ 59414 h 551704"/>
                <a:gd name="connsiteX48" fmla="*/ 305560 w 721460"/>
                <a:gd name="connsiteY48" fmla="*/ 59414 h 551704"/>
                <a:gd name="connsiteX49" fmla="*/ 280096 w 721460"/>
                <a:gd name="connsiteY49" fmla="*/ 33951 h 551704"/>
                <a:gd name="connsiteX50" fmla="*/ 246145 w 721460"/>
                <a:gd name="connsiteY50" fmla="*/ 33951 h 551704"/>
                <a:gd name="connsiteX51" fmla="*/ 212194 w 721460"/>
                <a:gd name="connsiteY51" fmla="*/ 93365 h 551704"/>
                <a:gd name="connsiteX52" fmla="*/ 229170 w 721460"/>
                <a:gd name="connsiteY52" fmla="*/ 110341 h 551704"/>
                <a:gd name="connsiteX53" fmla="*/ 229170 w 721460"/>
                <a:gd name="connsiteY53" fmla="*/ 127317 h 551704"/>
                <a:gd name="connsiteX54" fmla="*/ 212194 w 721460"/>
                <a:gd name="connsiteY54" fmla="*/ 135804 h 551704"/>
                <a:gd name="connsiteX55" fmla="*/ 220682 w 721460"/>
                <a:gd name="connsiteY55" fmla="*/ 161268 h 551704"/>
                <a:gd name="connsiteX56" fmla="*/ 186731 w 721460"/>
                <a:gd name="connsiteY56" fmla="*/ 178243 h 551704"/>
                <a:gd name="connsiteX57" fmla="*/ 186731 w 721460"/>
                <a:gd name="connsiteY57" fmla="*/ 195219 h 551704"/>
                <a:gd name="connsiteX58" fmla="*/ 169755 w 721460"/>
                <a:gd name="connsiteY58" fmla="*/ 195219 h 551704"/>
                <a:gd name="connsiteX59" fmla="*/ 169755 w 721460"/>
                <a:gd name="connsiteY59" fmla="*/ 263121 h 551704"/>
                <a:gd name="connsiteX60" fmla="*/ 101853 w 721460"/>
                <a:gd name="connsiteY60" fmla="*/ 314047 h 551704"/>
                <a:gd name="connsiteX61" fmla="*/ 110341 w 721460"/>
                <a:gd name="connsiteY61" fmla="*/ 339511 h 551704"/>
                <a:gd name="connsiteX62" fmla="*/ 76390 w 721460"/>
                <a:gd name="connsiteY62" fmla="*/ 356486 h 551704"/>
                <a:gd name="connsiteX63" fmla="*/ 67902 w 721460"/>
                <a:gd name="connsiteY63" fmla="*/ 347998 h 551704"/>
                <a:gd name="connsiteX64" fmla="*/ 67902 w 721460"/>
                <a:gd name="connsiteY64" fmla="*/ 381950 h 551704"/>
                <a:gd name="connsiteX65" fmla="*/ 42439 w 721460"/>
                <a:gd name="connsiteY65" fmla="*/ 373462 h 551704"/>
                <a:gd name="connsiteX66" fmla="*/ 16976 w 721460"/>
                <a:gd name="connsiteY66" fmla="*/ 407413 h 551704"/>
                <a:gd name="connsiteX67" fmla="*/ 8488 w 721460"/>
                <a:gd name="connsiteY67" fmla="*/ 398925 h 551704"/>
                <a:gd name="connsiteX68" fmla="*/ 16976 w 721460"/>
                <a:gd name="connsiteY68" fmla="*/ 424388 h 551704"/>
                <a:gd name="connsiteX69" fmla="*/ 0 w 721460"/>
                <a:gd name="connsiteY69" fmla="*/ 492290 h 551704"/>
                <a:gd name="connsiteX70" fmla="*/ 33951 w 721460"/>
                <a:gd name="connsiteY70" fmla="*/ 551705 h 551704"/>
                <a:gd name="connsiteX71" fmla="*/ 67902 w 721460"/>
                <a:gd name="connsiteY71" fmla="*/ 551705 h 551704"/>
                <a:gd name="connsiteX72" fmla="*/ 84878 w 721460"/>
                <a:gd name="connsiteY72" fmla="*/ 534729 h 551704"/>
                <a:gd name="connsiteX73" fmla="*/ 76390 w 721460"/>
                <a:gd name="connsiteY73" fmla="*/ 500778 h 551704"/>
                <a:gd name="connsiteX74" fmla="*/ 67902 w 721460"/>
                <a:gd name="connsiteY74" fmla="*/ 509266 h 551704"/>
                <a:gd name="connsiteX75" fmla="*/ 50927 w 721460"/>
                <a:gd name="connsiteY75" fmla="*/ 475315 h 551704"/>
                <a:gd name="connsiteX76" fmla="*/ 67902 w 721460"/>
                <a:gd name="connsiteY76" fmla="*/ 449852 h 551704"/>
                <a:gd name="connsiteX77" fmla="*/ 127316 w 721460"/>
                <a:gd name="connsiteY77" fmla="*/ 424388 h 551704"/>
                <a:gd name="connsiteX78" fmla="*/ 229170 w 721460"/>
                <a:gd name="connsiteY78" fmla="*/ 407413 h 551704"/>
                <a:gd name="connsiteX79" fmla="*/ 229170 w 721460"/>
                <a:gd name="connsiteY79" fmla="*/ 390437 h 551704"/>
                <a:gd name="connsiteX80" fmla="*/ 254633 w 721460"/>
                <a:gd name="connsiteY80" fmla="*/ 398925 h 551704"/>
                <a:gd name="connsiteX81" fmla="*/ 288584 w 721460"/>
                <a:gd name="connsiteY81" fmla="*/ 390437 h 551704"/>
                <a:gd name="connsiteX82" fmla="*/ 297072 w 721460"/>
                <a:gd name="connsiteY82" fmla="*/ 373462 h 551704"/>
                <a:gd name="connsiteX83" fmla="*/ 322535 w 721460"/>
                <a:gd name="connsiteY83" fmla="*/ 381950 h 551704"/>
                <a:gd name="connsiteX84" fmla="*/ 331023 w 721460"/>
                <a:gd name="connsiteY84" fmla="*/ 356486 h 551704"/>
                <a:gd name="connsiteX85" fmla="*/ 339511 w 721460"/>
                <a:gd name="connsiteY85" fmla="*/ 381950 h 551704"/>
                <a:gd name="connsiteX86" fmla="*/ 373462 w 721460"/>
                <a:gd name="connsiteY86" fmla="*/ 347998 h 551704"/>
                <a:gd name="connsiteX87" fmla="*/ 704485 w 721460"/>
                <a:gd name="connsiteY87" fmla="*/ 220682 h 551704"/>
                <a:gd name="connsiteX88" fmla="*/ 721460 w 721460"/>
                <a:gd name="connsiteY88" fmla="*/ 220682 h 551704"/>
                <a:gd name="connsiteX89" fmla="*/ 712972 w 721460"/>
                <a:gd name="connsiteY89" fmla="*/ 212194 h 551704"/>
                <a:gd name="connsiteX90" fmla="*/ 305560 w 721460"/>
                <a:gd name="connsiteY90" fmla="*/ 390437 h 551704"/>
                <a:gd name="connsiteX91" fmla="*/ 297072 w 721460"/>
                <a:gd name="connsiteY91" fmla="*/ 415901 h 551704"/>
                <a:gd name="connsiteX92" fmla="*/ 305560 w 721460"/>
                <a:gd name="connsiteY92" fmla="*/ 398925 h 551704"/>
                <a:gd name="connsiteX93" fmla="*/ 271609 w 721460"/>
                <a:gd name="connsiteY93" fmla="*/ 407413 h 551704"/>
                <a:gd name="connsiteX94" fmla="*/ 288584 w 721460"/>
                <a:gd name="connsiteY94" fmla="*/ 407413 h 551704"/>
                <a:gd name="connsiteX95" fmla="*/ 271609 w 721460"/>
                <a:gd name="connsiteY95" fmla="*/ 407413 h 551704"/>
                <a:gd name="connsiteX96" fmla="*/ 441364 w 721460"/>
                <a:gd name="connsiteY96" fmla="*/ 364974 h 551704"/>
                <a:gd name="connsiteX97" fmla="*/ 441364 w 721460"/>
                <a:gd name="connsiteY97" fmla="*/ 364974 h 551704"/>
                <a:gd name="connsiteX98" fmla="*/ 67902 w 721460"/>
                <a:gd name="connsiteY98" fmla="*/ 449852 h 551704"/>
                <a:gd name="connsiteX99" fmla="*/ 84878 w 721460"/>
                <a:gd name="connsiteY99" fmla="*/ 466827 h 551704"/>
                <a:gd name="connsiteX100" fmla="*/ 93365 w 721460"/>
                <a:gd name="connsiteY100" fmla="*/ 449852 h 551704"/>
                <a:gd name="connsiteX101" fmla="*/ 67902 w 721460"/>
                <a:gd name="connsiteY101" fmla="*/ 449852 h 551704"/>
                <a:gd name="connsiteX102" fmla="*/ 263121 w 721460"/>
                <a:gd name="connsiteY102" fmla="*/ 398925 h 551704"/>
                <a:gd name="connsiteX103" fmla="*/ 271609 w 721460"/>
                <a:gd name="connsiteY103" fmla="*/ 398925 h 551704"/>
                <a:gd name="connsiteX104" fmla="*/ 76390 w 721460"/>
                <a:gd name="connsiteY104" fmla="*/ 466827 h 551704"/>
                <a:gd name="connsiteX105" fmla="*/ 67902 w 721460"/>
                <a:gd name="connsiteY105" fmla="*/ 458339 h 551704"/>
                <a:gd name="connsiteX106" fmla="*/ 50927 w 721460"/>
                <a:gd name="connsiteY106" fmla="*/ 475315 h 551704"/>
                <a:gd name="connsiteX107" fmla="*/ 76390 w 721460"/>
                <a:gd name="connsiteY107" fmla="*/ 483803 h 551704"/>
                <a:gd name="connsiteX108" fmla="*/ 84878 w 721460"/>
                <a:gd name="connsiteY108" fmla="*/ 466827 h 551704"/>
                <a:gd name="connsiteX109" fmla="*/ 390437 w 721460"/>
                <a:gd name="connsiteY109" fmla="*/ 373462 h 551704"/>
                <a:gd name="connsiteX110" fmla="*/ 390437 w 721460"/>
                <a:gd name="connsiteY110" fmla="*/ 364974 h 551704"/>
                <a:gd name="connsiteX111" fmla="*/ 390437 w 721460"/>
                <a:gd name="connsiteY111" fmla="*/ 373462 h 551704"/>
                <a:gd name="connsiteX112" fmla="*/ 390437 w 721460"/>
                <a:gd name="connsiteY112" fmla="*/ 373462 h 551704"/>
                <a:gd name="connsiteX113" fmla="*/ 331023 w 721460"/>
                <a:gd name="connsiteY113" fmla="*/ 381950 h 551704"/>
                <a:gd name="connsiteX114" fmla="*/ 331023 w 721460"/>
                <a:gd name="connsiteY114" fmla="*/ 381950 h 551704"/>
                <a:gd name="connsiteX115" fmla="*/ 398925 w 721460"/>
                <a:gd name="connsiteY115" fmla="*/ 322535 h 551704"/>
                <a:gd name="connsiteX116" fmla="*/ 398925 w 721460"/>
                <a:gd name="connsiteY116" fmla="*/ 322535 h 551704"/>
                <a:gd name="connsiteX117" fmla="*/ 432876 w 721460"/>
                <a:gd name="connsiteY117" fmla="*/ 364974 h 551704"/>
                <a:gd name="connsiteX118" fmla="*/ 432876 w 721460"/>
                <a:gd name="connsiteY118" fmla="*/ 364974 h 551704"/>
                <a:gd name="connsiteX119" fmla="*/ 432876 w 721460"/>
                <a:gd name="connsiteY119" fmla="*/ 373462 h 551704"/>
                <a:gd name="connsiteX120" fmla="*/ 424388 w 721460"/>
                <a:gd name="connsiteY120" fmla="*/ 364974 h 551704"/>
                <a:gd name="connsiteX121" fmla="*/ 687509 w 721460"/>
                <a:gd name="connsiteY121" fmla="*/ 492290 h 551704"/>
                <a:gd name="connsiteX122" fmla="*/ 679021 w 721460"/>
                <a:gd name="connsiteY122" fmla="*/ 500778 h 551704"/>
                <a:gd name="connsiteX123" fmla="*/ 695997 w 721460"/>
                <a:gd name="connsiteY123" fmla="*/ 500778 h 551704"/>
                <a:gd name="connsiteX124" fmla="*/ 695997 w 721460"/>
                <a:gd name="connsiteY124" fmla="*/ 517754 h 551704"/>
                <a:gd name="connsiteX125" fmla="*/ 687509 w 721460"/>
                <a:gd name="connsiteY125" fmla="*/ 492290 h 551704"/>
                <a:gd name="connsiteX126" fmla="*/ 322535 w 721460"/>
                <a:gd name="connsiteY126" fmla="*/ 381950 h 551704"/>
                <a:gd name="connsiteX127" fmla="*/ 322535 w 721460"/>
                <a:gd name="connsiteY127" fmla="*/ 381950 h 551704"/>
                <a:gd name="connsiteX128" fmla="*/ 67902 w 721460"/>
                <a:gd name="connsiteY128" fmla="*/ 500778 h 551704"/>
                <a:gd name="connsiteX129" fmla="*/ 67902 w 721460"/>
                <a:gd name="connsiteY129" fmla="*/ 500778 h 551704"/>
                <a:gd name="connsiteX130" fmla="*/ 93365 w 721460"/>
                <a:gd name="connsiteY130" fmla="*/ 475315 h 551704"/>
                <a:gd name="connsiteX131" fmla="*/ 93365 w 721460"/>
                <a:gd name="connsiteY131" fmla="*/ 483803 h 551704"/>
                <a:gd name="connsiteX132" fmla="*/ 84878 w 721460"/>
                <a:gd name="connsiteY132" fmla="*/ 543217 h 551704"/>
                <a:gd name="connsiteX133" fmla="*/ 84878 w 721460"/>
                <a:gd name="connsiteY133" fmla="*/ 534729 h 551704"/>
                <a:gd name="connsiteX134" fmla="*/ 602631 w 721460"/>
                <a:gd name="connsiteY134" fmla="*/ 458339 h 551704"/>
                <a:gd name="connsiteX135" fmla="*/ 611119 w 721460"/>
                <a:gd name="connsiteY135" fmla="*/ 466827 h 551704"/>
                <a:gd name="connsiteX136" fmla="*/ 602631 w 721460"/>
                <a:gd name="connsiteY136" fmla="*/ 458339 h 551704"/>
                <a:gd name="connsiteX137" fmla="*/ 602631 w 721460"/>
                <a:gd name="connsiteY137" fmla="*/ 475315 h 551704"/>
                <a:gd name="connsiteX138" fmla="*/ 602631 w 721460"/>
                <a:gd name="connsiteY138" fmla="*/ 475315 h 551704"/>
                <a:gd name="connsiteX139" fmla="*/ 594144 w 721460"/>
                <a:gd name="connsiteY139" fmla="*/ 288584 h 551704"/>
                <a:gd name="connsiteX140" fmla="*/ 594144 w 721460"/>
                <a:gd name="connsiteY140" fmla="*/ 288584 h 551704"/>
                <a:gd name="connsiteX141" fmla="*/ 594144 w 721460"/>
                <a:gd name="connsiteY141" fmla="*/ 288584 h 551704"/>
                <a:gd name="connsiteX142" fmla="*/ 594144 w 721460"/>
                <a:gd name="connsiteY142" fmla="*/ 288584 h 55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21460" h="551704">
                  <a:moveTo>
                    <a:pt x="373462" y="347998"/>
                  </a:moveTo>
                  <a:lnTo>
                    <a:pt x="390437" y="297072"/>
                  </a:lnTo>
                  <a:lnTo>
                    <a:pt x="381950" y="288584"/>
                  </a:lnTo>
                  <a:lnTo>
                    <a:pt x="407413" y="322535"/>
                  </a:lnTo>
                  <a:lnTo>
                    <a:pt x="441364" y="305560"/>
                  </a:lnTo>
                  <a:lnTo>
                    <a:pt x="458339" y="305560"/>
                  </a:lnTo>
                  <a:lnTo>
                    <a:pt x="458339" y="322535"/>
                  </a:lnTo>
                  <a:lnTo>
                    <a:pt x="483803" y="288584"/>
                  </a:lnTo>
                  <a:lnTo>
                    <a:pt x="500778" y="314047"/>
                  </a:lnTo>
                  <a:lnTo>
                    <a:pt x="526242" y="280096"/>
                  </a:lnTo>
                  <a:lnTo>
                    <a:pt x="560193" y="297072"/>
                  </a:lnTo>
                  <a:lnTo>
                    <a:pt x="577168" y="280096"/>
                  </a:lnTo>
                  <a:lnTo>
                    <a:pt x="594144" y="288584"/>
                  </a:lnTo>
                  <a:lnTo>
                    <a:pt x="653558" y="271609"/>
                  </a:lnTo>
                  <a:lnTo>
                    <a:pt x="662046" y="246145"/>
                  </a:lnTo>
                  <a:lnTo>
                    <a:pt x="687509" y="237657"/>
                  </a:lnTo>
                  <a:lnTo>
                    <a:pt x="695997" y="203706"/>
                  </a:lnTo>
                  <a:lnTo>
                    <a:pt x="704485" y="212194"/>
                  </a:lnTo>
                  <a:lnTo>
                    <a:pt x="721460" y="195219"/>
                  </a:lnTo>
                  <a:lnTo>
                    <a:pt x="695997" y="152780"/>
                  </a:lnTo>
                  <a:lnTo>
                    <a:pt x="704485" y="135804"/>
                  </a:lnTo>
                  <a:lnTo>
                    <a:pt x="679021" y="101853"/>
                  </a:lnTo>
                  <a:lnTo>
                    <a:pt x="687509" y="84878"/>
                  </a:lnTo>
                  <a:lnTo>
                    <a:pt x="662046" y="93365"/>
                  </a:lnTo>
                  <a:lnTo>
                    <a:pt x="645070" y="76390"/>
                  </a:lnTo>
                  <a:lnTo>
                    <a:pt x="653558" y="67902"/>
                  </a:lnTo>
                  <a:lnTo>
                    <a:pt x="636583" y="76390"/>
                  </a:lnTo>
                  <a:lnTo>
                    <a:pt x="594144" y="59414"/>
                  </a:lnTo>
                  <a:lnTo>
                    <a:pt x="585656" y="101853"/>
                  </a:lnTo>
                  <a:lnTo>
                    <a:pt x="560193" y="76390"/>
                  </a:lnTo>
                  <a:lnTo>
                    <a:pt x="543217" y="76390"/>
                  </a:lnTo>
                  <a:lnTo>
                    <a:pt x="500778" y="84878"/>
                  </a:lnTo>
                  <a:lnTo>
                    <a:pt x="500778" y="101853"/>
                  </a:lnTo>
                  <a:lnTo>
                    <a:pt x="475315" y="93365"/>
                  </a:lnTo>
                  <a:lnTo>
                    <a:pt x="458339" y="110341"/>
                  </a:lnTo>
                  <a:lnTo>
                    <a:pt x="432876" y="84878"/>
                  </a:lnTo>
                  <a:lnTo>
                    <a:pt x="458339" y="67902"/>
                  </a:lnTo>
                  <a:lnTo>
                    <a:pt x="466827" y="42439"/>
                  </a:lnTo>
                  <a:lnTo>
                    <a:pt x="483803" y="42439"/>
                  </a:lnTo>
                  <a:lnTo>
                    <a:pt x="466827" y="8488"/>
                  </a:lnTo>
                  <a:lnTo>
                    <a:pt x="415901" y="25463"/>
                  </a:lnTo>
                  <a:lnTo>
                    <a:pt x="424388" y="8488"/>
                  </a:lnTo>
                  <a:lnTo>
                    <a:pt x="364974" y="16976"/>
                  </a:lnTo>
                  <a:lnTo>
                    <a:pt x="331023" y="0"/>
                  </a:lnTo>
                  <a:lnTo>
                    <a:pt x="322535" y="16976"/>
                  </a:lnTo>
                  <a:lnTo>
                    <a:pt x="305560" y="16976"/>
                  </a:lnTo>
                  <a:lnTo>
                    <a:pt x="322535" y="33951"/>
                  </a:lnTo>
                  <a:lnTo>
                    <a:pt x="322535" y="59414"/>
                  </a:lnTo>
                  <a:lnTo>
                    <a:pt x="305560" y="59414"/>
                  </a:lnTo>
                  <a:lnTo>
                    <a:pt x="280096" y="33951"/>
                  </a:lnTo>
                  <a:lnTo>
                    <a:pt x="246145" y="33951"/>
                  </a:lnTo>
                  <a:lnTo>
                    <a:pt x="212194" y="93365"/>
                  </a:lnTo>
                  <a:lnTo>
                    <a:pt x="229170" y="110341"/>
                  </a:lnTo>
                  <a:lnTo>
                    <a:pt x="229170" y="127317"/>
                  </a:lnTo>
                  <a:lnTo>
                    <a:pt x="212194" y="135804"/>
                  </a:lnTo>
                  <a:lnTo>
                    <a:pt x="220682" y="161268"/>
                  </a:lnTo>
                  <a:lnTo>
                    <a:pt x="186731" y="178243"/>
                  </a:lnTo>
                  <a:lnTo>
                    <a:pt x="186731" y="195219"/>
                  </a:lnTo>
                  <a:lnTo>
                    <a:pt x="169755" y="195219"/>
                  </a:lnTo>
                  <a:lnTo>
                    <a:pt x="169755" y="263121"/>
                  </a:lnTo>
                  <a:lnTo>
                    <a:pt x="101853" y="314047"/>
                  </a:lnTo>
                  <a:lnTo>
                    <a:pt x="110341" y="339511"/>
                  </a:lnTo>
                  <a:lnTo>
                    <a:pt x="76390" y="356486"/>
                  </a:lnTo>
                  <a:lnTo>
                    <a:pt x="67902" y="347998"/>
                  </a:lnTo>
                  <a:lnTo>
                    <a:pt x="67902" y="381950"/>
                  </a:lnTo>
                  <a:lnTo>
                    <a:pt x="42439" y="373462"/>
                  </a:lnTo>
                  <a:lnTo>
                    <a:pt x="16976" y="407413"/>
                  </a:lnTo>
                  <a:lnTo>
                    <a:pt x="8488" y="398925"/>
                  </a:lnTo>
                  <a:lnTo>
                    <a:pt x="16976" y="424388"/>
                  </a:lnTo>
                  <a:lnTo>
                    <a:pt x="0" y="492290"/>
                  </a:lnTo>
                  <a:lnTo>
                    <a:pt x="33951" y="551705"/>
                  </a:lnTo>
                  <a:lnTo>
                    <a:pt x="67902" y="551705"/>
                  </a:lnTo>
                  <a:lnTo>
                    <a:pt x="84878" y="534729"/>
                  </a:lnTo>
                  <a:lnTo>
                    <a:pt x="76390" y="500778"/>
                  </a:lnTo>
                  <a:lnTo>
                    <a:pt x="67902" y="509266"/>
                  </a:lnTo>
                  <a:lnTo>
                    <a:pt x="50927" y="475315"/>
                  </a:lnTo>
                  <a:lnTo>
                    <a:pt x="67902" y="449852"/>
                  </a:lnTo>
                  <a:lnTo>
                    <a:pt x="127316" y="424388"/>
                  </a:lnTo>
                  <a:lnTo>
                    <a:pt x="229170" y="407413"/>
                  </a:lnTo>
                  <a:lnTo>
                    <a:pt x="229170" y="390437"/>
                  </a:lnTo>
                  <a:lnTo>
                    <a:pt x="254633" y="398925"/>
                  </a:lnTo>
                  <a:lnTo>
                    <a:pt x="288584" y="390437"/>
                  </a:lnTo>
                  <a:lnTo>
                    <a:pt x="297072" y="373462"/>
                  </a:lnTo>
                  <a:lnTo>
                    <a:pt x="322535" y="381950"/>
                  </a:lnTo>
                  <a:lnTo>
                    <a:pt x="331023" y="356486"/>
                  </a:lnTo>
                  <a:lnTo>
                    <a:pt x="339511" y="381950"/>
                  </a:lnTo>
                  <a:lnTo>
                    <a:pt x="373462" y="347998"/>
                  </a:lnTo>
                  <a:close/>
                  <a:moveTo>
                    <a:pt x="704485" y="220682"/>
                  </a:moveTo>
                  <a:lnTo>
                    <a:pt x="721460" y="220682"/>
                  </a:lnTo>
                  <a:lnTo>
                    <a:pt x="712972" y="212194"/>
                  </a:lnTo>
                  <a:close/>
                  <a:moveTo>
                    <a:pt x="305560" y="390437"/>
                  </a:moveTo>
                  <a:lnTo>
                    <a:pt x="297072" y="415901"/>
                  </a:lnTo>
                  <a:lnTo>
                    <a:pt x="305560" y="398925"/>
                  </a:lnTo>
                  <a:close/>
                  <a:moveTo>
                    <a:pt x="271609" y="407413"/>
                  </a:moveTo>
                  <a:lnTo>
                    <a:pt x="288584" y="407413"/>
                  </a:lnTo>
                  <a:lnTo>
                    <a:pt x="271609" y="407413"/>
                  </a:lnTo>
                  <a:close/>
                  <a:moveTo>
                    <a:pt x="441364" y="364974"/>
                  </a:moveTo>
                  <a:lnTo>
                    <a:pt x="441364" y="364974"/>
                  </a:lnTo>
                  <a:close/>
                  <a:moveTo>
                    <a:pt x="67902" y="449852"/>
                  </a:moveTo>
                  <a:lnTo>
                    <a:pt x="84878" y="466827"/>
                  </a:lnTo>
                  <a:lnTo>
                    <a:pt x="93365" y="449852"/>
                  </a:lnTo>
                  <a:lnTo>
                    <a:pt x="67902" y="449852"/>
                  </a:lnTo>
                  <a:close/>
                  <a:moveTo>
                    <a:pt x="263121" y="398925"/>
                  </a:moveTo>
                  <a:lnTo>
                    <a:pt x="271609" y="398925"/>
                  </a:lnTo>
                  <a:close/>
                  <a:moveTo>
                    <a:pt x="76390" y="466827"/>
                  </a:moveTo>
                  <a:lnTo>
                    <a:pt x="67902" y="458339"/>
                  </a:lnTo>
                  <a:lnTo>
                    <a:pt x="50927" y="475315"/>
                  </a:lnTo>
                  <a:lnTo>
                    <a:pt x="76390" y="483803"/>
                  </a:lnTo>
                  <a:lnTo>
                    <a:pt x="84878" y="466827"/>
                  </a:lnTo>
                  <a:close/>
                  <a:moveTo>
                    <a:pt x="390437" y="373462"/>
                  </a:moveTo>
                  <a:lnTo>
                    <a:pt x="390437" y="364974"/>
                  </a:lnTo>
                  <a:close/>
                  <a:moveTo>
                    <a:pt x="390437" y="373462"/>
                  </a:moveTo>
                  <a:lnTo>
                    <a:pt x="390437" y="373462"/>
                  </a:lnTo>
                  <a:close/>
                  <a:moveTo>
                    <a:pt x="331023" y="381950"/>
                  </a:moveTo>
                  <a:lnTo>
                    <a:pt x="331023" y="381950"/>
                  </a:lnTo>
                  <a:close/>
                  <a:moveTo>
                    <a:pt x="398925" y="322535"/>
                  </a:moveTo>
                  <a:lnTo>
                    <a:pt x="398925" y="322535"/>
                  </a:lnTo>
                  <a:close/>
                  <a:moveTo>
                    <a:pt x="432876" y="364974"/>
                  </a:moveTo>
                  <a:lnTo>
                    <a:pt x="432876" y="364974"/>
                  </a:lnTo>
                  <a:close/>
                  <a:moveTo>
                    <a:pt x="432876" y="373462"/>
                  </a:moveTo>
                  <a:lnTo>
                    <a:pt x="424388" y="364974"/>
                  </a:lnTo>
                  <a:close/>
                  <a:moveTo>
                    <a:pt x="687509" y="492290"/>
                  </a:moveTo>
                  <a:lnTo>
                    <a:pt x="679021" y="500778"/>
                  </a:lnTo>
                  <a:lnTo>
                    <a:pt x="695997" y="500778"/>
                  </a:lnTo>
                  <a:lnTo>
                    <a:pt x="695997" y="517754"/>
                  </a:lnTo>
                  <a:lnTo>
                    <a:pt x="687509" y="492290"/>
                  </a:lnTo>
                  <a:close/>
                  <a:moveTo>
                    <a:pt x="322535" y="381950"/>
                  </a:moveTo>
                  <a:lnTo>
                    <a:pt x="322535" y="381950"/>
                  </a:lnTo>
                  <a:close/>
                  <a:moveTo>
                    <a:pt x="67902" y="500778"/>
                  </a:moveTo>
                  <a:lnTo>
                    <a:pt x="67902" y="500778"/>
                  </a:lnTo>
                  <a:close/>
                  <a:moveTo>
                    <a:pt x="93365" y="475315"/>
                  </a:moveTo>
                  <a:lnTo>
                    <a:pt x="93365" y="483803"/>
                  </a:lnTo>
                  <a:close/>
                  <a:moveTo>
                    <a:pt x="84878" y="543217"/>
                  </a:moveTo>
                  <a:lnTo>
                    <a:pt x="84878" y="534729"/>
                  </a:lnTo>
                  <a:close/>
                  <a:moveTo>
                    <a:pt x="602631" y="458339"/>
                  </a:moveTo>
                  <a:lnTo>
                    <a:pt x="611119" y="466827"/>
                  </a:lnTo>
                  <a:lnTo>
                    <a:pt x="602631" y="458339"/>
                  </a:lnTo>
                  <a:close/>
                  <a:moveTo>
                    <a:pt x="602631" y="475315"/>
                  </a:moveTo>
                  <a:lnTo>
                    <a:pt x="602631" y="475315"/>
                  </a:lnTo>
                  <a:close/>
                  <a:moveTo>
                    <a:pt x="594144" y="288584"/>
                  </a:moveTo>
                  <a:lnTo>
                    <a:pt x="594144" y="288584"/>
                  </a:lnTo>
                  <a:close/>
                  <a:moveTo>
                    <a:pt x="594144" y="288584"/>
                  </a:moveTo>
                  <a:lnTo>
                    <a:pt x="594144" y="28858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532F4E6-0EB2-4386-9EE4-D94CBE838D3C}"/>
                </a:ext>
              </a:extLst>
            </p:cNvPr>
            <p:cNvSpPr/>
            <p:nvPr/>
          </p:nvSpPr>
          <p:spPr>
            <a:xfrm>
              <a:off x="6983861" y="4312448"/>
              <a:ext cx="729947" cy="560192"/>
            </a:xfrm>
            <a:custGeom>
              <a:avLst/>
              <a:gdLst>
                <a:gd name="connsiteX0" fmla="*/ 483803 w 729947"/>
                <a:gd name="connsiteY0" fmla="*/ 33951 h 560192"/>
                <a:gd name="connsiteX1" fmla="*/ 458339 w 729947"/>
                <a:gd name="connsiteY1" fmla="*/ 67902 h 560192"/>
                <a:gd name="connsiteX2" fmla="*/ 424388 w 729947"/>
                <a:gd name="connsiteY2" fmla="*/ 67902 h 560192"/>
                <a:gd name="connsiteX3" fmla="*/ 441364 w 729947"/>
                <a:gd name="connsiteY3" fmla="*/ 67902 h 560192"/>
                <a:gd name="connsiteX4" fmla="*/ 432876 w 729947"/>
                <a:gd name="connsiteY4" fmla="*/ 93365 h 560192"/>
                <a:gd name="connsiteX5" fmla="*/ 415901 w 729947"/>
                <a:gd name="connsiteY5" fmla="*/ 76390 h 560192"/>
                <a:gd name="connsiteX6" fmla="*/ 398925 w 729947"/>
                <a:gd name="connsiteY6" fmla="*/ 110341 h 560192"/>
                <a:gd name="connsiteX7" fmla="*/ 373462 w 729947"/>
                <a:gd name="connsiteY7" fmla="*/ 84878 h 560192"/>
                <a:gd name="connsiteX8" fmla="*/ 339511 w 729947"/>
                <a:gd name="connsiteY8" fmla="*/ 127317 h 560192"/>
                <a:gd name="connsiteX9" fmla="*/ 314047 w 729947"/>
                <a:gd name="connsiteY9" fmla="*/ 135804 h 560192"/>
                <a:gd name="connsiteX10" fmla="*/ 305560 w 729947"/>
                <a:gd name="connsiteY10" fmla="*/ 110341 h 560192"/>
                <a:gd name="connsiteX11" fmla="*/ 297072 w 729947"/>
                <a:gd name="connsiteY11" fmla="*/ 118829 h 560192"/>
                <a:gd name="connsiteX12" fmla="*/ 263121 w 729947"/>
                <a:gd name="connsiteY12" fmla="*/ 84878 h 560192"/>
                <a:gd name="connsiteX13" fmla="*/ 246145 w 729947"/>
                <a:gd name="connsiteY13" fmla="*/ 84878 h 560192"/>
                <a:gd name="connsiteX14" fmla="*/ 246145 w 729947"/>
                <a:gd name="connsiteY14" fmla="*/ 110341 h 560192"/>
                <a:gd name="connsiteX15" fmla="*/ 229170 w 729947"/>
                <a:gd name="connsiteY15" fmla="*/ 127317 h 560192"/>
                <a:gd name="connsiteX16" fmla="*/ 169755 w 729947"/>
                <a:gd name="connsiteY16" fmla="*/ 144292 h 560192"/>
                <a:gd name="connsiteX17" fmla="*/ 144292 w 729947"/>
                <a:gd name="connsiteY17" fmla="*/ 186731 h 560192"/>
                <a:gd name="connsiteX18" fmla="*/ 76390 w 729947"/>
                <a:gd name="connsiteY18" fmla="*/ 144292 h 560192"/>
                <a:gd name="connsiteX19" fmla="*/ 25463 w 729947"/>
                <a:gd name="connsiteY19" fmla="*/ 186731 h 560192"/>
                <a:gd name="connsiteX20" fmla="*/ 0 w 729947"/>
                <a:gd name="connsiteY20" fmla="*/ 169755 h 560192"/>
                <a:gd name="connsiteX21" fmla="*/ 0 w 729947"/>
                <a:gd name="connsiteY21" fmla="*/ 195219 h 560192"/>
                <a:gd name="connsiteX22" fmla="*/ 16976 w 729947"/>
                <a:gd name="connsiteY22" fmla="*/ 212194 h 560192"/>
                <a:gd name="connsiteX23" fmla="*/ 59414 w 729947"/>
                <a:gd name="connsiteY23" fmla="*/ 203706 h 560192"/>
                <a:gd name="connsiteX24" fmla="*/ 76390 w 729947"/>
                <a:gd name="connsiteY24" fmla="*/ 246145 h 560192"/>
                <a:gd name="connsiteX25" fmla="*/ 152780 w 729947"/>
                <a:gd name="connsiteY25" fmla="*/ 237657 h 560192"/>
                <a:gd name="connsiteX26" fmla="*/ 161268 w 729947"/>
                <a:gd name="connsiteY26" fmla="*/ 297072 h 560192"/>
                <a:gd name="connsiteX27" fmla="*/ 127316 w 729947"/>
                <a:gd name="connsiteY27" fmla="*/ 297072 h 560192"/>
                <a:gd name="connsiteX28" fmla="*/ 110341 w 729947"/>
                <a:gd name="connsiteY28" fmla="*/ 314047 h 560192"/>
                <a:gd name="connsiteX29" fmla="*/ 118829 w 729947"/>
                <a:gd name="connsiteY29" fmla="*/ 322535 h 560192"/>
                <a:gd name="connsiteX30" fmla="*/ 101853 w 729947"/>
                <a:gd name="connsiteY30" fmla="*/ 322535 h 560192"/>
                <a:gd name="connsiteX31" fmla="*/ 101853 w 729947"/>
                <a:gd name="connsiteY31" fmla="*/ 339511 h 560192"/>
                <a:gd name="connsiteX32" fmla="*/ 135804 w 729947"/>
                <a:gd name="connsiteY32" fmla="*/ 364974 h 560192"/>
                <a:gd name="connsiteX33" fmla="*/ 161268 w 729947"/>
                <a:gd name="connsiteY33" fmla="*/ 356486 h 560192"/>
                <a:gd name="connsiteX34" fmla="*/ 178243 w 729947"/>
                <a:gd name="connsiteY34" fmla="*/ 373462 h 560192"/>
                <a:gd name="connsiteX35" fmla="*/ 229170 w 729947"/>
                <a:gd name="connsiteY35" fmla="*/ 373462 h 560192"/>
                <a:gd name="connsiteX36" fmla="*/ 195219 w 729947"/>
                <a:gd name="connsiteY36" fmla="*/ 415901 h 560192"/>
                <a:gd name="connsiteX37" fmla="*/ 212194 w 729947"/>
                <a:gd name="connsiteY37" fmla="*/ 432876 h 560192"/>
                <a:gd name="connsiteX38" fmla="*/ 212194 w 729947"/>
                <a:gd name="connsiteY38" fmla="*/ 466827 h 560192"/>
                <a:gd name="connsiteX39" fmla="*/ 220682 w 729947"/>
                <a:gd name="connsiteY39" fmla="*/ 458339 h 560192"/>
                <a:gd name="connsiteX40" fmla="*/ 280096 w 729947"/>
                <a:gd name="connsiteY40" fmla="*/ 500778 h 560192"/>
                <a:gd name="connsiteX41" fmla="*/ 288584 w 729947"/>
                <a:gd name="connsiteY41" fmla="*/ 492290 h 560192"/>
                <a:gd name="connsiteX42" fmla="*/ 373462 w 729947"/>
                <a:gd name="connsiteY42" fmla="*/ 509266 h 560192"/>
                <a:gd name="connsiteX43" fmla="*/ 398925 w 729947"/>
                <a:gd name="connsiteY43" fmla="*/ 492290 h 560192"/>
                <a:gd name="connsiteX44" fmla="*/ 441364 w 729947"/>
                <a:gd name="connsiteY44" fmla="*/ 500778 h 560192"/>
                <a:gd name="connsiteX45" fmla="*/ 449852 w 729947"/>
                <a:gd name="connsiteY45" fmla="*/ 526242 h 560192"/>
                <a:gd name="connsiteX46" fmla="*/ 509266 w 729947"/>
                <a:gd name="connsiteY46" fmla="*/ 517754 h 560192"/>
                <a:gd name="connsiteX47" fmla="*/ 526242 w 729947"/>
                <a:gd name="connsiteY47" fmla="*/ 475315 h 560192"/>
                <a:gd name="connsiteX48" fmla="*/ 560193 w 729947"/>
                <a:gd name="connsiteY48" fmla="*/ 475315 h 560192"/>
                <a:gd name="connsiteX49" fmla="*/ 560193 w 729947"/>
                <a:gd name="connsiteY49" fmla="*/ 441364 h 560192"/>
                <a:gd name="connsiteX50" fmla="*/ 594144 w 729947"/>
                <a:gd name="connsiteY50" fmla="*/ 441364 h 560192"/>
                <a:gd name="connsiteX51" fmla="*/ 594144 w 729947"/>
                <a:gd name="connsiteY51" fmla="*/ 407413 h 560192"/>
                <a:gd name="connsiteX52" fmla="*/ 602631 w 729947"/>
                <a:gd name="connsiteY52" fmla="*/ 415901 h 560192"/>
                <a:gd name="connsiteX53" fmla="*/ 602631 w 729947"/>
                <a:gd name="connsiteY53" fmla="*/ 398925 h 560192"/>
                <a:gd name="connsiteX54" fmla="*/ 636583 w 729947"/>
                <a:gd name="connsiteY54" fmla="*/ 390437 h 560192"/>
                <a:gd name="connsiteX55" fmla="*/ 670534 w 729947"/>
                <a:gd name="connsiteY55" fmla="*/ 356486 h 560192"/>
                <a:gd name="connsiteX56" fmla="*/ 662046 w 729947"/>
                <a:gd name="connsiteY56" fmla="*/ 314047 h 560192"/>
                <a:gd name="connsiteX57" fmla="*/ 670534 w 729947"/>
                <a:gd name="connsiteY57" fmla="*/ 288584 h 560192"/>
                <a:gd name="connsiteX58" fmla="*/ 687509 w 729947"/>
                <a:gd name="connsiteY58" fmla="*/ 288584 h 560192"/>
                <a:gd name="connsiteX59" fmla="*/ 687509 w 729947"/>
                <a:gd name="connsiteY59" fmla="*/ 271609 h 560192"/>
                <a:gd name="connsiteX60" fmla="*/ 721460 w 729947"/>
                <a:gd name="connsiteY60" fmla="*/ 254633 h 560192"/>
                <a:gd name="connsiteX61" fmla="*/ 712972 w 729947"/>
                <a:gd name="connsiteY61" fmla="*/ 229170 h 560192"/>
                <a:gd name="connsiteX62" fmla="*/ 729948 w 729947"/>
                <a:gd name="connsiteY62" fmla="*/ 212194 h 560192"/>
                <a:gd name="connsiteX63" fmla="*/ 729948 w 729947"/>
                <a:gd name="connsiteY63" fmla="*/ 169755 h 560192"/>
                <a:gd name="connsiteX64" fmla="*/ 695997 w 729947"/>
                <a:gd name="connsiteY64" fmla="*/ 169755 h 560192"/>
                <a:gd name="connsiteX65" fmla="*/ 679021 w 729947"/>
                <a:gd name="connsiteY65" fmla="*/ 186731 h 560192"/>
                <a:gd name="connsiteX66" fmla="*/ 662046 w 729947"/>
                <a:gd name="connsiteY66" fmla="*/ 127317 h 560192"/>
                <a:gd name="connsiteX67" fmla="*/ 628095 w 729947"/>
                <a:gd name="connsiteY67" fmla="*/ 152780 h 560192"/>
                <a:gd name="connsiteX68" fmla="*/ 619607 w 729947"/>
                <a:gd name="connsiteY68" fmla="*/ 144292 h 560192"/>
                <a:gd name="connsiteX69" fmla="*/ 662046 w 729947"/>
                <a:gd name="connsiteY69" fmla="*/ 93365 h 560192"/>
                <a:gd name="connsiteX70" fmla="*/ 653558 w 729947"/>
                <a:gd name="connsiteY70" fmla="*/ 67902 h 560192"/>
                <a:gd name="connsiteX71" fmla="*/ 670534 w 729947"/>
                <a:gd name="connsiteY71" fmla="*/ 59414 h 560192"/>
                <a:gd name="connsiteX72" fmla="*/ 645070 w 729947"/>
                <a:gd name="connsiteY72" fmla="*/ 42439 h 560192"/>
                <a:gd name="connsiteX73" fmla="*/ 653558 w 729947"/>
                <a:gd name="connsiteY73" fmla="*/ 16976 h 560192"/>
                <a:gd name="connsiteX74" fmla="*/ 628095 w 729947"/>
                <a:gd name="connsiteY74" fmla="*/ 0 h 560192"/>
                <a:gd name="connsiteX75" fmla="*/ 594144 w 729947"/>
                <a:gd name="connsiteY75" fmla="*/ 0 h 560192"/>
                <a:gd name="connsiteX76" fmla="*/ 560193 w 729947"/>
                <a:gd name="connsiteY76" fmla="*/ 42439 h 560192"/>
                <a:gd name="connsiteX77" fmla="*/ 534729 w 729947"/>
                <a:gd name="connsiteY77" fmla="*/ 33951 h 560192"/>
                <a:gd name="connsiteX78" fmla="*/ 534729 w 729947"/>
                <a:gd name="connsiteY78" fmla="*/ 16976 h 560192"/>
                <a:gd name="connsiteX79" fmla="*/ 509266 w 729947"/>
                <a:gd name="connsiteY79" fmla="*/ 33951 h 560192"/>
                <a:gd name="connsiteX80" fmla="*/ 517754 w 729947"/>
                <a:gd name="connsiteY80" fmla="*/ 50927 h 560192"/>
                <a:gd name="connsiteX81" fmla="*/ 483803 w 729947"/>
                <a:gd name="connsiteY81" fmla="*/ 33951 h 560192"/>
                <a:gd name="connsiteX82" fmla="*/ 59414 w 729947"/>
                <a:gd name="connsiteY82" fmla="*/ 152780 h 560192"/>
                <a:gd name="connsiteX83" fmla="*/ 59414 w 729947"/>
                <a:gd name="connsiteY83" fmla="*/ 152780 h 560192"/>
                <a:gd name="connsiteX84" fmla="*/ 441364 w 729947"/>
                <a:gd name="connsiteY84" fmla="*/ 560193 h 560192"/>
                <a:gd name="connsiteX85" fmla="*/ 441364 w 729947"/>
                <a:gd name="connsiteY85" fmla="*/ 560193 h 56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729947" h="560192">
                  <a:moveTo>
                    <a:pt x="483803" y="33951"/>
                  </a:moveTo>
                  <a:lnTo>
                    <a:pt x="458339" y="67902"/>
                  </a:lnTo>
                  <a:lnTo>
                    <a:pt x="424388" y="67902"/>
                  </a:lnTo>
                  <a:lnTo>
                    <a:pt x="441364" y="67902"/>
                  </a:lnTo>
                  <a:lnTo>
                    <a:pt x="432876" y="93365"/>
                  </a:lnTo>
                  <a:lnTo>
                    <a:pt x="415901" y="76390"/>
                  </a:lnTo>
                  <a:lnTo>
                    <a:pt x="398925" y="110341"/>
                  </a:lnTo>
                  <a:lnTo>
                    <a:pt x="373462" y="84878"/>
                  </a:lnTo>
                  <a:lnTo>
                    <a:pt x="339511" y="127317"/>
                  </a:lnTo>
                  <a:lnTo>
                    <a:pt x="314047" y="135804"/>
                  </a:lnTo>
                  <a:lnTo>
                    <a:pt x="305560" y="110341"/>
                  </a:lnTo>
                  <a:lnTo>
                    <a:pt x="297072" y="118829"/>
                  </a:lnTo>
                  <a:lnTo>
                    <a:pt x="263121" y="84878"/>
                  </a:lnTo>
                  <a:lnTo>
                    <a:pt x="246145" y="84878"/>
                  </a:lnTo>
                  <a:lnTo>
                    <a:pt x="246145" y="110341"/>
                  </a:lnTo>
                  <a:lnTo>
                    <a:pt x="229170" y="127317"/>
                  </a:lnTo>
                  <a:lnTo>
                    <a:pt x="169755" y="144292"/>
                  </a:lnTo>
                  <a:lnTo>
                    <a:pt x="144292" y="186731"/>
                  </a:lnTo>
                  <a:lnTo>
                    <a:pt x="76390" y="144292"/>
                  </a:lnTo>
                  <a:lnTo>
                    <a:pt x="25463" y="186731"/>
                  </a:lnTo>
                  <a:lnTo>
                    <a:pt x="0" y="169755"/>
                  </a:lnTo>
                  <a:lnTo>
                    <a:pt x="0" y="195219"/>
                  </a:lnTo>
                  <a:lnTo>
                    <a:pt x="16976" y="212194"/>
                  </a:lnTo>
                  <a:lnTo>
                    <a:pt x="59414" y="203706"/>
                  </a:lnTo>
                  <a:lnTo>
                    <a:pt x="76390" y="246145"/>
                  </a:lnTo>
                  <a:lnTo>
                    <a:pt x="152780" y="237657"/>
                  </a:lnTo>
                  <a:lnTo>
                    <a:pt x="161268" y="297072"/>
                  </a:lnTo>
                  <a:lnTo>
                    <a:pt x="127316" y="297072"/>
                  </a:lnTo>
                  <a:lnTo>
                    <a:pt x="110341" y="314047"/>
                  </a:lnTo>
                  <a:lnTo>
                    <a:pt x="118829" y="322535"/>
                  </a:lnTo>
                  <a:lnTo>
                    <a:pt x="101853" y="322535"/>
                  </a:lnTo>
                  <a:lnTo>
                    <a:pt x="101853" y="339511"/>
                  </a:lnTo>
                  <a:lnTo>
                    <a:pt x="135804" y="364974"/>
                  </a:lnTo>
                  <a:lnTo>
                    <a:pt x="161268" y="356486"/>
                  </a:lnTo>
                  <a:lnTo>
                    <a:pt x="178243" y="373462"/>
                  </a:lnTo>
                  <a:lnTo>
                    <a:pt x="229170" y="373462"/>
                  </a:lnTo>
                  <a:lnTo>
                    <a:pt x="195219" y="415901"/>
                  </a:lnTo>
                  <a:lnTo>
                    <a:pt x="212194" y="432876"/>
                  </a:lnTo>
                  <a:lnTo>
                    <a:pt x="212194" y="466827"/>
                  </a:lnTo>
                  <a:lnTo>
                    <a:pt x="220682" y="458339"/>
                  </a:lnTo>
                  <a:lnTo>
                    <a:pt x="280096" y="500778"/>
                  </a:lnTo>
                  <a:lnTo>
                    <a:pt x="288584" y="492290"/>
                  </a:lnTo>
                  <a:lnTo>
                    <a:pt x="373462" y="509266"/>
                  </a:lnTo>
                  <a:lnTo>
                    <a:pt x="398925" y="492290"/>
                  </a:lnTo>
                  <a:lnTo>
                    <a:pt x="441364" y="500778"/>
                  </a:lnTo>
                  <a:lnTo>
                    <a:pt x="449852" y="526242"/>
                  </a:lnTo>
                  <a:lnTo>
                    <a:pt x="509266" y="517754"/>
                  </a:lnTo>
                  <a:lnTo>
                    <a:pt x="526242" y="475315"/>
                  </a:lnTo>
                  <a:lnTo>
                    <a:pt x="560193" y="475315"/>
                  </a:lnTo>
                  <a:lnTo>
                    <a:pt x="560193" y="441364"/>
                  </a:lnTo>
                  <a:lnTo>
                    <a:pt x="594144" y="441364"/>
                  </a:lnTo>
                  <a:lnTo>
                    <a:pt x="594144" y="407413"/>
                  </a:lnTo>
                  <a:lnTo>
                    <a:pt x="602631" y="415901"/>
                  </a:lnTo>
                  <a:lnTo>
                    <a:pt x="602631" y="398925"/>
                  </a:lnTo>
                  <a:lnTo>
                    <a:pt x="636583" y="390437"/>
                  </a:lnTo>
                  <a:lnTo>
                    <a:pt x="670534" y="356486"/>
                  </a:lnTo>
                  <a:lnTo>
                    <a:pt x="662046" y="314047"/>
                  </a:lnTo>
                  <a:lnTo>
                    <a:pt x="670534" y="288584"/>
                  </a:lnTo>
                  <a:lnTo>
                    <a:pt x="687509" y="288584"/>
                  </a:lnTo>
                  <a:lnTo>
                    <a:pt x="687509" y="271609"/>
                  </a:lnTo>
                  <a:lnTo>
                    <a:pt x="721460" y="254633"/>
                  </a:lnTo>
                  <a:lnTo>
                    <a:pt x="712972" y="229170"/>
                  </a:lnTo>
                  <a:lnTo>
                    <a:pt x="729948" y="212194"/>
                  </a:lnTo>
                  <a:lnTo>
                    <a:pt x="729948" y="169755"/>
                  </a:lnTo>
                  <a:lnTo>
                    <a:pt x="695997" y="169755"/>
                  </a:lnTo>
                  <a:lnTo>
                    <a:pt x="679021" y="186731"/>
                  </a:lnTo>
                  <a:lnTo>
                    <a:pt x="662046" y="127317"/>
                  </a:lnTo>
                  <a:lnTo>
                    <a:pt x="628095" y="152780"/>
                  </a:lnTo>
                  <a:lnTo>
                    <a:pt x="619607" y="144292"/>
                  </a:lnTo>
                  <a:lnTo>
                    <a:pt x="662046" y="93365"/>
                  </a:lnTo>
                  <a:lnTo>
                    <a:pt x="653558" y="67902"/>
                  </a:lnTo>
                  <a:lnTo>
                    <a:pt x="670534" y="59414"/>
                  </a:lnTo>
                  <a:lnTo>
                    <a:pt x="645070" y="42439"/>
                  </a:lnTo>
                  <a:lnTo>
                    <a:pt x="653558" y="16976"/>
                  </a:lnTo>
                  <a:lnTo>
                    <a:pt x="628095" y="0"/>
                  </a:lnTo>
                  <a:lnTo>
                    <a:pt x="594144" y="0"/>
                  </a:lnTo>
                  <a:lnTo>
                    <a:pt x="560193" y="42439"/>
                  </a:lnTo>
                  <a:lnTo>
                    <a:pt x="534729" y="33951"/>
                  </a:lnTo>
                  <a:lnTo>
                    <a:pt x="534729" y="16976"/>
                  </a:lnTo>
                  <a:lnTo>
                    <a:pt x="509266" y="33951"/>
                  </a:lnTo>
                  <a:lnTo>
                    <a:pt x="517754" y="50927"/>
                  </a:lnTo>
                  <a:lnTo>
                    <a:pt x="483803" y="33951"/>
                  </a:lnTo>
                  <a:close/>
                  <a:moveTo>
                    <a:pt x="59414" y="152780"/>
                  </a:moveTo>
                  <a:lnTo>
                    <a:pt x="59414" y="152780"/>
                  </a:lnTo>
                  <a:close/>
                  <a:moveTo>
                    <a:pt x="441364" y="560193"/>
                  </a:moveTo>
                  <a:lnTo>
                    <a:pt x="441364" y="56019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F65B9B5-7A16-4F10-91EC-4AF4BBA71E37}"/>
                </a:ext>
              </a:extLst>
            </p:cNvPr>
            <p:cNvSpPr/>
            <p:nvPr/>
          </p:nvSpPr>
          <p:spPr>
            <a:xfrm>
              <a:off x="7382786" y="4974494"/>
              <a:ext cx="891215" cy="1604187"/>
            </a:xfrm>
            <a:custGeom>
              <a:avLst/>
              <a:gdLst>
                <a:gd name="connsiteX0" fmla="*/ 144292 w 891215"/>
                <a:gd name="connsiteY0" fmla="*/ 0 h 1604187"/>
                <a:gd name="connsiteX1" fmla="*/ 101853 w 891215"/>
                <a:gd name="connsiteY1" fmla="*/ 0 h 1604187"/>
                <a:gd name="connsiteX2" fmla="*/ 50927 w 891215"/>
                <a:gd name="connsiteY2" fmla="*/ 25463 h 1604187"/>
                <a:gd name="connsiteX3" fmla="*/ 0 w 891215"/>
                <a:gd name="connsiteY3" fmla="*/ 76390 h 1604187"/>
                <a:gd name="connsiteX4" fmla="*/ 0 w 891215"/>
                <a:gd name="connsiteY4" fmla="*/ 161268 h 1604187"/>
                <a:gd name="connsiteX5" fmla="*/ 93365 w 891215"/>
                <a:gd name="connsiteY5" fmla="*/ 195219 h 1604187"/>
                <a:gd name="connsiteX6" fmla="*/ 144292 w 891215"/>
                <a:gd name="connsiteY6" fmla="*/ 169755 h 1604187"/>
                <a:gd name="connsiteX7" fmla="*/ 161268 w 891215"/>
                <a:gd name="connsiteY7" fmla="*/ 144292 h 1604187"/>
                <a:gd name="connsiteX8" fmla="*/ 178243 w 891215"/>
                <a:gd name="connsiteY8" fmla="*/ 144292 h 1604187"/>
                <a:gd name="connsiteX9" fmla="*/ 195219 w 891215"/>
                <a:gd name="connsiteY9" fmla="*/ 76390 h 1604187"/>
                <a:gd name="connsiteX10" fmla="*/ 229170 w 891215"/>
                <a:gd name="connsiteY10" fmla="*/ 42439 h 1604187"/>
                <a:gd name="connsiteX11" fmla="*/ 229170 w 891215"/>
                <a:gd name="connsiteY11" fmla="*/ 0 h 1604187"/>
                <a:gd name="connsiteX12" fmla="*/ 144292 w 891215"/>
                <a:gd name="connsiteY12" fmla="*/ 0 h 1604187"/>
                <a:gd name="connsiteX13" fmla="*/ 347998 w 891215"/>
                <a:gd name="connsiteY13" fmla="*/ 1604188 h 1604187"/>
                <a:gd name="connsiteX14" fmla="*/ 347998 w 891215"/>
                <a:gd name="connsiteY14" fmla="*/ 1595700 h 1604187"/>
                <a:gd name="connsiteX15" fmla="*/ 449852 w 891215"/>
                <a:gd name="connsiteY15" fmla="*/ 1188287 h 1604187"/>
                <a:gd name="connsiteX16" fmla="*/ 458339 w 891215"/>
                <a:gd name="connsiteY16" fmla="*/ 1179800 h 1604187"/>
                <a:gd name="connsiteX17" fmla="*/ 449852 w 891215"/>
                <a:gd name="connsiteY17" fmla="*/ 1188287 h 1604187"/>
                <a:gd name="connsiteX18" fmla="*/ 322535 w 891215"/>
                <a:gd name="connsiteY18" fmla="*/ 1604188 h 1604187"/>
                <a:gd name="connsiteX19" fmla="*/ 331023 w 891215"/>
                <a:gd name="connsiteY19" fmla="*/ 1604188 h 1604187"/>
                <a:gd name="connsiteX20" fmla="*/ 271609 w 891215"/>
                <a:gd name="connsiteY20" fmla="*/ 305560 h 1604187"/>
                <a:gd name="connsiteX21" fmla="*/ 280096 w 891215"/>
                <a:gd name="connsiteY21" fmla="*/ 297072 h 1604187"/>
                <a:gd name="connsiteX22" fmla="*/ 271609 w 891215"/>
                <a:gd name="connsiteY22" fmla="*/ 305560 h 1604187"/>
                <a:gd name="connsiteX23" fmla="*/ 874240 w 891215"/>
                <a:gd name="connsiteY23" fmla="*/ 492290 h 1604187"/>
                <a:gd name="connsiteX24" fmla="*/ 891215 w 891215"/>
                <a:gd name="connsiteY24" fmla="*/ 500778 h 1604187"/>
                <a:gd name="connsiteX25" fmla="*/ 874240 w 891215"/>
                <a:gd name="connsiteY25" fmla="*/ 492290 h 1604187"/>
                <a:gd name="connsiteX26" fmla="*/ 347998 w 891215"/>
                <a:gd name="connsiteY26" fmla="*/ 1595700 h 1604187"/>
                <a:gd name="connsiteX27" fmla="*/ 347998 w 891215"/>
                <a:gd name="connsiteY27" fmla="*/ 1595700 h 1604187"/>
                <a:gd name="connsiteX28" fmla="*/ 297072 w 891215"/>
                <a:gd name="connsiteY28" fmla="*/ 390437 h 1604187"/>
                <a:gd name="connsiteX29" fmla="*/ 305560 w 891215"/>
                <a:gd name="connsiteY29" fmla="*/ 390437 h 1604187"/>
                <a:gd name="connsiteX30" fmla="*/ 288584 w 891215"/>
                <a:gd name="connsiteY30" fmla="*/ 390437 h 1604187"/>
                <a:gd name="connsiteX31" fmla="*/ 280096 w 891215"/>
                <a:gd name="connsiteY31" fmla="*/ 398925 h 1604187"/>
                <a:gd name="connsiteX32" fmla="*/ 297072 w 891215"/>
                <a:gd name="connsiteY32" fmla="*/ 381950 h 1604187"/>
                <a:gd name="connsiteX33" fmla="*/ 509266 w 891215"/>
                <a:gd name="connsiteY33" fmla="*/ 1239214 h 1604187"/>
                <a:gd name="connsiteX34" fmla="*/ 534729 w 891215"/>
                <a:gd name="connsiteY34" fmla="*/ 1247702 h 1604187"/>
                <a:gd name="connsiteX35" fmla="*/ 568680 w 891215"/>
                <a:gd name="connsiteY35" fmla="*/ 1213751 h 1604187"/>
                <a:gd name="connsiteX36" fmla="*/ 560193 w 891215"/>
                <a:gd name="connsiteY36" fmla="*/ 1205263 h 1604187"/>
                <a:gd name="connsiteX37" fmla="*/ 509266 w 891215"/>
                <a:gd name="connsiteY37" fmla="*/ 1239214 h 1604187"/>
                <a:gd name="connsiteX38" fmla="*/ 517754 w 891215"/>
                <a:gd name="connsiteY38" fmla="*/ 1120385 h 1604187"/>
                <a:gd name="connsiteX39" fmla="*/ 517754 w 891215"/>
                <a:gd name="connsiteY39" fmla="*/ 1120385 h 1604187"/>
                <a:gd name="connsiteX40" fmla="*/ 517754 w 891215"/>
                <a:gd name="connsiteY40" fmla="*/ 1120385 h 1604187"/>
                <a:gd name="connsiteX41" fmla="*/ 517754 w 891215"/>
                <a:gd name="connsiteY41" fmla="*/ 1120385 h 1604187"/>
                <a:gd name="connsiteX42" fmla="*/ 322535 w 891215"/>
                <a:gd name="connsiteY42" fmla="*/ 381950 h 1604187"/>
                <a:gd name="connsiteX43" fmla="*/ 322535 w 891215"/>
                <a:gd name="connsiteY43" fmla="*/ 373462 h 1604187"/>
                <a:gd name="connsiteX44" fmla="*/ 297072 w 891215"/>
                <a:gd name="connsiteY44" fmla="*/ 364974 h 1604187"/>
                <a:gd name="connsiteX45" fmla="*/ 305560 w 891215"/>
                <a:gd name="connsiteY45" fmla="*/ 364974 h 1604187"/>
                <a:gd name="connsiteX46" fmla="*/ 347998 w 891215"/>
                <a:gd name="connsiteY46" fmla="*/ 1120385 h 1604187"/>
                <a:gd name="connsiteX47" fmla="*/ 339511 w 891215"/>
                <a:gd name="connsiteY47" fmla="*/ 1120385 h 1604187"/>
                <a:gd name="connsiteX48" fmla="*/ 500778 w 891215"/>
                <a:gd name="connsiteY48" fmla="*/ 1264677 h 1604187"/>
                <a:gd name="connsiteX49" fmla="*/ 500778 w 891215"/>
                <a:gd name="connsiteY49" fmla="*/ 1264677 h 1604187"/>
                <a:gd name="connsiteX50" fmla="*/ 534729 w 891215"/>
                <a:gd name="connsiteY50" fmla="*/ 1128873 h 1604187"/>
                <a:gd name="connsiteX51" fmla="*/ 543217 w 891215"/>
                <a:gd name="connsiteY51" fmla="*/ 1128873 h 1604187"/>
                <a:gd name="connsiteX52" fmla="*/ 347998 w 891215"/>
                <a:gd name="connsiteY52" fmla="*/ 314047 h 1604187"/>
                <a:gd name="connsiteX53" fmla="*/ 347998 w 891215"/>
                <a:gd name="connsiteY53" fmla="*/ 314047 h 1604187"/>
                <a:gd name="connsiteX54" fmla="*/ 585656 w 891215"/>
                <a:gd name="connsiteY54" fmla="*/ 976093 h 1604187"/>
                <a:gd name="connsiteX55" fmla="*/ 585656 w 891215"/>
                <a:gd name="connsiteY55" fmla="*/ 967605 h 1604187"/>
                <a:gd name="connsiteX56" fmla="*/ 695997 w 891215"/>
                <a:gd name="connsiteY56" fmla="*/ 1035508 h 1604187"/>
                <a:gd name="connsiteX57" fmla="*/ 695997 w 891215"/>
                <a:gd name="connsiteY57" fmla="*/ 1027020 h 1604187"/>
                <a:gd name="connsiteX58" fmla="*/ 577168 w 891215"/>
                <a:gd name="connsiteY58" fmla="*/ 1010044 h 1604187"/>
                <a:gd name="connsiteX59" fmla="*/ 585656 w 891215"/>
                <a:gd name="connsiteY59" fmla="*/ 1010044 h 1604187"/>
                <a:gd name="connsiteX60" fmla="*/ 492290 w 891215"/>
                <a:gd name="connsiteY60" fmla="*/ 1239214 h 1604187"/>
                <a:gd name="connsiteX61" fmla="*/ 500778 w 891215"/>
                <a:gd name="connsiteY61" fmla="*/ 1239214 h 1604187"/>
                <a:gd name="connsiteX62" fmla="*/ 76390 w 891215"/>
                <a:gd name="connsiteY62" fmla="*/ 1264677 h 1604187"/>
                <a:gd name="connsiteX63" fmla="*/ 127316 w 891215"/>
                <a:gd name="connsiteY63" fmla="*/ 1247702 h 1604187"/>
                <a:gd name="connsiteX64" fmla="*/ 84878 w 891215"/>
                <a:gd name="connsiteY64" fmla="*/ 1256190 h 1604187"/>
                <a:gd name="connsiteX65" fmla="*/ 738436 w 891215"/>
                <a:gd name="connsiteY65" fmla="*/ 1120385 h 1604187"/>
                <a:gd name="connsiteX66" fmla="*/ 738436 w 891215"/>
                <a:gd name="connsiteY66" fmla="*/ 1111898 h 1604187"/>
                <a:gd name="connsiteX67" fmla="*/ 373462 w 891215"/>
                <a:gd name="connsiteY67" fmla="*/ 415901 h 1604187"/>
                <a:gd name="connsiteX68" fmla="*/ 381950 w 891215"/>
                <a:gd name="connsiteY68" fmla="*/ 407413 h 1604187"/>
                <a:gd name="connsiteX69" fmla="*/ 364974 w 891215"/>
                <a:gd name="connsiteY69" fmla="*/ 407413 h 1604187"/>
                <a:gd name="connsiteX70" fmla="*/ 373462 w 891215"/>
                <a:gd name="connsiteY70" fmla="*/ 1120385 h 1604187"/>
                <a:gd name="connsiteX71" fmla="*/ 381950 w 891215"/>
                <a:gd name="connsiteY71" fmla="*/ 1120385 h 1604187"/>
                <a:gd name="connsiteX72" fmla="*/ 560193 w 891215"/>
                <a:gd name="connsiteY72" fmla="*/ 925167 h 1604187"/>
                <a:gd name="connsiteX73" fmla="*/ 577168 w 891215"/>
                <a:gd name="connsiteY73" fmla="*/ 925167 h 1604187"/>
                <a:gd name="connsiteX74" fmla="*/ 568680 w 891215"/>
                <a:gd name="connsiteY74" fmla="*/ 916679 h 1604187"/>
                <a:gd name="connsiteX75" fmla="*/ 364974 w 891215"/>
                <a:gd name="connsiteY75" fmla="*/ 381950 h 1604187"/>
                <a:gd name="connsiteX76" fmla="*/ 373462 w 891215"/>
                <a:gd name="connsiteY76" fmla="*/ 381950 h 1604187"/>
                <a:gd name="connsiteX77" fmla="*/ 755411 w 891215"/>
                <a:gd name="connsiteY77" fmla="*/ 967605 h 1604187"/>
                <a:gd name="connsiteX78" fmla="*/ 763899 w 891215"/>
                <a:gd name="connsiteY78" fmla="*/ 967605 h 1604187"/>
                <a:gd name="connsiteX79" fmla="*/ 356486 w 891215"/>
                <a:gd name="connsiteY79" fmla="*/ 322535 h 1604187"/>
                <a:gd name="connsiteX80" fmla="*/ 356486 w 891215"/>
                <a:gd name="connsiteY80" fmla="*/ 314047 h 1604187"/>
                <a:gd name="connsiteX81" fmla="*/ 280096 w 891215"/>
                <a:gd name="connsiteY81" fmla="*/ 364974 h 1604187"/>
                <a:gd name="connsiteX82" fmla="*/ 280096 w 891215"/>
                <a:gd name="connsiteY82" fmla="*/ 364974 h 1604187"/>
                <a:gd name="connsiteX83" fmla="*/ 662046 w 891215"/>
                <a:gd name="connsiteY83" fmla="*/ 1018532 h 1604187"/>
                <a:gd name="connsiteX84" fmla="*/ 662046 w 891215"/>
                <a:gd name="connsiteY84" fmla="*/ 1010044 h 1604187"/>
                <a:gd name="connsiteX85" fmla="*/ 585656 w 891215"/>
                <a:gd name="connsiteY85" fmla="*/ 1179800 h 1604187"/>
                <a:gd name="connsiteX86" fmla="*/ 594144 w 891215"/>
                <a:gd name="connsiteY86" fmla="*/ 1188287 h 1604187"/>
                <a:gd name="connsiteX87" fmla="*/ 585656 w 891215"/>
                <a:gd name="connsiteY87" fmla="*/ 1179800 h 1604187"/>
                <a:gd name="connsiteX88" fmla="*/ 568680 w 891215"/>
                <a:gd name="connsiteY88" fmla="*/ 1188287 h 1604187"/>
                <a:gd name="connsiteX89" fmla="*/ 577168 w 891215"/>
                <a:gd name="connsiteY89" fmla="*/ 1188287 h 1604187"/>
                <a:gd name="connsiteX90" fmla="*/ 628095 w 891215"/>
                <a:gd name="connsiteY90" fmla="*/ 1162824 h 1604187"/>
                <a:gd name="connsiteX91" fmla="*/ 636583 w 891215"/>
                <a:gd name="connsiteY91" fmla="*/ 1162824 h 1604187"/>
                <a:gd name="connsiteX92" fmla="*/ 509266 w 891215"/>
                <a:gd name="connsiteY92" fmla="*/ 1205263 h 1604187"/>
                <a:gd name="connsiteX93" fmla="*/ 509266 w 891215"/>
                <a:gd name="connsiteY93" fmla="*/ 1196775 h 1604187"/>
                <a:gd name="connsiteX94" fmla="*/ 653558 w 891215"/>
                <a:gd name="connsiteY94" fmla="*/ 1069459 h 1604187"/>
                <a:gd name="connsiteX95" fmla="*/ 662046 w 891215"/>
                <a:gd name="connsiteY95" fmla="*/ 1060971 h 1604187"/>
                <a:gd name="connsiteX96" fmla="*/ 755411 w 891215"/>
                <a:gd name="connsiteY96" fmla="*/ 1086434 h 1604187"/>
                <a:gd name="connsiteX97" fmla="*/ 763899 w 891215"/>
                <a:gd name="connsiteY97" fmla="*/ 1086434 h 1604187"/>
                <a:gd name="connsiteX98" fmla="*/ 483803 w 891215"/>
                <a:gd name="connsiteY98" fmla="*/ 1103410 h 1604187"/>
                <a:gd name="connsiteX99" fmla="*/ 483803 w 891215"/>
                <a:gd name="connsiteY99" fmla="*/ 1103410 h 1604187"/>
                <a:gd name="connsiteX100" fmla="*/ 585656 w 891215"/>
                <a:gd name="connsiteY100" fmla="*/ 908191 h 1604187"/>
                <a:gd name="connsiteX101" fmla="*/ 594144 w 891215"/>
                <a:gd name="connsiteY101" fmla="*/ 899703 h 1604187"/>
                <a:gd name="connsiteX102" fmla="*/ 585656 w 891215"/>
                <a:gd name="connsiteY102" fmla="*/ 908191 h 1604187"/>
                <a:gd name="connsiteX103" fmla="*/ 577168 w 891215"/>
                <a:gd name="connsiteY103" fmla="*/ 865752 h 1604187"/>
                <a:gd name="connsiteX104" fmla="*/ 577168 w 891215"/>
                <a:gd name="connsiteY104" fmla="*/ 857264 h 1604187"/>
                <a:gd name="connsiteX105" fmla="*/ 602631 w 891215"/>
                <a:gd name="connsiteY105" fmla="*/ 925167 h 1604187"/>
                <a:gd name="connsiteX106" fmla="*/ 611119 w 891215"/>
                <a:gd name="connsiteY106" fmla="*/ 916679 h 1604187"/>
                <a:gd name="connsiteX107" fmla="*/ 280096 w 891215"/>
                <a:gd name="connsiteY107" fmla="*/ 364974 h 1604187"/>
                <a:gd name="connsiteX108" fmla="*/ 288584 w 891215"/>
                <a:gd name="connsiteY108" fmla="*/ 364974 h 1604187"/>
                <a:gd name="connsiteX109" fmla="*/ 509266 w 891215"/>
                <a:gd name="connsiteY109" fmla="*/ 1120385 h 1604187"/>
                <a:gd name="connsiteX110" fmla="*/ 509266 w 891215"/>
                <a:gd name="connsiteY110" fmla="*/ 1120385 h 1604187"/>
                <a:gd name="connsiteX111" fmla="*/ 127316 w 891215"/>
                <a:gd name="connsiteY111" fmla="*/ 1213751 h 1604187"/>
                <a:gd name="connsiteX112" fmla="*/ 135804 w 891215"/>
                <a:gd name="connsiteY112" fmla="*/ 1205263 h 1604187"/>
                <a:gd name="connsiteX113" fmla="*/ 127316 w 891215"/>
                <a:gd name="connsiteY113" fmla="*/ 1213751 h 1604187"/>
                <a:gd name="connsiteX114" fmla="*/ 780875 w 891215"/>
                <a:gd name="connsiteY114" fmla="*/ 857264 h 1604187"/>
                <a:gd name="connsiteX115" fmla="*/ 789362 w 891215"/>
                <a:gd name="connsiteY115" fmla="*/ 865752 h 1604187"/>
                <a:gd name="connsiteX116" fmla="*/ 780875 w 891215"/>
                <a:gd name="connsiteY116" fmla="*/ 857264 h 1604187"/>
                <a:gd name="connsiteX117" fmla="*/ 297072 w 891215"/>
                <a:gd name="connsiteY117" fmla="*/ 356486 h 1604187"/>
                <a:gd name="connsiteX118" fmla="*/ 297072 w 891215"/>
                <a:gd name="connsiteY118" fmla="*/ 356486 h 1604187"/>
                <a:gd name="connsiteX119" fmla="*/ 373462 w 891215"/>
                <a:gd name="connsiteY119" fmla="*/ 364974 h 1604187"/>
                <a:gd name="connsiteX120" fmla="*/ 381950 w 891215"/>
                <a:gd name="connsiteY120" fmla="*/ 356486 h 1604187"/>
                <a:gd name="connsiteX121" fmla="*/ 373462 w 891215"/>
                <a:gd name="connsiteY121" fmla="*/ 364974 h 1604187"/>
                <a:gd name="connsiteX122" fmla="*/ 305560 w 891215"/>
                <a:gd name="connsiteY122" fmla="*/ 407413 h 1604187"/>
                <a:gd name="connsiteX123" fmla="*/ 305560 w 891215"/>
                <a:gd name="connsiteY123" fmla="*/ 407413 h 1604187"/>
                <a:gd name="connsiteX124" fmla="*/ 500778 w 891215"/>
                <a:gd name="connsiteY124" fmla="*/ 1001557 h 1604187"/>
                <a:gd name="connsiteX125" fmla="*/ 509266 w 891215"/>
                <a:gd name="connsiteY125" fmla="*/ 1010044 h 1604187"/>
                <a:gd name="connsiteX126" fmla="*/ 500778 w 891215"/>
                <a:gd name="connsiteY126" fmla="*/ 993069 h 1604187"/>
                <a:gd name="connsiteX127" fmla="*/ 594144 w 891215"/>
                <a:gd name="connsiteY127" fmla="*/ 1188287 h 1604187"/>
                <a:gd name="connsiteX128" fmla="*/ 594144 w 891215"/>
                <a:gd name="connsiteY128" fmla="*/ 1188287 h 1604187"/>
                <a:gd name="connsiteX129" fmla="*/ 763899 w 891215"/>
                <a:gd name="connsiteY129" fmla="*/ 1035508 h 1604187"/>
                <a:gd name="connsiteX130" fmla="*/ 772387 w 891215"/>
                <a:gd name="connsiteY130" fmla="*/ 1035508 h 1604187"/>
                <a:gd name="connsiteX131" fmla="*/ 645070 w 891215"/>
                <a:gd name="connsiteY131" fmla="*/ 984581 h 1604187"/>
                <a:gd name="connsiteX132" fmla="*/ 645070 w 891215"/>
                <a:gd name="connsiteY132" fmla="*/ 984581 h 1604187"/>
                <a:gd name="connsiteX133" fmla="*/ 789362 w 891215"/>
                <a:gd name="connsiteY133" fmla="*/ 959118 h 1604187"/>
                <a:gd name="connsiteX134" fmla="*/ 797850 w 891215"/>
                <a:gd name="connsiteY134" fmla="*/ 959118 h 1604187"/>
                <a:gd name="connsiteX135" fmla="*/ 585656 w 891215"/>
                <a:gd name="connsiteY135" fmla="*/ 398925 h 1604187"/>
                <a:gd name="connsiteX136" fmla="*/ 585656 w 891215"/>
                <a:gd name="connsiteY136" fmla="*/ 390437 h 1604187"/>
                <a:gd name="connsiteX137" fmla="*/ 712972 w 891215"/>
                <a:gd name="connsiteY137" fmla="*/ 1069459 h 1604187"/>
                <a:gd name="connsiteX138" fmla="*/ 712972 w 891215"/>
                <a:gd name="connsiteY138" fmla="*/ 1077946 h 1604187"/>
                <a:gd name="connsiteX139" fmla="*/ 483803 w 891215"/>
                <a:gd name="connsiteY139" fmla="*/ 1086434 h 1604187"/>
                <a:gd name="connsiteX140" fmla="*/ 492290 w 891215"/>
                <a:gd name="connsiteY140" fmla="*/ 1086434 h 1604187"/>
                <a:gd name="connsiteX141" fmla="*/ 585656 w 891215"/>
                <a:gd name="connsiteY141" fmla="*/ 1239214 h 1604187"/>
                <a:gd name="connsiteX142" fmla="*/ 585656 w 891215"/>
                <a:gd name="connsiteY142" fmla="*/ 1239214 h 1604187"/>
                <a:gd name="connsiteX143" fmla="*/ 568680 w 891215"/>
                <a:gd name="connsiteY143" fmla="*/ 933654 h 1604187"/>
                <a:gd name="connsiteX144" fmla="*/ 568680 w 891215"/>
                <a:gd name="connsiteY144" fmla="*/ 925167 h 1604187"/>
                <a:gd name="connsiteX145" fmla="*/ 882728 w 891215"/>
                <a:gd name="connsiteY145" fmla="*/ 933654 h 1604187"/>
                <a:gd name="connsiteX146" fmla="*/ 882728 w 891215"/>
                <a:gd name="connsiteY146" fmla="*/ 925167 h 1604187"/>
                <a:gd name="connsiteX147" fmla="*/ 543217 w 891215"/>
                <a:gd name="connsiteY147" fmla="*/ 984581 h 1604187"/>
                <a:gd name="connsiteX148" fmla="*/ 543217 w 891215"/>
                <a:gd name="connsiteY148" fmla="*/ 976093 h 1604187"/>
                <a:gd name="connsiteX149" fmla="*/ 585656 w 891215"/>
                <a:gd name="connsiteY149" fmla="*/ 865752 h 1604187"/>
                <a:gd name="connsiteX150" fmla="*/ 585656 w 891215"/>
                <a:gd name="connsiteY150" fmla="*/ 857264 h 1604187"/>
                <a:gd name="connsiteX151" fmla="*/ 772387 w 891215"/>
                <a:gd name="connsiteY151" fmla="*/ 959118 h 1604187"/>
                <a:gd name="connsiteX152" fmla="*/ 780875 w 891215"/>
                <a:gd name="connsiteY152" fmla="*/ 959118 h 1604187"/>
                <a:gd name="connsiteX153" fmla="*/ 178243 w 891215"/>
                <a:gd name="connsiteY153" fmla="*/ 1188287 h 1604187"/>
                <a:gd name="connsiteX154" fmla="*/ 186731 w 891215"/>
                <a:gd name="connsiteY154" fmla="*/ 1196775 h 1604187"/>
                <a:gd name="connsiteX155" fmla="*/ 178243 w 891215"/>
                <a:gd name="connsiteY155" fmla="*/ 1188287 h 1604187"/>
                <a:gd name="connsiteX156" fmla="*/ 271609 w 891215"/>
                <a:gd name="connsiteY156" fmla="*/ 1154336 h 1604187"/>
                <a:gd name="connsiteX157" fmla="*/ 280096 w 891215"/>
                <a:gd name="connsiteY157" fmla="*/ 1145849 h 1604187"/>
                <a:gd name="connsiteX158" fmla="*/ 636583 w 891215"/>
                <a:gd name="connsiteY158" fmla="*/ 1154336 h 1604187"/>
                <a:gd name="connsiteX159" fmla="*/ 645070 w 891215"/>
                <a:gd name="connsiteY159" fmla="*/ 1154336 h 1604187"/>
                <a:gd name="connsiteX160" fmla="*/ 441364 w 891215"/>
                <a:gd name="connsiteY160" fmla="*/ 1196775 h 1604187"/>
                <a:gd name="connsiteX161" fmla="*/ 449852 w 891215"/>
                <a:gd name="connsiteY161" fmla="*/ 1188287 h 1604187"/>
                <a:gd name="connsiteX162" fmla="*/ 526242 w 891215"/>
                <a:gd name="connsiteY162" fmla="*/ 916679 h 1604187"/>
                <a:gd name="connsiteX163" fmla="*/ 526242 w 891215"/>
                <a:gd name="connsiteY163" fmla="*/ 916679 h 1604187"/>
                <a:gd name="connsiteX164" fmla="*/ 831801 w 891215"/>
                <a:gd name="connsiteY164" fmla="*/ 976093 h 1604187"/>
                <a:gd name="connsiteX165" fmla="*/ 831801 w 891215"/>
                <a:gd name="connsiteY165" fmla="*/ 976093 h 1604187"/>
                <a:gd name="connsiteX166" fmla="*/ 534729 w 891215"/>
                <a:gd name="connsiteY166" fmla="*/ 407413 h 1604187"/>
                <a:gd name="connsiteX167" fmla="*/ 543217 w 891215"/>
                <a:gd name="connsiteY167" fmla="*/ 407413 h 1604187"/>
                <a:gd name="connsiteX168" fmla="*/ 186731 w 891215"/>
                <a:gd name="connsiteY168" fmla="*/ 1205263 h 1604187"/>
                <a:gd name="connsiteX169" fmla="*/ 195219 w 891215"/>
                <a:gd name="connsiteY169" fmla="*/ 1196775 h 1604187"/>
                <a:gd name="connsiteX170" fmla="*/ 662046 w 891215"/>
                <a:gd name="connsiteY170" fmla="*/ 1154336 h 1604187"/>
                <a:gd name="connsiteX171" fmla="*/ 662046 w 891215"/>
                <a:gd name="connsiteY171" fmla="*/ 1154336 h 1604187"/>
                <a:gd name="connsiteX172" fmla="*/ 280096 w 891215"/>
                <a:gd name="connsiteY172" fmla="*/ 1247702 h 1604187"/>
                <a:gd name="connsiteX173" fmla="*/ 280096 w 891215"/>
                <a:gd name="connsiteY173" fmla="*/ 1239214 h 1604187"/>
                <a:gd name="connsiteX174" fmla="*/ 288584 w 891215"/>
                <a:gd name="connsiteY174" fmla="*/ 1137361 h 1604187"/>
                <a:gd name="connsiteX175" fmla="*/ 297072 w 891215"/>
                <a:gd name="connsiteY175" fmla="*/ 1137361 h 1604187"/>
                <a:gd name="connsiteX176" fmla="*/ 178243 w 891215"/>
                <a:gd name="connsiteY176" fmla="*/ 1222238 h 1604187"/>
                <a:gd name="connsiteX177" fmla="*/ 178243 w 891215"/>
                <a:gd name="connsiteY177" fmla="*/ 1222238 h 1604187"/>
                <a:gd name="connsiteX178" fmla="*/ 356486 w 891215"/>
                <a:gd name="connsiteY178" fmla="*/ 1111898 h 1604187"/>
                <a:gd name="connsiteX179" fmla="*/ 364974 w 891215"/>
                <a:gd name="connsiteY179" fmla="*/ 1111898 h 1604187"/>
                <a:gd name="connsiteX180" fmla="*/ 755411 w 891215"/>
                <a:gd name="connsiteY180" fmla="*/ 1027020 h 1604187"/>
                <a:gd name="connsiteX181" fmla="*/ 755411 w 891215"/>
                <a:gd name="connsiteY181" fmla="*/ 1027020 h 1604187"/>
                <a:gd name="connsiteX182" fmla="*/ 314047 w 891215"/>
                <a:gd name="connsiteY182" fmla="*/ 1196775 h 1604187"/>
                <a:gd name="connsiteX183" fmla="*/ 331023 w 891215"/>
                <a:gd name="connsiteY183" fmla="*/ 1196775 h 1604187"/>
                <a:gd name="connsiteX184" fmla="*/ 322535 w 891215"/>
                <a:gd name="connsiteY184" fmla="*/ 1188287 h 1604187"/>
                <a:gd name="connsiteX185" fmla="*/ 560193 w 891215"/>
                <a:gd name="connsiteY185" fmla="*/ 449852 h 1604187"/>
                <a:gd name="connsiteX186" fmla="*/ 568680 w 891215"/>
                <a:gd name="connsiteY186" fmla="*/ 449852 h 1604187"/>
                <a:gd name="connsiteX187" fmla="*/ 611119 w 891215"/>
                <a:gd name="connsiteY187" fmla="*/ 899703 h 1604187"/>
                <a:gd name="connsiteX188" fmla="*/ 619607 w 891215"/>
                <a:gd name="connsiteY188" fmla="*/ 899703 h 1604187"/>
                <a:gd name="connsiteX189" fmla="*/ 526242 w 891215"/>
                <a:gd name="connsiteY189" fmla="*/ 407413 h 1604187"/>
                <a:gd name="connsiteX190" fmla="*/ 534729 w 891215"/>
                <a:gd name="connsiteY190" fmla="*/ 407413 h 1604187"/>
                <a:gd name="connsiteX191" fmla="*/ 712972 w 891215"/>
                <a:gd name="connsiteY191" fmla="*/ 1001557 h 1604187"/>
                <a:gd name="connsiteX192" fmla="*/ 721460 w 891215"/>
                <a:gd name="connsiteY192" fmla="*/ 993069 h 1604187"/>
                <a:gd name="connsiteX193" fmla="*/ 831801 w 891215"/>
                <a:gd name="connsiteY193" fmla="*/ 942142 h 1604187"/>
                <a:gd name="connsiteX194" fmla="*/ 848777 w 891215"/>
                <a:gd name="connsiteY194" fmla="*/ 942142 h 1604187"/>
                <a:gd name="connsiteX195" fmla="*/ 840289 w 891215"/>
                <a:gd name="connsiteY195" fmla="*/ 933654 h 1604187"/>
                <a:gd name="connsiteX196" fmla="*/ 602631 w 891215"/>
                <a:gd name="connsiteY196" fmla="*/ 1273165 h 1604187"/>
                <a:gd name="connsiteX197" fmla="*/ 602631 w 891215"/>
                <a:gd name="connsiteY197" fmla="*/ 1281653 h 1604187"/>
                <a:gd name="connsiteX198" fmla="*/ 407413 w 891215"/>
                <a:gd name="connsiteY198" fmla="*/ 1111898 h 1604187"/>
                <a:gd name="connsiteX199" fmla="*/ 407413 w 891215"/>
                <a:gd name="connsiteY199" fmla="*/ 1111898 h 1604187"/>
                <a:gd name="connsiteX200" fmla="*/ 297072 w 891215"/>
                <a:gd name="connsiteY200" fmla="*/ 1239214 h 1604187"/>
                <a:gd name="connsiteX201" fmla="*/ 297072 w 891215"/>
                <a:gd name="connsiteY201" fmla="*/ 1230726 h 1604187"/>
                <a:gd name="connsiteX202" fmla="*/ 347998 w 891215"/>
                <a:gd name="connsiteY202" fmla="*/ 1120385 h 1604187"/>
                <a:gd name="connsiteX203" fmla="*/ 347998 w 891215"/>
                <a:gd name="connsiteY203" fmla="*/ 1120385 h 1604187"/>
                <a:gd name="connsiteX204" fmla="*/ 373462 w 891215"/>
                <a:gd name="connsiteY204" fmla="*/ 1417457 h 1604187"/>
                <a:gd name="connsiteX205" fmla="*/ 381950 w 891215"/>
                <a:gd name="connsiteY205" fmla="*/ 1417457 h 1604187"/>
                <a:gd name="connsiteX206" fmla="*/ 577168 w 891215"/>
                <a:gd name="connsiteY206" fmla="*/ 1120385 h 1604187"/>
                <a:gd name="connsiteX207" fmla="*/ 585656 w 891215"/>
                <a:gd name="connsiteY207" fmla="*/ 1111898 h 1604187"/>
                <a:gd name="connsiteX208" fmla="*/ 577168 w 891215"/>
                <a:gd name="connsiteY208" fmla="*/ 1120385 h 1604187"/>
                <a:gd name="connsiteX209" fmla="*/ 602631 w 891215"/>
                <a:gd name="connsiteY209" fmla="*/ 1205263 h 1604187"/>
                <a:gd name="connsiteX210" fmla="*/ 602631 w 891215"/>
                <a:gd name="connsiteY210" fmla="*/ 1205263 h 1604187"/>
                <a:gd name="connsiteX211" fmla="*/ 415901 w 891215"/>
                <a:gd name="connsiteY211" fmla="*/ 1162824 h 1604187"/>
                <a:gd name="connsiteX212" fmla="*/ 415901 w 891215"/>
                <a:gd name="connsiteY212" fmla="*/ 1162824 h 1604187"/>
                <a:gd name="connsiteX213" fmla="*/ 483803 w 891215"/>
                <a:gd name="connsiteY213" fmla="*/ 1307116 h 1604187"/>
                <a:gd name="connsiteX214" fmla="*/ 483803 w 891215"/>
                <a:gd name="connsiteY214" fmla="*/ 1307116 h 1604187"/>
                <a:gd name="connsiteX215" fmla="*/ 780875 w 891215"/>
                <a:gd name="connsiteY215" fmla="*/ 373462 h 1604187"/>
                <a:gd name="connsiteX216" fmla="*/ 780875 w 891215"/>
                <a:gd name="connsiteY216" fmla="*/ 373462 h 1604187"/>
                <a:gd name="connsiteX217" fmla="*/ 840289 w 891215"/>
                <a:gd name="connsiteY217" fmla="*/ 1001557 h 1604187"/>
                <a:gd name="connsiteX218" fmla="*/ 840289 w 891215"/>
                <a:gd name="connsiteY218" fmla="*/ 993069 h 1604187"/>
                <a:gd name="connsiteX219" fmla="*/ 424388 w 891215"/>
                <a:gd name="connsiteY219" fmla="*/ 59414 h 1604187"/>
                <a:gd name="connsiteX220" fmla="*/ 415901 w 891215"/>
                <a:gd name="connsiteY220" fmla="*/ 59414 h 1604187"/>
                <a:gd name="connsiteX221" fmla="*/ 560193 w 891215"/>
                <a:gd name="connsiteY221" fmla="*/ 407413 h 1604187"/>
                <a:gd name="connsiteX222" fmla="*/ 560193 w 891215"/>
                <a:gd name="connsiteY222" fmla="*/ 407413 h 1604187"/>
                <a:gd name="connsiteX223" fmla="*/ 500778 w 891215"/>
                <a:gd name="connsiteY223" fmla="*/ 93365 h 1604187"/>
                <a:gd name="connsiteX224" fmla="*/ 500778 w 891215"/>
                <a:gd name="connsiteY224" fmla="*/ 84878 h 1604187"/>
                <a:gd name="connsiteX225" fmla="*/ 390437 w 891215"/>
                <a:gd name="connsiteY225" fmla="*/ 1485359 h 1604187"/>
                <a:gd name="connsiteX226" fmla="*/ 390437 w 891215"/>
                <a:gd name="connsiteY226" fmla="*/ 1485359 h 1604187"/>
                <a:gd name="connsiteX227" fmla="*/ 288584 w 891215"/>
                <a:gd name="connsiteY227" fmla="*/ 1213751 h 1604187"/>
                <a:gd name="connsiteX228" fmla="*/ 288584 w 891215"/>
                <a:gd name="connsiteY228" fmla="*/ 1205263 h 1604187"/>
                <a:gd name="connsiteX229" fmla="*/ 347998 w 891215"/>
                <a:gd name="connsiteY229" fmla="*/ 1120385 h 1604187"/>
                <a:gd name="connsiteX230" fmla="*/ 356486 w 891215"/>
                <a:gd name="connsiteY230" fmla="*/ 1111898 h 1604187"/>
                <a:gd name="connsiteX231" fmla="*/ 407413 w 891215"/>
                <a:gd name="connsiteY231" fmla="*/ 1213751 h 1604187"/>
                <a:gd name="connsiteX232" fmla="*/ 415901 w 891215"/>
                <a:gd name="connsiteY232" fmla="*/ 1213751 h 1604187"/>
                <a:gd name="connsiteX233" fmla="*/ 381950 w 891215"/>
                <a:gd name="connsiteY233" fmla="*/ 1442920 h 1604187"/>
                <a:gd name="connsiteX234" fmla="*/ 381950 w 891215"/>
                <a:gd name="connsiteY234" fmla="*/ 1442920 h 1604187"/>
                <a:gd name="connsiteX235" fmla="*/ 373462 w 891215"/>
                <a:gd name="connsiteY235" fmla="*/ 1434433 h 1604187"/>
                <a:gd name="connsiteX236" fmla="*/ 373462 w 891215"/>
                <a:gd name="connsiteY236" fmla="*/ 1425945 h 1604187"/>
                <a:gd name="connsiteX237" fmla="*/ 653558 w 891215"/>
                <a:gd name="connsiteY237" fmla="*/ 619607 h 1604187"/>
                <a:gd name="connsiteX238" fmla="*/ 653558 w 891215"/>
                <a:gd name="connsiteY238" fmla="*/ 611119 h 1604187"/>
                <a:gd name="connsiteX239" fmla="*/ 475315 w 891215"/>
                <a:gd name="connsiteY239" fmla="*/ 984581 h 1604187"/>
                <a:gd name="connsiteX240" fmla="*/ 483803 w 891215"/>
                <a:gd name="connsiteY240" fmla="*/ 984581 h 1604187"/>
                <a:gd name="connsiteX241" fmla="*/ 500778 w 891215"/>
                <a:gd name="connsiteY241" fmla="*/ 466827 h 1604187"/>
                <a:gd name="connsiteX242" fmla="*/ 509266 w 891215"/>
                <a:gd name="connsiteY242" fmla="*/ 466827 h 1604187"/>
                <a:gd name="connsiteX243" fmla="*/ 415901 w 891215"/>
                <a:gd name="connsiteY243" fmla="*/ 1493847 h 1604187"/>
                <a:gd name="connsiteX244" fmla="*/ 415901 w 891215"/>
                <a:gd name="connsiteY244" fmla="*/ 1493847 h 1604187"/>
                <a:gd name="connsiteX245" fmla="*/ 381950 w 891215"/>
                <a:gd name="connsiteY245" fmla="*/ 1485359 h 1604187"/>
                <a:gd name="connsiteX246" fmla="*/ 381950 w 891215"/>
                <a:gd name="connsiteY246" fmla="*/ 1485359 h 1604187"/>
                <a:gd name="connsiteX247" fmla="*/ 356486 w 891215"/>
                <a:gd name="connsiteY247" fmla="*/ 1434433 h 1604187"/>
                <a:gd name="connsiteX248" fmla="*/ 364974 w 891215"/>
                <a:gd name="connsiteY248" fmla="*/ 1434433 h 1604187"/>
                <a:gd name="connsiteX249" fmla="*/ 347998 w 891215"/>
                <a:gd name="connsiteY249" fmla="*/ 339511 h 1604187"/>
                <a:gd name="connsiteX250" fmla="*/ 347998 w 891215"/>
                <a:gd name="connsiteY250" fmla="*/ 331023 h 1604187"/>
                <a:gd name="connsiteX251" fmla="*/ 347998 w 891215"/>
                <a:gd name="connsiteY251" fmla="*/ 441364 h 1604187"/>
                <a:gd name="connsiteX252" fmla="*/ 347998 w 891215"/>
                <a:gd name="connsiteY252" fmla="*/ 441364 h 1604187"/>
                <a:gd name="connsiteX253" fmla="*/ 381950 w 891215"/>
                <a:gd name="connsiteY253" fmla="*/ 1459896 h 1604187"/>
                <a:gd name="connsiteX254" fmla="*/ 381950 w 891215"/>
                <a:gd name="connsiteY254" fmla="*/ 1451408 h 1604187"/>
                <a:gd name="connsiteX255" fmla="*/ 373462 w 891215"/>
                <a:gd name="connsiteY255" fmla="*/ 1425945 h 1604187"/>
                <a:gd name="connsiteX256" fmla="*/ 373462 w 891215"/>
                <a:gd name="connsiteY256" fmla="*/ 1417457 h 1604187"/>
                <a:gd name="connsiteX257" fmla="*/ 441364 w 891215"/>
                <a:gd name="connsiteY257" fmla="*/ 1366531 h 1604187"/>
                <a:gd name="connsiteX258" fmla="*/ 441364 w 891215"/>
                <a:gd name="connsiteY258" fmla="*/ 1366531 h 1604187"/>
                <a:gd name="connsiteX259" fmla="*/ 729948 w 891215"/>
                <a:gd name="connsiteY259" fmla="*/ 1043995 h 1604187"/>
                <a:gd name="connsiteX260" fmla="*/ 729948 w 891215"/>
                <a:gd name="connsiteY260" fmla="*/ 1043995 h 1604187"/>
                <a:gd name="connsiteX261" fmla="*/ 611119 w 891215"/>
                <a:gd name="connsiteY261" fmla="*/ 1247702 h 1604187"/>
                <a:gd name="connsiteX262" fmla="*/ 619607 w 891215"/>
                <a:gd name="connsiteY262" fmla="*/ 1247702 h 1604187"/>
                <a:gd name="connsiteX263" fmla="*/ 280096 w 891215"/>
                <a:gd name="connsiteY263" fmla="*/ 1222238 h 1604187"/>
                <a:gd name="connsiteX264" fmla="*/ 288584 w 891215"/>
                <a:gd name="connsiteY264" fmla="*/ 1213751 h 1604187"/>
                <a:gd name="connsiteX265" fmla="*/ 509266 w 891215"/>
                <a:gd name="connsiteY265" fmla="*/ 424388 h 1604187"/>
                <a:gd name="connsiteX266" fmla="*/ 517754 w 891215"/>
                <a:gd name="connsiteY266" fmla="*/ 424388 h 1604187"/>
                <a:gd name="connsiteX267" fmla="*/ 611119 w 891215"/>
                <a:gd name="connsiteY267" fmla="*/ 407413 h 1604187"/>
                <a:gd name="connsiteX268" fmla="*/ 602631 w 891215"/>
                <a:gd name="connsiteY268" fmla="*/ 415901 h 1604187"/>
                <a:gd name="connsiteX269" fmla="*/ 780875 w 891215"/>
                <a:gd name="connsiteY269" fmla="*/ 1103410 h 1604187"/>
                <a:gd name="connsiteX270" fmla="*/ 780875 w 891215"/>
                <a:gd name="connsiteY270" fmla="*/ 1103410 h 1604187"/>
                <a:gd name="connsiteX271" fmla="*/ 390437 w 891215"/>
                <a:gd name="connsiteY271" fmla="*/ 373462 h 1604187"/>
                <a:gd name="connsiteX272" fmla="*/ 390437 w 891215"/>
                <a:gd name="connsiteY272" fmla="*/ 364974 h 1604187"/>
                <a:gd name="connsiteX273" fmla="*/ 246145 w 891215"/>
                <a:gd name="connsiteY273" fmla="*/ 16976 h 1604187"/>
                <a:gd name="connsiteX274" fmla="*/ 246145 w 891215"/>
                <a:gd name="connsiteY274" fmla="*/ 16976 h 1604187"/>
                <a:gd name="connsiteX275" fmla="*/ 687509 w 891215"/>
                <a:gd name="connsiteY275" fmla="*/ 959118 h 1604187"/>
                <a:gd name="connsiteX276" fmla="*/ 695997 w 891215"/>
                <a:gd name="connsiteY276" fmla="*/ 959118 h 1604187"/>
                <a:gd name="connsiteX277" fmla="*/ 831801 w 891215"/>
                <a:gd name="connsiteY277" fmla="*/ 933654 h 1604187"/>
                <a:gd name="connsiteX278" fmla="*/ 831801 w 891215"/>
                <a:gd name="connsiteY278" fmla="*/ 933654 h 1604187"/>
                <a:gd name="connsiteX279" fmla="*/ 390437 w 891215"/>
                <a:gd name="connsiteY279" fmla="*/ 381950 h 1604187"/>
                <a:gd name="connsiteX280" fmla="*/ 390437 w 891215"/>
                <a:gd name="connsiteY280" fmla="*/ 373462 h 1604187"/>
                <a:gd name="connsiteX281" fmla="*/ 687509 w 891215"/>
                <a:gd name="connsiteY281" fmla="*/ 950630 h 1604187"/>
                <a:gd name="connsiteX282" fmla="*/ 695997 w 891215"/>
                <a:gd name="connsiteY282" fmla="*/ 959118 h 1604187"/>
                <a:gd name="connsiteX283" fmla="*/ 373462 w 891215"/>
                <a:gd name="connsiteY283" fmla="*/ 1052483 h 1604187"/>
                <a:gd name="connsiteX284" fmla="*/ 381950 w 891215"/>
                <a:gd name="connsiteY284" fmla="*/ 1052483 h 1604187"/>
                <a:gd name="connsiteX285" fmla="*/ 577168 w 891215"/>
                <a:gd name="connsiteY285" fmla="*/ 449852 h 1604187"/>
                <a:gd name="connsiteX286" fmla="*/ 577168 w 891215"/>
                <a:gd name="connsiteY286" fmla="*/ 449852 h 1604187"/>
                <a:gd name="connsiteX287" fmla="*/ 840289 w 891215"/>
                <a:gd name="connsiteY287" fmla="*/ 899703 h 1604187"/>
                <a:gd name="connsiteX288" fmla="*/ 840289 w 891215"/>
                <a:gd name="connsiteY288" fmla="*/ 908191 h 1604187"/>
                <a:gd name="connsiteX289" fmla="*/ 874240 w 891215"/>
                <a:gd name="connsiteY289" fmla="*/ 908191 h 1604187"/>
                <a:gd name="connsiteX290" fmla="*/ 874240 w 891215"/>
                <a:gd name="connsiteY290" fmla="*/ 908191 h 1604187"/>
                <a:gd name="connsiteX291" fmla="*/ 534729 w 891215"/>
                <a:gd name="connsiteY291" fmla="*/ 1069459 h 1604187"/>
                <a:gd name="connsiteX292" fmla="*/ 534729 w 891215"/>
                <a:gd name="connsiteY292" fmla="*/ 1069459 h 1604187"/>
                <a:gd name="connsiteX293" fmla="*/ 585656 w 891215"/>
                <a:gd name="connsiteY293" fmla="*/ 1035508 h 1604187"/>
                <a:gd name="connsiteX294" fmla="*/ 585656 w 891215"/>
                <a:gd name="connsiteY294" fmla="*/ 1035508 h 1604187"/>
                <a:gd name="connsiteX295" fmla="*/ 381950 w 891215"/>
                <a:gd name="connsiteY295" fmla="*/ 1400482 h 1604187"/>
                <a:gd name="connsiteX296" fmla="*/ 381950 w 891215"/>
                <a:gd name="connsiteY296" fmla="*/ 1400482 h 1604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891215" h="1604187">
                  <a:moveTo>
                    <a:pt x="144292" y="0"/>
                  </a:moveTo>
                  <a:lnTo>
                    <a:pt x="101853" y="0"/>
                  </a:lnTo>
                  <a:lnTo>
                    <a:pt x="50927" y="25463"/>
                  </a:lnTo>
                  <a:lnTo>
                    <a:pt x="0" y="76390"/>
                  </a:lnTo>
                  <a:lnTo>
                    <a:pt x="0" y="161268"/>
                  </a:lnTo>
                  <a:lnTo>
                    <a:pt x="93365" y="195219"/>
                  </a:lnTo>
                  <a:lnTo>
                    <a:pt x="144292" y="169755"/>
                  </a:lnTo>
                  <a:lnTo>
                    <a:pt x="161268" y="144292"/>
                  </a:lnTo>
                  <a:lnTo>
                    <a:pt x="178243" y="144292"/>
                  </a:lnTo>
                  <a:lnTo>
                    <a:pt x="195219" y="76390"/>
                  </a:lnTo>
                  <a:lnTo>
                    <a:pt x="229170" y="42439"/>
                  </a:lnTo>
                  <a:lnTo>
                    <a:pt x="229170" y="0"/>
                  </a:lnTo>
                  <a:lnTo>
                    <a:pt x="144292" y="0"/>
                  </a:lnTo>
                  <a:close/>
                  <a:moveTo>
                    <a:pt x="347998" y="1604188"/>
                  </a:moveTo>
                  <a:lnTo>
                    <a:pt x="347998" y="1595700"/>
                  </a:lnTo>
                  <a:close/>
                  <a:moveTo>
                    <a:pt x="449852" y="1188287"/>
                  </a:moveTo>
                  <a:lnTo>
                    <a:pt x="458339" y="1179800"/>
                  </a:lnTo>
                  <a:lnTo>
                    <a:pt x="449852" y="1188287"/>
                  </a:lnTo>
                  <a:close/>
                  <a:moveTo>
                    <a:pt x="322535" y="1604188"/>
                  </a:moveTo>
                  <a:lnTo>
                    <a:pt x="331023" y="1604188"/>
                  </a:lnTo>
                  <a:close/>
                  <a:moveTo>
                    <a:pt x="271609" y="305560"/>
                  </a:moveTo>
                  <a:lnTo>
                    <a:pt x="280096" y="297072"/>
                  </a:lnTo>
                  <a:lnTo>
                    <a:pt x="271609" y="305560"/>
                  </a:lnTo>
                  <a:close/>
                  <a:moveTo>
                    <a:pt x="874240" y="492290"/>
                  </a:moveTo>
                  <a:lnTo>
                    <a:pt x="891215" y="500778"/>
                  </a:lnTo>
                  <a:lnTo>
                    <a:pt x="874240" y="492290"/>
                  </a:lnTo>
                  <a:close/>
                  <a:moveTo>
                    <a:pt x="347998" y="1595700"/>
                  </a:moveTo>
                  <a:lnTo>
                    <a:pt x="347998" y="1595700"/>
                  </a:lnTo>
                  <a:close/>
                  <a:moveTo>
                    <a:pt x="297072" y="390437"/>
                  </a:moveTo>
                  <a:lnTo>
                    <a:pt x="305560" y="390437"/>
                  </a:lnTo>
                  <a:close/>
                  <a:moveTo>
                    <a:pt x="288584" y="390437"/>
                  </a:moveTo>
                  <a:lnTo>
                    <a:pt x="280096" y="398925"/>
                  </a:lnTo>
                  <a:lnTo>
                    <a:pt x="297072" y="381950"/>
                  </a:lnTo>
                  <a:close/>
                  <a:moveTo>
                    <a:pt x="509266" y="1239214"/>
                  </a:moveTo>
                  <a:lnTo>
                    <a:pt x="534729" y="1247702"/>
                  </a:lnTo>
                  <a:lnTo>
                    <a:pt x="568680" y="1213751"/>
                  </a:lnTo>
                  <a:lnTo>
                    <a:pt x="560193" y="1205263"/>
                  </a:lnTo>
                  <a:lnTo>
                    <a:pt x="509266" y="1239214"/>
                  </a:lnTo>
                  <a:close/>
                  <a:moveTo>
                    <a:pt x="517754" y="1120385"/>
                  </a:moveTo>
                  <a:lnTo>
                    <a:pt x="517754" y="1120385"/>
                  </a:lnTo>
                  <a:close/>
                  <a:moveTo>
                    <a:pt x="517754" y="1120385"/>
                  </a:moveTo>
                  <a:lnTo>
                    <a:pt x="517754" y="1120385"/>
                  </a:lnTo>
                  <a:close/>
                  <a:moveTo>
                    <a:pt x="322535" y="381950"/>
                  </a:moveTo>
                  <a:lnTo>
                    <a:pt x="322535" y="373462"/>
                  </a:lnTo>
                  <a:close/>
                  <a:moveTo>
                    <a:pt x="297072" y="364974"/>
                  </a:moveTo>
                  <a:lnTo>
                    <a:pt x="305560" y="364974"/>
                  </a:lnTo>
                  <a:close/>
                  <a:moveTo>
                    <a:pt x="347998" y="1120385"/>
                  </a:moveTo>
                  <a:lnTo>
                    <a:pt x="339511" y="1120385"/>
                  </a:lnTo>
                  <a:close/>
                  <a:moveTo>
                    <a:pt x="500778" y="1264677"/>
                  </a:moveTo>
                  <a:lnTo>
                    <a:pt x="500778" y="1264677"/>
                  </a:lnTo>
                  <a:close/>
                  <a:moveTo>
                    <a:pt x="534729" y="1128873"/>
                  </a:moveTo>
                  <a:lnTo>
                    <a:pt x="543217" y="1128873"/>
                  </a:lnTo>
                  <a:close/>
                  <a:moveTo>
                    <a:pt x="347998" y="314047"/>
                  </a:moveTo>
                  <a:lnTo>
                    <a:pt x="347998" y="314047"/>
                  </a:lnTo>
                  <a:close/>
                  <a:moveTo>
                    <a:pt x="585656" y="976093"/>
                  </a:moveTo>
                  <a:lnTo>
                    <a:pt x="585656" y="967605"/>
                  </a:lnTo>
                  <a:close/>
                  <a:moveTo>
                    <a:pt x="695997" y="1035508"/>
                  </a:moveTo>
                  <a:lnTo>
                    <a:pt x="695997" y="1027020"/>
                  </a:lnTo>
                  <a:close/>
                  <a:moveTo>
                    <a:pt x="577168" y="1010044"/>
                  </a:moveTo>
                  <a:lnTo>
                    <a:pt x="585656" y="1010044"/>
                  </a:lnTo>
                  <a:close/>
                  <a:moveTo>
                    <a:pt x="492290" y="1239214"/>
                  </a:moveTo>
                  <a:lnTo>
                    <a:pt x="500778" y="1239214"/>
                  </a:lnTo>
                  <a:close/>
                  <a:moveTo>
                    <a:pt x="76390" y="1264677"/>
                  </a:moveTo>
                  <a:lnTo>
                    <a:pt x="127316" y="1247702"/>
                  </a:lnTo>
                  <a:lnTo>
                    <a:pt x="84878" y="1256190"/>
                  </a:lnTo>
                  <a:close/>
                  <a:moveTo>
                    <a:pt x="738436" y="1120385"/>
                  </a:moveTo>
                  <a:lnTo>
                    <a:pt x="738436" y="1111898"/>
                  </a:lnTo>
                  <a:close/>
                  <a:moveTo>
                    <a:pt x="373462" y="415901"/>
                  </a:moveTo>
                  <a:lnTo>
                    <a:pt x="381950" y="407413"/>
                  </a:lnTo>
                  <a:lnTo>
                    <a:pt x="364974" y="407413"/>
                  </a:lnTo>
                  <a:close/>
                  <a:moveTo>
                    <a:pt x="373462" y="1120385"/>
                  </a:moveTo>
                  <a:lnTo>
                    <a:pt x="381950" y="1120385"/>
                  </a:lnTo>
                  <a:close/>
                  <a:moveTo>
                    <a:pt x="560193" y="925167"/>
                  </a:moveTo>
                  <a:lnTo>
                    <a:pt x="577168" y="925167"/>
                  </a:lnTo>
                  <a:lnTo>
                    <a:pt x="568680" y="916679"/>
                  </a:lnTo>
                  <a:close/>
                  <a:moveTo>
                    <a:pt x="364974" y="381950"/>
                  </a:moveTo>
                  <a:lnTo>
                    <a:pt x="373462" y="381950"/>
                  </a:lnTo>
                  <a:close/>
                  <a:moveTo>
                    <a:pt x="755411" y="967605"/>
                  </a:moveTo>
                  <a:lnTo>
                    <a:pt x="763899" y="967605"/>
                  </a:lnTo>
                  <a:close/>
                  <a:moveTo>
                    <a:pt x="356486" y="322535"/>
                  </a:moveTo>
                  <a:lnTo>
                    <a:pt x="356486" y="314047"/>
                  </a:lnTo>
                  <a:close/>
                  <a:moveTo>
                    <a:pt x="280096" y="364974"/>
                  </a:moveTo>
                  <a:lnTo>
                    <a:pt x="280096" y="364974"/>
                  </a:lnTo>
                  <a:close/>
                  <a:moveTo>
                    <a:pt x="662046" y="1018532"/>
                  </a:moveTo>
                  <a:lnTo>
                    <a:pt x="662046" y="1010044"/>
                  </a:lnTo>
                  <a:close/>
                  <a:moveTo>
                    <a:pt x="585656" y="1179800"/>
                  </a:moveTo>
                  <a:lnTo>
                    <a:pt x="594144" y="1188287"/>
                  </a:lnTo>
                  <a:lnTo>
                    <a:pt x="585656" y="1179800"/>
                  </a:lnTo>
                  <a:close/>
                  <a:moveTo>
                    <a:pt x="568680" y="1188287"/>
                  </a:moveTo>
                  <a:lnTo>
                    <a:pt x="577168" y="1188287"/>
                  </a:lnTo>
                  <a:close/>
                  <a:moveTo>
                    <a:pt x="628095" y="1162824"/>
                  </a:moveTo>
                  <a:lnTo>
                    <a:pt x="636583" y="1162824"/>
                  </a:lnTo>
                  <a:close/>
                  <a:moveTo>
                    <a:pt x="509266" y="1205263"/>
                  </a:moveTo>
                  <a:lnTo>
                    <a:pt x="509266" y="1196775"/>
                  </a:lnTo>
                  <a:close/>
                  <a:moveTo>
                    <a:pt x="653558" y="1069459"/>
                  </a:moveTo>
                  <a:lnTo>
                    <a:pt x="662046" y="1060971"/>
                  </a:lnTo>
                  <a:close/>
                  <a:moveTo>
                    <a:pt x="755411" y="1086434"/>
                  </a:moveTo>
                  <a:lnTo>
                    <a:pt x="763899" y="1086434"/>
                  </a:lnTo>
                  <a:close/>
                  <a:moveTo>
                    <a:pt x="483803" y="1103410"/>
                  </a:moveTo>
                  <a:lnTo>
                    <a:pt x="483803" y="1103410"/>
                  </a:lnTo>
                  <a:close/>
                  <a:moveTo>
                    <a:pt x="585656" y="908191"/>
                  </a:moveTo>
                  <a:lnTo>
                    <a:pt x="594144" y="899703"/>
                  </a:lnTo>
                  <a:lnTo>
                    <a:pt x="585656" y="908191"/>
                  </a:lnTo>
                  <a:close/>
                  <a:moveTo>
                    <a:pt x="577168" y="865752"/>
                  </a:moveTo>
                  <a:lnTo>
                    <a:pt x="577168" y="857264"/>
                  </a:lnTo>
                  <a:close/>
                  <a:moveTo>
                    <a:pt x="602631" y="925167"/>
                  </a:moveTo>
                  <a:lnTo>
                    <a:pt x="611119" y="916679"/>
                  </a:lnTo>
                  <a:close/>
                  <a:moveTo>
                    <a:pt x="280096" y="364974"/>
                  </a:moveTo>
                  <a:lnTo>
                    <a:pt x="288584" y="364974"/>
                  </a:lnTo>
                  <a:close/>
                  <a:moveTo>
                    <a:pt x="509266" y="1120385"/>
                  </a:moveTo>
                  <a:lnTo>
                    <a:pt x="509266" y="1120385"/>
                  </a:lnTo>
                  <a:close/>
                  <a:moveTo>
                    <a:pt x="127316" y="1213751"/>
                  </a:moveTo>
                  <a:lnTo>
                    <a:pt x="135804" y="1205263"/>
                  </a:lnTo>
                  <a:lnTo>
                    <a:pt x="127316" y="1213751"/>
                  </a:lnTo>
                  <a:close/>
                  <a:moveTo>
                    <a:pt x="780875" y="857264"/>
                  </a:moveTo>
                  <a:lnTo>
                    <a:pt x="789362" y="865752"/>
                  </a:lnTo>
                  <a:lnTo>
                    <a:pt x="780875" y="857264"/>
                  </a:lnTo>
                  <a:close/>
                  <a:moveTo>
                    <a:pt x="297072" y="356486"/>
                  </a:moveTo>
                  <a:lnTo>
                    <a:pt x="297072" y="356486"/>
                  </a:lnTo>
                  <a:close/>
                  <a:moveTo>
                    <a:pt x="373462" y="364974"/>
                  </a:moveTo>
                  <a:lnTo>
                    <a:pt x="381950" y="356486"/>
                  </a:lnTo>
                  <a:lnTo>
                    <a:pt x="373462" y="364974"/>
                  </a:lnTo>
                  <a:close/>
                  <a:moveTo>
                    <a:pt x="305560" y="407413"/>
                  </a:moveTo>
                  <a:lnTo>
                    <a:pt x="305560" y="407413"/>
                  </a:lnTo>
                  <a:close/>
                  <a:moveTo>
                    <a:pt x="500778" y="1001557"/>
                  </a:moveTo>
                  <a:lnTo>
                    <a:pt x="509266" y="1010044"/>
                  </a:lnTo>
                  <a:lnTo>
                    <a:pt x="500778" y="993069"/>
                  </a:lnTo>
                  <a:close/>
                  <a:moveTo>
                    <a:pt x="594144" y="1188287"/>
                  </a:moveTo>
                  <a:lnTo>
                    <a:pt x="594144" y="1188287"/>
                  </a:lnTo>
                  <a:close/>
                  <a:moveTo>
                    <a:pt x="763899" y="1035508"/>
                  </a:moveTo>
                  <a:lnTo>
                    <a:pt x="772387" y="1035508"/>
                  </a:lnTo>
                  <a:close/>
                  <a:moveTo>
                    <a:pt x="645070" y="984581"/>
                  </a:moveTo>
                  <a:lnTo>
                    <a:pt x="645070" y="984581"/>
                  </a:lnTo>
                  <a:close/>
                  <a:moveTo>
                    <a:pt x="789362" y="959118"/>
                  </a:moveTo>
                  <a:lnTo>
                    <a:pt x="797850" y="959118"/>
                  </a:lnTo>
                  <a:close/>
                  <a:moveTo>
                    <a:pt x="585656" y="398925"/>
                  </a:moveTo>
                  <a:lnTo>
                    <a:pt x="585656" y="390437"/>
                  </a:lnTo>
                  <a:close/>
                  <a:moveTo>
                    <a:pt x="712972" y="1069459"/>
                  </a:moveTo>
                  <a:lnTo>
                    <a:pt x="712972" y="1077946"/>
                  </a:lnTo>
                  <a:close/>
                  <a:moveTo>
                    <a:pt x="483803" y="1086434"/>
                  </a:moveTo>
                  <a:lnTo>
                    <a:pt x="492290" y="1086434"/>
                  </a:lnTo>
                  <a:close/>
                  <a:moveTo>
                    <a:pt x="585656" y="1239214"/>
                  </a:moveTo>
                  <a:lnTo>
                    <a:pt x="585656" y="1239214"/>
                  </a:lnTo>
                  <a:close/>
                  <a:moveTo>
                    <a:pt x="568680" y="933654"/>
                  </a:moveTo>
                  <a:lnTo>
                    <a:pt x="568680" y="925167"/>
                  </a:lnTo>
                  <a:close/>
                  <a:moveTo>
                    <a:pt x="882728" y="933654"/>
                  </a:moveTo>
                  <a:lnTo>
                    <a:pt x="882728" y="925167"/>
                  </a:lnTo>
                  <a:close/>
                  <a:moveTo>
                    <a:pt x="543217" y="984581"/>
                  </a:moveTo>
                  <a:lnTo>
                    <a:pt x="543217" y="976093"/>
                  </a:lnTo>
                  <a:close/>
                  <a:moveTo>
                    <a:pt x="585656" y="865752"/>
                  </a:moveTo>
                  <a:lnTo>
                    <a:pt x="585656" y="857264"/>
                  </a:lnTo>
                  <a:close/>
                  <a:moveTo>
                    <a:pt x="772387" y="959118"/>
                  </a:moveTo>
                  <a:lnTo>
                    <a:pt x="780875" y="959118"/>
                  </a:lnTo>
                  <a:close/>
                  <a:moveTo>
                    <a:pt x="178243" y="1188287"/>
                  </a:moveTo>
                  <a:lnTo>
                    <a:pt x="186731" y="1196775"/>
                  </a:lnTo>
                  <a:lnTo>
                    <a:pt x="178243" y="1188287"/>
                  </a:lnTo>
                  <a:close/>
                  <a:moveTo>
                    <a:pt x="271609" y="1154336"/>
                  </a:moveTo>
                  <a:lnTo>
                    <a:pt x="280096" y="1145849"/>
                  </a:lnTo>
                  <a:close/>
                  <a:moveTo>
                    <a:pt x="636583" y="1154336"/>
                  </a:moveTo>
                  <a:lnTo>
                    <a:pt x="645070" y="1154336"/>
                  </a:lnTo>
                  <a:close/>
                  <a:moveTo>
                    <a:pt x="441364" y="1196775"/>
                  </a:moveTo>
                  <a:lnTo>
                    <a:pt x="449852" y="1188287"/>
                  </a:lnTo>
                  <a:close/>
                  <a:moveTo>
                    <a:pt x="526242" y="916679"/>
                  </a:moveTo>
                  <a:lnTo>
                    <a:pt x="526242" y="916679"/>
                  </a:lnTo>
                  <a:close/>
                  <a:moveTo>
                    <a:pt x="831801" y="976093"/>
                  </a:moveTo>
                  <a:lnTo>
                    <a:pt x="831801" y="976093"/>
                  </a:lnTo>
                  <a:close/>
                  <a:moveTo>
                    <a:pt x="534729" y="407413"/>
                  </a:moveTo>
                  <a:lnTo>
                    <a:pt x="543217" y="407413"/>
                  </a:lnTo>
                  <a:close/>
                  <a:moveTo>
                    <a:pt x="186731" y="1205263"/>
                  </a:moveTo>
                  <a:lnTo>
                    <a:pt x="195219" y="1196775"/>
                  </a:lnTo>
                  <a:close/>
                  <a:moveTo>
                    <a:pt x="662046" y="1154336"/>
                  </a:moveTo>
                  <a:lnTo>
                    <a:pt x="662046" y="1154336"/>
                  </a:lnTo>
                  <a:close/>
                  <a:moveTo>
                    <a:pt x="280096" y="1247702"/>
                  </a:moveTo>
                  <a:lnTo>
                    <a:pt x="280096" y="1239214"/>
                  </a:lnTo>
                  <a:close/>
                  <a:moveTo>
                    <a:pt x="288584" y="1137361"/>
                  </a:moveTo>
                  <a:lnTo>
                    <a:pt x="297072" y="1137361"/>
                  </a:lnTo>
                  <a:close/>
                  <a:moveTo>
                    <a:pt x="178243" y="1222238"/>
                  </a:moveTo>
                  <a:lnTo>
                    <a:pt x="178243" y="1222238"/>
                  </a:lnTo>
                  <a:close/>
                  <a:moveTo>
                    <a:pt x="356486" y="1111898"/>
                  </a:moveTo>
                  <a:lnTo>
                    <a:pt x="364974" y="1111898"/>
                  </a:lnTo>
                  <a:close/>
                  <a:moveTo>
                    <a:pt x="755411" y="1027020"/>
                  </a:moveTo>
                  <a:lnTo>
                    <a:pt x="755411" y="1027020"/>
                  </a:lnTo>
                  <a:close/>
                  <a:moveTo>
                    <a:pt x="314047" y="1196775"/>
                  </a:moveTo>
                  <a:lnTo>
                    <a:pt x="331023" y="1196775"/>
                  </a:lnTo>
                  <a:lnTo>
                    <a:pt x="322535" y="1188287"/>
                  </a:lnTo>
                  <a:close/>
                  <a:moveTo>
                    <a:pt x="560193" y="449852"/>
                  </a:moveTo>
                  <a:lnTo>
                    <a:pt x="568680" y="449852"/>
                  </a:lnTo>
                  <a:close/>
                  <a:moveTo>
                    <a:pt x="611119" y="899703"/>
                  </a:moveTo>
                  <a:lnTo>
                    <a:pt x="619607" y="899703"/>
                  </a:lnTo>
                  <a:close/>
                  <a:moveTo>
                    <a:pt x="526242" y="407413"/>
                  </a:moveTo>
                  <a:lnTo>
                    <a:pt x="534729" y="407413"/>
                  </a:lnTo>
                  <a:close/>
                  <a:moveTo>
                    <a:pt x="712972" y="1001557"/>
                  </a:moveTo>
                  <a:lnTo>
                    <a:pt x="721460" y="993069"/>
                  </a:lnTo>
                  <a:close/>
                  <a:moveTo>
                    <a:pt x="831801" y="942142"/>
                  </a:moveTo>
                  <a:lnTo>
                    <a:pt x="848777" y="942142"/>
                  </a:lnTo>
                  <a:lnTo>
                    <a:pt x="840289" y="933654"/>
                  </a:lnTo>
                  <a:close/>
                  <a:moveTo>
                    <a:pt x="602631" y="1273165"/>
                  </a:moveTo>
                  <a:lnTo>
                    <a:pt x="602631" y="1281653"/>
                  </a:lnTo>
                  <a:close/>
                  <a:moveTo>
                    <a:pt x="407413" y="1111898"/>
                  </a:moveTo>
                  <a:lnTo>
                    <a:pt x="407413" y="1111898"/>
                  </a:lnTo>
                  <a:close/>
                  <a:moveTo>
                    <a:pt x="297072" y="1239214"/>
                  </a:moveTo>
                  <a:lnTo>
                    <a:pt x="297072" y="1230726"/>
                  </a:lnTo>
                  <a:close/>
                  <a:moveTo>
                    <a:pt x="347998" y="1120385"/>
                  </a:moveTo>
                  <a:lnTo>
                    <a:pt x="347998" y="1120385"/>
                  </a:lnTo>
                  <a:close/>
                  <a:moveTo>
                    <a:pt x="373462" y="1417457"/>
                  </a:moveTo>
                  <a:lnTo>
                    <a:pt x="381950" y="1417457"/>
                  </a:lnTo>
                  <a:close/>
                  <a:moveTo>
                    <a:pt x="577168" y="1120385"/>
                  </a:moveTo>
                  <a:lnTo>
                    <a:pt x="585656" y="1111898"/>
                  </a:lnTo>
                  <a:lnTo>
                    <a:pt x="577168" y="1120385"/>
                  </a:lnTo>
                  <a:close/>
                  <a:moveTo>
                    <a:pt x="602631" y="1205263"/>
                  </a:moveTo>
                  <a:lnTo>
                    <a:pt x="602631" y="1205263"/>
                  </a:lnTo>
                  <a:close/>
                  <a:moveTo>
                    <a:pt x="415901" y="1162824"/>
                  </a:moveTo>
                  <a:lnTo>
                    <a:pt x="415901" y="1162824"/>
                  </a:lnTo>
                  <a:close/>
                  <a:moveTo>
                    <a:pt x="483803" y="1307116"/>
                  </a:moveTo>
                  <a:lnTo>
                    <a:pt x="483803" y="1307116"/>
                  </a:lnTo>
                  <a:close/>
                  <a:moveTo>
                    <a:pt x="780875" y="373462"/>
                  </a:moveTo>
                  <a:lnTo>
                    <a:pt x="780875" y="373462"/>
                  </a:lnTo>
                  <a:close/>
                  <a:moveTo>
                    <a:pt x="840289" y="1001557"/>
                  </a:moveTo>
                  <a:lnTo>
                    <a:pt x="840289" y="993069"/>
                  </a:lnTo>
                  <a:close/>
                  <a:moveTo>
                    <a:pt x="424388" y="59414"/>
                  </a:moveTo>
                  <a:lnTo>
                    <a:pt x="415901" y="59414"/>
                  </a:lnTo>
                  <a:close/>
                  <a:moveTo>
                    <a:pt x="560193" y="407413"/>
                  </a:moveTo>
                  <a:lnTo>
                    <a:pt x="560193" y="407413"/>
                  </a:lnTo>
                  <a:close/>
                  <a:moveTo>
                    <a:pt x="500778" y="93365"/>
                  </a:moveTo>
                  <a:lnTo>
                    <a:pt x="500778" y="84878"/>
                  </a:lnTo>
                  <a:close/>
                  <a:moveTo>
                    <a:pt x="390437" y="1485359"/>
                  </a:moveTo>
                  <a:lnTo>
                    <a:pt x="390437" y="1485359"/>
                  </a:lnTo>
                  <a:close/>
                  <a:moveTo>
                    <a:pt x="288584" y="1213751"/>
                  </a:moveTo>
                  <a:lnTo>
                    <a:pt x="288584" y="1205263"/>
                  </a:lnTo>
                  <a:close/>
                  <a:moveTo>
                    <a:pt x="347998" y="1120385"/>
                  </a:moveTo>
                  <a:lnTo>
                    <a:pt x="356486" y="1111898"/>
                  </a:lnTo>
                  <a:close/>
                  <a:moveTo>
                    <a:pt x="407413" y="1213751"/>
                  </a:moveTo>
                  <a:lnTo>
                    <a:pt x="415901" y="1213751"/>
                  </a:lnTo>
                  <a:close/>
                  <a:moveTo>
                    <a:pt x="381950" y="1442920"/>
                  </a:moveTo>
                  <a:lnTo>
                    <a:pt x="381950" y="1442920"/>
                  </a:lnTo>
                  <a:close/>
                  <a:moveTo>
                    <a:pt x="373462" y="1434433"/>
                  </a:moveTo>
                  <a:lnTo>
                    <a:pt x="373462" y="1425945"/>
                  </a:lnTo>
                  <a:close/>
                  <a:moveTo>
                    <a:pt x="653558" y="619607"/>
                  </a:moveTo>
                  <a:lnTo>
                    <a:pt x="653558" y="611119"/>
                  </a:lnTo>
                  <a:close/>
                  <a:moveTo>
                    <a:pt x="475315" y="984581"/>
                  </a:moveTo>
                  <a:lnTo>
                    <a:pt x="483803" y="984581"/>
                  </a:lnTo>
                  <a:close/>
                  <a:moveTo>
                    <a:pt x="500778" y="466827"/>
                  </a:moveTo>
                  <a:lnTo>
                    <a:pt x="509266" y="466827"/>
                  </a:lnTo>
                  <a:close/>
                  <a:moveTo>
                    <a:pt x="415901" y="1493847"/>
                  </a:moveTo>
                  <a:lnTo>
                    <a:pt x="415901" y="1493847"/>
                  </a:lnTo>
                  <a:close/>
                  <a:moveTo>
                    <a:pt x="381950" y="1485359"/>
                  </a:moveTo>
                  <a:lnTo>
                    <a:pt x="381950" y="1485359"/>
                  </a:lnTo>
                  <a:close/>
                  <a:moveTo>
                    <a:pt x="356486" y="1434433"/>
                  </a:moveTo>
                  <a:lnTo>
                    <a:pt x="364974" y="1434433"/>
                  </a:lnTo>
                  <a:close/>
                  <a:moveTo>
                    <a:pt x="347998" y="339511"/>
                  </a:moveTo>
                  <a:lnTo>
                    <a:pt x="347998" y="331023"/>
                  </a:lnTo>
                  <a:close/>
                  <a:moveTo>
                    <a:pt x="347998" y="441364"/>
                  </a:moveTo>
                  <a:lnTo>
                    <a:pt x="347998" y="441364"/>
                  </a:lnTo>
                  <a:close/>
                  <a:moveTo>
                    <a:pt x="381950" y="1459896"/>
                  </a:moveTo>
                  <a:lnTo>
                    <a:pt x="381950" y="1451408"/>
                  </a:lnTo>
                  <a:close/>
                  <a:moveTo>
                    <a:pt x="373462" y="1425945"/>
                  </a:moveTo>
                  <a:lnTo>
                    <a:pt x="373462" y="1417457"/>
                  </a:lnTo>
                  <a:close/>
                  <a:moveTo>
                    <a:pt x="441364" y="1366531"/>
                  </a:moveTo>
                  <a:lnTo>
                    <a:pt x="441364" y="1366531"/>
                  </a:lnTo>
                  <a:close/>
                  <a:moveTo>
                    <a:pt x="729948" y="1043995"/>
                  </a:moveTo>
                  <a:lnTo>
                    <a:pt x="729948" y="1043995"/>
                  </a:lnTo>
                  <a:close/>
                  <a:moveTo>
                    <a:pt x="611119" y="1247702"/>
                  </a:moveTo>
                  <a:lnTo>
                    <a:pt x="619607" y="1247702"/>
                  </a:lnTo>
                  <a:close/>
                  <a:moveTo>
                    <a:pt x="280096" y="1222238"/>
                  </a:moveTo>
                  <a:lnTo>
                    <a:pt x="288584" y="1213751"/>
                  </a:lnTo>
                  <a:close/>
                  <a:moveTo>
                    <a:pt x="509266" y="424388"/>
                  </a:moveTo>
                  <a:lnTo>
                    <a:pt x="517754" y="424388"/>
                  </a:lnTo>
                  <a:close/>
                  <a:moveTo>
                    <a:pt x="611119" y="407413"/>
                  </a:moveTo>
                  <a:lnTo>
                    <a:pt x="602631" y="415901"/>
                  </a:lnTo>
                  <a:close/>
                  <a:moveTo>
                    <a:pt x="780875" y="1103410"/>
                  </a:moveTo>
                  <a:lnTo>
                    <a:pt x="780875" y="1103410"/>
                  </a:lnTo>
                  <a:close/>
                  <a:moveTo>
                    <a:pt x="390437" y="373462"/>
                  </a:moveTo>
                  <a:lnTo>
                    <a:pt x="390437" y="364974"/>
                  </a:lnTo>
                  <a:close/>
                  <a:moveTo>
                    <a:pt x="246145" y="16976"/>
                  </a:moveTo>
                  <a:lnTo>
                    <a:pt x="246145" y="16976"/>
                  </a:lnTo>
                  <a:close/>
                  <a:moveTo>
                    <a:pt x="687509" y="959118"/>
                  </a:moveTo>
                  <a:lnTo>
                    <a:pt x="695997" y="959118"/>
                  </a:lnTo>
                  <a:close/>
                  <a:moveTo>
                    <a:pt x="831801" y="933654"/>
                  </a:moveTo>
                  <a:lnTo>
                    <a:pt x="831801" y="933654"/>
                  </a:lnTo>
                  <a:close/>
                  <a:moveTo>
                    <a:pt x="390437" y="381950"/>
                  </a:moveTo>
                  <a:lnTo>
                    <a:pt x="390437" y="373462"/>
                  </a:lnTo>
                  <a:close/>
                  <a:moveTo>
                    <a:pt x="687509" y="950630"/>
                  </a:moveTo>
                  <a:lnTo>
                    <a:pt x="695997" y="959118"/>
                  </a:lnTo>
                  <a:close/>
                  <a:moveTo>
                    <a:pt x="373462" y="1052483"/>
                  </a:moveTo>
                  <a:lnTo>
                    <a:pt x="381950" y="1052483"/>
                  </a:lnTo>
                  <a:close/>
                  <a:moveTo>
                    <a:pt x="577168" y="449852"/>
                  </a:moveTo>
                  <a:lnTo>
                    <a:pt x="577168" y="449852"/>
                  </a:lnTo>
                  <a:close/>
                  <a:moveTo>
                    <a:pt x="840289" y="899703"/>
                  </a:moveTo>
                  <a:lnTo>
                    <a:pt x="840289" y="908191"/>
                  </a:lnTo>
                  <a:close/>
                  <a:moveTo>
                    <a:pt x="874240" y="908191"/>
                  </a:moveTo>
                  <a:lnTo>
                    <a:pt x="874240" y="908191"/>
                  </a:lnTo>
                  <a:close/>
                  <a:moveTo>
                    <a:pt x="534729" y="1069459"/>
                  </a:moveTo>
                  <a:lnTo>
                    <a:pt x="534729" y="1069459"/>
                  </a:lnTo>
                  <a:close/>
                  <a:moveTo>
                    <a:pt x="585656" y="1035508"/>
                  </a:moveTo>
                  <a:lnTo>
                    <a:pt x="585656" y="1035508"/>
                  </a:lnTo>
                  <a:close/>
                  <a:moveTo>
                    <a:pt x="381950" y="1400482"/>
                  </a:moveTo>
                  <a:lnTo>
                    <a:pt x="381950" y="140048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3C7567F-ED86-44F2-A717-9FC4626939D1}"/>
                </a:ext>
              </a:extLst>
            </p:cNvPr>
            <p:cNvSpPr/>
            <p:nvPr/>
          </p:nvSpPr>
          <p:spPr>
            <a:xfrm>
              <a:off x="7060251" y="3667378"/>
              <a:ext cx="475314" cy="449851"/>
            </a:xfrm>
            <a:custGeom>
              <a:avLst/>
              <a:gdLst>
                <a:gd name="connsiteX0" fmla="*/ 101853 w 475314"/>
                <a:gd name="connsiteY0" fmla="*/ 407413 h 449851"/>
                <a:gd name="connsiteX1" fmla="*/ 118829 w 475314"/>
                <a:gd name="connsiteY1" fmla="*/ 407413 h 449851"/>
                <a:gd name="connsiteX2" fmla="*/ 110341 w 475314"/>
                <a:gd name="connsiteY2" fmla="*/ 381950 h 449851"/>
                <a:gd name="connsiteX3" fmla="*/ 127316 w 475314"/>
                <a:gd name="connsiteY3" fmla="*/ 398925 h 449851"/>
                <a:gd name="connsiteX4" fmla="*/ 118829 w 475314"/>
                <a:gd name="connsiteY4" fmla="*/ 415901 h 449851"/>
                <a:gd name="connsiteX5" fmla="*/ 135804 w 475314"/>
                <a:gd name="connsiteY5" fmla="*/ 415901 h 449851"/>
                <a:gd name="connsiteX6" fmla="*/ 152780 w 475314"/>
                <a:gd name="connsiteY6" fmla="*/ 398925 h 449851"/>
                <a:gd name="connsiteX7" fmla="*/ 144292 w 475314"/>
                <a:gd name="connsiteY7" fmla="*/ 381950 h 449851"/>
                <a:gd name="connsiteX8" fmla="*/ 178243 w 475314"/>
                <a:gd name="connsiteY8" fmla="*/ 364974 h 449851"/>
                <a:gd name="connsiteX9" fmla="*/ 203706 w 475314"/>
                <a:gd name="connsiteY9" fmla="*/ 373462 h 449851"/>
                <a:gd name="connsiteX10" fmla="*/ 203706 w 475314"/>
                <a:gd name="connsiteY10" fmla="*/ 339511 h 449851"/>
                <a:gd name="connsiteX11" fmla="*/ 237657 w 475314"/>
                <a:gd name="connsiteY11" fmla="*/ 331023 h 449851"/>
                <a:gd name="connsiteX12" fmla="*/ 246145 w 475314"/>
                <a:gd name="connsiteY12" fmla="*/ 356486 h 449851"/>
                <a:gd name="connsiteX13" fmla="*/ 280096 w 475314"/>
                <a:gd name="connsiteY13" fmla="*/ 347998 h 449851"/>
                <a:gd name="connsiteX14" fmla="*/ 305560 w 475314"/>
                <a:gd name="connsiteY14" fmla="*/ 398925 h 449851"/>
                <a:gd name="connsiteX15" fmla="*/ 322535 w 475314"/>
                <a:gd name="connsiteY15" fmla="*/ 398925 h 449851"/>
                <a:gd name="connsiteX16" fmla="*/ 314047 w 475314"/>
                <a:gd name="connsiteY16" fmla="*/ 424388 h 449851"/>
                <a:gd name="connsiteX17" fmla="*/ 322535 w 475314"/>
                <a:gd name="connsiteY17" fmla="*/ 432876 h 449851"/>
                <a:gd name="connsiteX18" fmla="*/ 331023 w 475314"/>
                <a:gd name="connsiteY18" fmla="*/ 407413 h 449851"/>
                <a:gd name="connsiteX19" fmla="*/ 331023 w 475314"/>
                <a:gd name="connsiteY19" fmla="*/ 441364 h 449851"/>
                <a:gd name="connsiteX20" fmla="*/ 356486 w 475314"/>
                <a:gd name="connsiteY20" fmla="*/ 449852 h 449851"/>
                <a:gd name="connsiteX21" fmla="*/ 390437 w 475314"/>
                <a:gd name="connsiteY21" fmla="*/ 398925 h 449851"/>
                <a:gd name="connsiteX22" fmla="*/ 373462 w 475314"/>
                <a:gd name="connsiteY22" fmla="*/ 398925 h 449851"/>
                <a:gd name="connsiteX23" fmla="*/ 390437 w 475314"/>
                <a:gd name="connsiteY23" fmla="*/ 381950 h 449851"/>
                <a:gd name="connsiteX24" fmla="*/ 390437 w 475314"/>
                <a:gd name="connsiteY24" fmla="*/ 356486 h 449851"/>
                <a:gd name="connsiteX25" fmla="*/ 364974 w 475314"/>
                <a:gd name="connsiteY25" fmla="*/ 331023 h 449851"/>
                <a:gd name="connsiteX26" fmla="*/ 373462 w 475314"/>
                <a:gd name="connsiteY26" fmla="*/ 322535 h 449851"/>
                <a:gd name="connsiteX27" fmla="*/ 347998 w 475314"/>
                <a:gd name="connsiteY27" fmla="*/ 314047 h 449851"/>
                <a:gd name="connsiteX28" fmla="*/ 339511 w 475314"/>
                <a:gd name="connsiteY28" fmla="*/ 280096 h 449851"/>
                <a:gd name="connsiteX29" fmla="*/ 331023 w 475314"/>
                <a:gd name="connsiteY29" fmla="*/ 288584 h 449851"/>
                <a:gd name="connsiteX30" fmla="*/ 331023 w 475314"/>
                <a:gd name="connsiteY30" fmla="*/ 271609 h 449851"/>
                <a:gd name="connsiteX31" fmla="*/ 305560 w 475314"/>
                <a:gd name="connsiteY31" fmla="*/ 263121 h 449851"/>
                <a:gd name="connsiteX32" fmla="*/ 314047 w 475314"/>
                <a:gd name="connsiteY32" fmla="*/ 220682 h 449851"/>
                <a:gd name="connsiteX33" fmla="*/ 297072 w 475314"/>
                <a:gd name="connsiteY33" fmla="*/ 195219 h 449851"/>
                <a:gd name="connsiteX34" fmla="*/ 364974 w 475314"/>
                <a:gd name="connsiteY34" fmla="*/ 169755 h 449851"/>
                <a:gd name="connsiteX35" fmla="*/ 373462 w 475314"/>
                <a:gd name="connsiteY35" fmla="*/ 186731 h 449851"/>
                <a:gd name="connsiteX36" fmla="*/ 390437 w 475314"/>
                <a:gd name="connsiteY36" fmla="*/ 186731 h 449851"/>
                <a:gd name="connsiteX37" fmla="*/ 441364 w 475314"/>
                <a:gd name="connsiteY37" fmla="*/ 144292 h 449851"/>
                <a:gd name="connsiteX38" fmla="*/ 458339 w 475314"/>
                <a:gd name="connsiteY38" fmla="*/ 144292 h 449851"/>
                <a:gd name="connsiteX39" fmla="*/ 475315 w 475314"/>
                <a:gd name="connsiteY39" fmla="*/ 110341 h 449851"/>
                <a:gd name="connsiteX40" fmla="*/ 466827 w 475314"/>
                <a:gd name="connsiteY40" fmla="*/ 84878 h 449851"/>
                <a:gd name="connsiteX41" fmla="*/ 424388 w 475314"/>
                <a:gd name="connsiteY41" fmla="*/ 67902 h 449851"/>
                <a:gd name="connsiteX42" fmla="*/ 424388 w 475314"/>
                <a:gd name="connsiteY42" fmla="*/ 50927 h 449851"/>
                <a:gd name="connsiteX43" fmla="*/ 381950 w 475314"/>
                <a:gd name="connsiteY43" fmla="*/ 50927 h 449851"/>
                <a:gd name="connsiteX44" fmla="*/ 364974 w 475314"/>
                <a:gd name="connsiteY44" fmla="*/ 25463 h 449851"/>
                <a:gd name="connsiteX45" fmla="*/ 297072 w 475314"/>
                <a:gd name="connsiteY45" fmla="*/ 0 h 449851"/>
                <a:gd name="connsiteX46" fmla="*/ 305560 w 475314"/>
                <a:gd name="connsiteY46" fmla="*/ 8488 h 449851"/>
                <a:gd name="connsiteX47" fmla="*/ 288584 w 475314"/>
                <a:gd name="connsiteY47" fmla="*/ 25463 h 449851"/>
                <a:gd name="connsiteX48" fmla="*/ 314047 w 475314"/>
                <a:gd name="connsiteY48" fmla="*/ 50927 h 449851"/>
                <a:gd name="connsiteX49" fmla="*/ 263121 w 475314"/>
                <a:gd name="connsiteY49" fmla="*/ 110341 h 449851"/>
                <a:gd name="connsiteX50" fmla="*/ 263121 w 475314"/>
                <a:gd name="connsiteY50" fmla="*/ 144292 h 449851"/>
                <a:gd name="connsiteX51" fmla="*/ 203706 w 475314"/>
                <a:gd name="connsiteY51" fmla="*/ 161268 h 449851"/>
                <a:gd name="connsiteX52" fmla="*/ 212194 w 475314"/>
                <a:gd name="connsiteY52" fmla="*/ 169755 h 449851"/>
                <a:gd name="connsiteX53" fmla="*/ 178243 w 475314"/>
                <a:gd name="connsiteY53" fmla="*/ 237657 h 449851"/>
                <a:gd name="connsiteX54" fmla="*/ 135804 w 475314"/>
                <a:gd name="connsiteY54" fmla="*/ 246145 h 449851"/>
                <a:gd name="connsiteX55" fmla="*/ 118829 w 475314"/>
                <a:gd name="connsiteY55" fmla="*/ 212194 h 449851"/>
                <a:gd name="connsiteX56" fmla="*/ 93365 w 475314"/>
                <a:gd name="connsiteY56" fmla="*/ 220682 h 449851"/>
                <a:gd name="connsiteX57" fmla="*/ 50927 w 475314"/>
                <a:gd name="connsiteY57" fmla="*/ 203706 h 449851"/>
                <a:gd name="connsiteX58" fmla="*/ 25463 w 475314"/>
                <a:gd name="connsiteY58" fmla="*/ 229170 h 449851"/>
                <a:gd name="connsiteX59" fmla="*/ 42439 w 475314"/>
                <a:gd name="connsiteY59" fmla="*/ 263121 h 449851"/>
                <a:gd name="connsiteX60" fmla="*/ 25463 w 475314"/>
                <a:gd name="connsiteY60" fmla="*/ 263121 h 449851"/>
                <a:gd name="connsiteX61" fmla="*/ 25463 w 475314"/>
                <a:gd name="connsiteY61" fmla="*/ 280096 h 449851"/>
                <a:gd name="connsiteX62" fmla="*/ 0 w 475314"/>
                <a:gd name="connsiteY62" fmla="*/ 288584 h 449851"/>
                <a:gd name="connsiteX63" fmla="*/ 16976 w 475314"/>
                <a:gd name="connsiteY63" fmla="*/ 314047 h 449851"/>
                <a:gd name="connsiteX64" fmla="*/ 8488 w 475314"/>
                <a:gd name="connsiteY64" fmla="*/ 322535 h 449851"/>
                <a:gd name="connsiteX65" fmla="*/ 42439 w 475314"/>
                <a:gd name="connsiteY65" fmla="*/ 322535 h 449851"/>
                <a:gd name="connsiteX66" fmla="*/ 50927 w 475314"/>
                <a:gd name="connsiteY66" fmla="*/ 364974 h 449851"/>
                <a:gd name="connsiteX67" fmla="*/ 67902 w 475314"/>
                <a:gd name="connsiteY67" fmla="*/ 356486 h 449851"/>
                <a:gd name="connsiteX68" fmla="*/ 93365 w 475314"/>
                <a:gd name="connsiteY68" fmla="*/ 373462 h 449851"/>
                <a:gd name="connsiteX69" fmla="*/ 101853 w 475314"/>
                <a:gd name="connsiteY69" fmla="*/ 407413 h 449851"/>
                <a:gd name="connsiteX70" fmla="*/ 364974 w 475314"/>
                <a:gd name="connsiteY70" fmla="*/ 178243 h 449851"/>
                <a:gd name="connsiteX71" fmla="*/ 364974 w 475314"/>
                <a:gd name="connsiteY71" fmla="*/ 178243 h 449851"/>
                <a:gd name="connsiteX72" fmla="*/ 25463 w 475314"/>
                <a:gd name="connsiteY72" fmla="*/ 229170 h 449851"/>
                <a:gd name="connsiteX73" fmla="*/ 25463 w 475314"/>
                <a:gd name="connsiteY73" fmla="*/ 229170 h 449851"/>
                <a:gd name="connsiteX74" fmla="*/ 364974 w 475314"/>
                <a:gd name="connsiteY74" fmla="*/ 178243 h 449851"/>
                <a:gd name="connsiteX75" fmla="*/ 364974 w 475314"/>
                <a:gd name="connsiteY75" fmla="*/ 178243 h 449851"/>
                <a:gd name="connsiteX76" fmla="*/ 169755 w 475314"/>
                <a:gd name="connsiteY76" fmla="*/ 237657 h 449851"/>
                <a:gd name="connsiteX77" fmla="*/ 169755 w 475314"/>
                <a:gd name="connsiteY77" fmla="*/ 237657 h 44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75314" h="449851">
                  <a:moveTo>
                    <a:pt x="101853" y="407413"/>
                  </a:moveTo>
                  <a:lnTo>
                    <a:pt x="118829" y="407413"/>
                  </a:lnTo>
                  <a:lnTo>
                    <a:pt x="110341" y="381950"/>
                  </a:lnTo>
                  <a:lnTo>
                    <a:pt x="127316" y="398925"/>
                  </a:lnTo>
                  <a:lnTo>
                    <a:pt x="118829" y="415901"/>
                  </a:lnTo>
                  <a:lnTo>
                    <a:pt x="135804" y="415901"/>
                  </a:lnTo>
                  <a:lnTo>
                    <a:pt x="152780" y="398925"/>
                  </a:lnTo>
                  <a:lnTo>
                    <a:pt x="144292" y="381950"/>
                  </a:lnTo>
                  <a:lnTo>
                    <a:pt x="178243" y="364974"/>
                  </a:lnTo>
                  <a:lnTo>
                    <a:pt x="203706" y="373462"/>
                  </a:lnTo>
                  <a:lnTo>
                    <a:pt x="203706" y="339511"/>
                  </a:lnTo>
                  <a:lnTo>
                    <a:pt x="237657" y="331023"/>
                  </a:lnTo>
                  <a:lnTo>
                    <a:pt x="246145" y="356486"/>
                  </a:lnTo>
                  <a:lnTo>
                    <a:pt x="280096" y="347998"/>
                  </a:lnTo>
                  <a:lnTo>
                    <a:pt x="305560" y="398925"/>
                  </a:lnTo>
                  <a:lnTo>
                    <a:pt x="322535" y="398925"/>
                  </a:lnTo>
                  <a:lnTo>
                    <a:pt x="314047" y="424388"/>
                  </a:lnTo>
                  <a:lnTo>
                    <a:pt x="322535" y="432876"/>
                  </a:lnTo>
                  <a:lnTo>
                    <a:pt x="331023" y="407413"/>
                  </a:lnTo>
                  <a:lnTo>
                    <a:pt x="331023" y="441364"/>
                  </a:lnTo>
                  <a:lnTo>
                    <a:pt x="356486" y="449852"/>
                  </a:lnTo>
                  <a:lnTo>
                    <a:pt x="390437" y="398925"/>
                  </a:lnTo>
                  <a:lnTo>
                    <a:pt x="373462" y="398925"/>
                  </a:lnTo>
                  <a:lnTo>
                    <a:pt x="390437" y="381950"/>
                  </a:lnTo>
                  <a:lnTo>
                    <a:pt x="390437" y="356486"/>
                  </a:lnTo>
                  <a:lnTo>
                    <a:pt x="364974" y="331023"/>
                  </a:lnTo>
                  <a:lnTo>
                    <a:pt x="373462" y="322535"/>
                  </a:lnTo>
                  <a:lnTo>
                    <a:pt x="347998" y="314047"/>
                  </a:lnTo>
                  <a:lnTo>
                    <a:pt x="339511" y="280096"/>
                  </a:lnTo>
                  <a:lnTo>
                    <a:pt x="331023" y="288584"/>
                  </a:lnTo>
                  <a:lnTo>
                    <a:pt x="331023" y="271609"/>
                  </a:lnTo>
                  <a:lnTo>
                    <a:pt x="305560" y="263121"/>
                  </a:lnTo>
                  <a:lnTo>
                    <a:pt x="314047" y="220682"/>
                  </a:lnTo>
                  <a:lnTo>
                    <a:pt x="297072" y="195219"/>
                  </a:lnTo>
                  <a:lnTo>
                    <a:pt x="364974" y="169755"/>
                  </a:lnTo>
                  <a:lnTo>
                    <a:pt x="373462" y="186731"/>
                  </a:lnTo>
                  <a:lnTo>
                    <a:pt x="390437" y="186731"/>
                  </a:lnTo>
                  <a:lnTo>
                    <a:pt x="441364" y="144292"/>
                  </a:lnTo>
                  <a:lnTo>
                    <a:pt x="458339" y="144292"/>
                  </a:lnTo>
                  <a:lnTo>
                    <a:pt x="475315" y="110341"/>
                  </a:lnTo>
                  <a:lnTo>
                    <a:pt x="466827" y="84878"/>
                  </a:lnTo>
                  <a:lnTo>
                    <a:pt x="424388" y="67902"/>
                  </a:lnTo>
                  <a:lnTo>
                    <a:pt x="424388" y="50927"/>
                  </a:lnTo>
                  <a:lnTo>
                    <a:pt x="381950" y="50927"/>
                  </a:lnTo>
                  <a:lnTo>
                    <a:pt x="364974" y="25463"/>
                  </a:lnTo>
                  <a:lnTo>
                    <a:pt x="297072" y="0"/>
                  </a:lnTo>
                  <a:lnTo>
                    <a:pt x="305560" y="8488"/>
                  </a:lnTo>
                  <a:lnTo>
                    <a:pt x="288584" y="25463"/>
                  </a:lnTo>
                  <a:lnTo>
                    <a:pt x="314047" y="50927"/>
                  </a:lnTo>
                  <a:lnTo>
                    <a:pt x="263121" y="110341"/>
                  </a:lnTo>
                  <a:lnTo>
                    <a:pt x="263121" y="144292"/>
                  </a:lnTo>
                  <a:lnTo>
                    <a:pt x="203706" y="161268"/>
                  </a:lnTo>
                  <a:lnTo>
                    <a:pt x="212194" y="169755"/>
                  </a:lnTo>
                  <a:lnTo>
                    <a:pt x="178243" y="237657"/>
                  </a:lnTo>
                  <a:lnTo>
                    <a:pt x="135804" y="246145"/>
                  </a:lnTo>
                  <a:lnTo>
                    <a:pt x="118829" y="212194"/>
                  </a:lnTo>
                  <a:lnTo>
                    <a:pt x="93365" y="220682"/>
                  </a:lnTo>
                  <a:lnTo>
                    <a:pt x="50927" y="203706"/>
                  </a:lnTo>
                  <a:lnTo>
                    <a:pt x="25463" y="229170"/>
                  </a:lnTo>
                  <a:lnTo>
                    <a:pt x="42439" y="263121"/>
                  </a:lnTo>
                  <a:lnTo>
                    <a:pt x="25463" y="263121"/>
                  </a:lnTo>
                  <a:lnTo>
                    <a:pt x="25463" y="280096"/>
                  </a:lnTo>
                  <a:lnTo>
                    <a:pt x="0" y="288584"/>
                  </a:lnTo>
                  <a:lnTo>
                    <a:pt x="16976" y="314047"/>
                  </a:lnTo>
                  <a:lnTo>
                    <a:pt x="8488" y="322535"/>
                  </a:lnTo>
                  <a:lnTo>
                    <a:pt x="42439" y="322535"/>
                  </a:lnTo>
                  <a:lnTo>
                    <a:pt x="50927" y="364974"/>
                  </a:lnTo>
                  <a:lnTo>
                    <a:pt x="67902" y="356486"/>
                  </a:lnTo>
                  <a:lnTo>
                    <a:pt x="93365" y="373462"/>
                  </a:lnTo>
                  <a:lnTo>
                    <a:pt x="101853" y="407413"/>
                  </a:lnTo>
                  <a:close/>
                  <a:moveTo>
                    <a:pt x="364974" y="178243"/>
                  </a:moveTo>
                  <a:lnTo>
                    <a:pt x="364974" y="178243"/>
                  </a:lnTo>
                  <a:close/>
                  <a:moveTo>
                    <a:pt x="25463" y="229170"/>
                  </a:moveTo>
                  <a:lnTo>
                    <a:pt x="25463" y="229170"/>
                  </a:lnTo>
                  <a:close/>
                  <a:moveTo>
                    <a:pt x="364974" y="178243"/>
                  </a:moveTo>
                  <a:lnTo>
                    <a:pt x="364974" y="178243"/>
                  </a:lnTo>
                  <a:close/>
                  <a:moveTo>
                    <a:pt x="169755" y="237657"/>
                  </a:moveTo>
                  <a:lnTo>
                    <a:pt x="169755" y="237657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8D66EAD-8433-4CA1-BCBC-DC9422314F1B}"/>
                </a:ext>
              </a:extLst>
            </p:cNvPr>
            <p:cNvSpPr/>
            <p:nvPr/>
          </p:nvSpPr>
          <p:spPr>
            <a:xfrm>
              <a:off x="6296352" y="3421232"/>
              <a:ext cx="1077946" cy="925166"/>
            </a:xfrm>
            <a:custGeom>
              <a:avLst/>
              <a:gdLst>
                <a:gd name="connsiteX0" fmla="*/ 364974 w 1077946"/>
                <a:gd name="connsiteY0" fmla="*/ 797850 h 925166"/>
                <a:gd name="connsiteX1" fmla="*/ 364974 w 1077946"/>
                <a:gd name="connsiteY1" fmla="*/ 814826 h 925166"/>
                <a:gd name="connsiteX2" fmla="*/ 390437 w 1077946"/>
                <a:gd name="connsiteY2" fmla="*/ 840289 h 925166"/>
                <a:gd name="connsiteX3" fmla="*/ 381950 w 1077946"/>
                <a:gd name="connsiteY3" fmla="*/ 848777 h 925166"/>
                <a:gd name="connsiteX4" fmla="*/ 398925 w 1077946"/>
                <a:gd name="connsiteY4" fmla="*/ 848777 h 925166"/>
                <a:gd name="connsiteX5" fmla="*/ 390437 w 1077946"/>
                <a:gd name="connsiteY5" fmla="*/ 874240 h 925166"/>
                <a:gd name="connsiteX6" fmla="*/ 407413 w 1077946"/>
                <a:gd name="connsiteY6" fmla="*/ 908191 h 925166"/>
                <a:gd name="connsiteX7" fmla="*/ 415901 w 1077946"/>
                <a:gd name="connsiteY7" fmla="*/ 899703 h 925166"/>
                <a:gd name="connsiteX8" fmla="*/ 458339 w 1077946"/>
                <a:gd name="connsiteY8" fmla="*/ 925167 h 925166"/>
                <a:gd name="connsiteX9" fmla="*/ 500778 w 1077946"/>
                <a:gd name="connsiteY9" fmla="*/ 891216 h 925166"/>
                <a:gd name="connsiteX10" fmla="*/ 517754 w 1077946"/>
                <a:gd name="connsiteY10" fmla="*/ 908191 h 925166"/>
                <a:gd name="connsiteX11" fmla="*/ 551705 w 1077946"/>
                <a:gd name="connsiteY11" fmla="*/ 874240 h 925166"/>
                <a:gd name="connsiteX12" fmla="*/ 526242 w 1077946"/>
                <a:gd name="connsiteY12" fmla="*/ 814826 h 925166"/>
                <a:gd name="connsiteX13" fmla="*/ 534729 w 1077946"/>
                <a:gd name="connsiteY13" fmla="*/ 789362 h 925166"/>
                <a:gd name="connsiteX14" fmla="*/ 594144 w 1077946"/>
                <a:gd name="connsiteY14" fmla="*/ 729948 h 925166"/>
                <a:gd name="connsiteX15" fmla="*/ 585656 w 1077946"/>
                <a:gd name="connsiteY15" fmla="*/ 704485 h 925166"/>
                <a:gd name="connsiteX16" fmla="*/ 628095 w 1077946"/>
                <a:gd name="connsiteY16" fmla="*/ 679021 h 925166"/>
                <a:gd name="connsiteX17" fmla="*/ 628095 w 1077946"/>
                <a:gd name="connsiteY17" fmla="*/ 636583 h 925166"/>
                <a:gd name="connsiteX18" fmla="*/ 670534 w 1077946"/>
                <a:gd name="connsiteY18" fmla="*/ 645070 h 925166"/>
                <a:gd name="connsiteX19" fmla="*/ 662046 w 1077946"/>
                <a:gd name="connsiteY19" fmla="*/ 670534 h 925166"/>
                <a:gd name="connsiteX20" fmla="*/ 687509 w 1077946"/>
                <a:gd name="connsiteY20" fmla="*/ 687509 h 925166"/>
                <a:gd name="connsiteX21" fmla="*/ 670534 w 1077946"/>
                <a:gd name="connsiteY21" fmla="*/ 704485 h 925166"/>
                <a:gd name="connsiteX22" fmla="*/ 695997 w 1077946"/>
                <a:gd name="connsiteY22" fmla="*/ 729948 h 925166"/>
                <a:gd name="connsiteX23" fmla="*/ 755411 w 1077946"/>
                <a:gd name="connsiteY23" fmla="*/ 704485 h 925166"/>
                <a:gd name="connsiteX24" fmla="*/ 763899 w 1077946"/>
                <a:gd name="connsiteY24" fmla="*/ 746924 h 925166"/>
                <a:gd name="connsiteX25" fmla="*/ 857264 w 1077946"/>
                <a:gd name="connsiteY25" fmla="*/ 738436 h 925166"/>
                <a:gd name="connsiteX26" fmla="*/ 865752 w 1077946"/>
                <a:gd name="connsiteY26" fmla="*/ 729948 h 925166"/>
                <a:gd name="connsiteX27" fmla="*/ 848777 w 1077946"/>
                <a:gd name="connsiteY27" fmla="*/ 695997 h 925166"/>
                <a:gd name="connsiteX28" fmla="*/ 831801 w 1077946"/>
                <a:gd name="connsiteY28" fmla="*/ 704485 h 925166"/>
                <a:gd name="connsiteX29" fmla="*/ 797850 w 1077946"/>
                <a:gd name="connsiteY29" fmla="*/ 670534 h 925166"/>
                <a:gd name="connsiteX30" fmla="*/ 797850 w 1077946"/>
                <a:gd name="connsiteY30" fmla="*/ 653558 h 925166"/>
                <a:gd name="connsiteX31" fmla="*/ 831801 w 1077946"/>
                <a:gd name="connsiteY31" fmla="*/ 628095 h 925166"/>
                <a:gd name="connsiteX32" fmla="*/ 865752 w 1077946"/>
                <a:gd name="connsiteY32" fmla="*/ 662046 h 925166"/>
                <a:gd name="connsiteX33" fmla="*/ 865752 w 1077946"/>
                <a:gd name="connsiteY33" fmla="*/ 645070 h 925166"/>
                <a:gd name="connsiteX34" fmla="*/ 848777 w 1077946"/>
                <a:gd name="connsiteY34" fmla="*/ 611119 h 925166"/>
                <a:gd name="connsiteX35" fmla="*/ 806338 w 1077946"/>
                <a:gd name="connsiteY35" fmla="*/ 602631 h 925166"/>
                <a:gd name="connsiteX36" fmla="*/ 806338 w 1077946"/>
                <a:gd name="connsiteY36" fmla="*/ 568680 h 925166"/>
                <a:gd name="connsiteX37" fmla="*/ 772387 w 1077946"/>
                <a:gd name="connsiteY37" fmla="*/ 568680 h 925166"/>
                <a:gd name="connsiteX38" fmla="*/ 780875 w 1077946"/>
                <a:gd name="connsiteY38" fmla="*/ 560193 h 925166"/>
                <a:gd name="connsiteX39" fmla="*/ 763899 w 1077946"/>
                <a:gd name="connsiteY39" fmla="*/ 543217 h 925166"/>
                <a:gd name="connsiteX40" fmla="*/ 806338 w 1077946"/>
                <a:gd name="connsiteY40" fmla="*/ 500778 h 925166"/>
                <a:gd name="connsiteX41" fmla="*/ 806338 w 1077946"/>
                <a:gd name="connsiteY41" fmla="*/ 483803 h 925166"/>
                <a:gd name="connsiteX42" fmla="*/ 789362 w 1077946"/>
                <a:gd name="connsiteY42" fmla="*/ 475315 h 925166"/>
                <a:gd name="connsiteX43" fmla="*/ 814826 w 1077946"/>
                <a:gd name="connsiteY43" fmla="*/ 441364 h 925166"/>
                <a:gd name="connsiteX44" fmla="*/ 848777 w 1077946"/>
                <a:gd name="connsiteY44" fmla="*/ 466827 h 925166"/>
                <a:gd name="connsiteX45" fmla="*/ 891215 w 1077946"/>
                <a:gd name="connsiteY45" fmla="*/ 458339 h 925166"/>
                <a:gd name="connsiteX46" fmla="*/ 899703 w 1077946"/>
                <a:gd name="connsiteY46" fmla="*/ 492290 h 925166"/>
                <a:gd name="connsiteX47" fmla="*/ 942142 w 1077946"/>
                <a:gd name="connsiteY47" fmla="*/ 483803 h 925166"/>
                <a:gd name="connsiteX48" fmla="*/ 976093 w 1077946"/>
                <a:gd name="connsiteY48" fmla="*/ 424388 h 925166"/>
                <a:gd name="connsiteX49" fmla="*/ 967605 w 1077946"/>
                <a:gd name="connsiteY49" fmla="*/ 407413 h 925166"/>
                <a:gd name="connsiteX50" fmla="*/ 1001556 w 1077946"/>
                <a:gd name="connsiteY50" fmla="*/ 390437 h 925166"/>
                <a:gd name="connsiteX51" fmla="*/ 1010044 w 1077946"/>
                <a:gd name="connsiteY51" fmla="*/ 398925 h 925166"/>
                <a:gd name="connsiteX52" fmla="*/ 1027020 w 1077946"/>
                <a:gd name="connsiteY52" fmla="*/ 381950 h 925166"/>
                <a:gd name="connsiteX53" fmla="*/ 1027020 w 1077946"/>
                <a:gd name="connsiteY53" fmla="*/ 347998 h 925166"/>
                <a:gd name="connsiteX54" fmla="*/ 1077946 w 1077946"/>
                <a:gd name="connsiteY54" fmla="*/ 297072 h 925166"/>
                <a:gd name="connsiteX55" fmla="*/ 1052483 w 1077946"/>
                <a:gd name="connsiteY55" fmla="*/ 271609 h 925166"/>
                <a:gd name="connsiteX56" fmla="*/ 1069459 w 1077946"/>
                <a:gd name="connsiteY56" fmla="*/ 254633 h 925166"/>
                <a:gd name="connsiteX57" fmla="*/ 1060971 w 1077946"/>
                <a:gd name="connsiteY57" fmla="*/ 246145 h 925166"/>
                <a:gd name="connsiteX58" fmla="*/ 1077946 w 1077946"/>
                <a:gd name="connsiteY58" fmla="*/ 246145 h 925166"/>
                <a:gd name="connsiteX59" fmla="*/ 1010044 w 1077946"/>
                <a:gd name="connsiteY59" fmla="*/ 246145 h 925166"/>
                <a:gd name="connsiteX60" fmla="*/ 993069 w 1077946"/>
                <a:gd name="connsiteY60" fmla="*/ 220682 h 925166"/>
                <a:gd name="connsiteX61" fmla="*/ 950630 w 1077946"/>
                <a:gd name="connsiteY61" fmla="*/ 220682 h 925166"/>
                <a:gd name="connsiteX62" fmla="*/ 933654 w 1077946"/>
                <a:gd name="connsiteY62" fmla="*/ 203706 h 925166"/>
                <a:gd name="connsiteX63" fmla="*/ 942142 w 1077946"/>
                <a:gd name="connsiteY63" fmla="*/ 195219 h 925166"/>
                <a:gd name="connsiteX64" fmla="*/ 908191 w 1077946"/>
                <a:gd name="connsiteY64" fmla="*/ 178243 h 925166"/>
                <a:gd name="connsiteX65" fmla="*/ 874240 w 1077946"/>
                <a:gd name="connsiteY65" fmla="*/ 195219 h 925166"/>
                <a:gd name="connsiteX66" fmla="*/ 814826 w 1077946"/>
                <a:gd name="connsiteY66" fmla="*/ 169755 h 925166"/>
                <a:gd name="connsiteX67" fmla="*/ 797850 w 1077946"/>
                <a:gd name="connsiteY67" fmla="*/ 186731 h 925166"/>
                <a:gd name="connsiteX68" fmla="*/ 772387 w 1077946"/>
                <a:gd name="connsiteY68" fmla="*/ 161268 h 925166"/>
                <a:gd name="connsiteX69" fmla="*/ 780875 w 1077946"/>
                <a:gd name="connsiteY69" fmla="*/ 178243 h 925166"/>
                <a:gd name="connsiteX70" fmla="*/ 763899 w 1077946"/>
                <a:gd name="connsiteY70" fmla="*/ 195219 h 925166"/>
                <a:gd name="connsiteX71" fmla="*/ 687509 w 1077946"/>
                <a:gd name="connsiteY71" fmla="*/ 186731 h 925166"/>
                <a:gd name="connsiteX72" fmla="*/ 662046 w 1077946"/>
                <a:gd name="connsiteY72" fmla="*/ 161268 h 925166"/>
                <a:gd name="connsiteX73" fmla="*/ 679021 w 1077946"/>
                <a:gd name="connsiteY73" fmla="*/ 161268 h 925166"/>
                <a:gd name="connsiteX74" fmla="*/ 679021 w 1077946"/>
                <a:gd name="connsiteY74" fmla="*/ 110341 h 925166"/>
                <a:gd name="connsiteX75" fmla="*/ 662046 w 1077946"/>
                <a:gd name="connsiteY75" fmla="*/ 110341 h 925166"/>
                <a:gd name="connsiteX76" fmla="*/ 645070 w 1077946"/>
                <a:gd name="connsiteY76" fmla="*/ 76390 h 925166"/>
                <a:gd name="connsiteX77" fmla="*/ 585656 w 1077946"/>
                <a:gd name="connsiteY77" fmla="*/ 59414 h 925166"/>
                <a:gd name="connsiteX78" fmla="*/ 577168 w 1077946"/>
                <a:gd name="connsiteY78" fmla="*/ 67902 h 925166"/>
                <a:gd name="connsiteX79" fmla="*/ 534729 w 1077946"/>
                <a:gd name="connsiteY79" fmla="*/ 0 h 925166"/>
                <a:gd name="connsiteX80" fmla="*/ 458339 w 1077946"/>
                <a:gd name="connsiteY80" fmla="*/ 42439 h 925166"/>
                <a:gd name="connsiteX81" fmla="*/ 492290 w 1077946"/>
                <a:gd name="connsiteY81" fmla="*/ 84878 h 925166"/>
                <a:gd name="connsiteX82" fmla="*/ 492290 w 1077946"/>
                <a:gd name="connsiteY82" fmla="*/ 101853 h 925166"/>
                <a:gd name="connsiteX83" fmla="*/ 475315 w 1077946"/>
                <a:gd name="connsiteY83" fmla="*/ 101853 h 925166"/>
                <a:gd name="connsiteX84" fmla="*/ 466827 w 1077946"/>
                <a:gd name="connsiteY84" fmla="*/ 127317 h 925166"/>
                <a:gd name="connsiteX85" fmla="*/ 458339 w 1077946"/>
                <a:gd name="connsiteY85" fmla="*/ 118829 h 925166"/>
                <a:gd name="connsiteX86" fmla="*/ 441364 w 1077946"/>
                <a:gd name="connsiteY86" fmla="*/ 135804 h 925166"/>
                <a:gd name="connsiteX87" fmla="*/ 424388 w 1077946"/>
                <a:gd name="connsiteY87" fmla="*/ 118829 h 925166"/>
                <a:gd name="connsiteX88" fmla="*/ 441364 w 1077946"/>
                <a:gd name="connsiteY88" fmla="*/ 101853 h 925166"/>
                <a:gd name="connsiteX89" fmla="*/ 424388 w 1077946"/>
                <a:gd name="connsiteY89" fmla="*/ 84878 h 925166"/>
                <a:gd name="connsiteX90" fmla="*/ 424388 w 1077946"/>
                <a:gd name="connsiteY90" fmla="*/ 118829 h 925166"/>
                <a:gd name="connsiteX91" fmla="*/ 407413 w 1077946"/>
                <a:gd name="connsiteY91" fmla="*/ 135804 h 925166"/>
                <a:gd name="connsiteX92" fmla="*/ 390437 w 1077946"/>
                <a:gd name="connsiteY92" fmla="*/ 135804 h 925166"/>
                <a:gd name="connsiteX93" fmla="*/ 381950 w 1077946"/>
                <a:gd name="connsiteY93" fmla="*/ 118829 h 925166"/>
                <a:gd name="connsiteX94" fmla="*/ 356486 w 1077946"/>
                <a:gd name="connsiteY94" fmla="*/ 127317 h 925166"/>
                <a:gd name="connsiteX95" fmla="*/ 373462 w 1077946"/>
                <a:gd name="connsiteY95" fmla="*/ 186731 h 925166"/>
                <a:gd name="connsiteX96" fmla="*/ 322535 w 1077946"/>
                <a:gd name="connsiteY96" fmla="*/ 186731 h 925166"/>
                <a:gd name="connsiteX97" fmla="*/ 305560 w 1077946"/>
                <a:gd name="connsiteY97" fmla="*/ 203706 h 925166"/>
                <a:gd name="connsiteX98" fmla="*/ 288584 w 1077946"/>
                <a:gd name="connsiteY98" fmla="*/ 178243 h 925166"/>
                <a:gd name="connsiteX99" fmla="*/ 263121 w 1077946"/>
                <a:gd name="connsiteY99" fmla="*/ 195219 h 925166"/>
                <a:gd name="connsiteX100" fmla="*/ 263121 w 1077946"/>
                <a:gd name="connsiteY100" fmla="*/ 161268 h 925166"/>
                <a:gd name="connsiteX101" fmla="*/ 246145 w 1077946"/>
                <a:gd name="connsiteY101" fmla="*/ 161268 h 925166"/>
                <a:gd name="connsiteX102" fmla="*/ 237657 w 1077946"/>
                <a:gd name="connsiteY102" fmla="*/ 144292 h 925166"/>
                <a:gd name="connsiteX103" fmla="*/ 220682 w 1077946"/>
                <a:gd name="connsiteY103" fmla="*/ 178243 h 925166"/>
                <a:gd name="connsiteX104" fmla="*/ 195219 w 1077946"/>
                <a:gd name="connsiteY104" fmla="*/ 161268 h 925166"/>
                <a:gd name="connsiteX105" fmla="*/ 178243 w 1077946"/>
                <a:gd name="connsiteY105" fmla="*/ 169755 h 925166"/>
                <a:gd name="connsiteX106" fmla="*/ 178243 w 1077946"/>
                <a:gd name="connsiteY106" fmla="*/ 152780 h 925166"/>
                <a:gd name="connsiteX107" fmla="*/ 135804 w 1077946"/>
                <a:gd name="connsiteY107" fmla="*/ 127317 h 925166"/>
                <a:gd name="connsiteX108" fmla="*/ 101853 w 1077946"/>
                <a:gd name="connsiteY108" fmla="*/ 33951 h 925166"/>
                <a:gd name="connsiteX109" fmla="*/ 59414 w 1077946"/>
                <a:gd name="connsiteY109" fmla="*/ 25463 h 925166"/>
                <a:gd name="connsiteX110" fmla="*/ 50927 w 1077946"/>
                <a:gd name="connsiteY110" fmla="*/ 8488 h 925166"/>
                <a:gd name="connsiteX111" fmla="*/ 25463 w 1077946"/>
                <a:gd name="connsiteY111" fmla="*/ 16976 h 925166"/>
                <a:gd name="connsiteX112" fmla="*/ 33951 w 1077946"/>
                <a:gd name="connsiteY112" fmla="*/ 33951 h 925166"/>
                <a:gd name="connsiteX113" fmla="*/ 0 w 1077946"/>
                <a:gd name="connsiteY113" fmla="*/ 50927 h 925166"/>
                <a:gd name="connsiteX114" fmla="*/ 0 w 1077946"/>
                <a:gd name="connsiteY114" fmla="*/ 84878 h 925166"/>
                <a:gd name="connsiteX115" fmla="*/ 33951 w 1077946"/>
                <a:gd name="connsiteY115" fmla="*/ 101853 h 925166"/>
                <a:gd name="connsiteX116" fmla="*/ 8488 w 1077946"/>
                <a:gd name="connsiteY116" fmla="*/ 135804 h 925166"/>
                <a:gd name="connsiteX117" fmla="*/ 16976 w 1077946"/>
                <a:gd name="connsiteY117" fmla="*/ 144292 h 925166"/>
                <a:gd name="connsiteX118" fmla="*/ 0 w 1077946"/>
                <a:gd name="connsiteY118" fmla="*/ 178243 h 925166"/>
                <a:gd name="connsiteX119" fmla="*/ 84878 w 1077946"/>
                <a:gd name="connsiteY119" fmla="*/ 229170 h 925166"/>
                <a:gd name="connsiteX120" fmla="*/ 118829 w 1077946"/>
                <a:gd name="connsiteY120" fmla="*/ 314047 h 925166"/>
                <a:gd name="connsiteX121" fmla="*/ 144292 w 1077946"/>
                <a:gd name="connsiteY121" fmla="*/ 331023 h 925166"/>
                <a:gd name="connsiteX122" fmla="*/ 135804 w 1077946"/>
                <a:gd name="connsiteY122" fmla="*/ 347998 h 925166"/>
                <a:gd name="connsiteX123" fmla="*/ 118829 w 1077946"/>
                <a:gd name="connsiteY123" fmla="*/ 347998 h 925166"/>
                <a:gd name="connsiteX124" fmla="*/ 152780 w 1077946"/>
                <a:gd name="connsiteY124" fmla="*/ 407413 h 925166"/>
                <a:gd name="connsiteX125" fmla="*/ 152780 w 1077946"/>
                <a:gd name="connsiteY125" fmla="*/ 526242 h 925166"/>
                <a:gd name="connsiteX126" fmla="*/ 178243 w 1077946"/>
                <a:gd name="connsiteY126" fmla="*/ 679021 h 925166"/>
                <a:gd name="connsiteX127" fmla="*/ 195219 w 1077946"/>
                <a:gd name="connsiteY127" fmla="*/ 695997 h 925166"/>
                <a:gd name="connsiteX128" fmla="*/ 195219 w 1077946"/>
                <a:gd name="connsiteY128" fmla="*/ 662046 h 925166"/>
                <a:gd name="connsiteX129" fmla="*/ 220682 w 1077946"/>
                <a:gd name="connsiteY129" fmla="*/ 619607 h 925166"/>
                <a:gd name="connsiteX130" fmla="*/ 263121 w 1077946"/>
                <a:gd name="connsiteY130" fmla="*/ 662046 h 925166"/>
                <a:gd name="connsiteX131" fmla="*/ 254633 w 1077946"/>
                <a:gd name="connsiteY131" fmla="*/ 670534 h 925166"/>
                <a:gd name="connsiteX132" fmla="*/ 271609 w 1077946"/>
                <a:gd name="connsiteY132" fmla="*/ 679021 h 925166"/>
                <a:gd name="connsiteX133" fmla="*/ 254633 w 1077946"/>
                <a:gd name="connsiteY133" fmla="*/ 695997 h 925166"/>
                <a:gd name="connsiteX134" fmla="*/ 288584 w 1077946"/>
                <a:gd name="connsiteY134" fmla="*/ 746924 h 925166"/>
                <a:gd name="connsiteX135" fmla="*/ 288584 w 1077946"/>
                <a:gd name="connsiteY135" fmla="*/ 729948 h 925166"/>
                <a:gd name="connsiteX136" fmla="*/ 314047 w 1077946"/>
                <a:gd name="connsiteY136" fmla="*/ 721460 h 925166"/>
                <a:gd name="connsiteX137" fmla="*/ 347998 w 1077946"/>
                <a:gd name="connsiteY137" fmla="*/ 789362 h 925166"/>
                <a:gd name="connsiteX138" fmla="*/ 364974 w 1077946"/>
                <a:gd name="connsiteY138" fmla="*/ 797850 h 925166"/>
                <a:gd name="connsiteX139" fmla="*/ 857264 w 1077946"/>
                <a:gd name="connsiteY139" fmla="*/ 466827 h 925166"/>
                <a:gd name="connsiteX140" fmla="*/ 857264 w 1077946"/>
                <a:gd name="connsiteY140" fmla="*/ 466827 h 925166"/>
                <a:gd name="connsiteX141" fmla="*/ 925167 w 1077946"/>
                <a:gd name="connsiteY141" fmla="*/ 483803 h 925166"/>
                <a:gd name="connsiteX142" fmla="*/ 925167 w 1077946"/>
                <a:gd name="connsiteY142" fmla="*/ 483803 h 925166"/>
                <a:gd name="connsiteX143" fmla="*/ 789362 w 1077946"/>
                <a:gd name="connsiteY143" fmla="*/ 466827 h 925166"/>
                <a:gd name="connsiteX144" fmla="*/ 789362 w 1077946"/>
                <a:gd name="connsiteY144" fmla="*/ 466827 h 92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077946" h="925166">
                  <a:moveTo>
                    <a:pt x="364974" y="797850"/>
                  </a:moveTo>
                  <a:lnTo>
                    <a:pt x="364974" y="814826"/>
                  </a:lnTo>
                  <a:lnTo>
                    <a:pt x="390437" y="840289"/>
                  </a:lnTo>
                  <a:lnTo>
                    <a:pt x="381950" y="848777"/>
                  </a:lnTo>
                  <a:lnTo>
                    <a:pt x="398925" y="848777"/>
                  </a:lnTo>
                  <a:lnTo>
                    <a:pt x="390437" y="874240"/>
                  </a:lnTo>
                  <a:lnTo>
                    <a:pt x="407413" y="908191"/>
                  </a:lnTo>
                  <a:lnTo>
                    <a:pt x="415901" y="899703"/>
                  </a:lnTo>
                  <a:lnTo>
                    <a:pt x="458339" y="925167"/>
                  </a:lnTo>
                  <a:lnTo>
                    <a:pt x="500778" y="891216"/>
                  </a:lnTo>
                  <a:lnTo>
                    <a:pt x="517754" y="908191"/>
                  </a:lnTo>
                  <a:lnTo>
                    <a:pt x="551705" y="874240"/>
                  </a:lnTo>
                  <a:lnTo>
                    <a:pt x="526242" y="814826"/>
                  </a:lnTo>
                  <a:lnTo>
                    <a:pt x="534729" y="789362"/>
                  </a:lnTo>
                  <a:lnTo>
                    <a:pt x="594144" y="729948"/>
                  </a:lnTo>
                  <a:lnTo>
                    <a:pt x="585656" y="704485"/>
                  </a:lnTo>
                  <a:lnTo>
                    <a:pt x="628095" y="679021"/>
                  </a:lnTo>
                  <a:lnTo>
                    <a:pt x="628095" y="636583"/>
                  </a:lnTo>
                  <a:lnTo>
                    <a:pt x="670534" y="645070"/>
                  </a:lnTo>
                  <a:lnTo>
                    <a:pt x="662046" y="670534"/>
                  </a:lnTo>
                  <a:lnTo>
                    <a:pt x="687509" y="687509"/>
                  </a:lnTo>
                  <a:lnTo>
                    <a:pt x="670534" y="704485"/>
                  </a:lnTo>
                  <a:lnTo>
                    <a:pt x="695997" y="729948"/>
                  </a:lnTo>
                  <a:lnTo>
                    <a:pt x="755411" y="704485"/>
                  </a:lnTo>
                  <a:lnTo>
                    <a:pt x="763899" y="746924"/>
                  </a:lnTo>
                  <a:lnTo>
                    <a:pt x="857264" y="738436"/>
                  </a:lnTo>
                  <a:lnTo>
                    <a:pt x="865752" y="729948"/>
                  </a:lnTo>
                  <a:lnTo>
                    <a:pt x="848777" y="695997"/>
                  </a:lnTo>
                  <a:lnTo>
                    <a:pt x="831801" y="704485"/>
                  </a:lnTo>
                  <a:lnTo>
                    <a:pt x="797850" y="670534"/>
                  </a:lnTo>
                  <a:lnTo>
                    <a:pt x="797850" y="653558"/>
                  </a:lnTo>
                  <a:lnTo>
                    <a:pt x="831801" y="628095"/>
                  </a:lnTo>
                  <a:lnTo>
                    <a:pt x="865752" y="662046"/>
                  </a:lnTo>
                  <a:lnTo>
                    <a:pt x="865752" y="645070"/>
                  </a:lnTo>
                  <a:lnTo>
                    <a:pt x="848777" y="611119"/>
                  </a:lnTo>
                  <a:lnTo>
                    <a:pt x="806338" y="602631"/>
                  </a:lnTo>
                  <a:lnTo>
                    <a:pt x="806338" y="568680"/>
                  </a:lnTo>
                  <a:lnTo>
                    <a:pt x="772387" y="568680"/>
                  </a:lnTo>
                  <a:lnTo>
                    <a:pt x="780875" y="560193"/>
                  </a:lnTo>
                  <a:lnTo>
                    <a:pt x="763899" y="543217"/>
                  </a:lnTo>
                  <a:lnTo>
                    <a:pt x="806338" y="500778"/>
                  </a:lnTo>
                  <a:lnTo>
                    <a:pt x="806338" y="483803"/>
                  </a:lnTo>
                  <a:lnTo>
                    <a:pt x="789362" y="475315"/>
                  </a:lnTo>
                  <a:lnTo>
                    <a:pt x="814826" y="441364"/>
                  </a:lnTo>
                  <a:lnTo>
                    <a:pt x="848777" y="466827"/>
                  </a:lnTo>
                  <a:lnTo>
                    <a:pt x="891215" y="458339"/>
                  </a:lnTo>
                  <a:lnTo>
                    <a:pt x="899703" y="492290"/>
                  </a:lnTo>
                  <a:lnTo>
                    <a:pt x="942142" y="483803"/>
                  </a:lnTo>
                  <a:lnTo>
                    <a:pt x="976093" y="424388"/>
                  </a:lnTo>
                  <a:lnTo>
                    <a:pt x="967605" y="407413"/>
                  </a:lnTo>
                  <a:lnTo>
                    <a:pt x="1001556" y="390437"/>
                  </a:lnTo>
                  <a:lnTo>
                    <a:pt x="1010044" y="398925"/>
                  </a:lnTo>
                  <a:lnTo>
                    <a:pt x="1027020" y="381950"/>
                  </a:lnTo>
                  <a:lnTo>
                    <a:pt x="1027020" y="347998"/>
                  </a:lnTo>
                  <a:lnTo>
                    <a:pt x="1077946" y="297072"/>
                  </a:lnTo>
                  <a:lnTo>
                    <a:pt x="1052483" y="271609"/>
                  </a:lnTo>
                  <a:lnTo>
                    <a:pt x="1069459" y="254633"/>
                  </a:lnTo>
                  <a:lnTo>
                    <a:pt x="1060971" y="246145"/>
                  </a:lnTo>
                  <a:lnTo>
                    <a:pt x="1077946" y="246145"/>
                  </a:lnTo>
                  <a:lnTo>
                    <a:pt x="1010044" y="246145"/>
                  </a:lnTo>
                  <a:lnTo>
                    <a:pt x="993069" y="220682"/>
                  </a:lnTo>
                  <a:lnTo>
                    <a:pt x="950630" y="220682"/>
                  </a:lnTo>
                  <a:lnTo>
                    <a:pt x="933654" y="203706"/>
                  </a:lnTo>
                  <a:lnTo>
                    <a:pt x="942142" y="195219"/>
                  </a:lnTo>
                  <a:lnTo>
                    <a:pt x="908191" y="178243"/>
                  </a:lnTo>
                  <a:lnTo>
                    <a:pt x="874240" y="195219"/>
                  </a:lnTo>
                  <a:lnTo>
                    <a:pt x="814826" y="169755"/>
                  </a:lnTo>
                  <a:lnTo>
                    <a:pt x="797850" y="186731"/>
                  </a:lnTo>
                  <a:lnTo>
                    <a:pt x="772387" y="161268"/>
                  </a:lnTo>
                  <a:lnTo>
                    <a:pt x="780875" y="178243"/>
                  </a:lnTo>
                  <a:lnTo>
                    <a:pt x="763899" y="195219"/>
                  </a:lnTo>
                  <a:lnTo>
                    <a:pt x="687509" y="186731"/>
                  </a:lnTo>
                  <a:lnTo>
                    <a:pt x="662046" y="161268"/>
                  </a:lnTo>
                  <a:lnTo>
                    <a:pt x="679021" y="161268"/>
                  </a:lnTo>
                  <a:lnTo>
                    <a:pt x="679021" y="110341"/>
                  </a:lnTo>
                  <a:lnTo>
                    <a:pt x="662046" y="110341"/>
                  </a:lnTo>
                  <a:lnTo>
                    <a:pt x="645070" y="76390"/>
                  </a:lnTo>
                  <a:lnTo>
                    <a:pt x="585656" y="59414"/>
                  </a:lnTo>
                  <a:lnTo>
                    <a:pt x="577168" y="67902"/>
                  </a:lnTo>
                  <a:lnTo>
                    <a:pt x="534729" y="0"/>
                  </a:lnTo>
                  <a:lnTo>
                    <a:pt x="458339" y="42439"/>
                  </a:lnTo>
                  <a:lnTo>
                    <a:pt x="492290" y="84878"/>
                  </a:lnTo>
                  <a:lnTo>
                    <a:pt x="492290" y="101853"/>
                  </a:lnTo>
                  <a:lnTo>
                    <a:pt x="475315" y="101853"/>
                  </a:lnTo>
                  <a:lnTo>
                    <a:pt x="466827" y="127317"/>
                  </a:lnTo>
                  <a:lnTo>
                    <a:pt x="458339" y="118829"/>
                  </a:lnTo>
                  <a:lnTo>
                    <a:pt x="441364" y="135804"/>
                  </a:lnTo>
                  <a:lnTo>
                    <a:pt x="424388" y="118829"/>
                  </a:lnTo>
                  <a:lnTo>
                    <a:pt x="441364" y="101853"/>
                  </a:lnTo>
                  <a:lnTo>
                    <a:pt x="424388" y="84878"/>
                  </a:lnTo>
                  <a:lnTo>
                    <a:pt x="424388" y="118829"/>
                  </a:lnTo>
                  <a:lnTo>
                    <a:pt x="407413" y="135804"/>
                  </a:lnTo>
                  <a:lnTo>
                    <a:pt x="390437" y="135804"/>
                  </a:lnTo>
                  <a:lnTo>
                    <a:pt x="381950" y="118829"/>
                  </a:lnTo>
                  <a:lnTo>
                    <a:pt x="356486" y="127317"/>
                  </a:lnTo>
                  <a:lnTo>
                    <a:pt x="373462" y="186731"/>
                  </a:lnTo>
                  <a:lnTo>
                    <a:pt x="322535" y="186731"/>
                  </a:lnTo>
                  <a:lnTo>
                    <a:pt x="305560" y="203706"/>
                  </a:lnTo>
                  <a:lnTo>
                    <a:pt x="288584" y="178243"/>
                  </a:lnTo>
                  <a:lnTo>
                    <a:pt x="263121" y="195219"/>
                  </a:lnTo>
                  <a:lnTo>
                    <a:pt x="263121" y="161268"/>
                  </a:lnTo>
                  <a:lnTo>
                    <a:pt x="246145" y="161268"/>
                  </a:lnTo>
                  <a:lnTo>
                    <a:pt x="237657" y="144292"/>
                  </a:lnTo>
                  <a:lnTo>
                    <a:pt x="220682" y="178243"/>
                  </a:lnTo>
                  <a:lnTo>
                    <a:pt x="195219" y="161268"/>
                  </a:lnTo>
                  <a:lnTo>
                    <a:pt x="178243" y="169755"/>
                  </a:lnTo>
                  <a:lnTo>
                    <a:pt x="178243" y="152780"/>
                  </a:lnTo>
                  <a:lnTo>
                    <a:pt x="135804" y="127317"/>
                  </a:lnTo>
                  <a:lnTo>
                    <a:pt x="101853" y="33951"/>
                  </a:lnTo>
                  <a:lnTo>
                    <a:pt x="59414" y="25463"/>
                  </a:lnTo>
                  <a:lnTo>
                    <a:pt x="50927" y="8488"/>
                  </a:lnTo>
                  <a:lnTo>
                    <a:pt x="25463" y="16976"/>
                  </a:lnTo>
                  <a:lnTo>
                    <a:pt x="33951" y="33951"/>
                  </a:lnTo>
                  <a:lnTo>
                    <a:pt x="0" y="50927"/>
                  </a:lnTo>
                  <a:lnTo>
                    <a:pt x="0" y="84878"/>
                  </a:lnTo>
                  <a:lnTo>
                    <a:pt x="33951" y="101853"/>
                  </a:lnTo>
                  <a:lnTo>
                    <a:pt x="8488" y="135804"/>
                  </a:lnTo>
                  <a:lnTo>
                    <a:pt x="16976" y="144292"/>
                  </a:lnTo>
                  <a:lnTo>
                    <a:pt x="0" y="178243"/>
                  </a:lnTo>
                  <a:lnTo>
                    <a:pt x="84878" y="229170"/>
                  </a:lnTo>
                  <a:lnTo>
                    <a:pt x="118829" y="314047"/>
                  </a:lnTo>
                  <a:lnTo>
                    <a:pt x="144292" y="331023"/>
                  </a:lnTo>
                  <a:lnTo>
                    <a:pt x="135804" y="347998"/>
                  </a:lnTo>
                  <a:lnTo>
                    <a:pt x="118829" y="347998"/>
                  </a:lnTo>
                  <a:lnTo>
                    <a:pt x="152780" y="407413"/>
                  </a:lnTo>
                  <a:lnTo>
                    <a:pt x="152780" y="526242"/>
                  </a:lnTo>
                  <a:lnTo>
                    <a:pt x="178243" y="679021"/>
                  </a:lnTo>
                  <a:lnTo>
                    <a:pt x="195219" y="695997"/>
                  </a:lnTo>
                  <a:lnTo>
                    <a:pt x="195219" y="662046"/>
                  </a:lnTo>
                  <a:lnTo>
                    <a:pt x="220682" y="619607"/>
                  </a:lnTo>
                  <a:lnTo>
                    <a:pt x="263121" y="662046"/>
                  </a:lnTo>
                  <a:lnTo>
                    <a:pt x="254633" y="670534"/>
                  </a:lnTo>
                  <a:lnTo>
                    <a:pt x="271609" y="679021"/>
                  </a:lnTo>
                  <a:lnTo>
                    <a:pt x="254633" y="695997"/>
                  </a:lnTo>
                  <a:lnTo>
                    <a:pt x="288584" y="746924"/>
                  </a:lnTo>
                  <a:lnTo>
                    <a:pt x="288584" y="729948"/>
                  </a:lnTo>
                  <a:lnTo>
                    <a:pt x="314047" y="721460"/>
                  </a:lnTo>
                  <a:lnTo>
                    <a:pt x="347998" y="789362"/>
                  </a:lnTo>
                  <a:lnTo>
                    <a:pt x="364974" y="797850"/>
                  </a:lnTo>
                  <a:close/>
                  <a:moveTo>
                    <a:pt x="857264" y="466827"/>
                  </a:moveTo>
                  <a:lnTo>
                    <a:pt x="857264" y="466827"/>
                  </a:lnTo>
                  <a:close/>
                  <a:moveTo>
                    <a:pt x="925167" y="483803"/>
                  </a:moveTo>
                  <a:lnTo>
                    <a:pt x="925167" y="483803"/>
                  </a:lnTo>
                  <a:close/>
                  <a:moveTo>
                    <a:pt x="789362" y="466827"/>
                  </a:moveTo>
                  <a:lnTo>
                    <a:pt x="789362" y="466827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1C40A23-84CC-42FA-9813-EC64421ADAD3}"/>
                </a:ext>
              </a:extLst>
            </p:cNvPr>
            <p:cNvSpPr/>
            <p:nvPr/>
          </p:nvSpPr>
          <p:spPr>
            <a:xfrm>
              <a:off x="6898983" y="3998401"/>
              <a:ext cx="568680" cy="500778"/>
            </a:xfrm>
            <a:custGeom>
              <a:avLst/>
              <a:gdLst>
                <a:gd name="connsiteX0" fmla="*/ 543217 w 568680"/>
                <a:gd name="connsiteY0" fmla="*/ 84878 h 500778"/>
                <a:gd name="connsiteX1" fmla="*/ 517754 w 568680"/>
                <a:gd name="connsiteY1" fmla="*/ 118829 h 500778"/>
                <a:gd name="connsiteX2" fmla="*/ 492290 w 568680"/>
                <a:gd name="connsiteY2" fmla="*/ 110341 h 500778"/>
                <a:gd name="connsiteX3" fmla="*/ 500778 w 568680"/>
                <a:gd name="connsiteY3" fmla="*/ 93365 h 500778"/>
                <a:gd name="connsiteX4" fmla="*/ 475315 w 568680"/>
                <a:gd name="connsiteY4" fmla="*/ 84878 h 500778"/>
                <a:gd name="connsiteX5" fmla="*/ 483803 w 568680"/>
                <a:gd name="connsiteY5" fmla="*/ 76390 h 500778"/>
                <a:gd name="connsiteX6" fmla="*/ 475315 w 568680"/>
                <a:gd name="connsiteY6" fmla="*/ 59414 h 500778"/>
                <a:gd name="connsiteX7" fmla="*/ 458339 w 568680"/>
                <a:gd name="connsiteY7" fmla="*/ 59414 h 500778"/>
                <a:gd name="connsiteX8" fmla="*/ 441364 w 568680"/>
                <a:gd name="connsiteY8" fmla="*/ 16976 h 500778"/>
                <a:gd name="connsiteX9" fmla="*/ 415901 w 568680"/>
                <a:gd name="connsiteY9" fmla="*/ 25463 h 500778"/>
                <a:gd name="connsiteX10" fmla="*/ 398925 w 568680"/>
                <a:gd name="connsiteY10" fmla="*/ 16976 h 500778"/>
                <a:gd name="connsiteX11" fmla="*/ 398925 w 568680"/>
                <a:gd name="connsiteY11" fmla="*/ 0 h 500778"/>
                <a:gd name="connsiteX12" fmla="*/ 364974 w 568680"/>
                <a:gd name="connsiteY12" fmla="*/ 0 h 500778"/>
                <a:gd name="connsiteX13" fmla="*/ 364974 w 568680"/>
                <a:gd name="connsiteY13" fmla="*/ 33951 h 500778"/>
                <a:gd name="connsiteX14" fmla="*/ 347998 w 568680"/>
                <a:gd name="connsiteY14" fmla="*/ 50927 h 500778"/>
                <a:gd name="connsiteX15" fmla="*/ 339511 w 568680"/>
                <a:gd name="connsiteY15" fmla="*/ 33951 h 500778"/>
                <a:gd name="connsiteX16" fmla="*/ 305560 w 568680"/>
                <a:gd name="connsiteY16" fmla="*/ 50927 h 500778"/>
                <a:gd name="connsiteX17" fmla="*/ 305560 w 568680"/>
                <a:gd name="connsiteY17" fmla="*/ 84878 h 500778"/>
                <a:gd name="connsiteX18" fmla="*/ 280096 w 568680"/>
                <a:gd name="connsiteY18" fmla="*/ 84878 h 500778"/>
                <a:gd name="connsiteX19" fmla="*/ 288584 w 568680"/>
                <a:gd name="connsiteY19" fmla="*/ 59414 h 500778"/>
                <a:gd name="connsiteX20" fmla="*/ 271609 w 568680"/>
                <a:gd name="connsiteY20" fmla="*/ 42439 h 500778"/>
                <a:gd name="connsiteX21" fmla="*/ 280096 w 568680"/>
                <a:gd name="connsiteY21" fmla="*/ 67902 h 500778"/>
                <a:gd name="connsiteX22" fmla="*/ 263121 w 568680"/>
                <a:gd name="connsiteY22" fmla="*/ 84878 h 500778"/>
                <a:gd name="connsiteX23" fmla="*/ 229170 w 568680"/>
                <a:gd name="connsiteY23" fmla="*/ 50927 h 500778"/>
                <a:gd name="connsiteX24" fmla="*/ 195219 w 568680"/>
                <a:gd name="connsiteY24" fmla="*/ 76390 h 500778"/>
                <a:gd name="connsiteX25" fmla="*/ 195219 w 568680"/>
                <a:gd name="connsiteY25" fmla="*/ 93365 h 500778"/>
                <a:gd name="connsiteX26" fmla="*/ 229170 w 568680"/>
                <a:gd name="connsiteY26" fmla="*/ 127317 h 500778"/>
                <a:gd name="connsiteX27" fmla="*/ 254633 w 568680"/>
                <a:gd name="connsiteY27" fmla="*/ 127317 h 500778"/>
                <a:gd name="connsiteX28" fmla="*/ 254633 w 568680"/>
                <a:gd name="connsiteY28" fmla="*/ 161268 h 500778"/>
                <a:gd name="connsiteX29" fmla="*/ 178243 w 568680"/>
                <a:gd name="connsiteY29" fmla="*/ 161268 h 500778"/>
                <a:gd name="connsiteX30" fmla="*/ 161268 w 568680"/>
                <a:gd name="connsiteY30" fmla="*/ 169755 h 500778"/>
                <a:gd name="connsiteX31" fmla="*/ 152780 w 568680"/>
                <a:gd name="connsiteY31" fmla="*/ 203706 h 500778"/>
                <a:gd name="connsiteX32" fmla="*/ 144292 w 568680"/>
                <a:gd name="connsiteY32" fmla="*/ 195219 h 500778"/>
                <a:gd name="connsiteX33" fmla="*/ 127316 w 568680"/>
                <a:gd name="connsiteY33" fmla="*/ 212194 h 500778"/>
                <a:gd name="connsiteX34" fmla="*/ 93365 w 568680"/>
                <a:gd name="connsiteY34" fmla="*/ 212194 h 500778"/>
                <a:gd name="connsiteX35" fmla="*/ 84878 w 568680"/>
                <a:gd name="connsiteY35" fmla="*/ 195219 h 500778"/>
                <a:gd name="connsiteX36" fmla="*/ 50927 w 568680"/>
                <a:gd name="connsiteY36" fmla="*/ 212194 h 500778"/>
                <a:gd name="connsiteX37" fmla="*/ 33951 w 568680"/>
                <a:gd name="connsiteY37" fmla="*/ 203706 h 500778"/>
                <a:gd name="connsiteX38" fmla="*/ 0 w 568680"/>
                <a:gd name="connsiteY38" fmla="*/ 237657 h 500778"/>
                <a:gd name="connsiteX39" fmla="*/ 16976 w 568680"/>
                <a:gd name="connsiteY39" fmla="*/ 254633 h 500778"/>
                <a:gd name="connsiteX40" fmla="*/ 8488 w 568680"/>
                <a:gd name="connsiteY40" fmla="*/ 288584 h 500778"/>
                <a:gd name="connsiteX41" fmla="*/ 33951 w 568680"/>
                <a:gd name="connsiteY41" fmla="*/ 297072 h 500778"/>
                <a:gd name="connsiteX42" fmla="*/ 50927 w 568680"/>
                <a:gd name="connsiteY42" fmla="*/ 280096 h 500778"/>
                <a:gd name="connsiteX43" fmla="*/ 76390 w 568680"/>
                <a:gd name="connsiteY43" fmla="*/ 280096 h 500778"/>
                <a:gd name="connsiteX44" fmla="*/ 101853 w 568680"/>
                <a:gd name="connsiteY44" fmla="*/ 305560 h 500778"/>
                <a:gd name="connsiteX45" fmla="*/ 84878 w 568680"/>
                <a:gd name="connsiteY45" fmla="*/ 322535 h 500778"/>
                <a:gd name="connsiteX46" fmla="*/ 93365 w 568680"/>
                <a:gd name="connsiteY46" fmla="*/ 331023 h 500778"/>
                <a:gd name="connsiteX47" fmla="*/ 67902 w 568680"/>
                <a:gd name="connsiteY47" fmla="*/ 390437 h 500778"/>
                <a:gd name="connsiteX48" fmla="*/ 84878 w 568680"/>
                <a:gd name="connsiteY48" fmla="*/ 407413 h 500778"/>
                <a:gd name="connsiteX49" fmla="*/ 93365 w 568680"/>
                <a:gd name="connsiteY49" fmla="*/ 398925 h 500778"/>
                <a:gd name="connsiteX50" fmla="*/ 84878 w 568680"/>
                <a:gd name="connsiteY50" fmla="*/ 415901 h 500778"/>
                <a:gd name="connsiteX51" fmla="*/ 118829 w 568680"/>
                <a:gd name="connsiteY51" fmla="*/ 441364 h 500778"/>
                <a:gd name="connsiteX52" fmla="*/ 110341 w 568680"/>
                <a:gd name="connsiteY52" fmla="*/ 432876 h 500778"/>
                <a:gd name="connsiteX53" fmla="*/ 84878 w 568680"/>
                <a:gd name="connsiteY53" fmla="*/ 483803 h 500778"/>
                <a:gd name="connsiteX54" fmla="*/ 101853 w 568680"/>
                <a:gd name="connsiteY54" fmla="*/ 500778 h 500778"/>
                <a:gd name="connsiteX55" fmla="*/ 135804 w 568680"/>
                <a:gd name="connsiteY55" fmla="*/ 483803 h 500778"/>
                <a:gd name="connsiteX56" fmla="*/ 152780 w 568680"/>
                <a:gd name="connsiteY56" fmla="*/ 458339 h 500778"/>
                <a:gd name="connsiteX57" fmla="*/ 186731 w 568680"/>
                <a:gd name="connsiteY57" fmla="*/ 483803 h 500778"/>
                <a:gd name="connsiteX58" fmla="*/ 229170 w 568680"/>
                <a:gd name="connsiteY58" fmla="*/ 492290 h 500778"/>
                <a:gd name="connsiteX59" fmla="*/ 254633 w 568680"/>
                <a:gd name="connsiteY59" fmla="*/ 458339 h 500778"/>
                <a:gd name="connsiteX60" fmla="*/ 331023 w 568680"/>
                <a:gd name="connsiteY60" fmla="*/ 432876 h 500778"/>
                <a:gd name="connsiteX61" fmla="*/ 322535 w 568680"/>
                <a:gd name="connsiteY61" fmla="*/ 424388 h 500778"/>
                <a:gd name="connsiteX62" fmla="*/ 347998 w 568680"/>
                <a:gd name="connsiteY62" fmla="*/ 398925 h 500778"/>
                <a:gd name="connsiteX63" fmla="*/ 381950 w 568680"/>
                <a:gd name="connsiteY63" fmla="*/ 432876 h 500778"/>
                <a:gd name="connsiteX64" fmla="*/ 390437 w 568680"/>
                <a:gd name="connsiteY64" fmla="*/ 424388 h 500778"/>
                <a:gd name="connsiteX65" fmla="*/ 398925 w 568680"/>
                <a:gd name="connsiteY65" fmla="*/ 449852 h 500778"/>
                <a:gd name="connsiteX66" fmla="*/ 424388 w 568680"/>
                <a:gd name="connsiteY66" fmla="*/ 441364 h 500778"/>
                <a:gd name="connsiteX67" fmla="*/ 441364 w 568680"/>
                <a:gd name="connsiteY67" fmla="*/ 424388 h 500778"/>
                <a:gd name="connsiteX68" fmla="*/ 432876 w 568680"/>
                <a:gd name="connsiteY68" fmla="*/ 415901 h 500778"/>
                <a:gd name="connsiteX69" fmla="*/ 449852 w 568680"/>
                <a:gd name="connsiteY69" fmla="*/ 415901 h 500778"/>
                <a:gd name="connsiteX70" fmla="*/ 449852 w 568680"/>
                <a:gd name="connsiteY70" fmla="*/ 398925 h 500778"/>
                <a:gd name="connsiteX71" fmla="*/ 483803 w 568680"/>
                <a:gd name="connsiteY71" fmla="*/ 424388 h 500778"/>
                <a:gd name="connsiteX72" fmla="*/ 500778 w 568680"/>
                <a:gd name="connsiteY72" fmla="*/ 390437 h 500778"/>
                <a:gd name="connsiteX73" fmla="*/ 517754 w 568680"/>
                <a:gd name="connsiteY73" fmla="*/ 407413 h 500778"/>
                <a:gd name="connsiteX74" fmla="*/ 526242 w 568680"/>
                <a:gd name="connsiteY74" fmla="*/ 381950 h 500778"/>
                <a:gd name="connsiteX75" fmla="*/ 509266 w 568680"/>
                <a:gd name="connsiteY75" fmla="*/ 381950 h 500778"/>
                <a:gd name="connsiteX76" fmla="*/ 543217 w 568680"/>
                <a:gd name="connsiteY76" fmla="*/ 381950 h 500778"/>
                <a:gd name="connsiteX77" fmla="*/ 568680 w 568680"/>
                <a:gd name="connsiteY77" fmla="*/ 347998 h 500778"/>
                <a:gd name="connsiteX78" fmla="*/ 560193 w 568680"/>
                <a:gd name="connsiteY78" fmla="*/ 322535 h 500778"/>
                <a:gd name="connsiteX79" fmla="*/ 543217 w 568680"/>
                <a:gd name="connsiteY79" fmla="*/ 322535 h 500778"/>
                <a:gd name="connsiteX80" fmla="*/ 560193 w 568680"/>
                <a:gd name="connsiteY80" fmla="*/ 305560 h 500778"/>
                <a:gd name="connsiteX81" fmla="*/ 551705 w 568680"/>
                <a:gd name="connsiteY81" fmla="*/ 280096 h 500778"/>
                <a:gd name="connsiteX82" fmla="*/ 568680 w 568680"/>
                <a:gd name="connsiteY82" fmla="*/ 263121 h 500778"/>
                <a:gd name="connsiteX83" fmla="*/ 568680 w 568680"/>
                <a:gd name="connsiteY83" fmla="*/ 229170 h 500778"/>
                <a:gd name="connsiteX84" fmla="*/ 526242 w 568680"/>
                <a:gd name="connsiteY84" fmla="*/ 229170 h 500778"/>
                <a:gd name="connsiteX85" fmla="*/ 509266 w 568680"/>
                <a:gd name="connsiteY85" fmla="*/ 246145 h 500778"/>
                <a:gd name="connsiteX86" fmla="*/ 500778 w 568680"/>
                <a:gd name="connsiteY86" fmla="*/ 237657 h 500778"/>
                <a:gd name="connsiteX87" fmla="*/ 534729 w 568680"/>
                <a:gd name="connsiteY87" fmla="*/ 195219 h 500778"/>
                <a:gd name="connsiteX88" fmla="*/ 568680 w 568680"/>
                <a:gd name="connsiteY88" fmla="*/ 178243 h 500778"/>
                <a:gd name="connsiteX89" fmla="*/ 551705 w 568680"/>
                <a:gd name="connsiteY89" fmla="*/ 161268 h 500778"/>
                <a:gd name="connsiteX90" fmla="*/ 560193 w 568680"/>
                <a:gd name="connsiteY90" fmla="*/ 101853 h 500778"/>
                <a:gd name="connsiteX91" fmla="*/ 543217 w 568680"/>
                <a:gd name="connsiteY91" fmla="*/ 101853 h 500778"/>
                <a:gd name="connsiteX92" fmla="*/ 543217 w 568680"/>
                <a:gd name="connsiteY92" fmla="*/ 84878 h 500778"/>
                <a:gd name="connsiteX93" fmla="*/ 568680 w 568680"/>
                <a:gd name="connsiteY93" fmla="*/ 263121 h 500778"/>
                <a:gd name="connsiteX94" fmla="*/ 560193 w 568680"/>
                <a:gd name="connsiteY94" fmla="*/ 263121 h 500778"/>
                <a:gd name="connsiteX95" fmla="*/ 568680 w 568680"/>
                <a:gd name="connsiteY95" fmla="*/ 271609 h 500778"/>
                <a:gd name="connsiteX96" fmla="*/ 568680 w 568680"/>
                <a:gd name="connsiteY96" fmla="*/ 271609 h 50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68680" h="500778">
                  <a:moveTo>
                    <a:pt x="543217" y="84878"/>
                  </a:moveTo>
                  <a:lnTo>
                    <a:pt x="517754" y="118829"/>
                  </a:lnTo>
                  <a:lnTo>
                    <a:pt x="492290" y="110341"/>
                  </a:lnTo>
                  <a:lnTo>
                    <a:pt x="500778" y="93365"/>
                  </a:lnTo>
                  <a:lnTo>
                    <a:pt x="475315" y="84878"/>
                  </a:lnTo>
                  <a:lnTo>
                    <a:pt x="483803" y="76390"/>
                  </a:lnTo>
                  <a:lnTo>
                    <a:pt x="475315" y="59414"/>
                  </a:lnTo>
                  <a:lnTo>
                    <a:pt x="458339" y="59414"/>
                  </a:lnTo>
                  <a:lnTo>
                    <a:pt x="441364" y="16976"/>
                  </a:lnTo>
                  <a:lnTo>
                    <a:pt x="415901" y="25463"/>
                  </a:lnTo>
                  <a:lnTo>
                    <a:pt x="398925" y="16976"/>
                  </a:lnTo>
                  <a:lnTo>
                    <a:pt x="398925" y="0"/>
                  </a:lnTo>
                  <a:lnTo>
                    <a:pt x="364974" y="0"/>
                  </a:lnTo>
                  <a:lnTo>
                    <a:pt x="364974" y="33951"/>
                  </a:lnTo>
                  <a:lnTo>
                    <a:pt x="347998" y="50927"/>
                  </a:lnTo>
                  <a:lnTo>
                    <a:pt x="339511" y="33951"/>
                  </a:lnTo>
                  <a:lnTo>
                    <a:pt x="305560" y="50927"/>
                  </a:lnTo>
                  <a:lnTo>
                    <a:pt x="305560" y="84878"/>
                  </a:lnTo>
                  <a:lnTo>
                    <a:pt x="280096" y="84878"/>
                  </a:lnTo>
                  <a:lnTo>
                    <a:pt x="288584" y="59414"/>
                  </a:lnTo>
                  <a:lnTo>
                    <a:pt x="271609" y="42439"/>
                  </a:lnTo>
                  <a:lnTo>
                    <a:pt x="280096" y="67902"/>
                  </a:lnTo>
                  <a:lnTo>
                    <a:pt x="263121" y="84878"/>
                  </a:lnTo>
                  <a:lnTo>
                    <a:pt x="229170" y="50927"/>
                  </a:lnTo>
                  <a:lnTo>
                    <a:pt x="195219" y="76390"/>
                  </a:lnTo>
                  <a:lnTo>
                    <a:pt x="195219" y="93365"/>
                  </a:lnTo>
                  <a:lnTo>
                    <a:pt x="229170" y="127317"/>
                  </a:lnTo>
                  <a:lnTo>
                    <a:pt x="254633" y="127317"/>
                  </a:lnTo>
                  <a:lnTo>
                    <a:pt x="254633" y="161268"/>
                  </a:lnTo>
                  <a:lnTo>
                    <a:pt x="178243" y="161268"/>
                  </a:lnTo>
                  <a:lnTo>
                    <a:pt x="161268" y="169755"/>
                  </a:lnTo>
                  <a:lnTo>
                    <a:pt x="152780" y="203706"/>
                  </a:lnTo>
                  <a:lnTo>
                    <a:pt x="144292" y="195219"/>
                  </a:lnTo>
                  <a:lnTo>
                    <a:pt x="127316" y="212194"/>
                  </a:lnTo>
                  <a:lnTo>
                    <a:pt x="93365" y="212194"/>
                  </a:lnTo>
                  <a:lnTo>
                    <a:pt x="84878" y="195219"/>
                  </a:lnTo>
                  <a:lnTo>
                    <a:pt x="50927" y="212194"/>
                  </a:lnTo>
                  <a:lnTo>
                    <a:pt x="33951" y="203706"/>
                  </a:lnTo>
                  <a:lnTo>
                    <a:pt x="0" y="237657"/>
                  </a:lnTo>
                  <a:lnTo>
                    <a:pt x="16976" y="254633"/>
                  </a:lnTo>
                  <a:lnTo>
                    <a:pt x="8488" y="288584"/>
                  </a:lnTo>
                  <a:lnTo>
                    <a:pt x="33951" y="297072"/>
                  </a:lnTo>
                  <a:lnTo>
                    <a:pt x="50927" y="280096"/>
                  </a:lnTo>
                  <a:lnTo>
                    <a:pt x="76390" y="280096"/>
                  </a:lnTo>
                  <a:lnTo>
                    <a:pt x="101853" y="305560"/>
                  </a:lnTo>
                  <a:lnTo>
                    <a:pt x="84878" y="322535"/>
                  </a:lnTo>
                  <a:lnTo>
                    <a:pt x="93365" y="331023"/>
                  </a:lnTo>
                  <a:lnTo>
                    <a:pt x="67902" y="390437"/>
                  </a:lnTo>
                  <a:lnTo>
                    <a:pt x="84878" y="407413"/>
                  </a:lnTo>
                  <a:lnTo>
                    <a:pt x="93365" y="398925"/>
                  </a:lnTo>
                  <a:lnTo>
                    <a:pt x="84878" y="415901"/>
                  </a:lnTo>
                  <a:lnTo>
                    <a:pt x="118829" y="441364"/>
                  </a:lnTo>
                  <a:lnTo>
                    <a:pt x="110341" y="432876"/>
                  </a:lnTo>
                  <a:lnTo>
                    <a:pt x="84878" y="483803"/>
                  </a:lnTo>
                  <a:lnTo>
                    <a:pt x="101853" y="500778"/>
                  </a:lnTo>
                  <a:lnTo>
                    <a:pt x="135804" y="483803"/>
                  </a:lnTo>
                  <a:lnTo>
                    <a:pt x="152780" y="458339"/>
                  </a:lnTo>
                  <a:lnTo>
                    <a:pt x="186731" y="483803"/>
                  </a:lnTo>
                  <a:lnTo>
                    <a:pt x="229170" y="492290"/>
                  </a:lnTo>
                  <a:lnTo>
                    <a:pt x="254633" y="458339"/>
                  </a:lnTo>
                  <a:lnTo>
                    <a:pt x="331023" y="432876"/>
                  </a:lnTo>
                  <a:lnTo>
                    <a:pt x="322535" y="424388"/>
                  </a:lnTo>
                  <a:lnTo>
                    <a:pt x="347998" y="398925"/>
                  </a:lnTo>
                  <a:lnTo>
                    <a:pt x="381950" y="432876"/>
                  </a:lnTo>
                  <a:lnTo>
                    <a:pt x="390437" y="424388"/>
                  </a:lnTo>
                  <a:lnTo>
                    <a:pt x="398925" y="449852"/>
                  </a:lnTo>
                  <a:lnTo>
                    <a:pt x="424388" y="441364"/>
                  </a:lnTo>
                  <a:lnTo>
                    <a:pt x="441364" y="424388"/>
                  </a:lnTo>
                  <a:lnTo>
                    <a:pt x="432876" y="415901"/>
                  </a:lnTo>
                  <a:lnTo>
                    <a:pt x="449852" y="415901"/>
                  </a:lnTo>
                  <a:lnTo>
                    <a:pt x="449852" y="398925"/>
                  </a:lnTo>
                  <a:lnTo>
                    <a:pt x="483803" y="424388"/>
                  </a:lnTo>
                  <a:lnTo>
                    <a:pt x="500778" y="390437"/>
                  </a:lnTo>
                  <a:lnTo>
                    <a:pt x="517754" y="407413"/>
                  </a:lnTo>
                  <a:lnTo>
                    <a:pt x="526242" y="381950"/>
                  </a:lnTo>
                  <a:lnTo>
                    <a:pt x="509266" y="381950"/>
                  </a:lnTo>
                  <a:lnTo>
                    <a:pt x="543217" y="381950"/>
                  </a:lnTo>
                  <a:lnTo>
                    <a:pt x="568680" y="347998"/>
                  </a:lnTo>
                  <a:lnTo>
                    <a:pt x="560193" y="322535"/>
                  </a:lnTo>
                  <a:lnTo>
                    <a:pt x="543217" y="322535"/>
                  </a:lnTo>
                  <a:lnTo>
                    <a:pt x="560193" y="305560"/>
                  </a:lnTo>
                  <a:lnTo>
                    <a:pt x="551705" y="280096"/>
                  </a:lnTo>
                  <a:lnTo>
                    <a:pt x="568680" y="263121"/>
                  </a:lnTo>
                  <a:lnTo>
                    <a:pt x="568680" y="229170"/>
                  </a:lnTo>
                  <a:lnTo>
                    <a:pt x="526242" y="229170"/>
                  </a:lnTo>
                  <a:lnTo>
                    <a:pt x="509266" y="246145"/>
                  </a:lnTo>
                  <a:lnTo>
                    <a:pt x="500778" y="237657"/>
                  </a:lnTo>
                  <a:lnTo>
                    <a:pt x="534729" y="195219"/>
                  </a:lnTo>
                  <a:lnTo>
                    <a:pt x="568680" y="178243"/>
                  </a:lnTo>
                  <a:lnTo>
                    <a:pt x="551705" y="161268"/>
                  </a:lnTo>
                  <a:lnTo>
                    <a:pt x="560193" y="101853"/>
                  </a:lnTo>
                  <a:lnTo>
                    <a:pt x="543217" y="101853"/>
                  </a:lnTo>
                  <a:lnTo>
                    <a:pt x="543217" y="84878"/>
                  </a:lnTo>
                  <a:close/>
                  <a:moveTo>
                    <a:pt x="568680" y="263121"/>
                  </a:moveTo>
                  <a:lnTo>
                    <a:pt x="560193" y="263121"/>
                  </a:lnTo>
                  <a:close/>
                  <a:moveTo>
                    <a:pt x="568680" y="271609"/>
                  </a:moveTo>
                  <a:lnTo>
                    <a:pt x="568680" y="27160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C527DAF-0D56-443C-9853-5ABEDDDE4955}"/>
                </a:ext>
              </a:extLst>
            </p:cNvPr>
            <p:cNvSpPr/>
            <p:nvPr/>
          </p:nvSpPr>
          <p:spPr>
            <a:xfrm>
              <a:off x="6313328" y="3998401"/>
              <a:ext cx="831801" cy="865752"/>
            </a:xfrm>
            <a:custGeom>
              <a:avLst/>
              <a:gdLst>
                <a:gd name="connsiteX0" fmla="*/ 746923 w 831801"/>
                <a:gd name="connsiteY0" fmla="*/ 169755 h 865752"/>
                <a:gd name="connsiteX1" fmla="*/ 738436 w 831801"/>
                <a:gd name="connsiteY1" fmla="*/ 127317 h 865752"/>
                <a:gd name="connsiteX2" fmla="*/ 679021 w 831801"/>
                <a:gd name="connsiteY2" fmla="*/ 152780 h 865752"/>
                <a:gd name="connsiteX3" fmla="*/ 653558 w 831801"/>
                <a:gd name="connsiteY3" fmla="*/ 135804 h 865752"/>
                <a:gd name="connsiteX4" fmla="*/ 662046 w 831801"/>
                <a:gd name="connsiteY4" fmla="*/ 110341 h 865752"/>
                <a:gd name="connsiteX5" fmla="*/ 645070 w 831801"/>
                <a:gd name="connsiteY5" fmla="*/ 76390 h 865752"/>
                <a:gd name="connsiteX6" fmla="*/ 662046 w 831801"/>
                <a:gd name="connsiteY6" fmla="*/ 67902 h 865752"/>
                <a:gd name="connsiteX7" fmla="*/ 611119 w 831801"/>
                <a:gd name="connsiteY7" fmla="*/ 67902 h 865752"/>
                <a:gd name="connsiteX8" fmla="*/ 611119 w 831801"/>
                <a:gd name="connsiteY8" fmla="*/ 93365 h 865752"/>
                <a:gd name="connsiteX9" fmla="*/ 568680 w 831801"/>
                <a:gd name="connsiteY9" fmla="*/ 118829 h 865752"/>
                <a:gd name="connsiteX10" fmla="*/ 568680 w 831801"/>
                <a:gd name="connsiteY10" fmla="*/ 161268 h 865752"/>
                <a:gd name="connsiteX11" fmla="*/ 534729 w 831801"/>
                <a:gd name="connsiteY11" fmla="*/ 203706 h 865752"/>
                <a:gd name="connsiteX12" fmla="*/ 517754 w 831801"/>
                <a:gd name="connsiteY12" fmla="*/ 203706 h 865752"/>
                <a:gd name="connsiteX13" fmla="*/ 509266 w 831801"/>
                <a:gd name="connsiteY13" fmla="*/ 237657 h 865752"/>
                <a:gd name="connsiteX14" fmla="*/ 534729 w 831801"/>
                <a:gd name="connsiteY14" fmla="*/ 297072 h 865752"/>
                <a:gd name="connsiteX15" fmla="*/ 500778 w 831801"/>
                <a:gd name="connsiteY15" fmla="*/ 331023 h 865752"/>
                <a:gd name="connsiteX16" fmla="*/ 483803 w 831801"/>
                <a:gd name="connsiteY16" fmla="*/ 322535 h 865752"/>
                <a:gd name="connsiteX17" fmla="*/ 492290 w 831801"/>
                <a:gd name="connsiteY17" fmla="*/ 314047 h 865752"/>
                <a:gd name="connsiteX18" fmla="*/ 415901 w 831801"/>
                <a:gd name="connsiteY18" fmla="*/ 347998 h 865752"/>
                <a:gd name="connsiteX19" fmla="*/ 398925 w 831801"/>
                <a:gd name="connsiteY19" fmla="*/ 322535 h 865752"/>
                <a:gd name="connsiteX20" fmla="*/ 390437 w 831801"/>
                <a:gd name="connsiteY20" fmla="*/ 331023 h 865752"/>
                <a:gd name="connsiteX21" fmla="*/ 373462 w 831801"/>
                <a:gd name="connsiteY21" fmla="*/ 297072 h 865752"/>
                <a:gd name="connsiteX22" fmla="*/ 381950 w 831801"/>
                <a:gd name="connsiteY22" fmla="*/ 271609 h 865752"/>
                <a:gd name="connsiteX23" fmla="*/ 364974 w 831801"/>
                <a:gd name="connsiteY23" fmla="*/ 271609 h 865752"/>
                <a:gd name="connsiteX24" fmla="*/ 373462 w 831801"/>
                <a:gd name="connsiteY24" fmla="*/ 263121 h 865752"/>
                <a:gd name="connsiteX25" fmla="*/ 331023 w 831801"/>
                <a:gd name="connsiteY25" fmla="*/ 212194 h 865752"/>
                <a:gd name="connsiteX26" fmla="*/ 314047 w 831801"/>
                <a:gd name="connsiteY26" fmla="*/ 161268 h 865752"/>
                <a:gd name="connsiteX27" fmla="*/ 297072 w 831801"/>
                <a:gd name="connsiteY27" fmla="*/ 144292 h 865752"/>
                <a:gd name="connsiteX28" fmla="*/ 271609 w 831801"/>
                <a:gd name="connsiteY28" fmla="*/ 152780 h 865752"/>
                <a:gd name="connsiteX29" fmla="*/ 271609 w 831801"/>
                <a:gd name="connsiteY29" fmla="*/ 169755 h 865752"/>
                <a:gd name="connsiteX30" fmla="*/ 254633 w 831801"/>
                <a:gd name="connsiteY30" fmla="*/ 152780 h 865752"/>
                <a:gd name="connsiteX31" fmla="*/ 237657 w 831801"/>
                <a:gd name="connsiteY31" fmla="*/ 127317 h 865752"/>
                <a:gd name="connsiteX32" fmla="*/ 237657 w 831801"/>
                <a:gd name="connsiteY32" fmla="*/ 110341 h 865752"/>
                <a:gd name="connsiteX33" fmla="*/ 254633 w 831801"/>
                <a:gd name="connsiteY33" fmla="*/ 110341 h 865752"/>
                <a:gd name="connsiteX34" fmla="*/ 237657 w 831801"/>
                <a:gd name="connsiteY34" fmla="*/ 93365 h 865752"/>
                <a:gd name="connsiteX35" fmla="*/ 246145 w 831801"/>
                <a:gd name="connsiteY35" fmla="*/ 84878 h 865752"/>
                <a:gd name="connsiteX36" fmla="*/ 203706 w 831801"/>
                <a:gd name="connsiteY36" fmla="*/ 42439 h 865752"/>
                <a:gd name="connsiteX37" fmla="*/ 186731 w 831801"/>
                <a:gd name="connsiteY37" fmla="*/ 59414 h 865752"/>
                <a:gd name="connsiteX38" fmla="*/ 195219 w 831801"/>
                <a:gd name="connsiteY38" fmla="*/ 67902 h 865752"/>
                <a:gd name="connsiteX39" fmla="*/ 178243 w 831801"/>
                <a:gd name="connsiteY39" fmla="*/ 84878 h 865752"/>
                <a:gd name="connsiteX40" fmla="*/ 178243 w 831801"/>
                <a:gd name="connsiteY40" fmla="*/ 118829 h 865752"/>
                <a:gd name="connsiteX41" fmla="*/ 161268 w 831801"/>
                <a:gd name="connsiteY41" fmla="*/ 101853 h 865752"/>
                <a:gd name="connsiteX42" fmla="*/ 152780 w 831801"/>
                <a:gd name="connsiteY42" fmla="*/ 0 h 865752"/>
                <a:gd name="connsiteX43" fmla="*/ 135804 w 831801"/>
                <a:gd name="connsiteY43" fmla="*/ 0 h 865752"/>
                <a:gd name="connsiteX44" fmla="*/ 144292 w 831801"/>
                <a:gd name="connsiteY44" fmla="*/ 25463 h 865752"/>
                <a:gd name="connsiteX45" fmla="*/ 127316 w 831801"/>
                <a:gd name="connsiteY45" fmla="*/ 33951 h 865752"/>
                <a:gd name="connsiteX46" fmla="*/ 127316 w 831801"/>
                <a:gd name="connsiteY46" fmla="*/ 50927 h 865752"/>
                <a:gd name="connsiteX47" fmla="*/ 118829 w 831801"/>
                <a:gd name="connsiteY47" fmla="*/ 25463 h 865752"/>
                <a:gd name="connsiteX48" fmla="*/ 101853 w 831801"/>
                <a:gd name="connsiteY48" fmla="*/ 25463 h 865752"/>
                <a:gd name="connsiteX49" fmla="*/ 101853 w 831801"/>
                <a:gd name="connsiteY49" fmla="*/ 76390 h 865752"/>
                <a:gd name="connsiteX50" fmla="*/ 118829 w 831801"/>
                <a:gd name="connsiteY50" fmla="*/ 101853 h 865752"/>
                <a:gd name="connsiteX51" fmla="*/ 101853 w 831801"/>
                <a:gd name="connsiteY51" fmla="*/ 118829 h 865752"/>
                <a:gd name="connsiteX52" fmla="*/ 84878 w 831801"/>
                <a:gd name="connsiteY52" fmla="*/ 118829 h 865752"/>
                <a:gd name="connsiteX53" fmla="*/ 67902 w 831801"/>
                <a:gd name="connsiteY53" fmla="*/ 93365 h 865752"/>
                <a:gd name="connsiteX54" fmla="*/ 59414 w 831801"/>
                <a:gd name="connsiteY54" fmla="*/ 101853 h 865752"/>
                <a:gd name="connsiteX55" fmla="*/ 67902 w 831801"/>
                <a:gd name="connsiteY55" fmla="*/ 169755 h 865752"/>
                <a:gd name="connsiteX56" fmla="*/ 84878 w 831801"/>
                <a:gd name="connsiteY56" fmla="*/ 186731 h 865752"/>
                <a:gd name="connsiteX57" fmla="*/ 84878 w 831801"/>
                <a:gd name="connsiteY57" fmla="*/ 169755 h 865752"/>
                <a:gd name="connsiteX58" fmla="*/ 110341 w 831801"/>
                <a:gd name="connsiteY58" fmla="*/ 178243 h 865752"/>
                <a:gd name="connsiteX59" fmla="*/ 110341 w 831801"/>
                <a:gd name="connsiteY59" fmla="*/ 373462 h 865752"/>
                <a:gd name="connsiteX60" fmla="*/ 93365 w 831801"/>
                <a:gd name="connsiteY60" fmla="*/ 364974 h 865752"/>
                <a:gd name="connsiteX61" fmla="*/ 84878 w 831801"/>
                <a:gd name="connsiteY61" fmla="*/ 390437 h 865752"/>
                <a:gd name="connsiteX62" fmla="*/ 67902 w 831801"/>
                <a:gd name="connsiteY62" fmla="*/ 390437 h 865752"/>
                <a:gd name="connsiteX63" fmla="*/ 59414 w 831801"/>
                <a:gd name="connsiteY63" fmla="*/ 415901 h 865752"/>
                <a:gd name="connsiteX64" fmla="*/ 25463 w 831801"/>
                <a:gd name="connsiteY64" fmla="*/ 432876 h 865752"/>
                <a:gd name="connsiteX65" fmla="*/ 25463 w 831801"/>
                <a:gd name="connsiteY65" fmla="*/ 475315 h 865752"/>
                <a:gd name="connsiteX66" fmla="*/ 0 w 831801"/>
                <a:gd name="connsiteY66" fmla="*/ 483803 h 865752"/>
                <a:gd name="connsiteX67" fmla="*/ 0 w 831801"/>
                <a:gd name="connsiteY67" fmla="*/ 517754 h 865752"/>
                <a:gd name="connsiteX68" fmla="*/ 16976 w 831801"/>
                <a:gd name="connsiteY68" fmla="*/ 534729 h 865752"/>
                <a:gd name="connsiteX69" fmla="*/ 0 w 831801"/>
                <a:gd name="connsiteY69" fmla="*/ 568680 h 865752"/>
                <a:gd name="connsiteX70" fmla="*/ 8488 w 831801"/>
                <a:gd name="connsiteY70" fmla="*/ 577168 h 865752"/>
                <a:gd name="connsiteX71" fmla="*/ 59414 w 831801"/>
                <a:gd name="connsiteY71" fmla="*/ 551705 h 865752"/>
                <a:gd name="connsiteX72" fmla="*/ 127316 w 831801"/>
                <a:gd name="connsiteY72" fmla="*/ 551705 h 865752"/>
                <a:gd name="connsiteX73" fmla="*/ 110341 w 831801"/>
                <a:gd name="connsiteY73" fmla="*/ 568680 h 865752"/>
                <a:gd name="connsiteX74" fmla="*/ 135804 w 831801"/>
                <a:gd name="connsiteY74" fmla="*/ 636583 h 865752"/>
                <a:gd name="connsiteX75" fmla="*/ 127316 w 831801"/>
                <a:gd name="connsiteY75" fmla="*/ 645070 h 865752"/>
                <a:gd name="connsiteX76" fmla="*/ 144292 w 831801"/>
                <a:gd name="connsiteY76" fmla="*/ 662046 h 865752"/>
                <a:gd name="connsiteX77" fmla="*/ 169755 w 831801"/>
                <a:gd name="connsiteY77" fmla="*/ 653558 h 865752"/>
                <a:gd name="connsiteX78" fmla="*/ 195219 w 831801"/>
                <a:gd name="connsiteY78" fmla="*/ 679021 h 865752"/>
                <a:gd name="connsiteX79" fmla="*/ 178243 w 831801"/>
                <a:gd name="connsiteY79" fmla="*/ 679021 h 865752"/>
                <a:gd name="connsiteX80" fmla="*/ 186731 w 831801"/>
                <a:gd name="connsiteY80" fmla="*/ 687509 h 865752"/>
                <a:gd name="connsiteX81" fmla="*/ 152780 w 831801"/>
                <a:gd name="connsiteY81" fmla="*/ 755411 h 865752"/>
                <a:gd name="connsiteX82" fmla="*/ 212194 w 831801"/>
                <a:gd name="connsiteY82" fmla="*/ 763899 h 865752"/>
                <a:gd name="connsiteX83" fmla="*/ 237657 w 831801"/>
                <a:gd name="connsiteY83" fmla="*/ 780875 h 865752"/>
                <a:gd name="connsiteX84" fmla="*/ 229170 w 831801"/>
                <a:gd name="connsiteY84" fmla="*/ 789362 h 865752"/>
                <a:gd name="connsiteX85" fmla="*/ 237657 w 831801"/>
                <a:gd name="connsiteY85" fmla="*/ 806338 h 865752"/>
                <a:gd name="connsiteX86" fmla="*/ 254633 w 831801"/>
                <a:gd name="connsiteY86" fmla="*/ 806338 h 865752"/>
                <a:gd name="connsiteX87" fmla="*/ 254633 w 831801"/>
                <a:gd name="connsiteY87" fmla="*/ 831801 h 865752"/>
                <a:gd name="connsiteX88" fmla="*/ 305560 w 831801"/>
                <a:gd name="connsiteY88" fmla="*/ 823313 h 865752"/>
                <a:gd name="connsiteX89" fmla="*/ 339511 w 831801"/>
                <a:gd name="connsiteY89" fmla="*/ 797850 h 865752"/>
                <a:gd name="connsiteX90" fmla="*/ 347998 w 831801"/>
                <a:gd name="connsiteY90" fmla="*/ 840289 h 865752"/>
                <a:gd name="connsiteX91" fmla="*/ 398925 w 831801"/>
                <a:gd name="connsiteY91" fmla="*/ 865752 h 865752"/>
                <a:gd name="connsiteX92" fmla="*/ 415901 w 831801"/>
                <a:gd name="connsiteY92" fmla="*/ 848777 h 865752"/>
                <a:gd name="connsiteX93" fmla="*/ 398925 w 831801"/>
                <a:gd name="connsiteY93" fmla="*/ 840289 h 865752"/>
                <a:gd name="connsiteX94" fmla="*/ 407413 w 831801"/>
                <a:gd name="connsiteY94" fmla="*/ 789362 h 865752"/>
                <a:gd name="connsiteX95" fmla="*/ 381950 w 831801"/>
                <a:gd name="connsiteY95" fmla="*/ 746924 h 865752"/>
                <a:gd name="connsiteX96" fmla="*/ 398925 w 831801"/>
                <a:gd name="connsiteY96" fmla="*/ 738436 h 865752"/>
                <a:gd name="connsiteX97" fmla="*/ 398925 w 831801"/>
                <a:gd name="connsiteY97" fmla="*/ 721460 h 865752"/>
                <a:gd name="connsiteX98" fmla="*/ 449852 w 831801"/>
                <a:gd name="connsiteY98" fmla="*/ 729948 h 865752"/>
                <a:gd name="connsiteX99" fmla="*/ 475315 w 831801"/>
                <a:gd name="connsiteY99" fmla="*/ 695997 h 865752"/>
                <a:gd name="connsiteX100" fmla="*/ 526242 w 831801"/>
                <a:gd name="connsiteY100" fmla="*/ 729948 h 865752"/>
                <a:gd name="connsiteX101" fmla="*/ 560193 w 831801"/>
                <a:gd name="connsiteY101" fmla="*/ 695997 h 865752"/>
                <a:gd name="connsiteX102" fmla="*/ 577168 w 831801"/>
                <a:gd name="connsiteY102" fmla="*/ 712972 h 865752"/>
                <a:gd name="connsiteX103" fmla="*/ 602631 w 831801"/>
                <a:gd name="connsiteY103" fmla="*/ 704485 h 865752"/>
                <a:gd name="connsiteX104" fmla="*/ 619607 w 831801"/>
                <a:gd name="connsiteY104" fmla="*/ 721460 h 865752"/>
                <a:gd name="connsiteX105" fmla="*/ 636583 w 831801"/>
                <a:gd name="connsiteY105" fmla="*/ 687509 h 865752"/>
                <a:gd name="connsiteX106" fmla="*/ 662046 w 831801"/>
                <a:gd name="connsiteY106" fmla="*/ 704485 h 865752"/>
                <a:gd name="connsiteX107" fmla="*/ 704485 w 831801"/>
                <a:gd name="connsiteY107" fmla="*/ 679021 h 865752"/>
                <a:gd name="connsiteX108" fmla="*/ 704485 w 831801"/>
                <a:gd name="connsiteY108" fmla="*/ 653558 h 865752"/>
                <a:gd name="connsiteX109" fmla="*/ 746923 w 831801"/>
                <a:gd name="connsiteY109" fmla="*/ 636583 h 865752"/>
                <a:gd name="connsiteX110" fmla="*/ 763899 w 831801"/>
                <a:gd name="connsiteY110" fmla="*/ 636583 h 865752"/>
                <a:gd name="connsiteX111" fmla="*/ 772387 w 831801"/>
                <a:gd name="connsiteY111" fmla="*/ 653558 h 865752"/>
                <a:gd name="connsiteX112" fmla="*/ 772387 w 831801"/>
                <a:gd name="connsiteY112" fmla="*/ 636583 h 865752"/>
                <a:gd name="connsiteX113" fmla="*/ 789362 w 831801"/>
                <a:gd name="connsiteY113" fmla="*/ 636583 h 865752"/>
                <a:gd name="connsiteX114" fmla="*/ 780875 w 831801"/>
                <a:gd name="connsiteY114" fmla="*/ 628095 h 865752"/>
                <a:gd name="connsiteX115" fmla="*/ 797850 w 831801"/>
                <a:gd name="connsiteY115" fmla="*/ 611119 h 865752"/>
                <a:gd name="connsiteX116" fmla="*/ 831801 w 831801"/>
                <a:gd name="connsiteY116" fmla="*/ 611119 h 865752"/>
                <a:gd name="connsiteX117" fmla="*/ 823313 w 831801"/>
                <a:gd name="connsiteY117" fmla="*/ 551705 h 865752"/>
                <a:gd name="connsiteX118" fmla="*/ 763899 w 831801"/>
                <a:gd name="connsiteY118" fmla="*/ 560193 h 865752"/>
                <a:gd name="connsiteX119" fmla="*/ 738436 w 831801"/>
                <a:gd name="connsiteY119" fmla="*/ 543217 h 865752"/>
                <a:gd name="connsiteX120" fmla="*/ 729948 w 831801"/>
                <a:gd name="connsiteY120" fmla="*/ 517754 h 865752"/>
                <a:gd name="connsiteX121" fmla="*/ 687509 w 831801"/>
                <a:gd name="connsiteY121" fmla="*/ 526242 h 865752"/>
                <a:gd name="connsiteX122" fmla="*/ 670534 w 831801"/>
                <a:gd name="connsiteY122" fmla="*/ 509266 h 865752"/>
                <a:gd name="connsiteX123" fmla="*/ 670534 w 831801"/>
                <a:gd name="connsiteY123" fmla="*/ 475315 h 865752"/>
                <a:gd name="connsiteX124" fmla="*/ 704485 w 831801"/>
                <a:gd name="connsiteY124" fmla="*/ 432876 h 865752"/>
                <a:gd name="connsiteX125" fmla="*/ 679021 w 831801"/>
                <a:gd name="connsiteY125" fmla="*/ 415901 h 865752"/>
                <a:gd name="connsiteX126" fmla="*/ 679021 w 831801"/>
                <a:gd name="connsiteY126" fmla="*/ 398925 h 865752"/>
                <a:gd name="connsiteX127" fmla="*/ 670534 w 831801"/>
                <a:gd name="connsiteY127" fmla="*/ 407413 h 865752"/>
                <a:gd name="connsiteX128" fmla="*/ 653558 w 831801"/>
                <a:gd name="connsiteY128" fmla="*/ 390437 h 865752"/>
                <a:gd name="connsiteX129" fmla="*/ 653558 w 831801"/>
                <a:gd name="connsiteY129" fmla="*/ 373462 h 865752"/>
                <a:gd name="connsiteX130" fmla="*/ 662046 w 831801"/>
                <a:gd name="connsiteY130" fmla="*/ 381950 h 865752"/>
                <a:gd name="connsiteX131" fmla="*/ 687509 w 831801"/>
                <a:gd name="connsiteY131" fmla="*/ 305560 h 865752"/>
                <a:gd name="connsiteX132" fmla="*/ 662046 w 831801"/>
                <a:gd name="connsiteY132" fmla="*/ 271609 h 865752"/>
                <a:gd name="connsiteX133" fmla="*/ 653558 w 831801"/>
                <a:gd name="connsiteY133" fmla="*/ 288584 h 865752"/>
                <a:gd name="connsiteX134" fmla="*/ 594144 w 831801"/>
                <a:gd name="connsiteY134" fmla="*/ 288584 h 865752"/>
                <a:gd name="connsiteX135" fmla="*/ 602631 w 831801"/>
                <a:gd name="connsiteY135" fmla="*/ 254633 h 865752"/>
                <a:gd name="connsiteX136" fmla="*/ 585656 w 831801"/>
                <a:gd name="connsiteY136" fmla="*/ 237657 h 865752"/>
                <a:gd name="connsiteX137" fmla="*/ 619607 w 831801"/>
                <a:gd name="connsiteY137" fmla="*/ 195219 h 865752"/>
                <a:gd name="connsiteX138" fmla="*/ 628095 w 831801"/>
                <a:gd name="connsiteY138" fmla="*/ 212194 h 865752"/>
                <a:gd name="connsiteX139" fmla="*/ 670534 w 831801"/>
                <a:gd name="connsiteY139" fmla="*/ 195219 h 865752"/>
                <a:gd name="connsiteX140" fmla="*/ 670534 w 831801"/>
                <a:gd name="connsiteY140" fmla="*/ 212194 h 865752"/>
                <a:gd name="connsiteX141" fmla="*/ 704485 w 831801"/>
                <a:gd name="connsiteY141" fmla="*/ 212194 h 865752"/>
                <a:gd name="connsiteX142" fmla="*/ 729948 w 831801"/>
                <a:gd name="connsiteY142" fmla="*/ 195219 h 865752"/>
                <a:gd name="connsiteX143" fmla="*/ 738436 w 831801"/>
                <a:gd name="connsiteY143" fmla="*/ 203706 h 865752"/>
                <a:gd name="connsiteX144" fmla="*/ 746923 w 831801"/>
                <a:gd name="connsiteY144" fmla="*/ 178243 h 86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831801" h="865752">
                  <a:moveTo>
                    <a:pt x="746923" y="169755"/>
                  </a:moveTo>
                  <a:lnTo>
                    <a:pt x="738436" y="127317"/>
                  </a:lnTo>
                  <a:lnTo>
                    <a:pt x="679021" y="152780"/>
                  </a:lnTo>
                  <a:lnTo>
                    <a:pt x="653558" y="135804"/>
                  </a:lnTo>
                  <a:lnTo>
                    <a:pt x="662046" y="110341"/>
                  </a:lnTo>
                  <a:lnTo>
                    <a:pt x="645070" y="76390"/>
                  </a:lnTo>
                  <a:lnTo>
                    <a:pt x="662046" y="67902"/>
                  </a:lnTo>
                  <a:lnTo>
                    <a:pt x="611119" y="67902"/>
                  </a:lnTo>
                  <a:lnTo>
                    <a:pt x="611119" y="93365"/>
                  </a:lnTo>
                  <a:lnTo>
                    <a:pt x="568680" y="118829"/>
                  </a:lnTo>
                  <a:lnTo>
                    <a:pt x="568680" y="161268"/>
                  </a:lnTo>
                  <a:lnTo>
                    <a:pt x="534729" y="203706"/>
                  </a:lnTo>
                  <a:lnTo>
                    <a:pt x="517754" y="203706"/>
                  </a:lnTo>
                  <a:lnTo>
                    <a:pt x="509266" y="237657"/>
                  </a:lnTo>
                  <a:lnTo>
                    <a:pt x="534729" y="297072"/>
                  </a:lnTo>
                  <a:lnTo>
                    <a:pt x="500778" y="331023"/>
                  </a:lnTo>
                  <a:lnTo>
                    <a:pt x="483803" y="322535"/>
                  </a:lnTo>
                  <a:lnTo>
                    <a:pt x="492290" y="314047"/>
                  </a:lnTo>
                  <a:lnTo>
                    <a:pt x="415901" y="347998"/>
                  </a:lnTo>
                  <a:lnTo>
                    <a:pt x="398925" y="322535"/>
                  </a:lnTo>
                  <a:lnTo>
                    <a:pt x="390437" y="331023"/>
                  </a:lnTo>
                  <a:lnTo>
                    <a:pt x="373462" y="297072"/>
                  </a:lnTo>
                  <a:lnTo>
                    <a:pt x="381950" y="271609"/>
                  </a:lnTo>
                  <a:lnTo>
                    <a:pt x="364974" y="271609"/>
                  </a:lnTo>
                  <a:lnTo>
                    <a:pt x="373462" y="263121"/>
                  </a:lnTo>
                  <a:lnTo>
                    <a:pt x="331023" y="212194"/>
                  </a:lnTo>
                  <a:lnTo>
                    <a:pt x="314047" y="161268"/>
                  </a:lnTo>
                  <a:lnTo>
                    <a:pt x="297072" y="144292"/>
                  </a:lnTo>
                  <a:lnTo>
                    <a:pt x="271609" y="152780"/>
                  </a:lnTo>
                  <a:lnTo>
                    <a:pt x="271609" y="169755"/>
                  </a:lnTo>
                  <a:lnTo>
                    <a:pt x="254633" y="152780"/>
                  </a:lnTo>
                  <a:lnTo>
                    <a:pt x="237657" y="127317"/>
                  </a:lnTo>
                  <a:lnTo>
                    <a:pt x="237657" y="110341"/>
                  </a:lnTo>
                  <a:lnTo>
                    <a:pt x="254633" y="110341"/>
                  </a:lnTo>
                  <a:lnTo>
                    <a:pt x="237657" y="93365"/>
                  </a:lnTo>
                  <a:lnTo>
                    <a:pt x="246145" y="84878"/>
                  </a:lnTo>
                  <a:lnTo>
                    <a:pt x="203706" y="42439"/>
                  </a:lnTo>
                  <a:lnTo>
                    <a:pt x="186731" y="59414"/>
                  </a:lnTo>
                  <a:lnTo>
                    <a:pt x="195219" y="67902"/>
                  </a:lnTo>
                  <a:lnTo>
                    <a:pt x="178243" y="84878"/>
                  </a:lnTo>
                  <a:lnTo>
                    <a:pt x="178243" y="118829"/>
                  </a:lnTo>
                  <a:lnTo>
                    <a:pt x="161268" y="101853"/>
                  </a:lnTo>
                  <a:lnTo>
                    <a:pt x="152780" y="0"/>
                  </a:lnTo>
                  <a:lnTo>
                    <a:pt x="135804" y="0"/>
                  </a:lnTo>
                  <a:lnTo>
                    <a:pt x="144292" y="25463"/>
                  </a:lnTo>
                  <a:lnTo>
                    <a:pt x="127316" y="33951"/>
                  </a:lnTo>
                  <a:lnTo>
                    <a:pt x="127316" y="50927"/>
                  </a:lnTo>
                  <a:lnTo>
                    <a:pt x="118829" y="25463"/>
                  </a:lnTo>
                  <a:lnTo>
                    <a:pt x="101853" y="25463"/>
                  </a:lnTo>
                  <a:lnTo>
                    <a:pt x="101853" y="76390"/>
                  </a:lnTo>
                  <a:lnTo>
                    <a:pt x="118829" y="101853"/>
                  </a:lnTo>
                  <a:lnTo>
                    <a:pt x="101853" y="118829"/>
                  </a:lnTo>
                  <a:lnTo>
                    <a:pt x="84878" y="118829"/>
                  </a:lnTo>
                  <a:lnTo>
                    <a:pt x="67902" y="93365"/>
                  </a:lnTo>
                  <a:lnTo>
                    <a:pt x="59414" y="101853"/>
                  </a:lnTo>
                  <a:lnTo>
                    <a:pt x="67902" y="169755"/>
                  </a:lnTo>
                  <a:lnTo>
                    <a:pt x="84878" y="186731"/>
                  </a:lnTo>
                  <a:lnTo>
                    <a:pt x="84878" y="169755"/>
                  </a:lnTo>
                  <a:lnTo>
                    <a:pt x="110341" y="178243"/>
                  </a:lnTo>
                  <a:lnTo>
                    <a:pt x="110341" y="373462"/>
                  </a:lnTo>
                  <a:lnTo>
                    <a:pt x="93365" y="364974"/>
                  </a:lnTo>
                  <a:lnTo>
                    <a:pt x="84878" y="390437"/>
                  </a:lnTo>
                  <a:lnTo>
                    <a:pt x="67902" y="390437"/>
                  </a:lnTo>
                  <a:lnTo>
                    <a:pt x="59414" y="415901"/>
                  </a:lnTo>
                  <a:lnTo>
                    <a:pt x="25463" y="432876"/>
                  </a:lnTo>
                  <a:lnTo>
                    <a:pt x="25463" y="475315"/>
                  </a:lnTo>
                  <a:lnTo>
                    <a:pt x="0" y="483803"/>
                  </a:lnTo>
                  <a:lnTo>
                    <a:pt x="0" y="517754"/>
                  </a:lnTo>
                  <a:lnTo>
                    <a:pt x="16976" y="534729"/>
                  </a:lnTo>
                  <a:lnTo>
                    <a:pt x="0" y="568680"/>
                  </a:lnTo>
                  <a:lnTo>
                    <a:pt x="8488" y="577168"/>
                  </a:lnTo>
                  <a:lnTo>
                    <a:pt x="59414" y="551705"/>
                  </a:lnTo>
                  <a:lnTo>
                    <a:pt x="127316" y="551705"/>
                  </a:lnTo>
                  <a:lnTo>
                    <a:pt x="110341" y="568680"/>
                  </a:lnTo>
                  <a:lnTo>
                    <a:pt x="135804" y="636583"/>
                  </a:lnTo>
                  <a:lnTo>
                    <a:pt x="127316" y="645070"/>
                  </a:lnTo>
                  <a:lnTo>
                    <a:pt x="144292" y="662046"/>
                  </a:lnTo>
                  <a:lnTo>
                    <a:pt x="169755" y="653558"/>
                  </a:lnTo>
                  <a:lnTo>
                    <a:pt x="195219" y="679021"/>
                  </a:lnTo>
                  <a:lnTo>
                    <a:pt x="178243" y="679021"/>
                  </a:lnTo>
                  <a:lnTo>
                    <a:pt x="186731" y="687509"/>
                  </a:lnTo>
                  <a:lnTo>
                    <a:pt x="152780" y="755411"/>
                  </a:lnTo>
                  <a:lnTo>
                    <a:pt x="212194" y="763899"/>
                  </a:lnTo>
                  <a:lnTo>
                    <a:pt x="237657" y="780875"/>
                  </a:lnTo>
                  <a:lnTo>
                    <a:pt x="229170" y="789362"/>
                  </a:lnTo>
                  <a:lnTo>
                    <a:pt x="237657" y="806338"/>
                  </a:lnTo>
                  <a:lnTo>
                    <a:pt x="254633" y="806338"/>
                  </a:lnTo>
                  <a:lnTo>
                    <a:pt x="254633" y="831801"/>
                  </a:lnTo>
                  <a:lnTo>
                    <a:pt x="305560" y="823313"/>
                  </a:lnTo>
                  <a:lnTo>
                    <a:pt x="339511" y="797850"/>
                  </a:lnTo>
                  <a:lnTo>
                    <a:pt x="347998" y="840289"/>
                  </a:lnTo>
                  <a:lnTo>
                    <a:pt x="398925" y="865752"/>
                  </a:lnTo>
                  <a:lnTo>
                    <a:pt x="415901" y="848777"/>
                  </a:lnTo>
                  <a:lnTo>
                    <a:pt x="398925" y="840289"/>
                  </a:lnTo>
                  <a:lnTo>
                    <a:pt x="407413" y="789362"/>
                  </a:lnTo>
                  <a:lnTo>
                    <a:pt x="381950" y="746924"/>
                  </a:lnTo>
                  <a:lnTo>
                    <a:pt x="398925" y="738436"/>
                  </a:lnTo>
                  <a:lnTo>
                    <a:pt x="398925" y="721460"/>
                  </a:lnTo>
                  <a:lnTo>
                    <a:pt x="449852" y="729948"/>
                  </a:lnTo>
                  <a:lnTo>
                    <a:pt x="475315" y="695997"/>
                  </a:lnTo>
                  <a:lnTo>
                    <a:pt x="526242" y="729948"/>
                  </a:lnTo>
                  <a:lnTo>
                    <a:pt x="560193" y="695997"/>
                  </a:lnTo>
                  <a:lnTo>
                    <a:pt x="577168" y="712972"/>
                  </a:lnTo>
                  <a:lnTo>
                    <a:pt x="602631" y="704485"/>
                  </a:lnTo>
                  <a:lnTo>
                    <a:pt x="619607" y="721460"/>
                  </a:lnTo>
                  <a:lnTo>
                    <a:pt x="636583" y="687509"/>
                  </a:lnTo>
                  <a:lnTo>
                    <a:pt x="662046" y="704485"/>
                  </a:lnTo>
                  <a:lnTo>
                    <a:pt x="704485" y="679021"/>
                  </a:lnTo>
                  <a:lnTo>
                    <a:pt x="704485" y="653558"/>
                  </a:lnTo>
                  <a:lnTo>
                    <a:pt x="746923" y="636583"/>
                  </a:lnTo>
                  <a:lnTo>
                    <a:pt x="763899" y="636583"/>
                  </a:lnTo>
                  <a:lnTo>
                    <a:pt x="772387" y="653558"/>
                  </a:lnTo>
                  <a:lnTo>
                    <a:pt x="772387" y="636583"/>
                  </a:lnTo>
                  <a:lnTo>
                    <a:pt x="789362" y="636583"/>
                  </a:lnTo>
                  <a:lnTo>
                    <a:pt x="780875" y="628095"/>
                  </a:lnTo>
                  <a:lnTo>
                    <a:pt x="797850" y="611119"/>
                  </a:lnTo>
                  <a:lnTo>
                    <a:pt x="831801" y="611119"/>
                  </a:lnTo>
                  <a:lnTo>
                    <a:pt x="823313" y="551705"/>
                  </a:lnTo>
                  <a:lnTo>
                    <a:pt x="763899" y="560193"/>
                  </a:lnTo>
                  <a:lnTo>
                    <a:pt x="738436" y="543217"/>
                  </a:lnTo>
                  <a:lnTo>
                    <a:pt x="729948" y="517754"/>
                  </a:lnTo>
                  <a:lnTo>
                    <a:pt x="687509" y="526242"/>
                  </a:lnTo>
                  <a:lnTo>
                    <a:pt x="670534" y="509266"/>
                  </a:lnTo>
                  <a:lnTo>
                    <a:pt x="670534" y="475315"/>
                  </a:lnTo>
                  <a:lnTo>
                    <a:pt x="704485" y="432876"/>
                  </a:lnTo>
                  <a:lnTo>
                    <a:pt x="679021" y="415901"/>
                  </a:lnTo>
                  <a:lnTo>
                    <a:pt x="679021" y="398925"/>
                  </a:lnTo>
                  <a:lnTo>
                    <a:pt x="670534" y="407413"/>
                  </a:lnTo>
                  <a:lnTo>
                    <a:pt x="653558" y="390437"/>
                  </a:lnTo>
                  <a:lnTo>
                    <a:pt x="653558" y="373462"/>
                  </a:lnTo>
                  <a:lnTo>
                    <a:pt x="662046" y="381950"/>
                  </a:lnTo>
                  <a:lnTo>
                    <a:pt x="687509" y="305560"/>
                  </a:lnTo>
                  <a:lnTo>
                    <a:pt x="662046" y="271609"/>
                  </a:lnTo>
                  <a:lnTo>
                    <a:pt x="653558" y="288584"/>
                  </a:lnTo>
                  <a:lnTo>
                    <a:pt x="594144" y="288584"/>
                  </a:lnTo>
                  <a:lnTo>
                    <a:pt x="602631" y="254633"/>
                  </a:lnTo>
                  <a:lnTo>
                    <a:pt x="585656" y="237657"/>
                  </a:lnTo>
                  <a:lnTo>
                    <a:pt x="619607" y="195219"/>
                  </a:lnTo>
                  <a:lnTo>
                    <a:pt x="628095" y="212194"/>
                  </a:lnTo>
                  <a:lnTo>
                    <a:pt x="670534" y="195219"/>
                  </a:lnTo>
                  <a:lnTo>
                    <a:pt x="670534" y="212194"/>
                  </a:lnTo>
                  <a:lnTo>
                    <a:pt x="704485" y="212194"/>
                  </a:lnTo>
                  <a:lnTo>
                    <a:pt x="729948" y="195219"/>
                  </a:lnTo>
                  <a:lnTo>
                    <a:pt x="738436" y="203706"/>
                  </a:lnTo>
                  <a:lnTo>
                    <a:pt x="746923" y="17824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0E52C9D-3D89-4B8A-BB99-BAFA760C47DE}"/>
                </a:ext>
              </a:extLst>
            </p:cNvPr>
            <p:cNvSpPr/>
            <p:nvPr/>
          </p:nvSpPr>
          <p:spPr>
            <a:xfrm>
              <a:off x="4462994" y="3166599"/>
              <a:ext cx="1994625" cy="1094921"/>
            </a:xfrm>
            <a:custGeom>
              <a:avLst/>
              <a:gdLst>
                <a:gd name="connsiteX0" fmla="*/ 1094922 w 1994625"/>
                <a:gd name="connsiteY0" fmla="*/ 42439 h 1094921"/>
                <a:gd name="connsiteX1" fmla="*/ 1043995 w 1994625"/>
                <a:gd name="connsiteY1" fmla="*/ 16976 h 1094921"/>
                <a:gd name="connsiteX2" fmla="*/ 1035508 w 1994625"/>
                <a:gd name="connsiteY2" fmla="*/ 25463 h 1094921"/>
                <a:gd name="connsiteX3" fmla="*/ 1018532 w 1994625"/>
                <a:gd name="connsiteY3" fmla="*/ 8488 h 1094921"/>
                <a:gd name="connsiteX4" fmla="*/ 1010044 w 1994625"/>
                <a:gd name="connsiteY4" fmla="*/ 16976 h 1094921"/>
                <a:gd name="connsiteX5" fmla="*/ 984581 w 1994625"/>
                <a:gd name="connsiteY5" fmla="*/ 0 h 1094921"/>
                <a:gd name="connsiteX6" fmla="*/ 933654 w 1994625"/>
                <a:gd name="connsiteY6" fmla="*/ 0 h 1094921"/>
                <a:gd name="connsiteX7" fmla="*/ 763899 w 1994625"/>
                <a:gd name="connsiteY7" fmla="*/ 33951 h 1094921"/>
                <a:gd name="connsiteX8" fmla="*/ 729948 w 1994625"/>
                <a:gd name="connsiteY8" fmla="*/ 84878 h 1094921"/>
                <a:gd name="connsiteX9" fmla="*/ 721460 w 1994625"/>
                <a:gd name="connsiteY9" fmla="*/ 76390 h 1094921"/>
                <a:gd name="connsiteX10" fmla="*/ 670534 w 1994625"/>
                <a:gd name="connsiteY10" fmla="*/ 93365 h 1094921"/>
                <a:gd name="connsiteX11" fmla="*/ 662046 w 1994625"/>
                <a:gd name="connsiteY11" fmla="*/ 76390 h 1094921"/>
                <a:gd name="connsiteX12" fmla="*/ 594144 w 1994625"/>
                <a:gd name="connsiteY12" fmla="*/ 101853 h 1094921"/>
                <a:gd name="connsiteX13" fmla="*/ 577168 w 1994625"/>
                <a:gd name="connsiteY13" fmla="*/ 127317 h 1094921"/>
                <a:gd name="connsiteX14" fmla="*/ 458339 w 1994625"/>
                <a:gd name="connsiteY14" fmla="*/ 127317 h 1094921"/>
                <a:gd name="connsiteX15" fmla="*/ 441364 w 1994625"/>
                <a:gd name="connsiteY15" fmla="*/ 93365 h 1094921"/>
                <a:gd name="connsiteX16" fmla="*/ 415901 w 1994625"/>
                <a:gd name="connsiteY16" fmla="*/ 101853 h 1094921"/>
                <a:gd name="connsiteX17" fmla="*/ 390437 w 1994625"/>
                <a:gd name="connsiteY17" fmla="*/ 84878 h 1094921"/>
                <a:gd name="connsiteX18" fmla="*/ 381950 w 1994625"/>
                <a:gd name="connsiteY18" fmla="*/ 110341 h 1094921"/>
                <a:gd name="connsiteX19" fmla="*/ 364974 w 1994625"/>
                <a:gd name="connsiteY19" fmla="*/ 110341 h 1094921"/>
                <a:gd name="connsiteX20" fmla="*/ 356486 w 1994625"/>
                <a:gd name="connsiteY20" fmla="*/ 135804 h 1094921"/>
                <a:gd name="connsiteX21" fmla="*/ 331023 w 1994625"/>
                <a:gd name="connsiteY21" fmla="*/ 144292 h 1094921"/>
                <a:gd name="connsiteX22" fmla="*/ 263121 w 1994625"/>
                <a:gd name="connsiteY22" fmla="*/ 127317 h 1094921"/>
                <a:gd name="connsiteX23" fmla="*/ 178243 w 1994625"/>
                <a:gd name="connsiteY23" fmla="*/ 135804 h 1094921"/>
                <a:gd name="connsiteX24" fmla="*/ 186731 w 1994625"/>
                <a:gd name="connsiteY24" fmla="*/ 152780 h 1094921"/>
                <a:gd name="connsiteX25" fmla="*/ 152780 w 1994625"/>
                <a:gd name="connsiteY25" fmla="*/ 178243 h 1094921"/>
                <a:gd name="connsiteX26" fmla="*/ 161268 w 1994625"/>
                <a:gd name="connsiteY26" fmla="*/ 186731 h 1094921"/>
                <a:gd name="connsiteX27" fmla="*/ 144292 w 1994625"/>
                <a:gd name="connsiteY27" fmla="*/ 195219 h 1094921"/>
                <a:gd name="connsiteX28" fmla="*/ 135804 w 1994625"/>
                <a:gd name="connsiteY28" fmla="*/ 229170 h 1094921"/>
                <a:gd name="connsiteX29" fmla="*/ 84878 w 1994625"/>
                <a:gd name="connsiteY29" fmla="*/ 246145 h 1094921"/>
                <a:gd name="connsiteX30" fmla="*/ 59414 w 1994625"/>
                <a:gd name="connsiteY30" fmla="*/ 237657 h 1094921"/>
                <a:gd name="connsiteX31" fmla="*/ 59414 w 1994625"/>
                <a:gd name="connsiteY31" fmla="*/ 254633 h 1094921"/>
                <a:gd name="connsiteX32" fmla="*/ 25463 w 1994625"/>
                <a:gd name="connsiteY32" fmla="*/ 288584 h 1094921"/>
                <a:gd name="connsiteX33" fmla="*/ 25463 w 1994625"/>
                <a:gd name="connsiteY33" fmla="*/ 331023 h 1094921"/>
                <a:gd name="connsiteX34" fmla="*/ 84878 w 1994625"/>
                <a:gd name="connsiteY34" fmla="*/ 415901 h 1094921"/>
                <a:gd name="connsiteX35" fmla="*/ 84878 w 1994625"/>
                <a:gd name="connsiteY35" fmla="*/ 458339 h 1094921"/>
                <a:gd name="connsiteX36" fmla="*/ 59414 w 1994625"/>
                <a:gd name="connsiteY36" fmla="*/ 483803 h 1094921"/>
                <a:gd name="connsiteX37" fmla="*/ 33951 w 1994625"/>
                <a:gd name="connsiteY37" fmla="*/ 458339 h 1094921"/>
                <a:gd name="connsiteX38" fmla="*/ 33951 w 1994625"/>
                <a:gd name="connsiteY38" fmla="*/ 441364 h 1094921"/>
                <a:gd name="connsiteX39" fmla="*/ 0 w 1994625"/>
                <a:gd name="connsiteY39" fmla="*/ 458339 h 1094921"/>
                <a:gd name="connsiteX40" fmla="*/ 0 w 1994625"/>
                <a:gd name="connsiteY40" fmla="*/ 500778 h 1094921"/>
                <a:gd name="connsiteX41" fmla="*/ 33951 w 1994625"/>
                <a:gd name="connsiteY41" fmla="*/ 534729 h 1094921"/>
                <a:gd name="connsiteX42" fmla="*/ 33951 w 1994625"/>
                <a:gd name="connsiteY42" fmla="*/ 594144 h 1094921"/>
                <a:gd name="connsiteX43" fmla="*/ 76390 w 1994625"/>
                <a:gd name="connsiteY43" fmla="*/ 636583 h 1094921"/>
                <a:gd name="connsiteX44" fmla="*/ 127316 w 1994625"/>
                <a:gd name="connsiteY44" fmla="*/ 636583 h 1094921"/>
                <a:gd name="connsiteX45" fmla="*/ 169755 w 1994625"/>
                <a:gd name="connsiteY45" fmla="*/ 687509 h 1094921"/>
                <a:gd name="connsiteX46" fmla="*/ 178243 w 1994625"/>
                <a:gd name="connsiteY46" fmla="*/ 679021 h 1094921"/>
                <a:gd name="connsiteX47" fmla="*/ 254633 w 1994625"/>
                <a:gd name="connsiteY47" fmla="*/ 712972 h 1094921"/>
                <a:gd name="connsiteX48" fmla="*/ 263121 w 1994625"/>
                <a:gd name="connsiteY48" fmla="*/ 746924 h 1094921"/>
                <a:gd name="connsiteX49" fmla="*/ 280096 w 1994625"/>
                <a:gd name="connsiteY49" fmla="*/ 746924 h 1094921"/>
                <a:gd name="connsiteX50" fmla="*/ 271609 w 1994625"/>
                <a:gd name="connsiteY50" fmla="*/ 738436 h 1094921"/>
                <a:gd name="connsiteX51" fmla="*/ 297072 w 1994625"/>
                <a:gd name="connsiteY51" fmla="*/ 695997 h 1094921"/>
                <a:gd name="connsiteX52" fmla="*/ 347998 w 1994625"/>
                <a:gd name="connsiteY52" fmla="*/ 712972 h 1094921"/>
                <a:gd name="connsiteX53" fmla="*/ 356486 w 1994625"/>
                <a:gd name="connsiteY53" fmla="*/ 704485 h 1094921"/>
                <a:gd name="connsiteX54" fmla="*/ 356486 w 1994625"/>
                <a:gd name="connsiteY54" fmla="*/ 721460 h 1094921"/>
                <a:gd name="connsiteX55" fmla="*/ 381950 w 1994625"/>
                <a:gd name="connsiteY55" fmla="*/ 746924 h 1094921"/>
                <a:gd name="connsiteX56" fmla="*/ 424388 w 1994625"/>
                <a:gd name="connsiteY56" fmla="*/ 780875 h 1094921"/>
                <a:gd name="connsiteX57" fmla="*/ 466827 w 1994625"/>
                <a:gd name="connsiteY57" fmla="*/ 789362 h 1094921"/>
                <a:gd name="connsiteX58" fmla="*/ 483803 w 1994625"/>
                <a:gd name="connsiteY58" fmla="*/ 823313 h 1094921"/>
                <a:gd name="connsiteX59" fmla="*/ 509266 w 1994625"/>
                <a:gd name="connsiteY59" fmla="*/ 840289 h 1094921"/>
                <a:gd name="connsiteX60" fmla="*/ 543217 w 1994625"/>
                <a:gd name="connsiteY60" fmla="*/ 823313 h 1094921"/>
                <a:gd name="connsiteX61" fmla="*/ 568680 w 1994625"/>
                <a:gd name="connsiteY61" fmla="*/ 874240 h 1094921"/>
                <a:gd name="connsiteX62" fmla="*/ 585656 w 1994625"/>
                <a:gd name="connsiteY62" fmla="*/ 874240 h 1094921"/>
                <a:gd name="connsiteX63" fmla="*/ 619607 w 1994625"/>
                <a:gd name="connsiteY63" fmla="*/ 908191 h 1094921"/>
                <a:gd name="connsiteX64" fmla="*/ 645070 w 1994625"/>
                <a:gd name="connsiteY64" fmla="*/ 891216 h 1094921"/>
                <a:gd name="connsiteX65" fmla="*/ 653558 w 1994625"/>
                <a:gd name="connsiteY65" fmla="*/ 933654 h 1094921"/>
                <a:gd name="connsiteX66" fmla="*/ 704485 w 1994625"/>
                <a:gd name="connsiteY66" fmla="*/ 933654 h 1094921"/>
                <a:gd name="connsiteX67" fmla="*/ 738436 w 1994625"/>
                <a:gd name="connsiteY67" fmla="*/ 976093 h 1094921"/>
                <a:gd name="connsiteX68" fmla="*/ 746923 w 1994625"/>
                <a:gd name="connsiteY68" fmla="*/ 950630 h 1094921"/>
                <a:gd name="connsiteX69" fmla="*/ 772387 w 1994625"/>
                <a:gd name="connsiteY69" fmla="*/ 976093 h 1094921"/>
                <a:gd name="connsiteX70" fmla="*/ 806338 w 1994625"/>
                <a:gd name="connsiteY70" fmla="*/ 959118 h 1094921"/>
                <a:gd name="connsiteX71" fmla="*/ 848777 w 1994625"/>
                <a:gd name="connsiteY71" fmla="*/ 984581 h 1094921"/>
                <a:gd name="connsiteX72" fmla="*/ 942142 w 1994625"/>
                <a:gd name="connsiteY72" fmla="*/ 984581 h 1094921"/>
                <a:gd name="connsiteX73" fmla="*/ 942142 w 1994625"/>
                <a:gd name="connsiteY73" fmla="*/ 967605 h 1094921"/>
                <a:gd name="connsiteX74" fmla="*/ 950630 w 1994625"/>
                <a:gd name="connsiteY74" fmla="*/ 976093 h 1094921"/>
                <a:gd name="connsiteX75" fmla="*/ 993069 w 1994625"/>
                <a:gd name="connsiteY75" fmla="*/ 950630 h 1094921"/>
                <a:gd name="connsiteX76" fmla="*/ 1010044 w 1994625"/>
                <a:gd name="connsiteY76" fmla="*/ 967605 h 1094921"/>
                <a:gd name="connsiteX77" fmla="*/ 1001556 w 1994625"/>
                <a:gd name="connsiteY77" fmla="*/ 1027020 h 1094921"/>
                <a:gd name="connsiteX78" fmla="*/ 1027020 w 1994625"/>
                <a:gd name="connsiteY78" fmla="*/ 1052483 h 1094921"/>
                <a:gd name="connsiteX79" fmla="*/ 1043995 w 1994625"/>
                <a:gd name="connsiteY79" fmla="*/ 1035508 h 1094921"/>
                <a:gd name="connsiteX80" fmla="*/ 1035508 w 1994625"/>
                <a:gd name="connsiteY80" fmla="*/ 1010044 h 1094921"/>
                <a:gd name="connsiteX81" fmla="*/ 1094922 w 1994625"/>
                <a:gd name="connsiteY81" fmla="*/ 942142 h 1094921"/>
                <a:gd name="connsiteX82" fmla="*/ 1128873 w 1994625"/>
                <a:gd name="connsiteY82" fmla="*/ 942142 h 1094921"/>
                <a:gd name="connsiteX83" fmla="*/ 1179800 w 1994625"/>
                <a:gd name="connsiteY83" fmla="*/ 967605 h 1094921"/>
                <a:gd name="connsiteX84" fmla="*/ 1188287 w 1994625"/>
                <a:gd name="connsiteY84" fmla="*/ 959118 h 1094921"/>
                <a:gd name="connsiteX85" fmla="*/ 1222238 w 1994625"/>
                <a:gd name="connsiteY85" fmla="*/ 984581 h 1094921"/>
                <a:gd name="connsiteX86" fmla="*/ 1247702 w 1994625"/>
                <a:gd name="connsiteY86" fmla="*/ 959118 h 1094921"/>
                <a:gd name="connsiteX87" fmla="*/ 1264677 w 1994625"/>
                <a:gd name="connsiteY87" fmla="*/ 967605 h 1094921"/>
                <a:gd name="connsiteX88" fmla="*/ 1281653 w 1994625"/>
                <a:gd name="connsiteY88" fmla="*/ 993069 h 1094921"/>
                <a:gd name="connsiteX89" fmla="*/ 1273165 w 1994625"/>
                <a:gd name="connsiteY89" fmla="*/ 1018532 h 1094921"/>
                <a:gd name="connsiteX90" fmla="*/ 1298628 w 1994625"/>
                <a:gd name="connsiteY90" fmla="*/ 1018532 h 1094921"/>
                <a:gd name="connsiteX91" fmla="*/ 1324092 w 1994625"/>
                <a:gd name="connsiteY91" fmla="*/ 1043995 h 1094921"/>
                <a:gd name="connsiteX92" fmla="*/ 1324092 w 1994625"/>
                <a:gd name="connsiteY92" fmla="*/ 1094922 h 1094921"/>
                <a:gd name="connsiteX93" fmla="*/ 1375018 w 1994625"/>
                <a:gd name="connsiteY93" fmla="*/ 1077946 h 1094921"/>
                <a:gd name="connsiteX94" fmla="*/ 1468384 w 1994625"/>
                <a:gd name="connsiteY94" fmla="*/ 1086434 h 1094921"/>
                <a:gd name="connsiteX95" fmla="*/ 1536286 w 1994625"/>
                <a:gd name="connsiteY95" fmla="*/ 1010044 h 1094921"/>
                <a:gd name="connsiteX96" fmla="*/ 1629651 w 1994625"/>
                <a:gd name="connsiteY96" fmla="*/ 976093 h 1094921"/>
                <a:gd name="connsiteX97" fmla="*/ 1638139 w 1994625"/>
                <a:gd name="connsiteY97" fmla="*/ 950630 h 1094921"/>
                <a:gd name="connsiteX98" fmla="*/ 1680578 w 1994625"/>
                <a:gd name="connsiteY98" fmla="*/ 933654 h 1094921"/>
                <a:gd name="connsiteX99" fmla="*/ 1748480 w 1994625"/>
                <a:gd name="connsiteY99" fmla="*/ 950630 h 1094921"/>
                <a:gd name="connsiteX100" fmla="*/ 1765455 w 1994625"/>
                <a:gd name="connsiteY100" fmla="*/ 976093 h 1094921"/>
                <a:gd name="connsiteX101" fmla="*/ 1790919 w 1994625"/>
                <a:gd name="connsiteY101" fmla="*/ 976093 h 1094921"/>
                <a:gd name="connsiteX102" fmla="*/ 1807894 w 1994625"/>
                <a:gd name="connsiteY102" fmla="*/ 993069 h 1094921"/>
                <a:gd name="connsiteX103" fmla="*/ 1833358 w 1994625"/>
                <a:gd name="connsiteY103" fmla="*/ 967605 h 1094921"/>
                <a:gd name="connsiteX104" fmla="*/ 1833358 w 1994625"/>
                <a:gd name="connsiteY104" fmla="*/ 933654 h 1094921"/>
                <a:gd name="connsiteX105" fmla="*/ 1850333 w 1994625"/>
                <a:gd name="connsiteY105" fmla="*/ 933654 h 1094921"/>
                <a:gd name="connsiteX106" fmla="*/ 1841845 w 1994625"/>
                <a:gd name="connsiteY106" fmla="*/ 925167 h 1094921"/>
                <a:gd name="connsiteX107" fmla="*/ 1858821 w 1994625"/>
                <a:gd name="connsiteY107" fmla="*/ 908191 h 1094921"/>
                <a:gd name="connsiteX108" fmla="*/ 1901260 w 1994625"/>
                <a:gd name="connsiteY108" fmla="*/ 950630 h 1094921"/>
                <a:gd name="connsiteX109" fmla="*/ 1918235 w 1994625"/>
                <a:gd name="connsiteY109" fmla="*/ 933654 h 1094921"/>
                <a:gd name="connsiteX110" fmla="*/ 1909747 w 1994625"/>
                <a:gd name="connsiteY110" fmla="*/ 925167 h 1094921"/>
                <a:gd name="connsiteX111" fmla="*/ 1926723 w 1994625"/>
                <a:gd name="connsiteY111" fmla="*/ 933654 h 1094921"/>
                <a:gd name="connsiteX112" fmla="*/ 1935211 w 1994625"/>
                <a:gd name="connsiteY112" fmla="*/ 959118 h 1094921"/>
                <a:gd name="connsiteX113" fmla="*/ 1960674 w 1994625"/>
                <a:gd name="connsiteY113" fmla="*/ 933654 h 1094921"/>
                <a:gd name="connsiteX114" fmla="*/ 1952186 w 1994625"/>
                <a:gd name="connsiteY114" fmla="*/ 857264 h 1094921"/>
                <a:gd name="connsiteX115" fmla="*/ 1969162 w 1994625"/>
                <a:gd name="connsiteY115" fmla="*/ 857264 h 1094921"/>
                <a:gd name="connsiteX116" fmla="*/ 1977650 w 1994625"/>
                <a:gd name="connsiteY116" fmla="*/ 882728 h 1094921"/>
                <a:gd name="connsiteX117" fmla="*/ 1986137 w 1994625"/>
                <a:gd name="connsiteY117" fmla="*/ 874240 h 1094921"/>
                <a:gd name="connsiteX118" fmla="*/ 1977650 w 1994625"/>
                <a:gd name="connsiteY118" fmla="*/ 865752 h 1094921"/>
                <a:gd name="connsiteX119" fmla="*/ 1994625 w 1994625"/>
                <a:gd name="connsiteY119" fmla="*/ 831801 h 1094921"/>
                <a:gd name="connsiteX120" fmla="*/ 1994625 w 1994625"/>
                <a:gd name="connsiteY120" fmla="*/ 738436 h 1094921"/>
                <a:gd name="connsiteX121" fmla="*/ 1977650 w 1994625"/>
                <a:gd name="connsiteY121" fmla="*/ 670534 h 1094921"/>
                <a:gd name="connsiteX122" fmla="*/ 1986137 w 1994625"/>
                <a:gd name="connsiteY122" fmla="*/ 662046 h 1094921"/>
                <a:gd name="connsiteX123" fmla="*/ 1952186 w 1994625"/>
                <a:gd name="connsiteY123" fmla="*/ 611119 h 1094921"/>
                <a:gd name="connsiteX124" fmla="*/ 1952186 w 1994625"/>
                <a:gd name="connsiteY124" fmla="*/ 594144 h 1094921"/>
                <a:gd name="connsiteX125" fmla="*/ 1977650 w 1994625"/>
                <a:gd name="connsiteY125" fmla="*/ 594144 h 1094921"/>
                <a:gd name="connsiteX126" fmla="*/ 1943699 w 1994625"/>
                <a:gd name="connsiteY126" fmla="*/ 560193 h 1094921"/>
                <a:gd name="connsiteX127" fmla="*/ 1909747 w 1994625"/>
                <a:gd name="connsiteY127" fmla="*/ 483803 h 1094921"/>
                <a:gd name="connsiteX128" fmla="*/ 1875796 w 1994625"/>
                <a:gd name="connsiteY128" fmla="*/ 458339 h 1094921"/>
                <a:gd name="connsiteX129" fmla="*/ 1824870 w 1994625"/>
                <a:gd name="connsiteY129" fmla="*/ 458339 h 1094921"/>
                <a:gd name="connsiteX130" fmla="*/ 1824870 w 1994625"/>
                <a:gd name="connsiteY130" fmla="*/ 500778 h 1094921"/>
                <a:gd name="connsiteX131" fmla="*/ 1782431 w 1994625"/>
                <a:gd name="connsiteY131" fmla="*/ 526242 h 1094921"/>
                <a:gd name="connsiteX132" fmla="*/ 1765455 w 1994625"/>
                <a:gd name="connsiteY132" fmla="*/ 517754 h 1094921"/>
                <a:gd name="connsiteX133" fmla="*/ 1782431 w 1994625"/>
                <a:gd name="connsiteY133" fmla="*/ 551705 h 1094921"/>
                <a:gd name="connsiteX134" fmla="*/ 1748480 w 1994625"/>
                <a:gd name="connsiteY134" fmla="*/ 551705 h 1094921"/>
                <a:gd name="connsiteX135" fmla="*/ 1739992 w 1994625"/>
                <a:gd name="connsiteY135" fmla="*/ 526242 h 1094921"/>
                <a:gd name="connsiteX136" fmla="*/ 1723017 w 1994625"/>
                <a:gd name="connsiteY136" fmla="*/ 526242 h 1094921"/>
                <a:gd name="connsiteX137" fmla="*/ 1723017 w 1994625"/>
                <a:gd name="connsiteY137" fmla="*/ 568680 h 1094921"/>
                <a:gd name="connsiteX138" fmla="*/ 1697553 w 1994625"/>
                <a:gd name="connsiteY138" fmla="*/ 543217 h 1094921"/>
                <a:gd name="connsiteX139" fmla="*/ 1680578 w 1994625"/>
                <a:gd name="connsiteY139" fmla="*/ 560193 h 1094921"/>
                <a:gd name="connsiteX140" fmla="*/ 1663602 w 1994625"/>
                <a:gd name="connsiteY140" fmla="*/ 543217 h 1094921"/>
                <a:gd name="connsiteX141" fmla="*/ 1655115 w 1994625"/>
                <a:gd name="connsiteY141" fmla="*/ 551705 h 1094921"/>
                <a:gd name="connsiteX142" fmla="*/ 1638139 w 1994625"/>
                <a:gd name="connsiteY142" fmla="*/ 517754 h 1094921"/>
                <a:gd name="connsiteX143" fmla="*/ 1646627 w 1994625"/>
                <a:gd name="connsiteY143" fmla="*/ 500778 h 1094921"/>
                <a:gd name="connsiteX144" fmla="*/ 1629651 w 1994625"/>
                <a:gd name="connsiteY144" fmla="*/ 500778 h 1094921"/>
                <a:gd name="connsiteX145" fmla="*/ 1629651 w 1994625"/>
                <a:gd name="connsiteY145" fmla="*/ 483803 h 1094921"/>
                <a:gd name="connsiteX146" fmla="*/ 1612676 w 1994625"/>
                <a:gd name="connsiteY146" fmla="*/ 492290 h 1094921"/>
                <a:gd name="connsiteX147" fmla="*/ 1621163 w 1994625"/>
                <a:gd name="connsiteY147" fmla="*/ 483803 h 1094921"/>
                <a:gd name="connsiteX148" fmla="*/ 1570237 w 1994625"/>
                <a:gd name="connsiteY148" fmla="*/ 449852 h 1094921"/>
                <a:gd name="connsiteX149" fmla="*/ 1536286 w 1994625"/>
                <a:gd name="connsiteY149" fmla="*/ 466827 h 1094921"/>
                <a:gd name="connsiteX150" fmla="*/ 1527798 w 1994625"/>
                <a:gd name="connsiteY150" fmla="*/ 458339 h 1094921"/>
                <a:gd name="connsiteX151" fmla="*/ 1519310 w 1994625"/>
                <a:gd name="connsiteY151" fmla="*/ 475315 h 1094921"/>
                <a:gd name="connsiteX152" fmla="*/ 1485359 w 1994625"/>
                <a:gd name="connsiteY152" fmla="*/ 458339 h 1094921"/>
                <a:gd name="connsiteX153" fmla="*/ 1459896 w 1994625"/>
                <a:gd name="connsiteY153" fmla="*/ 466827 h 1094921"/>
                <a:gd name="connsiteX154" fmla="*/ 1434433 w 1994625"/>
                <a:gd name="connsiteY154" fmla="*/ 441364 h 1094921"/>
                <a:gd name="connsiteX155" fmla="*/ 1341067 w 1994625"/>
                <a:gd name="connsiteY155" fmla="*/ 441364 h 1094921"/>
                <a:gd name="connsiteX156" fmla="*/ 1324092 w 1994625"/>
                <a:gd name="connsiteY156" fmla="*/ 415901 h 1094921"/>
                <a:gd name="connsiteX157" fmla="*/ 1290141 w 1994625"/>
                <a:gd name="connsiteY157" fmla="*/ 415901 h 1094921"/>
                <a:gd name="connsiteX158" fmla="*/ 1264677 w 1994625"/>
                <a:gd name="connsiteY158" fmla="*/ 390437 h 1094921"/>
                <a:gd name="connsiteX159" fmla="*/ 1205263 w 1994625"/>
                <a:gd name="connsiteY159" fmla="*/ 398925 h 1094921"/>
                <a:gd name="connsiteX160" fmla="*/ 1154336 w 1994625"/>
                <a:gd name="connsiteY160" fmla="*/ 373462 h 1094921"/>
                <a:gd name="connsiteX161" fmla="*/ 1145849 w 1994625"/>
                <a:gd name="connsiteY161" fmla="*/ 356486 h 1094921"/>
                <a:gd name="connsiteX162" fmla="*/ 1128873 w 1994625"/>
                <a:gd name="connsiteY162" fmla="*/ 356486 h 1094921"/>
                <a:gd name="connsiteX163" fmla="*/ 1120385 w 1994625"/>
                <a:gd name="connsiteY163" fmla="*/ 322535 h 1094921"/>
                <a:gd name="connsiteX164" fmla="*/ 1086434 w 1994625"/>
                <a:gd name="connsiteY164" fmla="*/ 288584 h 1094921"/>
                <a:gd name="connsiteX165" fmla="*/ 1103410 w 1994625"/>
                <a:gd name="connsiteY165" fmla="*/ 263121 h 1094921"/>
                <a:gd name="connsiteX166" fmla="*/ 1103410 w 1994625"/>
                <a:gd name="connsiteY166" fmla="*/ 195219 h 1094921"/>
                <a:gd name="connsiteX167" fmla="*/ 1077946 w 1994625"/>
                <a:gd name="connsiteY167" fmla="*/ 186731 h 1094921"/>
                <a:gd name="connsiteX168" fmla="*/ 1069459 w 1994625"/>
                <a:gd name="connsiteY168" fmla="*/ 127317 h 1094921"/>
                <a:gd name="connsiteX169" fmla="*/ 1094922 w 1994625"/>
                <a:gd name="connsiteY169" fmla="*/ 118829 h 1094921"/>
                <a:gd name="connsiteX170" fmla="*/ 1103410 w 1994625"/>
                <a:gd name="connsiteY170" fmla="*/ 76390 h 1094921"/>
                <a:gd name="connsiteX171" fmla="*/ 1060971 w 1994625"/>
                <a:gd name="connsiteY171" fmla="*/ 67902 h 1094921"/>
                <a:gd name="connsiteX172" fmla="*/ 1060971 w 1994625"/>
                <a:gd name="connsiteY172" fmla="*/ 50927 h 1094921"/>
                <a:gd name="connsiteX173" fmla="*/ 1086434 w 1994625"/>
                <a:gd name="connsiteY173" fmla="*/ 42439 h 109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994625" h="1094921">
                  <a:moveTo>
                    <a:pt x="1094922" y="42439"/>
                  </a:moveTo>
                  <a:lnTo>
                    <a:pt x="1043995" y="16976"/>
                  </a:lnTo>
                  <a:lnTo>
                    <a:pt x="1035508" y="25463"/>
                  </a:lnTo>
                  <a:lnTo>
                    <a:pt x="1018532" y="8488"/>
                  </a:lnTo>
                  <a:lnTo>
                    <a:pt x="1010044" y="16976"/>
                  </a:lnTo>
                  <a:lnTo>
                    <a:pt x="984581" y="0"/>
                  </a:lnTo>
                  <a:lnTo>
                    <a:pt x="933654" y="0"/>
                  </a:lnTo>
                  <a:lnTo>
                    <a:pt x="763899" y="33951"/>
                  </a:lnTo>
                  <a:lnTo>
                    <a:pt x="729948" y="84878"/>
                  </a:lnTo>
                  <a:lnTo>
                    <a:pt x="721460" y="76390"/>
                  </a:lnTo>
                  <a:lnTo>
                    <a:pt x="670534" y="93365"/>
                  </a:lnTo>
                  <a:lnTo>
                    <a:pt x="662046" y="76390"/>
                  </a:lnTo>
                  <a:lnTo>
                    <a:pt x="594144" y="101853"/>
                  </a:lnTo>
                  <a:lnTo>
                    <a:pt x="577168" y="127317"/>
                  </a:lnTo>
                  <a:lnTo>
                    <a:pt x="458339" y="127317"/>
                  </a:lnTo>
                  <a:lnTo>
                    <a:pt x="441364" y="93365"/>
                  </a:lnTo>
                  <a:lnTo>
                    <a:pt x="415901" y="101853"/>
                  </a:lnTo>
                  <a:lnTo>
                    <a:pt x="390437" y="84878"/>
                  </a:lnTo>
                  <a:lnTo>
                    <a:pt x="381950" y="110341"/>
                  </a:lnTo>
                  <a:lnTo>
                    <a:pt x="364974" y="110341"/>
                  </a:lnTo>
                  <a:lnTo>
                    <a:pt x="356486" y="135804"/>
                  </a:lnTo>
                  <a:lnTo>
                    <a:pt x="331023" y="144292"/>
                  </a:lnTo>
                  <a:lnTo>
                    <a:pt x="263121" y="127317"/>
                  </a:lnTo>
                  <a:lnTo>
                    <a:pt x="178243" y="135804"/>
                  </a:lnTo>
                  <a:lnTo>
                    <a:pt x="186731" y="152780"/>
                  </a:lnTo>
                  <a:lnTo>
                    <a:pt x="152780" y="178243"/>
                  </a:lnTo>
                  <a:lnTo>
                    <a:pt x="161268" y="186731"/>
                  </a:lnTo>
                  <a:lnTo>
                    <a:pt x="144292" y="195219"/>
                  </a:lnTo>
                  <a:lnTo>
                    <a:pt x="135804" y="229170"/>
                  </a:lnTo>
                  <a:lnTo>
                    <a:pt x="84878" y="246145"/>
                  </a:lnTo>
                  <a:lnTo>
                    <a:pt x="59414" y="237657"/>
                  </a:lnTo>
                  <a:lnTo>
                    <a:pt x="59414" y="254633"/>
                  </a:lnTo>
                  <a:lnTo>
                    <a:pt x="25463" y="288584"/>
                  </a:lnTo>
                  <a:lnTo>
                    <a:pt x="25463" y="331023"/>
                  </a:lnTo>
                  <a:lnTo>
                    <a:pt x="84878" y="415901"/>
                  </a:lnTo>
                  <a:lnTo>
                    <a:pt x="84878" y="458339"/>
                  </a:lnTo>
                  <a:lnTo>
                    <a:pt x="59414" y="483803"/>
                  </a:lnTo>
                  <a:lnTo>
                    <a:pt x="33951" y="458339"/>
                  </a:lnTo>
                  <a:lnTo>
                    <a:pt x="33951" y="441364"/>
                  </a:lnTo>
                  <a:lnTo>
                    <a:pt x="0" y="458339"/>
                  </a:lnTo>
                  <a:lnTo>
                    <a:pt x="0" y="500778"/>
                  </a:lnTo>
                  <a:lnTo>
                    <a:pt x="33951" y="534729"/>
                  </a:lnTo>
                  <a:lnTo>
                    <a:pt x="33951" y="594144"/>
                  </a:lnTo>
                  <a:lnTo>
                    <a:pt x="76390" y="636583"/>
                  </a:lnTo>
                  <a:lnTo>
                    <a:pt x="127316" y="636583"/>
                  </a:lnTo>
                  <a:lnTo>
                    <a:pt x="169755" y="687509"/>
                  </a:lnTo>
                  <a:lnTo>
                    <a:pt x="178243" y="679021"/>
                  </a:lnTo>
                  <a:lnTo>
                    <a:pt x="254633" y="712972"/>
                  </a:lnTo>
                  <a:lnTo>
                    <a:pt x="263121" y="746924"/>
                  </a:lnTo>
                  <a:lnTo>
                    <a:pt x="280096" y="746924"/>
                  </a:lnTo>
                  <a:lnTo>
                    <a:pt x="271609" y="738436"/>
                  </a:lnTo>
                  <a:lnTo>
                    <a:pt x="297072" y="695997"/>
                  </a:lnTo>
                  <a:lnTo>
                    <a:pt x="347998" y="712972"/>
                  </a:lnTo>
                  <a:lnTo>
                    <a:pt x="356486" y="704485"/>
                  </a:lnTo>
                  <a:lnTo>
                    <a:pt x="356486" y="721460"/>
                  </a:lnTo>
                  <a:lnTo>
                    <a:pt x="381950" y="746924"/>
                  </a:lnTo>
                  <a:lnTo>
                    <a:pt x="424388" y="780875"/>
                  </a:lnTo>
                  <a:lnTo>
                    <a:pt x="466827" y="789362"/>
                  </a:lnTo>
                  <a:lnTo>
                    <a:pt x="483803" y="823313"/>
                  </a:lnTo>
                  <a:lnTo>
                    <a:pt x="509266" y="840289"/>
                  </a:lnTo>
                  <a:lnTo>
                    <a:pt x="543217" y="823313"/>
                  </a:lnTo>
                  <a:lnTo>
                    <a:pt x="568680" y="874240"/>
                  </a:lnTo>
                  <a:lnTo>
                    <a:pt x="585656" y="874240"/>
                  </a:lnTo>
                  <a:lnTo>
                    <a:pt x="619607" y="908191"/>
                  </a:lnTo>
                  <a:lnTo>
                    <a:pt x="645070" y="891216"/>
                  </a:lnTo>
                  <a:lnTo>
                    <a:pt x="653558" y="933654"/>
                  </a:lnTo>
                  <a:lnTo>
                    <a:pt x="704485" y="933654"/>
                  </a:lnTo>
                  <a:lnTo>
                    <a:pt x="738436" y="976093"/>
                  </a:lnTo>
                  <a:lnTo>
                    <a:pt x="746923" y="950630"/>
                  </a:lnTo>
                  <a:lnTo>
                    <a:pt x="772387" y="976093"/>
                  </a:lnTo>
                  <a:lnTo>
                    <a:pt x="806338" y="959118"/>
                  </a:lnTo>
                  <a:lnTo>
                    <a:pt x="848777" y="984581"/>
                  </a:lnTo>
                  <a:lnTo>
                    <a:pt x="942142" y="984581"/>
                  </a:lnTo>
                  <a:lnTo>
                    <a:pt x="942142" y="967605"/>
                  </a:lnTo>
                  <a:lnTo>
                    <a:pt x="950630" y="976093"/>
                  </a:lnTo>
                  <a:lnTo>
                    <a:pt x="993069" y="950630"/>
                  </a:lnTo>
                  <a:lnTo>
                    <a:pt x="1010044" y="967605"/>
                  </a:lnTo>
                  <a:lnTo>
                    <a:pt x="1001556" y="1027020"/>
                  </a:lnTo>
                  <a:lnTo>
                    <a:pt x="1027020" y="1052483"/>
                  </a:lnTo>
                  <a:lnTo>
                    <a:pt x="1043995" y="1035508"/>
                  </a:lnTo>
                  <a:lnTo>
                    <a:pt x="1035508" y="1010044"/>
                  </a:lnTo>
                  <a:lnTo>
                    <a:pt x="1094922" y="942142"/>
                  </a:lnTo>
                  <a:lnTo>
                    <a:pt x="1128873" y="942142"/>
                  </a:lnTo>
                  <a:lnTo>
                    <a:pt x="1179800" y="967605"/>
                  </a:lnTo>
                  <a:lnTo>
                    <a:pt x="1188287" y="959118"/>
                  </a:lnTo>
                  <a:lnTo>
                    <a:pt x="1222238" y="984581"/>
                  </a:lnTo>
                  <a:lnTo>
                    <a:pt x="1247702" y="959118"/>
                  </a:lnTo>
                  <a:lnTo>
                    <a:pt x="1264677" y="967605"/>
                  </a:lnTo>
                  <a:lnTo>
                    <a:pt x="1281653" y="993069"/>
                  </a:lnTo>
                  <a:lnTo>
                    <a:pt x="1273165" y="1018532"/>
                  </a:lnTo>
                  <a:lnTo>
                    <a:pt x="1298628" y="1018532"/>
                  </a:lnTo>
                  <a:lnTo>
                    <a:pt x="1324092" y="1043995"/>
                  </a:lnTo>
                  <a:lnTo>
                    <a:pt x="1324092" y="1094922"/>
                  </a:lnTo>
                  <a:lnTo>
                    <a:pt x="1375018" y="1077946"/>
                  </a:lnTo>
                  <a:lnTo>
                    <a:pt x="1468384" y="1086434"/>
                  </a:lnTo>
                  <a:lnTo>
                    <a:pt x="1536286" y="1010044"/>
                  </a:lnTo>
                  <a:lnTo>
                    <a:pt x="1629651" y="976093"/>
                  </a:lnTo>
                  <a:lnTo>
                    <a:pt x="1638139" y="950630"/>
                  </a:lnTo>
                  <a:lnTo>
                    <a:pt x="1680578" y="933654"/>
                  </a:lnTo>
                  <a:lnTo>
                    <a:pt x="1748480" y="950630"/>
                  </a:lnTo>
                  <a:lnTo>
                    <a:pt x="1765455" y="976093"/>
                  </a:lnTo>
                  <a:lnTo>
                    <a:pt x="1790919" y="976093"/>
                  </a:lnTo>
                  <a:lnTo>
                    <a:pt x="1807894" y="993069"/>
                  </a:lnTo>
                  <a:lnTo>
                    <a:pt x="1833358" y="967605"/>
                  </a:lnTo>
                  <a:lnTo>
                    <a:pt x="1833358" y="933654"/>
                  </a:lnTo>
                  <a:lnTo>
                    <a:pt x="1850333" y="933654"/>
                  </a:lnTo>
                  <a:lnTo>
                    <a:pt x="1841845" y="925167"/>
                  </a:lnTo>
                  <a:lnTo>
                    <a:pt x="1858821" y="908191"/>
                  </a:lnTo>
                  <a:lnTo>
                    <a:pt x="1901260" y="950630"/>
                  </a:lnTo>
                  <a:lnTo>
                    <a:pt x="1918235" y="933654"/>
                  </a:lnTo>
                  <a:lnTo>
                    <a:pt x="1909747" y="925167"/>
                  </a:lnTo>
                  <a:lnTo>
                    <a:pt x="1926723" y="933654"/>
                  </a:lnTo>
                  <a:lnTo>
                    <a:pt x="1935211" y="959118"/>
                  </a:lnTo>
                  <a:lnTo>
                    <a:pt x="1960674" y="933654"/>
                  </a:lnTo>
                  <a:lnTo>
                    <a:pt x="1952186" y="857264"/>
                  </a:lnTo>
                  <a:lnTo>
                    <a:pt x="1969162" y="857264"/>
                  </a:lnTo>
                  <a:lnTo>
                    <a:pt x="1977650" y="882728"/>
                  </a:lnTo>
                  <a:lnTo>
                    <a:pt x="1986137" y="874240"/>
                  </a:lnTo>
                  <a:lnTo>
                    <a:pt x="1977650" y="865752"/>
                  </a:lnTo>
                  <a:lnTo>
                    <a:pt x="1994625" y="831801"/>
                  </a:lnTo>
                  <a:lnTo>
                    <a:pt x="1994625" y="738436"/>
                  </a:lnTo>
                  <a:lnTo>
                    <a:pt x="1977650" y="670534"/>
                  </a:lnTo>
                  <a:lnTo>
                    <a:pt x="1986137" y="662046"/>
                  </a:lnTo>
                  <a:lnTo>
                    <a:pt x="1952186" y="611119"/>
                  </a:lnTo>
                  <a:lnTo>
                    <a:pt x="1952186" y="594144"/>
                  </a:lnTo>
                  <a:lnTo>
                    <a:pt x="1977650" y="594144"/>
                  </a:lnTo>
                  <a:lnTo>
                    <a:pt x="1943699" y="560193"/>
                  </a:lnTo>
                  <a:lnTo>
                    <a:pt x="1909747" y="483803"/>
                  </a:lnTo>
                  <a:lnTo>
                    <a:pt x="1875796" y="458339"/>
                  </a:lnTo>
                  <a:lnTo>
                    <a:pt x="1824870" y="458339"/>
                  </a:lnTo>
                  <a:lnTo>
                    <a:pt x="1824870" y="500778"/>
                  </a:lnTo>
                  <a:lnTo>
                    <a:pt x="1782431" y="526242"/>
                  </a:lnTo>
                  <a:lnTo>
                    <a:pt x="1765455" y="517754"/>
                  </a:lnTo>
                  <a:lnTo>
                    <a:pt x="1782431" y="551705"/>
                  </a:lnTo>
                  <a:lnTo>
                    <a:pt x="1748480" y="551705"/>
                  </a:lnTo>
                  <a:lnTo>
                    <a:pt x="1739992" y="526242"/>
                  </a:lnTo>
                  <a:lnTo>
                    <a:pt x="1723017" y="526242"/>
                  </a:lnTo>
                  <a:lnTo>
                    <a:pt x="1723017" y="568680"/>
                  </a:lnTo>
                  <a:lnTo>
                    <a:pt x="1697553" y="543217"/>
                  </a:lnTo>
                  <a:lnTo>
                    <a:pt x="1680578" y="560193"/>
                  </a:lnTo>
                  <a:lnTo>
                    <a:pt x="1663602" y="543217"/>
                  </a:lnTo>
                  <a:lnTo>
                    <a:pt x="1655115" y="551705"/>
                  </a:lnTo>
                  <a:lnTo>
                    <a:pt x="1638139" y="517754"/>
                  </a:lnTo>
                  <a:lnTo>
                    <a:pt x="1646627" y="500778"/>
                  </a:lnTo>
                  <a:lnTo>
                    <a:pt x="1629651" y="500778"/>
                  </a:lnTo>
                  <a:lnTo>
                    <a:pt x="1629651" y="483803"/>
                  </a:lnTo>
                  <a:lnTo>
                    <a:pt x="1612676" y="492290"/>
                  </a:lnTo>
                  <a:lnTo>
                    <a:pt x="1621163" y="483803"/>
                  </a:lnTo>
                  <a:lnTo>
                    <a:pt x="1570237" y="449852"/>
                  </a:lnTo>
                  <a:lnTo>
                    <a:pt x="1536286" y="466827"/>
                  </a:lnTo>
                  <a:lnTo>
                    <a:pt x="1527798" y="458339"/>
                  </a:lnTo>
                  <a:lnTo>
                    <a:pt x="1519310" y="475315"/>
                  </a:lnTo>
                  <a:lnTo>
                    <a:pt x="1485359" y="458339"/>
                  </a:lnTo>
                  <a:lnTo>
                    <a:pt x="1459896" y="466827"/>
                  </a:lnTo>
                  <a:lnTo>
                    <a:pt x="1434433" y="441364"/>
                  </a:lnTo>
                  <a:lnTo>
                    <a:pt x="1341067" y="441364"/>
                  </a:lnTo>
                  <a:lnTo>
                    <a:pt x="1324092" y="415901"/>
                  </a:lnTo>
                  <a:lnTo>
                    <a:pt x="1290141" y="415901"/>
                  </a:lnTo>
                  <a:lnTo>
                    <a:pt x="1264677" y="390437"/>
                  </a:lnTo>
                  <a:lnTo>
                    <a:pt x="1205263" y="398925"/>
                  </a:lnTo>
                  <a:lnTo>
                    <a:pt x="1154336" y="373462"/>
                  </a:lnTo>
                  <a:lnTo>
                    <a:pt x="1145849" y="356486"/>
                  </a:lnTo>
                  <a:lnTo>
                    <a:pt x="1128873" y="356486"/>
                  </a:lnTo>
                  <a:lnTo>
                    <a:pt x="1120385" y="322535"/>
                  </a:lnTo>
                  <a:lnTo>
                    <a:pt x="1086434" y="288584"/>
                  </a:lnTo>
                  <a:lnTo>
                    <a:pt x="1103410" y="263121"/>
                  </a:lnTo>
                  <a:lnTo>
                    <a:pt x="1103410" y="195219"/>
                  </a:lnTo>
                  <a:lnTo>
                    <a:pt x="1077946" y="186731"/>
                  </a:lnTo>
                  <a:lnTo>
                    <a:pt x="1069459" y="127317"/>
                  </a:lnTo>
                  <a:lnTo>
                    <a:pt x="1094922" y="118829"/>
                  </a:lnTo>
                  <a:lnTo>
                    <a:pt x="1103410" y="76390"/>
                  </a:lnTo>
                  <a:lnTo>
                    <a:pt x="1060971" y="67902"/>
                  </a:lnTo>
                  <a:lnTo>
                    <a:pt x="1060971" y="50927"/>
                  </a:lnTo>
                  <a:lnTo>
                    <a:pt x="1086434" y="4243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79FB217-566F-4E5B-AD17-C178ED522F23}"/>
                </a:ext>
              </a:extLst>
            </p:cNvPr>
            <p:cNvSpPr/>
            <p:nvPr/>
          </p:nvSpPr>
          <p:spPr>
            <a:xfrm>
              <a:off x="7077227" y="2784650"/>
              <a:ext cx="560192" cy="933654"/>
            </a:xfrm>
            <a:custGeom>
              <a:avLst/>
              <a:gdLst>
                <a:gd name="connsiteX0" fmla="*/ 475315 w 560192"/>
                <a:gd name="connsiteY0" fmla="*/ 602631 h 933654"/>
                <a:gd name="connsiteX1" fmla="*/ 458339 w 560192"/>
                <a:gd name="connsiteY1" fmla="*/ 594144 h 933654"/>
                <a:gd name="connsiteX2" fmla="*/ 492290 w 560192"/>
                <a:gd name="connsiteY2" fmla="*/ 492290 h 933654"/>
                <a:gd name="connsiteX3" fmla="*/ 475315 w 560192"/>
                <a:gd name="connsiteY3" fmla="*/ 322535 h 933654"/>
                <a:gd name="connsiteX4" fmla="*/ 517754 w 560192"/>
                <a:gd name="connsiteY4" fmla="*/ 246145 h 933654"/>
                <a:gd name="connsiteX5" fmla="*/ 483803 w 560192"/>
                <a:gd name="connsiteY5" fmla="*/ 178243 h 933654"/>
                <a:gd name="connsiteX6" fmla="*/ 492290 w 560192"/>
                <a:gd name="connsiteY6" fmla="*/ 152780 h 933654"/>
                <a:gd name="connsiteX7" fmla="*/ 509266 w 560192"/>
                <a:gd name="connsiteY7" fmla="*/ 152780 h 933654"/>
                <a:gd name="connsiteX8" fmla="*/ 526242 w 560192"/>
                <a:gd name="connsiteY8" fmla="*/ 127317 h 933654"/>
                <a:gd name="connsiteX9" fmla="*/ 534729 w 560192"/>
                <a:gd name="connsiteY9" fmla="*/ 67902 h 933654"/>
                <a:gd name="connsiteX10" fmla="*/ 551705 w 560192"/>
                <a:gd name="connsiteY10" fmla="*/ 59414 h 933654"/>
                <a:gd name="connsiteX11" fmla="*/ 560193 w 560192"/>
                <a:gd name="connsiteY11" fmla="*/ 33951 h 933654"/>
                <a:gd name="connsiteX12" fmla="*/ 543217 w 560192"/>
                <a:gd name="connsiteY12" fmla="*/ 0 h 933654"/>
                <a:gd name="connsiteX13" fmla="*/ 500778 w 560192"/>
                <a:gd name="connsiteY13" fmla="*/ 33951 h 933654"/>
                <a:gd name="connsiteX14" fmla="*/ 458339 w 560192"/>
                <a:gd name="connsiteY14" fmla="*/ 16976 h 933654"/>
                <a:gd name="connsiteX15" fmla="*/ 449852 w 560192"/>
                <a:gd name="connsiteY15" fmla="*/ 42439 h 933654"/>
                <a:gd name="connsiteX16" fmla="*/ 424388 w 560192"/>
                <a:gd name="connsiteY16" fmla="*/ 33951 h 933654"/>
                <a:gd name="connsiteX17" fmla="*/ 432876 w 560192"/>
                <a:gd name="connsiteY17" fmla="*/ 50927 h 933654"/>
                <a:gd name="connsiteX18" fmla="*/ 339511 w 560192"/>
                <a:gd name="connsiteY18" fmla="*/ 152780 h 933654"/>
                <a:gd name="connsiteX19" fmla="*/ 331023 w 560192"/>
                <a:gd name="connsiteY19" fmla="*/ 169755 h 933654"/>
                <a:gd name="connsiteX20" fmla="*/ 347998 w 560192"/>
                <a:gd name="connsiteY20" fmla="*/ 186731 h 933654"/>
                <a:gd name="connsiteX21" fmla="*/ 331023 w 560192"/>
                <a:gd name="connsiteY21" fmla="*/ 203706 h 933654"/>
                <a:gd name="connsiteX22" fmla="*/ 322535 w 560192"/>
                <a:gd name="connsiteY22" fmla="*/ 186731 h 933654"/>
                <a:gd name="connsiteX23" fmla="*/ 322535 w 560192"/>
                <a:gd name="connsiteY23" fmla="*/ 237657 h 933654"/>
                <a:gd name="connsiteX24" fmla="*/ 254633 w 560192"/>
                <a:gd name="connsiteY24" fmla="*/ 237657 h 933654"/>
                <a:gd name="connsiteX25" fmla="*/ 220682 w 560192"/>
                <a:gd name="connsiteY25" fmla="*/ 212194 h 933654"/>
                <a:gd name="connsiteX26" fmla="*/ 186731 w 560192"/>
                <a:gd name="connsiteY26" fmla="*/ 229170 h 933654"/>
                <a:gd name="connsiteX27" fmla="*/ 169755 w 560192"/>
                <a:gd name="connsiteY27" fmla="*/ 271609 h 933654"/>
                <a:gd name="connsiteX28" fmla="*/ 178243 w 560192"/>
                <a:gd name="connsiteY28" fmla="*/ 331023 h 933654"/>
                <a:gd name="connsiteX29" fmla="*/ 220682 w 560192"/>
                <a:gd name="connsiteY29" fmla="*/ 339511 h 933654"/>
                <a:gd name="connsiteX30" fmla="*/ 246145 w 560192"/>
                <a:gd name="connsiteY30" fmla="*/ 364974 h 933654"/>
                <a:gd name="connsiteX31" fmla="*/ 305560 w 560192"/>
                <a:gd name="connsiteY31" fmla="*/ 390437 h 933654"/>
                <a:gd name="connsiteX32" fmla="*/ 305560 w 560192"/>
                <a:gd name="connsiteY32" fmla="*/ 509266 h 933654"/>
                <a:gd name="connsiteX33" fmla="*/ 288584 w 560192"/>
                <a:gd name="connsiteY33" fmla="*/ 526242 h 933654"/>
                <a:gd name="connsiteX34" fmla="*/ 220682 w 560192"/>
                <a:gd name="connsiteY34" fmla="*/ 517754 h 933654"/>
                <a:gd name="connsiteX35" fmla="*/ 212194 w 560192"/>
                <a:gd name="connsiteY35" fmla="*/ 526242 h 933654"/>
                <a:gd name="connsiteX36" fmla="*/ 229170 w 560192"/>
                <a:gd name="connsiteY36" fmla="*/ 560193 h 933654"/>
                <a:gd name="connsiteX37" fmla="*/ 195219 w 560192"/>
                <a:gd name="connsiteY37" fmla="*/ 568680 h 933654"/>
                <a:gd name="connsiteX38" fmla="*/ 169755 w 560192"/>
                <a:gd name="connsiteY38" fmla="*/ 568680 h 933654"/>
                <a:gd name="connsiteX39" fmla="*/ 144292 w 560192"/>
                <a:gd name="connsiteY39" fmla="*/ 543217 h 933654"/>
                <a:gd name="connsiteX40" fmla="*/ 101853 w 560192"/>
                <a:gd name="connsiteY40" fmla="*/ 543217 h 933654"/>
                <a:gd name="connsiteX41" fmla="*/ 110341 w 560192"/>
                <a:gd name="connsiteY41" fmla="*/ 585656 h 933654"/>
                <a:gd name="connsiteX42" fmla="*/ 84878 w 560192"/>
                <a:gd name="connsiteY42" fmla="*/ 602631 h 933654"/>
                <a:gd name="connsiteX43" fmla="*/ 118829 w 560192"/>
                <a:gd name="connsiteY43" fmla="*/ 636583 h 933654"/>
                <a:gd name="connsiteX44" fmla="*/ 101853 w 560192"/>
                <a:gd name="connsiteY44" fmla="*/ 636583 h 933654"/>
                <a:gd name="connsiteX45" fmla="*/ 110341 w 560192"/>
                <a:gd name="connsiteY45" fmla="*/ 653558 h 933654"/>
                <a:gd name="connsiteX46" fmla="*/ 93365 w 560192"/>
                <a:gd name="connsiteY46" fmla="*/ 670534 h 933654"/>
                <a:gd name="connsiteX47" fmla="*/ 110341 w 560192"/>
                <a:gd name="connsiteY47" fmla="*/ 712972 h 933654"/>
                <a:gd name="connsiteX48" fmla="*/ 101853 w 560192"/>
                <a:gd name="connsiteY48" fmla="*/ 729948 h 933654"/>
                <a:gd name="connsiteX49" fmla="*/ 33951 w 560192"/>
                <a:gd name="connsiteY49" fmla="*/ 729948 h 933654"/>
                <a:gd name="connsiteX50" fmla="*/ 25463 w 560192"/>
                <a:gd name="connsiteY50" fmla="*/ 755411 h 933654"/>
                <a:gd name="connsiteX51" fmla="*/ 50927 w 560192"/>
                <a:gd name="connsiteY51" fmla="*/ 763899 h 933654"/>
                <a:gd name="connsiteX52" fmla="*/ 33951 w 560192"/>
                <a:gd name="connsiteY52" fmla="*/ 797850 h 933654"/>
                <a:gd name="connsiteX53" fmla="*/ 0 w 560192"/>
                <a:gd name="connsiteY53" fmla="*/ 797850 h 933654"/>
                <a:gd name="connsiteX54" fmla="*/ 8488 w 560192"/>
                <a:gd name="connsiteY54" fmla="*/ 823313 h 933654"/>
                <a:gd name="connsiteX55" fmla="*/ 33951 w 560192"/>
                <a:gd name="connsiteY55" fmla="*/ 806338 h 933654"/>
                <a:gd name="connsiteX56" fmla="*/ 93365 w 560192"/>
                <a:gd name="connsiteY56" fmla="*/ 831801 h 933654"/>
                <a:gd name="connsiteX57" fmla="*/ 127316 w 560192"/>
                <a:gd name="connsiteY57" fmla="*/ 814826 h 933654"/>
                <a:gd name="connsiteX58" fmla="*/ 152780 w 560192"/>
                <a:gd name="connsiteY58" fmla="*/ 823313 h 933654"/>
                <a:gd name="connsiteX59" fmla="*/ 169755 w 560192"/>
                <a:gd name="connsiteY59" fmla="*/ 857264 h 933654"/>
                <a:gd name="connsiteX60" fmla="*/ 186731 w 560192"/>
                <a:gd name="connsiteY60" fmla="*/ 840289 h 933654"/>
                <a:gd name="connsiteX61" fmla="*/ 237657 w 560192"/>
                <a:gd name="connsiteY61" fmla="*/ 882728 h 933654"/>
                <a:gd name="connsiteX62" fmla="*/ 288584 w 560192"/>
                <a:gd name="connsiteY62" fmla="*/ 874240 h 933654"/>
                <a:gd name="connsiteX63" fmla="*/ 331023 w 560192"/>
                <a:gd name="connsiteY63" fmla="*/ 908191 h 933654"/>
                <a:gd name="connsiteX64" fmla="*/ 398925 w 560192"/>
                <a:gd name="connsiteY64" fmla="*/ 933654 h 933654"/>
                <a:gd name="connsiteX65" fmla="*/ 398925 w 560192"/>
                <a:gd name="connsiteY65" fmla="*/ 831801 h 933654"/>
                <a:gd name="connsiteX66" fmla="*/ 441364 w 560192"/>
                <a:gd name="connsiteY66" fmla="*/ 840289 h 933654"/>
                <a:gd name="connsiteX67" fmla="*/ 449852 w 560192"/>
                <a:gd name="connsiteY67" fmla="*/ 814826 h 933654"/>
                <a:gd name="connsiteX68" fmla="*/ 415901 w 560192"/>
                <a:gd name="connsiteY68" fmla="*/ 797850 h 933654"/>
                <a:gd name="connsiteX69" fmla="*/ 407413 w 560192"/>
                <a:gd name="connsiteY69" fmla="*/ 772387 h 933654"/>
                <a:gd name="connsiteX70" fmla="*/ 390437 w 560192"/>
                <a:gd name="connsiteY70" fmla="*/ 772387 h 933654"/>
                <a:gd name="connsiteX71" fmla="*/ 407413 w 560192"/>
                <a:gd name="connsiteY71" fmla="*/ 755411 h 933654"/>
                <a:gd name="connsiteX72" fmla="*/ 483803 w 560192"/>
                <a:gd name="connsiteY72" fmla="*/ 772387 h 933654"/>
                <a:gd name="connsiteX73" fmla="*/ 492290 w 560192"/>
                <a:gd name="connsiteY73" fmla="*/ 755411 h 933654"/>
                <a:gd name="connsiteX74" fmla="*/ 492290 w 560192"/>
                <a:gd name="connsiteY74" fmla="*/ 772387 h 933654"/>
                <a:gd name="connsiteX75" fmla="*/ 509266 w 560192"/>
                <a:gd name="connsiteY75" fmla="*/ 780875 h 933654"/>
                <a:gd name="connsiteX76" fmla="*/ 534729 w 560192"/>
                <a:gd name="connsiteY76" fmla="*/ 755411 h 933654"/>
                <a:gd name="connsiteX77" fmla="*/ 534729 w 560192"/>
                <a:gd name="connsiteY77" fmla="*/ 721460 h 933654"/>
                <a:gd name="connsiteX78" fmla="*/ 500778 w 560192"/>
                <a:gd name="connsiteY78" fmla="*/ 687509 h 933654"/>
                <a:gd name="connsiteX79" fmla="*/ 500778 w 560192"/>
                <a:gd name="connsiteY79" fmla="*/ 653558 h 933654"/>
                <a:gd name="connsiteX80" fmla="*/ 475315 w 560192"/>
                <a:gd name="connsiteY80" fmla="*/ 636583 h 933654"/>
                <a:gd name="connsiteX81" fmla="*/ 475315 w 560192"/>
                <a:gd name="connsiteY81" fmla="*/ 602631 h 933654"/>
                <a:gd name="connsiteX82" fmla="*/ 534729 w 560192"/>
                <a:gd name="connsiteY82" fmla="*/ 729948 h 933654"/>
                <a:gd name="connsiteX83" fmla="*/ 534729 w 560192"/>
                <a:gd name="connsiteY83" fmla="*/ 738436 h 933654"/>
                <a:gd name="connsiteX84" fmla="*/ 59414 w 560192"/>
                <a:gd name="connsiteY84" fmla="*/ 814826 h 933654"/>
                <a:gd name="connsiteX85" fmla="*/ 59414 w 560192"/>
                <a:gd name="connsiteY85" fmla="*/ 814826 h 933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60192" h="933654">
                  <a:moveTo>
                    <a:pt x="475315" y="602631"/>
                  </a:moveTo>
                  <a:lnTo>
                    <a:pt x="458339" y="594144"/>
                  </a:lnTo>
                  <a:lnTo>
                    <a:pt x="492290" y="492290"/>
                  </a:lnTo>
                  <a:lnTo>
                    <a:pt x="475315" y="322535"/>
                  </a:lnTo>
                  <a:lnTo>
                    <a:pt x="517754" y="246145"/>
                  </a:lnTo>
                  <a:lnTo>
                    <a:pt x="483803" y="178243"/>
                  </a:lnTo>
                  <a:lnTo>
                    <a:pt x="492290" y="152780"/>
                  </a:lnTo>
                  <a:lnTo>
                    <a:pt x="509266" y="152780"/>
                  </a:lnTo>
                  <a:lnTo>
                    <a:pt x="526242" y="127317"/>
                  </a:lnTo>
                  <a:lnTo>
                    <a:pt x="534729" y="67902"/>
                  </a:lnTo>
                  <a:lnTo>
                    <a:pt x="551705" y="59414"/>
                  </a:lnTo>
                  <a:lnTo>
                    <a:pt x="560193" y="33951"/>
                  </a:lnTo>
                  <a:lnTo>
                    <a:pt x="543217" y="0"/>
                  </a:lnTo>
                  <a:lnTo>
                    <a:pt x="500778" y="33951"/>
                  </a:lnTo>
                  <a:lnTo>
                    <a:pt x="458339" y="16976"/>
                  </a:lnTo>
                  <a:lnTo>
                    <a:pt x="449852" y="42439"/>
                  </a:lnTo>
                  <a:lnTo>
                    <a:pt x="424388" y="33951"/>
                  </a:lnTo>
                  <a:lnTo>
                    <a:pt x="432876" y="50927"/>
                  </a:lnTo>
                  <a:lnTo>
                    <a:pt x="339511" y="152780"/>
                  </a:lnTo>
                  <a:lnTo>
                    <a:pt x="331023" y="169755"/>
                  </a:lnTo>
                  <a:lnTo>
                    <a:pt x="347998" y="186731"/>
                  </a:lnTo>
                  <a:lnTo>
                    <a:pt x="331023" y="203706"/>
                  </a:lnTo>
                  <a:lnTo>
                    <a:pt x="322535" y="186731"/>
                  </a:lnTo>
                  <a:lnTo>
                    <a:pt x="322535" y="237657"/>
                  </a:lnTo>
                  <a:lnTo>
                    <a:pt x="254633" y="237657"/>
                  </a:lnTo>
                  <a:lnTo>
                    <a:pt x="220682" y="212194"/>
                  </a:lnTo>
                  <a:lnTo>
                    <a:pt x="186731" y="229170"/>
                  </a:lnTo>
                  <a:lnTo>
                    <a:pt x="169755" y="271609"/>
                  </a:lnTo>
                  <a:lnTo>
                    <a:pt x="178243" y="331023"/>
                  </a:lnTo>
                  <a:lnTo>
                    <a:pt x="220682" y="339511"/>
                  </a:lnTo>
                  <a:lnTo>
                    <a:pt x="246145" y="364974"/>
                  </a:lnTo>
                  <a:lnTo>
                    <a:pt x="305560" y="390437"/>
                  </a:lnTo>
                  <a:lnTo>
                    <a:pt x="305560" y="509266"/>
                  </a:lnTo>
                  <a:lnTo>
                    <a:pt x="288584" y="526242"/>
                  </a:lnTo>
                  <a:lnTo>
                    <a:pt x="220682" y="517754"/>
                  </a:lnTo>
                  <a:lnTo>
                    <a:pt x="212194" y="526242"/>
                  </a:lnTo>
                  <a:lnTo>
                    <a:pt x="229170" y="560193"/>
                  </a:lnTo>
                  <a:lnTo>
                    <a:pt x="195219" y="568680"/>
                  </a:lnTo>
                  <a:lnTo>
                    <a:pt x="169755" y="568680"/>
                  </a:lnTo>
                  <a:lnTo>
                    <a:pt x="144292" y="543217"/>
                  </a:lnTo>
                  <a:lnTo>
                    <a:pt x="101853" y="543217"/>
                  </a:lnTo>
                  <a:lnTo>
                    <a:pt x="110341" y="585656"/>
                  </a:lnTo>
                  <a:lnTo>
                    <a:pt x="84878" y="602631"/>
                  </a:lnTo>
                  <a:lnTo>
                    <a:pt x="118829" y="636583"/>
                  </a:lnTo>
                  <a:lnTo>
                    <a:pt x="101853" y="636583"/>
                  </a:lnTo>
                  <a:lnTo>
                    <a:pt x="110341" y="653558"/>
                  </a:lnTo>
                  <a:lnTo>
                    <a:pt x="93365" y="670534"/>
                  </a:lnTo>
                  <a:lnTo>
                    <a:pt x="110341" y="712972"/>
                  </a:lnTo>
                  <a:lnTo>
                    <a:pt x="101853" y="729948"/>
                  </a:lnTo>
                  <a:lnTo>
                    <a:pt x="33951" y="729948"/>
                  </a:lnTo>
                  <a:lnTo>
                    <a:pt x="25463" y="755411"/>
                  </a:lnTo>
                  <a:lnTo>
                    <a:pt x="50927" y="763899"/>
                  </a:lnTo>
                  <a:lnTo>
                    <a:pt x="33951" y="797850"/>
                  </a:lnTo>
                  <a:lnTo>
                    <a:pt x="0" y="797850"/>
                  </a:lnTo>
                  <a:lnTo>
                    <a:pt x="8488" y="823313"/>
                  </a:lnTo>
                  <a:lnTo>
                    <a:pt x="33951" y="806338"/>
                  </a:lnTo>
                  <a:lnTo>
                    <a:pt x="93365" y="831801"/>
                  </a:lnTo>
                  <a:lnTo>
                    <a:pt x="127316" y="814826"/>
                  </a:lnTo>
                  <a:lnTo>
                    <a:pt x="152780" y="823313"/>
                  </a:lnTo>
                  <a:lnTo>
                    <a:pt x="169755" y="857264"/>
                  </a:lnTo>
                  <a:lnTo>
                    <a:pt x="186731" y="840289"/>
                  </a:lnTo>
                  <a:lnTo>
                    <a:pt x="237657" y="882728"/>
                  </a:lnTo>
                  <a:lnTo>
                    <a:pt x="288584" y="874240"/>
                  </a:lnTo>
                  <a:lnTo>
                    <a:pt x="331023" y="908191"/>
                  </a:lnTo>
                  <a:lnTo>
                    <a:pt x="398925" y="933654"/>
                  </a:lnTo>
                  <a:lnTo>
                    <a:pt x="398925" y="831801"/>
                  </a:lnTo>
                  <a:lnTo>
                    <a:pt x="441364" y="840289"/>
                  </a:lnTo>
                  <a:lnTo>
                    <a:pt x="449852" y="814826"/>
                  </a:lnTo>
                  <a:lnTo>
                    <a:pt x="415901" y="797850"/>
                  </a:lnTo>
                  <a:lnTo>
                    <a:pt x="407413" y="772387"/>
                  </a:lnTo>
                  <a:lnTo>
                    <a:pt x="390437" y="772387"/>
                  </a:lnTo>
                  <a:lnTo>
                    <a:pt x="407413" y="755411"/>
                  </a:lnTo>
                  <a:lnTo>
                    <a:pt x="483803" y="772387"/>
                  </a:lnTo>
                  <a:lnTo>
                    <a:pt x="492290" y="755411"/>
                  </a:lnTo>
                  <a:lnTo>
                    <a:pt x="492290" y="772387"/>
                  </a:lnTo>
                  <a:lnTo>
                    <a:pt x="509266" y="780875"/>
                  </a:lnTo>
                  <a:lnTo>
                    <a:pt x="534729" y="755411"/>
                  </a:lnTo>
                  <a:lnTo>
                    <a:pt x="534729" y="721460"/>
                  </a:lnTo>
                  <a:lnTo>
                    <a:pt x="500778" y="687509"/>
                  </a:lnTo>
                  <a:lnTo>
                    <a:pt x="500778" y="653558"/>
                  </a:lnTo>
                  <a:lnTo>
                    <a:pt x="475315" y="636583"/>
                  </a:lnTo>
                  <a:lnTo>
                    <a:pt x="475315" y="602631"/>
                  </a:lnTo>
                  <a:close/>
                  <a:moveTo>
                    <a:pt x="534729" y="729948"/>
                  </a:moveTo>
                  <a:lnTo>
                    <a:pt x="534729" y="738436"/>
                  </a:lnTo>
                  <a:close/>
                  <a:moveTo>
                    <a:pt x="59414" y="814826"/>
                  </a:moveTo>
                  <a:lnTo>
                    <a:pt x="59414" y="814826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6D608AC-E1F5-4E8C-9B04-25540F378A84}"/>
                </a:ext>
              </a:extLst>
            </p:cNvPr>
            <p:cNvSpPr/>
            <p:nvPr/>
          </p:nvSpPr>
          <p:spPr>
            <a:xfrm>
              <a:off x="5812549" y="2368749"/>
              <a:ext cx="1578724" cy="1247701"/>
            </a:xfrm>
            <a:custGeom>
              <a:avLst/>
              <a:gdLst>
                <a:gd name="connsiteX0" fmla="*/ 1366530 w 1578724"/>
                <a:gd name="connsiteY0" fmla="*/ 882728 h 1247701"/>
                <a:gd name="connsiteX1" fmla="*/ 1366530 w 1578724"/>
                <a:gd name="connsiteY1" fmla="*/ 916679 h 1247701"/>
                <a:gd name="connsiteX2" fmla="*/ 1349555 w 1578724"/>
                <a:gd name="connsiteY2" fmla="*/ 942142 h 1247701"/>
                <a:gd name="connsiteX3" fmla="*/ 1332579 w 1578724"/>
                <a:gd name="connsiteY3" fmla="*/ 916679 h 1247701"/>
                <a:gd name="connsiteX4" fmla="*/ 1307116 w 1578724"/>
                <a:gd name="connsiteY4" fmla="*/ 925167 h 1247701"/>
                <a:gd name="connsiteX5" fmla="*/ 1324092 w 1578724"/>
                <a:gd name="connsiteY5" fmla="*/ 916679 h 1247701"/>
                <a:gd name="connsiteX6" fmla="*/ 1298628 w 1578724"/>
                <a:gd name="connsiteY6" fmla="*/ 916679 h 1247701"/>
                <a:gd name="connsiteX7" fmla="*/ 1298628 w 1578724"/>
                <a:gd name="connsiteY7" fmla="*/ 899703 h 1247701"/>
                <a:gd name="connsiteX8" fmla="*/ 1264677 w 1578724"/>
                <a:gd name="connsiteY8" fmla="*/ 882728 h 1247701"/>
                <a:gd name="connsiteX9" fmla="*/ 1247702 w 1578724"/>
                <a:gd name="connsiteY9" fmla="*/ 857264 h 1247701"/>
                <a:gd name="connsiteX10" fmla="*/ 1273165 w 1578724"/>
                <a:gd name="connsiteY10" fmla="*/ 831801 h 1247701"/>
                <a:gd name="connsiteX11" fmla="*/ 1239214 w 1578724"/>
                <a:gd name="connsiteY11" fmla="*/ 772387 h 1247701"/>
                <a:gd name="connsiteX12" fmla="*/ 1247702 w 1578724"/>
                <a:gd name="connsiteY12" fmla="*/ 746924 h 1247701"/>
                <a:gd name="connsiteX13" fmla="*/ 1213751 w 1578724"/>
                <a:gd name="connsiteY13" fmla="*/ 729948 h 1247701"/>
                <a:gd name="connsiteX14" fmla="*/ 1196775 w 1578724"/>
                <a:gd name="connsiteY14" fmla="*/ 704485 h 1247701"/>
                <a:gd name="connsiteX15" fmla="*/ 1179800 w 1578724"/>
                <a:gd name="connsiteY15" fmla="*/ 704485 h 1247701"/>
                <a:gd name="connsiteX16" fmla="*/ 1188287 w 1578724"/>
                <a:gd name="connsiteY16" fmla="*/ 679021 h 1247701"/>
                <a:gd name="connsiteX17" fmla="*/ 1137361 w 1578724"/>
                <a:gd name="connsiteY17" fmla="*/ 679021 h 1247701"/>
                <a:gd name="connsiteX18" fmla="*/ 1094922 w 1578724"/>
                <a:gd name="connsiteY18" fmla="*/ 636583 h 1247701"/>
                <a:gd name="connsiteX19" fmla="*/ 1069459 w 1578724"/>
                <a:gd name="connsiteY19" fmla="*/ 628095 h 1247701"/>
                <a:gd name="connsiteX20" fmla="*/ 1069459 w 1578724"/>
                <a:gd name="connsiteY20" fmla="*/ 568680 h 1247701"/>
                <a:gd name="connsiteX21" fmla="*/ 1111897 w 1578724"/>
                <a:gd name="connsiteY21" fmla="*/ 534729 h 1247701"/>
                <a:gd name="connsiteX22" fmla="*/ 1120385 w 1578724"/>
                <a:gd name="connsiteY22" fmla="*/ 500778 h 1247701"/>
                <a:gd name="connsiteX23" fmla="*/ 1145849 w 1578724"/>
                <a:gd name="connsiteY23" fmla="*/ 475315 h 1247701"/>
                <a:gd name="connsiteX24" fmla="*/ 1128873 w 1578724"/>
                <a:gd name="connsiteY24" fmla="*/ 432876 h 1247701"/>
                <a:gd name="connsiteX25" fmla="*/ 1069459 w 1578724"/>
                <a:gd name="connsiteY25" fmla="*/ 441364 h 1247701"/>
                <a:gd name="connsiteX26" fmla="*/ 1027020 w 1578724"/>
                <a:gd name="connsiteY26" fmla="*/ 475315 h 1247701"/>
                <a:gd name="connsiteX27" fmla="*/ 976093 w 1578724"/>
                <a:gd name="connsiteY27" fmla="*/ 458339 h 1247701"/>
                <a:gd name="connsiteX28" fmla="*/ 933654 w 1578724"/>
                <a:gd name="connsiteY28" fmla="*/ 466827 h 1247701"/>
                <a:gd name="connsiteX29" fmla="*/ 916679 w 1578724"/>
                <a:gd name="connsiteY29" fmla="*/ 475315 h 1247701"/>
                <a:gd name="connsiteX30" fmla="*/ 933654 w 1578724"/>
                <a:gd name="connsiteY30" fmla="*/ 500778 h 1247701"/>
                <a:gd name="connsiteX31" fmla="*/ 908191 w 1578724"/>
                <a:gd name="connsiteY31" fmla="*/ 526242 h 1247701"/>
                <a:gd name="connsiteX32" fmla="*/ 874240 w 1578724"/>
                <a:gd name="connsiteY32" fmla="*/ 517754 h 1247701"/>
                <a:gd name="connsiteX33" fmla="*/ 848777 w 1578724"/>
                <a:gd name="connsiteY33" fmla="*/ 492290 h 1247701"/>
                <a:gd name="connsiteX34" fmla="*/ 857264 w 1578724"/>
                <a:gd name="connsiteY34" fmla="*/ 483803 h 1247701"/>
                <a:gd name="connsiteX35" fmla="*/ 814826 w 1578724"/>
                <a:gd name="connsiteY35" fmla="*/ 483803 h 1247701"/>
                <a:gd name="connsiteX36" fmla="*/ 814826 w 1578724"/>
                <a:gd name="connsiteY36" fmla="*/ 432876 h 1247701"/>
                <a:gd name="connsiteX37" fmla="*/ 780875 w 1578724"/>
                <a:gd name="connsiteY37" fmla="*/ 441364 h 1247701"/>
                <a:gd name="connsiteX38" fmla="*/ 763899 w 1578724"/>
                <a:gd name="connsiteY38" fmla="*/ 407413 h 1247701"/>
                <a:gd name="connsiteX39" fmla="*/ 704485 w 1578724"/>
                <a:gd name="connsiteY39" fmla="*/ 373462 h 1247701"/>
                <a:gd name="connsiteX40" fmla="*/ 679021 w 1578724"/>
                <a:gd name="connsiteY40" fmla="*/ 373462 h 1247701"/>
                <a:gd name="connsiteX41" fmla="*/ 712972 w 1578724"/>
                <a:gd name="connsiteY41" fmla="*/ 364974 h 1247701"/>
                <a:gd name="connsiteX42" fmla="*/ 729948 w 1578724"/>
                <a:gd name="connsiteY42" fmla="*/ 339511 h 1247701"/>
                <a:gd name="connsiteX43" fmla="*/ 755411 w 1578724"/>
                <a:gd name="connsiteY43" fmla="*/ 331023 h 1247701"/>
                <a:gd name="connsiteX44" fmla="*/ 763899 w 1578724"/>
                <a:gd name="connsiteY44" fmla="*/ 280096 h 1247701"/>
                <a:gd name="connsiteX45" fmla="*/ 738436 w 1578724"/>
                <a:gd name="connsiteY45" fmla="*/ 246145 h 1247701"/>
                <a:gd name="connsiteX46" fmla="*/ 653558 w 1578724"/>
                <a:gd name="connsiteY46" fmla="*/ 254633 h 1247701"/>
                <a:gd name="connsiteX47" fmla="*/ 653558 w 1578724"/>
                <a:gd name="connsiteY47" fmla="*/ 271609 h 1247701"/>
                <a:gd name="connsiteX48" fmla="*/ 636583 w 1578724"/>
                <a:gd name="connsiteY48" fmla="*/ 263121 h 1247701"/>
                <a:gd name="connsiteX49" fmla="*/ 619607 w 1578724"/>
                <a:gd name="connsiteY49" fmla="*/ 271609 h 1247701"/>
                <a:gd name="connsiteX50" fmla="*/ 619607 w 1578724"/>
                <a:gd name="connsiteY50" fmla="*/ 288584 h 1247701"/>
                <a:gd name="connsiteX51" fmla="*/ 611119 w 1578724"/>
                <a:gd name="connsiteY51" fmla="*/ 263121 h 1247701"/>
                <a:gd name="connsiteX52" fmla="*/ 577168 w 1578724"/>
                <a:gd name="connsiteY52" fmla="*/ 288584 h 1247701"/>
                <a:gd name="connsiteX53" fmla="*/ 577168 w 1578724"/>
                <a:gd name="connsiteY53" fmla="*/ 246145 h 1247701"/>
                <a:gd name="connsiteX54" fmla="*/ 509266 w 1578724"/>
                <a:gd name="connsiteY54" fmla="*/ 178243 h 1247701"/>
                <a:gd name="connsiteX55" fmla="*/ 526242 w 1578724"/>
                <a:gd name="connsiteY55" fmla="*/ 152780 h 1247701"/>
                <a:gd name="connsiteX56" fmla="*/ 466827 w 1578724"/>
                <a:gd name="connsiteY56" fmla="*/ 0 h 1247701"/>
                <a:gd name="connsiteX57" fmla="*/ 390437 w 1578724"/>
                <a:gd name="connsiteY57" fmla="*/ 8488 h 1247701"/>
                <a:gd name="connsiteX58" fmla="*/ 364974 w 1578724"/>
                <a:gd name="connsiteY58" fmla="*/ 25463 h 1247701"/>
                <a:gd name="connsiteX59" fmla="*/ 347998 w 1578724"/>
                <a:gd name="connsiteY59" fmla="*/ 42439 h 1247701"/>
                <a:gd name="connsiteX60" fmla="*/ 364974 w 1578724"/>
                <a:gd name="connsiteY60" fmla="*/ 101853 h 1247701"/>
                <a:gd name="connsiteX61" fmla="*/ 280096 w 1578724"/>
                <a:gd name="connsiteY61" fmla="*/ 161268 h 1247701"/>
                <a:gd name="connsiteX62" fmla="*/ 263121 w 1578724"/>
                <a:gd name="connsiteY62" fmla="*/ 135804 h 1247701"/>
                <a:gd name="connsiteX63" fmla="*/ 229170 w 1578724"/>
                <a:gd name="connsiteY63" fmla="*/ 169755 h 1247701"/>
                <a:gd name="connsiteX64" fmla="*/ 212194 w 1578724"/>
                <a:gd name="connsiteY64" fmla="*/ 169755 h 1247701"/>
                <a:gd name="connsiteX65" fmla="*/ 144292 w 1578724"/>
                <a:gd name="connsiteY65" fmla="*/ 237657 h 1247701"/>
                <a:gd name="connsiteX66" fmla="*/ 135804 w 1578724"/>
                <a:gd name="connsiteY66" fmla="*/ 280096 h 1247701"/>
                <a:gd name="connsiteX67" fmla="*/ 50927 w 1578724"/>
                <a:gd name="connsiteY67" fmla="*/ 288584 h 1247701"/>
                <a:gd name="connsiteX68" fmla="*/ 33951 w 1578724"/>
                <a:gd name="connsiteY68" fmla="*/ 407413 h 1247701"/>
                <a:gd name="connsiteX69" fmla="*/ 0 w 1578724"/>
                <a:gd name="connsiteY69" fmla="*/ 458339 h 1247701"/>
                <a:gd name="connsiteX70" fmla="*/ 8488 w 1578724"/>
                <a:gd name="connsiteY70" fmla="*/ 483803 h 1247701"/>
                <a:gd name="connsiteX71" fmla="*/ 33951 w 1578724"/>
                <a:gd name="connsiteY71" fmla="*/ 466827 h 1247701"/>
                <a:gd name="connsiteX72" fmla="*/ 67902 w 1578724"/>
                <a:gd name="connsiteY72" fmla="*/ 466827 h 1247701"/>
                <a:gd name="connsiteX73" fmla="*/ 76390 w 1578724"/>
                <a:gd name="connsiteY73" fmla="*/ 500778 h 1247701"/>
                <a:gd name="connsiteX74" fmla="*/ 144292 w 1578724"/>
                <a:gd name="connsiteY74" fmla="*/ 500778 h 1247701"/>
                <a:gd name="connsiteX75" fmla="*/ 135804 w 1578724"/>
                <a:gd name="connsiteY75" fmla="*/ 509266 h 1247701"/>
                <a:gd name="connsiteX76" fmla="*/ 152780 w 1578724"/>
                <a:gd name="connsiteY76" fmla="*/ 526242 h 1247701"/>
                <a:gd name="connsiteX77" fmla="*/ 186731 w 1578724"/>
                <a:gd name="connsiteY77" fmla="*/ 517754 h 1247701"/>
                <a:gd name="connsiteX78" fmla="*/ 212194 w 1578724"/>
                <a:gd name="connsiteY78" fmla="*/ 560193 h 1247701"/>
                <a:gd name="connsiteX79" fmla="*/ 271609 w 1578724"/>
                <a:gd name="connsiteY79" fmla="*/ 560193 h 1247701"/>
                <a:gd name="connsiteX80" fmla="*/ 297072 w 1578724"/>
                <a:gd name="connsiteY80" fmla="*/ 577168 h 1247701"/>
                <a:gd name="connsiteX81" fmla="*/ 322535 w 1578724"/>
                <a:gd name="connsiteY81" fmla="*/ 560193 h 1247701"/>
                <a:gd name="connsiteX82" fmla="*/ 373462 w 1578724"/>
                <a:gd name="connsiteY82" fmla="*/ 594144 h 1247701"/>
                <a:gd name="connsiteX83" fmla="*/ 390437 w 1578724"/>
                <a:gd name="connsiteY83" fmla="*/ 577168 h 1247701"/>
                <a:gd name="connsiteX84" fmla="*/ 415901 w 1578724"/>
                <a:gd name="connsiteY84" fmla="*/ 585656 h 1247701"/>
                <a:gd name="connsiteX85" fmla="*/ 415901 w 1578724"/>
                <a:gd name="connsiteY85" fmla="*/ 551705 h 1247701"/>
                <a:gd name="connsiteX86" fmla="*/ 449852 w 1578724"/>
                <a:gd name="connsiteY86" fmla="*/ 534729 h 1247701"/>
                <a:gd name="connsiteX87" fmla="*/ 441364 w 1578724"/>
                <a:gd name="connsiteY87" fmla="*/ 483803 h 1247701"/>
                <a:gd name="connsiteX88" fmla="*/ 458339 w 1578724"/>
                <a:gd name="connsiteY88" fmla="*/ 458339 h 1247701"/>
                <a:gd name="connsiteX89" fmla="*/ 551705 w 1578724"/>
                <a:gd name="connsiteY89" fmla="*/ 517754 h 1247701"/>
                <a:gd name="connsiteX90" fmla="*/ 568680 w 1578724"/>
                <a:gd name="connsiteY90" fmla="*/ 483803 h 1247701"/>
                <a:gd name="connsiteX91" fmla="*/ 594144 w 1578724"/>
                <a:gd name="connsiteY91" fmla="*/ 492290 h 1247701"/>
                <a:gd name="connsiteX92" fmla="*/ 619607 w 1578724"/>
                <a:gd name="connsiteY92" fmla="*/ 475315 h 1247701"/>
                <a:gd name="connsiteX93" fmla="*/ 653558 w 1578724"/>
                <a:gd name="connsiteY93" fmla="*/ 492290 h 1247701"/>
                <a:gd name="connsiteX94" fmla="*/ 645070 w 1578724"/>
                <a:gd name="connsiteY94" fmla="*/ 500778 h 1247701"/>
                <a:gd name="connsiteX95" fmla="*/ 721460 w 1578724"/>
                <a:gd name="connsiteY95" fmla="*/ 568680 h 1247701"/>
                <a:gd name="connsiteX96" fmla="*/ 755411 w 1578724"/>
                <a:gd name="connsiteY96" fmla="*/ 585656 h 1247701"/>
                <a:gd name="connsiteX97" fmla="*/ 738436 w 1578724"/>
                <a:gd name="connsiteY97" fmla="*/ 551705 h 1247701"/>
                <a:gd name="connsiteX98" fmla="*/ 746923 w 1578724"/>
                <a:gd name="connsiteY98" fmla="*/ 543217 h 1247701"/>
                <a:gd name="connsiteX99" fmla="*/ 780875 w 1578724"/>
                <a:gd name="connsiteY99" fmla="*/ 577168 h 1247701"/>
                <a:gd name="connsiteX100" fmla="*/ 814826 w 1578724"/>
                <a:gd name="connsiteY100" fmla="*/ 594144 h 1247701"/>
                <a:gd name="connsiteX101" fmla="*/ 823313 w 1578724"/>
                <a:gd name="connsiteY101" fmla="*/ 585656 h 1247701"/>
                <a:gd name="connsiteX102" fmla="*/ 823313 w 1578724"/>
                <a:gd name="connsiteY102" fmla="*/ 602631 h 1247701"/>
                <a:gd name="connsiteX103" fmla="*/ 848777 w 1578724"/>
                <a:gd name="connsiteY103" fmla="*/ 628095 h 1247701"/>
                <a:gd name="connsiteX104" fmla="*/ 891215 w 1578724"/>
                <a:gd name="connsiteY104" fmla="*/ 628095 h 1247701"/>
                <a:gd name="connsiteX105" fmla="*/ 942142 w 1578724"/>
                <a:gd name="connsiteY105" fmla="*/ 662046 h 1247701"/>
                <a:gd name="connsiteX106" fmla="*/ 993069 w 1578724"/>
                <a:gd name="connsiteY106" fmla="*/ 721460 h 1247701"/>
                <a:gd name="connsiteX107" fmla="*/ 976093 w 1578724"/>
                <a:gd name="connsiteY107" fmla="*/ 721460 h 1247701"/>
                <a:gd name="connsiteX108" fmla="*/ 976093 w 1578724"/>
                <a:gd name="connsiteY108" fmla="*/ 738436 h 1247701"/>
                <a:gd name="connsiteX109" fmla="*/ 1001556 w 1578724"/>
                <a:gd name="connsiteY109" fmla="*/ 763899 h 1247701"/>
                <a:gd name="connsiteX110" fmla="*/ 984581 w 1578724"/>
                <a:gd name="connsiteY110" fmla="*/ 763899 h 1247701"/>
                <a:gd name="connsiteX111" fmla="*/ 1027020 w 1578724"/>
                <a:gd name="connsiteY111" fmla="*/ 823313 h 1247701"/>
                <a:gd name="connsiteX112" fmla="*/ 1027020 w 1578724"/>
                <a:gd name="connsiteY112" fmla="*/ 857264 h 1247701"/>
                <a:gd name="connsiteX113" fmla="*/ 1010044 w 1578724"/>
                <a:gd name="connsiteY113" fmla="*/ 874240 h 1247701"/>
                <a:gd name="connsiteX114" fmla="*/ 1001556 w 1578724"/>
                <a:gd name="connsiteY114" fmla="*/ 865752 h 1247701"/>
                <a:gd name="connsiteX115" fmla="*/ 993069 w 1578724"/>
                <a:gd name="connsiteY115" fmla="*/ 882728 h 1247701"/>
                <a:gd name="connsiteX116" fmla="*/ 1010044 w 1578724"/>
                <a:gd name="connsiteY116" fmla="*/ 908191 h 1247701"/>
                <a:gd name="connsiteX117" fmla="*/ 1001556 w 1578724"/>
                <a:gd name="connsiteY117" fmla="*/ 916679 h 1247701"/>
                <a:gd name="connsiteX118" fmla="*/ 984581 w 1578724"/>
                <a:gd name="connsiteY118" fmla="*/ 899703 h 1247701"/>
                <a:gd name="connsiteX119" fmla="*/ 967605 w 1578724"/>
                <a:gd name="connsiteY119" fmla="*/ 925167 h 1247701"/>
                <a:gd name="connsiteX120" fmla="*/ 959118 w 1578724"/>
                <a:gd name="connsiteY120" fmla="*/ 916679 h 1247701"/>
                <a:gd name="connsiteX121" fmla="*/ 967605 w 1578724"/>
                <a:gd name="connsiteY121" fmla="*/ 942142 h 1247701"/>
                <a:gd name="connsiteX122" fmla="*/ 925167 w 1578724"/>
                <a:gd name="connsiteY122" fmla="*/ 993069 h 1247701"/>
                <a:gd name="connsiteX123" fmla="*/ 925167 w 1578724"/>
                <a:gd name="connsiteY123" fmla="*/ 1018532 h 1247701"/>
                <a:gd name="connsiteX124" fmla="*/ 950630 w 1578724"/>
                <a:gd name="connsiteY124" fmla="*/ 1043995 h 1247701"/>
                <a:gd name="connsiteX125" fmla="*/ 916679 w 1578724"/>
                <a:gd name="connsiteY125" fmla="*/ 1077946 h 1247701"/>
                <a:gd name="connsiteX126" fmla="*/ 831801 w 1578724"/>
                <a:gd name="connsiteY126" fmla="*/ 1043995 h 1247701"/>
                <a:gd name="connsiteX127" fmla="*/ 806338 w 1578724"/>
                <a:gd name="connsiteY127" fmla="*/ 1069459 h 1247701"/>
                <a:gd name="connsiteX128" fmla="*/ 848777 w 1578724"/>
                <a:gd name="connsiteY128" fmla="*/ 1111898 h 1247701"/>
                <a:gd name="connsiteX129" fmla="*/ 848777 w 1578724"/>
                <a:gd name="connsiteY129" fmla="*/ 1128873 h 1247701"/>
                <a:gd name="connsiteX130" fmla="*/ 882728 w 1578724"/>
                <a:gd name="connsiteY130" fmla="*/ 1120385 h 1247701"/>
                <a:gd name="connsiteX131" fmla="*/ 891215 w 1578724"/>
                <a:gd name="connsiteY131" fmla="*/ 1145849 h 1247701"/>
                <a:gd name="connsiteX132" fmla="*/ 916679 w 1578724"/>
                <a:gd name="connsiteY132" fmla="*/ 1137361 h 1247701"/>
                <a:gd name="connsiteX133" fmla="*/ 925167 w 1578724"/>
                <a:gd name="connsiteY133" fmla="*/ 1154336 h 1247701"/>
                <a:gd name="connsiteX134" fmla="*/ 908191 w 1578724"/>
                <a:gd name="connsiteY134" fmla="*/ 1171312 h 1247701"/>
                <a:gd name="connsiteX135" fmla="*/ 925167 w 1578724"/>
                <a:gd name="connsiteY135" fmla="*/ 1188287 h 1247701"/>
                <a:gd name="connsiteX136" fmla="*/ 942142 w 1578724"/>
                <a:gd name="connsiteY136" fmla="*/ 1171312 h 1247701"/>
                <a:gd name="connsiteX137" fmla="*/ 950630 w 1578724"/>
                <a:gd name="connsiteY137" fmla="*/ 1179800 h 1247701"/>
                <a:gd name="connsiteX138" fmla="*/ 959118 w 1578724"/>
                <a:gd name="connsiteY138" fmla="*/ 1154336 h 1247701"/>
                <a:gd name="connsiteX139" fmla="*/ 976093 w 1578724"/>
                <a:gd name="connsiteY139" fmla="*/ 1154336 h 1247701"/>
                <a:gd name="connsiteX140" fmla="*/ 942142 w 1578724"/>
                <a:gd name="connsiteY140" fmla="*/ 1094922 h 1247701"/>
                <a:gd name="connsiteX141" fmla="*/ 993069 w 1578724"/>
                <a:gd name="connsiteY141" fmla="*/ 1077946 h 1247701"/>
                <a:gd name="connsiteX142" fmla="*/ 984581 w 1578724"/>
                <a:gd name="connsiteY142" fmla="*/ 1069459 h 1247701"/>
                <a:gd name="connsiteX143" fmla="*/ 1010044 w 1578724"/>
                <a:gd name="connsiteY143" fmla="*/ 1052483 h 1247701"/>
                <a:gd name="connsiteX144" fmla="*/ 1043995 w 1578724"/>
                <a:gd name="connsiteY144" fmla="*/ 1077946 h 1247701"/>
                <a:gd name="connsiteX145" fmla="*/ 1043995 w 1578724"/>
                <a:gd name="connsiteY145" fmla="*/ 1111898 h 1247701"/>
                <a:gd name="connsiteX146" fmla="*/ 1137361 w 1578724"/>
                <a:gd name="connsiteY146" fmla="*/ 1137361 h 1247701"/>
                <a:gd name="connsiteX147" fmla="*/ 1162824 w 1578724"/>
                <a:gd name="connsiteY147" fmla="*/ 1171312 h 1247701"/>
                <a:gd name="connsiteX148" fmla="*/ 1154336 w 1578724"/>
                <a:gd name="connsiteY148" fmla="*/ 1213751 h 1247701"/>
                <a:gd name="connsiteX149" fmla="*/ 1179800 w 1578724"/>
                <a:gd name="connsiteY149" fmla="*/ 1239214 h 1247701"/>
                <a:gd name="connsiteX150" fmla="*/ 1247702 w 1578724"/>
                <a:gd name="connsiteY150" fmla="*/ 1247702 h 1247701"/>
                <a:gd name="connsiteX151" fmla="*/ 1264677 w 1578724"/>
                <a:gd name="connsiteY151" fmla="*/ 1213751 h 1247701"/>
                <a:gd name="connsiteX152" fmla="*/ 1298628 w 1578724"/>
                <a:gd name="connsiteY152" fmla="*/ 1213751 h 1247701"/>
                <a:gd name="connsiteX153" fmla="*/ 1315604 w 1578724"/>
                <a:gd name="connsiteY153" fmla="*/ 1179800 h 1247701"/>
                <a:gd name="connsiteX154" fmla="*/ 1290141 w 1578724"/>
                <a:gd name="connsiteY154" fmla="*/ 1171312 h 1247701"/>
                <a:gd name="connsiteX155" fmla="*/ 1298628 w 1578724"/>
                <a:gd name="connsiteY155" fmla="*/ 1145849 h 1247701"/>
                <a:gd name="connsiteX156" fmla="*/ 1375018 w 1578724"/>
                <a:gd name="connsiteY156" fmla="*/ 1137361 h 1247701"/>
                <a:gd name="connsiteX157" fmla="*/ 1358043 w 1578724"/>
                <a:gd name="connsiteY157" fmla="*/ 1094922 h 1247701"/>
                <a:gd name="connsiteX158" fmla="*/ 1383506 w 1578724"/>
                <a:gd name="connsiteY158" fmla="*/ 1043995 h 1247701"/>
                <a:gd name="connsiteX159" fmla="*/ 1349555 w 1578724"/>
                <a:gd name="connsiteY159" fmla="*/ 1027020 h 1247701"/>
                <a:gd name="connsiteX160" fmla="*/ 1366530 w 1578724"/>
                <a:gd name="connsiteY160" fmla="*/ 1001557 h 1247701"/>
                <a:gd name="connsiteX161" fmla="*/ 1366530 w 1578724"/>
                <a:gd name="connsiteY161" fmla="*/ 967605 h 1247701"/>
                <a:gd name="connsiteX162" fmla="*/ 1400482 w 1578724"/>
                <a:gd name="connsiteY162" fmla="*/ 959118 h 1247701"/>
                <a:gd name="connsiteX163" fmla="*/ 1451408 w 1578724"/>
                <a:gd name="connsiteY163" fmla="*/ 984581 h 1247701"/>
                <a:gd name="connsiteX164" fmla="*/ 1493847 w 1578724"/>
                <a:gd name="connsiteY164" fmla="*/ 967605 h 1247701"/>
                <a:gd name="connsiteX165" fmla="*/ 1476871 w 1578724"/>
                <a:gd name="connsiteY165" fmla="*/ 942142 h 1247701"/>
                <a:gd name="connsiteX166" fmla="*/ 1485359 w 1578724"/>
                <a:gd name="connsiteY166" fmla="*/ 933654 h 1247701"/>
                <a:gd name="connsiteX167" fmla="*/ 1553261 w 1578724"/>
                <a:gd name="connsiteY167" fmla="*/ 942142 h 1247701"/>
                <a:gd name="connsiteX168" fmla="*/ 1570237 w 1578724"/>
                <a:gd name="connsiteY168" fmla="*/ 925167 h 1247701"/>
                <a:gd name="connsiteX169" fmla="*/ 1553261 w 1578724"/>
                <a:gd name="connsiteY169" fmla="*/ 865752 h 1247701"/>
                <a:gd name="connsiteX170" fmla="*/ 1578725 w 1578724"/>
                <a:gd name="connsiteY170" fmla="*/ 848777 h 1247701"/>
                <a:gd name="connsiteX171" fmla="*/ 1578725 w 1578724"/>
                <a:gd name="connsiteY171" fmla="*/ 831801 h 1247701"/>
                <a:gd name="connsiteX172" fmla="*/ 1561749 w 1578724"/>
                <a:gd name="connsiteY172" fmla="*/ 797850 h 1247701"/>
                <a:gd name="connsiteX173" fmla="*/ 1468384 w 1578724"/>
                <a:gd name="connsiteY173" fmla="*/ 755411 h 1247701"/>
                <a:gd name="connsiteX174" fmla="*/ 1425945 w 1578724"/>
                <a:gd name="connsiteY174" fmla="*/ 712972 h 1247701"/>
                <a:gd name="connsiteX175" fmla="*/ 1383506 w 1578724"/>
                <a:gd name="connsiteY175" fmla="*/ 712972 h 1247701"/>
                <a:gd name="connsiteX176" fmla="*/ 1383506 w 1578724"/>
                <a:gd name="connsiteY176" fmla="*/ 755411 h 1247701"/>
                <a:gd name="connsiteX177" fmla="*/ 1349555 w 1578724"/>
                <a:gd name="connsiteY177" fmla="*/ 789362 h 1247701"/>
                <a:gd name="connsiteX178" fmla="*/ 1366530 w 1578724"/>
                <a:gd name="connsiteY178" fmla="*/ 789362 h 1247701"/>
                <a:gd name="connsiteX179" fmla="*/ 1366530 w 1578724"/>
                <a:gd name="connsiteY179" fmla="*/ 823313 h 1247701"/>
                <a:gd name="connsiteX180" fmla="*/ 1408969 w 1578724"/>
                <a:gd name="connsiteY180" fmla="*/ 831801 h 1247701"/>
                <a:gd name="connsiteX181" fmla="*/ 1408969 w 1578724"/>
                <a:gd name="connsiteY181" fmla="*/ 874240 h 1247701"/>
                <a:gd name="connsiteX182" fmla="*/ 1391994 w 1578724"/>
                <a:gd name="connsiteY182" fmla="*/ 891216 h 1247701"/>
                <a:gd name="connsiteX183" fmla="*/ 1366530 w 1578724"/>
                <a:gd name="connsiteY183" fmla="*/ 882728 h 1247701"/>
                <a:gd name="connsiteX184" fmla="*/ 1324092 w 1578724"/>
                <a:gd name="connsiteY184" fmla="*/ 908191 h 1247701"/>
                <a:gd name="connsiteX185" fmla="*/ 1324092 w 1578724"/>
                <a:gd name="connsiteY185" fmla="*/ 908191 h 1247701"/>
                <a:gd name="connsiteX186" fmla="*/ 1010044 w 1578724"/>
                <a:gd name="connsiteY186" fmla="*/ 806338 h 1247701"/>
                <a:gd name="connsiteX187" fmla="*/ 1010044 w 1578724"/>
                <a:gd name="connsiteY187" fmla="*/ 814826 h 1247701"/>
                <a:gd name="connsiteX188" fmla="*/ 1324092 w 1578724"/>
                <a:gd name="connsiteY188" fmla="*/ 916679 h 1247701"/>
                <a:gd name="connsiteX189" fmla="*/ 1324092 w 1578724"/>
                <a:gd name="connsiteY189" fmla="*/ 925167 h 1247701"/>
                <a:gd name="connsiteX190" fmla="*/ 1366530 w 1578724"/>
                <a:gd name="connsiteY190" fmla="*/ 882728 h 1247701"/>
                <a:gd name="connsiteX191" fmla="*/ 1366530 w 1578724"/>
                <a:gd name="connsiteY191" fmla="*/ 882728 h 1247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1578724" h="1247701">
                  <a:moveTo>
                    <a:pt x="1366530" y="882728"/>
                  </a:moveTo>
                  <a:lnTo>
                    <a:pt x="1366530" y="916679"/>
                  </a:lnTo>
                  <a:lnTo>
                    <a:pt x="1349555" y="942142"/>
                  </a:lnTo>
                  <a:lnTo>
                    <a:pt x="1332579" y="916679"/>
                  </a:lnTo>
                  <a:lnTo>
                    <a:pt x="1307116" y="925167"/>
                  </a:lnTo>
                  <a:lnTo>
                    <a:pt x="1324092" y="916679"/>
                  </a:lnTo>
                  <a:lnTo>
                    <a:pt x="1298628" y="916679"/>
                  </a:lnTo>
                  <a:lnTo>
                    <a:pt x="1298628" y="899703"/>
                  </a:lnTo>
                  <a:lnTo>
                    <a:pt x="1264677" y="882728"/>
                  </a:lnTo>
                  <a:lnTo>
                    <a:pt x="1247702" y="857264"/>
                  </a:lnTo>
                  <a:lnTo>
                    <a:pt x="1273165" y="831801"/>
                  </a:lnTo>
                  <a:lnTo>
                    <a:pt x="1239214" y="772387"/>
                  </a:lnTo>
                  <a:lnTo>
                    <a:pt x="1247702" y="746924"/>
                  </a:lnTo>
                  <a:lnTo>
                    <a:pt x="1213751" y="729948"/>
                  </a:lnTo>
                  <a:lnTo>
                    <a:pt x="1196775" y="704485"/>
                  </a:lnTo>
                  <a:lnTo>
                    <a:pt x="1179800" y="704485"/>
                  </a:lnTo>
                  <a:lnTo>
                    <a:pt x="1188287" y="679021"/>
                  </a:lnTo>
                  <a:lnTo>
                    <a:pt x="1137361" y="679021"/>
                  </a:lnTo>
                  <a:lnTo>
                    <a:pt x="1094922" y="636583"/>
                  </a:lnTo>
                  <a:lnTo>
                    <a:pt x="1069459" y="628095"/>
                  </a:lnTo>
                  <a:lnTo>
                    <a:pt x="1069459" y="568680"/>
                  </a:lnTo>
                  <a:lnTo>
                    <a:pt x="1111897" y="534729"/>
                  </a:lnTo>
                  <a:lnTo>
                    <a:pt x="1120385" y="500778"/>
                  </a:lnTo>
                  <a:lnTo>
                    <a:pt x="1145849" y="475315"/>
                  </a:lnTo>
                  <a:lnTo>
                    <a:pt x="1128873" y="432876"/>
                  </a:lnTo>
                  <a:lnTo>
                    <a:pt x="1069459" y="441364"/>
                  </a:lnTo>
                  <a:lnTo>
                    <a:pt x="1027020" y="475315"/>
                  </a:lnTo>
                  <a:lnTo>
                    <a:pt x="976093" y="458339"/>
                  </a:lnTo>
                  <a:lnTo>
                    <a:pt x="933654" y="466827"/>
                  </a:lnTo>
                  <a:lnTo>
                    <a:pt x="916679" y="475315"/>
                  </a:lnTo>
                  <a:lnTo>
                    <a:pt x="933654" y="500778"/>
                  </a:lnTo>
                  <a:lnTo>
                    <a:pt x="908191" y="526242"/>
                  </a:lnTo>
                  <a:lnTo>
                    <a:pt x="874240" y="517754"/>
                  </a:lnTo>
                  <a:lnTo>
                    <a:pt x="848777" y="492290"/>
                  </a:lnTo>
                  <a:lnTo>
                    <a:pt x="857264" y="483803"/>
                  </a:lnTo>
                  <a:lnTo>
                    <a:pt x="814826" y="483803"/>
                  </a:lnTo>
                  <a:lnTo>
                    <a:pt x="814826" y="432876"/>
                  </a:lnTo>
                  <a:lnTo>
                    <a:pt x="780875" y="441364"/>
                  </a:lnTo>
                  <a:lnTo>
                    <a:pt x="763899" y="407413"/>
                  </a:lnTo>
                  <a:lnTo>
                    <a:pt x="704485" y="373462"/>
                  </a:lnTo>
                  <a:lnTo>
                    <a:pt x="679021" y="373462"/>
                  </a:lnTo>
                  <a:lnTo>
                    <a:pt x="712972" y="364974"/>
                  </a:lnTo>
                  <a:lnTo>
                    <a:pt x="729948" y="339511"/>
                  </a:lnTo>
                  <a:lnTo>
                    <a:pt x="755411" y="331023"/>
                  </a:lnTo>
                  <a:lnTo>
                    <a:pt x="763899" y="280096"/>
                  </a:lnTo>
                  <a:lnTo>
                    <a:pt x="738436" y="246145"/>
                  </a:lnTo>
                  <a:lnTo>
                    <a:pt x="653558" y="254633"/>
                  </a:lnTo>
                  <a:lnTo>
                    <a:pt x="653558" y="271609"/>
                  </a:lnTo>
                  <a:lnTo>
                    <a:pt x="636583" y="263121"/>
                  </a:lnTo>
                  <a:lnTo>
                    <a:pt x="619607" y="271609"/>
                  </a:lnTo>
                  <a:lnTo>
                    <a:pt x="619607" y="288584"/>
                  </a:lnTo>
                  <a:lnTo>
                    <a:pt x="611119" y="263121"/>
                  </a:lnTo>
                  <a:lnTo>
                    <a:pt x="577168" y="288584"/>
                  </a:lnTo>
                  <a:lnTo>
                    <a:pt x="577168" y="246145"/>
                  </a:lnTo>
                  <a:lnTo>
                    <a:pt x="509266" y="178243"/>
                  </a:lnTo>
                  <a:lnTo>
                    <a:pt x="526242" y="152780"/>
                  </a:lnTo>
                  <a:lnTo>
                    <a:pt x="466827" y="0"/>
                  </a:lnTo>
                  <a:lnTo>
                    <a:pt x="390437" y="8488"/>
                  </a:lnTo>
                  <a:lnTo>
                    <a:pt x="364974" y="25463"/>
                  </a:lnTo>
                  <a:lnTo>
                    <a:pt x="347998" y="42439"/>
                  </a:lnTo>
                  <a:lnTo>
                    <a:pt x="364974" y="101853"/>
                  </a:lnTo>
                  <a:lnTo>
                    <a:pt x="280096" y="161268"/>
                  </a:lnTo>
                  <a:lnTo>
                    <a:pt x="263121" y="135804"/>
                  </a:lnTo>
                  <a:lnTo>
                    <a:pt x="229170" y="169755"/>
                  </a:lnTo>
                  <a:lnTo>
                    <a:pt x="212194" y="169755"/>
                  </a:lnTo>
                  <a:lnTo>
                    <a:pt x="144292" y="237657"/>
                  </a:lnTo>
                  <a:lnTo>
                    <a:pt x="135804" y="280096"/>
                  </a:lnTo>
                  <a:lnTo>
                    <a:pt x="50927" y="288584"/>
                  </a:lnTo>
                  <a:lnTo>
                    <a:pt x="33951" y="407413"/>
                  </a:lnTo>
                  <a:lnTo>
                    <a:pt x="0" y="458339"/>
                  </a:lnTo>
                  <a:lnTo>
                    <a:pt x="8488" y="483803"/>
                  </a:lnTo>
                  <a:lnTo>
                    <a:pt x="33951" y="466827"/>
                  </a:lnTo>
                  <a:lnTo>
                    <a:pt x="67902" y="466827"/>
                  </a:lnTo>
                  <a:lnTo>
                    <a:pt x="76390" y="500778"/>
                  </a:lnTo>
                  <a:lnTo>
                    <a:pt x="144292" y="500778"/>
                  </a:lnTo>
                  <a:lnTo>
                    <a:pt x="135804" y="509266"/>
                  </a:lnTo>
                  <a:lnTo>
                    <a:pt x="152780" y="526242"/>
                  </a:lnTo>
                  <a:lnTo>
                    <a:pt x="186731" y="517754"/>
                  </a:lnTo>
                  <a:lnTo>
                    <a:pt x="212194" y="560193"/>
                  </a:lnTo>
                  <a:lnTo>
                    <a:pt x="271609" y="560193"/>
                  </a:lnTo>
                  <a:lnTo>
                    <a:pt x="297072" y="577168"/>
                  </a:lnTo>
                  <a:lnTo>
                    <a:pt x="322535" y="560193"/>
                  </a:lnTo>
                  <a:lnTo>
                    <a:pt x="373462" y="594144"/>
                  </a:lnTo>
                  <a:lnTo>
                    <a:pt x="390437" y="577168"/>
                  </a:lnTo>
                  <a:lnTo>
                    <a:pt x="415901" y="585656"/>
                  </a:lnTo>
                  <a:lnTo>
                    <a:pt x="415901" y="551705"/>
                  </a:lnTo>
                  <a:lnTo>
                    <a:pt x="449852" y="534729"/>
                  </a:lnTo>
                  <a:lnTo>
                    <a:pt x="441364" y="483803"/>
                  </a:lnTo>
                  <a:lnTo>
                    <a:pt x="458339" y="458339"/>
                  </a:lnTo>
                  <a:lnTo>
                    <a:pt x="551705" y="517754"/>
                  </a:lnTo>
                  <a:lnTo>
                    <a:pt x="568680" y="483803"/>
                  </a:lnTo>
                  <a:lnTo>
                    <a:pt x="594144" y="492290"/>
                  </a:lnTo>
                  <a:lnTo>
                    <a:pt x="619607" y="475315"/>
                  </a:lnTo>
                  <a:lnTo>
                    <a:pt x="653558" y="492290"/>
                  </a:lnTo>
                  <a:lnTo>
                    <a:pt x="645070" y="500778"/>
                  </a:lnTo>
                  <a:lnTo>
                    <a:pt x="721460" y="568680"/>
                  </a:lnTo>
                  <a:lnTo>
                    <a:pt x="755411" y="585656"/>
                  </a:lnTo>
                  <a:lnTo>
                    <a:pt x="738436" y="551705"/>
                  </a:lnTo>
                  <a:lnTo>
                    <a:pt x="746923" y="543217"/>
                  </a:lnTo>
                  <a:lnTo>
                    <a:pt x="780875" y="577168"/>
                  </a:lnTo>
                  <a:lnTo>
                    <a:pt x="814826" y="594144"/>
                  </a:lnTo>
                  <a:lnTo>
                    <a:pt x="823313" y="585656"/>
                  </a:lnTo>
                  <a:lnTo>
                    <a:pt x="823313" y="602631"/>
                  </a:lnTo>
                  <a:lnTo>
                    <a:pt x="848777" y="628095"/>
                  </a:lnTo>
                  <a:lnTo>
                    <a:pt x="891215" y="628095"/>
                  </a:lnTo>
                  <a:lnTo>
                    <a:pt x="942142" y="662046"/>
                  </a:lnTo>
                  <a:lnTo>
                    <a:pt x="993069" y="721460"/>
                  </a:lnTo>
                  <a:lnTo>
                    <a:pt x="976093" y="721460"/>
                  </a:lnTo>
                  <a:lnTo>
                    <a:pt x="976093" y="738436"/>
                  </a:lnTo>
                  <a:lnTo>
                    <a:pt x="1001556" y="763899"/>
                  </a:lnTo>
                  <a:lnTo>
                    <a:pt x="984581" y="763899"/>
                  </a:lnTo>
                  <a:lnTo>
                    <a:pt x="1027020" y="823313"/>
                  </a:lnTo>
                  <a:lnTo>
                    <a:pt x="1027020" y="857264"/>
                  </a:lnTo>
                  <a:lnTo>
                    <a:pt x="1010044" y="874240"/>
                  </a:lnTo>
                  <a:lnTo>
                    <a:pt x="1001556" y="865752"/>
                  </a:lnTo>
                  <a:lnTo>
                    <a:pt x="993069" y="882728"/>
                  </a:lnTo>
                  <a:lnTo>
                    <a:pt x="1010044" y="908191"/>
                  </a:lnTo>
                  <a:lnTo>
                    <a:pt x="1001556" y="916679"/>
                  </a:lnTo>
                  <a:lnTo>
                    <a:pt x="984581" y="899703"/>
                  </a:lnTo>
                  <a:lnTo>
                    <a:pt x="967605" y="925167"/>
                  </a:lnTo>
                  <a:lnTo>
                    <a:pt x="959118" y="916679"/>
                  </a:lnTo>
                  <a:lnTo>
                    <a:pt x="967605" y="942142"/>
                  </a:lnTo>
                  <a:lnTo>
                    <a:pt x="925167" y="993069"/>
                  </a:lnTo>
                  <a:lnTo>
                    <a:pt x="925167" y="1018532"/>
                  </a:lnTo>
                  <a:lnTo>
                    <a:pt x="950630" y="1043995"/>
                  </a:lnTo>
                  <a:lnTo>
                    <a:pt x="916679" y="1077946"/>
                  </a:lnTo>
                  <a:lnTo>
                    <a:pt x="831801" y="1043995"/>
                  </a:lnTo>
                  <a:lnTo>
                    <a:pt x="806338" y="1069459"/>
                  </a:lnTo>
                  <a:lnTo>
                    <a:pt x="848777" y="1111898"/>
                  </a:lnTo>
                  <a:lnTo>
                    <a:pt x="848777" y="1128873"/>
                  </a:lnTo>
                  <a:lnTo>
                    <a:pt x="882728" y="1120385"/>
                  </a:lnTo>
                  <a:lnTo>
                    <a:pt x="891215" y="1145849"/>
                  </a:lnTo>
                  <a:lnTo>
                    <a:pt x="916679" y="1137361"/>
                  </a:lnTo>
                  <a:lnTo>
                    <a:pt x="925167" y="1154336"/>
                  </a:lnTo>
                  <a:lnTo>
                    <a:pt x="908191" y="1171312"/>
                  </a:lnTo>
                  <a:lnTo>
                    <a:pt x="925167" y="1188287"/>
                  </a:lnTo>
                  <a:lnTo>
                    <a:pt x="942142" y="1171312"/>
                  </a:lnTo>
                  <a:lnTo>
                    <a:pt x="950630" y="1179800"/>
                  </a:lnTo>
                  <a:lnTo>
                    <a:pt x="959118" y="1154336"/>
                  </a:lnTo>
                  <a:lnTo>
                    <a:pt x="976093" y="1154336"/>
                  </a:lnTo>
                  <a:lnTo>
                    <a:pt x="942142" y="1094922"/>
                  </a:lnTo>
                  <a:lnTo>
                    <a:pt x="993069" y="1077946"/>
                  </a:lnTo>
                  <a:lnTo>
                    <a:pt x="984581" y="1069459"/>
                  </a:lnTo>
                  <a:lnTo>
                    <a:pt x="1010044" y="1052483"/>
                  </a:lnTo>
                  <a:lnTo>
                    <a:pt x="1043995" y="1077946"/>
                  </a:lnTo>
                  <a:lnTo>
                    <a:pt x="1043995" y="1111898"/>
                  </a:lnTo>
                  <a:lnTo>
                    <a:pt x="1137361" y="1137361"/>
                  </a:lnTo>
                  <a:lnTo>
                    <a:pt x="1162824" y="1171312"/>
                  </a:lnTo>
                  <a:lnTo>
                    <a:pt x="1154336" y="1213751"/>
                  </a:lnTo>
                  <a:lnTo>
                    <a:pt x="1179800" y="1239214"/>
                  </a:lnTo>
                  <a:lnTo>
                    <a:pt x="1247702" y="1247702"/>
                  </a:lnTo>
                  <a:lnTo>
                    <a:pt x="1264677" y="1213751"/>
                  </a:lnTo>
                  <a:lnTo>
                    <a:pt x="1298628" y="1213751"/>
                  </a:lnTo>
                  <a:lnTo>
                    <a:pt x="1315604" y="1179800"/>
                  </a:lnTo>
                  <a:lnTo>
                    <a:pt x="1290141" y="1171312"/>
                  </a:lnTo>
                  <a:lnTo>
                    <a:pt x="1298628" y="1145849"/>
                  </a:lnTo>
                  <a:lnTo>
                    <a:pt x="1375018" y="1137361"/>
                  </a:lnTo>
                  <a:lnTo>
                    <a:pt x="1358043" y="1094922"/>
                  </a:lnTo>
                  <a:lnTo>
                    <a:pt x="1383506" y="1043995"/>
                  </a:lnTo>
                  <a:lnTo>
                    <a:pt x="1349555" y="1027020"/>
                  </a:lnTo>
                  <a:lnTo>
                    <a:pt x="1366530" y="1001557"/>
                  </a:lnTo>
                  <a:lnTo>
                    <a:pt x="1366530" y="967605"/>
                  </a:lnTo>
                  <a:lnTo>
                    <a:pt x="1400482" y="959118"/>
                  </a:lnTo>
                  <a:lnTo>
                    <a:pt x="1451408" y="984581"/>
                  </a:lnTo>
                  <a:lnTo>
                    <a:pt x="1493847" y="967605"/>
                  </a:lnTo>
                  <a:lnTo>
                    <a:pt x="1476871" y="942142"/>
                  </a:lnTo>
                  <a:lnTo>
                    <a:pt x="1485359" y="933654"/>
                  </a:lnTo>
                  <a:lnTo>
                    <a:pt x="1553261" y="942142"/>
                  </a:lnTo>
                  <a:lnTo>
                    <a:pt x="1570237" y="925167"/>
                  </a:lnTo>
                  <a:lnTo>
                    <a:pt x="1553261" y="865752"/>
                  </a:lnTo>
                  <a:lnTo>
                    <a:pt x="1578725" y="848777"/>
                  </a:lnTo>
                  <a:lnTo>
                    <a:pt x="1578725" y="831801"/>
                  </a:lnTo>
                  <a:lnTo>
                    <a:pt x="1561749" y="797850"/>
                  </a:lnTo>
                  <a:lnTo>
                    <a:pt x="1468384" y="755411"/>
                  </a:lnTo>
                  <a:lnTo>
                    <a:pt x="1425945" y="712972"/>
                  </a:lnTo>
                  <a:lnTo>
                    <a:pt x="1383506" y="712972"/>
                  </a:lnTo>
                  <a:lnTo>
                    <a:pt x="1383506" y="755411"/>
                  </a:lnTo>
                  <a:lnTo>
                    <a:pt x="1349555" y="789362"/>
                  </a:lnTo>
                  <a:lnTo>
                    <a:pt x="1366530" y="789362"/>
                  </a:lnTo>
                  <a:lnTo>
                    <a:pt x="1366530" y="823313"/>
                  </a:lnTo>
                  <a:lnTo>
                    <a:pt x="1408969" y="831801"/>
                  </a:lnTo>
                  <a:lnTo>
                    <a:pt x="1408969" y="874240"/>
                  </a:lnTo>
                  <a:lnTo>
                    <a:pt x="1391994" y="891216"/>
                  </a:lnTo>
                  <a:lnTo>
                    <a:pt x="1366530" y="882728"/>
                  </a:lnTo>
                  <a:close/>
                  <a:moveTo>
                    <a:pt x="1324092" y="908191"/>
                  </a:moveTo>
                  <a:lnTo>
                    <a:pt x="1324092" y="908191"/>
                  </a:lnTo>
                  <a:close/>
                  <a:moveTo>
                    <a:pt x="1010044" y="806338"/>
                  </a:moveTo>
                  <a:lnTo>
                    <a:pt x="1010044" y="814826"/>
                  </a:lnTo>
                  <a:close/>
                  <a:moveTo>
                    <a:pt x="1324092" y="916679"/>
                  </a:moveTo>
                  <a:lnTo>
                    <a:pt x="1324092" y="925167"/>
                  </a:lnTo>
                  <a:close/>
                  <a:moveTo>
                    <a:pt x="1366530" y="882728"/>
                  </a:moveTo>
                  <a:lnTo>
                    <a:pt x="1366530" y="88272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8DEF0B6-F158-42AE-BA3F-84AD8D41F086}"/>
                </a:ext>
              </a:extLst>
            </p:cNvPr>
            <p:cNvSpPr/>
            <p:nvPr/>
          </p:nvSpPr>
          <p:spPr>
            <a:xfrm>
              <a:off x="5523965" y="2827089"/>
              <a:ext cx="1324091" cy="908191"/>
            </a:xfrm>
            <a:custGeom>
              <a:avLst/>
              <a:gdLst>
                <a:gd name="connsiteX0" fmla="*/ 1298628 w 1324091"/>
                <a:gd name="connsiteY0" fmla="*/ 347998 h 908191"/>
                <a:gd name="connsiteX1" fmla="*/ 1298628 w 1324091"/>
                <a:gd name="connsiteY1" fmla="*/ 331023 h 908191"/>
                <a:gd name="connsiteX2" fmla="*/ 1273165 w 1324091"/>
                <a:gd name="connsiteY2" fmla="*/ 305560 h 908191"/>
                <a:gd name="connsiteX3" fmla="*/ 1290141 w 1324091"/>
                <a:gd name="connsiteY3" fmla="*/ 305560 h 908191"/>
                <a:gd name="connsiteX4" fmla="*/ 1264677 w 1324091"/>
                <a:gd name="connsiteY4" fmla="*/ 271609 h 908191"/>
                <a:gd name="connsiteX5" fmla="*/ 1273165 w 1324091"/>
                <a:gd name="connsiteY5" fmla="*/ 246145 h 908191"/>
                <a:gd name="connsiteX6" fmla="*/ 1213751 w 1324091"/>
                <a:gd name="connsiteY6" fmla="*/ 186731 h 908191"/>
                <a:gd name="connsiteX7" fmla="*/ 1205263 w 1324091"/>
                <a:gd name="connsiteY7" fmla="*/ 195219 h 908191"/>
                <a:gd name="connsiteX8" fmla="*/ 1179800 w 1324091"/>
                <a:gd name="connsiteY8" fmla="*/ 169755 h 908191"/>
                <a:gd name="connsiteX9" fmla="*/ 1154336 w 1324091"/>
                <a:gd name="connsiteY9" fmla="*/ 178243 h 908191"/>
                <a:gd name="connsiteX10" fmla="*/ 1111897 w 1324091"/>
                <a:gd name="connsiteY10" fmla="*/ 144292 h 908191"/>
                <a:gd name="connsiteX11" fmla="*/ 1111897 w 1324091"/>
                <a:gd name="connsiteY11" fmla="*/ 127317 h 908191"/>
                <a:gd name="connsiteX12" fmla="*/ 1103410 w 1324091"/>
                <a:gd name="connsiteY12" fmla="*/ 135804 h 908191"/>
                <a:gd name="connsiteX13" fmla="*/ 1094922 w 1324091"/>
                <a:gd name="connsiteY13" fmla="*/ 118829 h 908191"/>
                <a:gd name="connsiteX14" fmla="*/ 1060971 w 1324091"/>
                <a:gd name="connsiteY14" fmla="*/ 118829 h 908191"/>
                <a:gd name="connsiteX15" fmla="*/ 1035508 w 1324091"/>
                <a:gd name="connsiteY15" fmla="*/ 84878 h 908191"/>
                <a:gd name="connsiteX16" fmla="*/ 1027020 w 1324091"/>
                <a:gd name="connsiteY16" fmla="*/ 93365 h 908191"/>
                <a:gd name="connsiteX17" fmla="*/ 1043995 w 1324091"/>
                <a:gd name="connsiteY17" fmla="*/ 127317 h 908191"/>
                <a:gd name="connsiteX18" fmla="*/ 1010044 w 1324091"/>
                <a:gd name="connsiteY18" fmla="*/ 110341 h 908191"/>
                <a:gd name="connsiteX19" fmla="*/ 933654 w 1324091"/>
                <a:gd name="connsiteY19" fmla="*/ 42439 h 908191"/>
                <a:gd name="connsiteX20" fmla="*/ 942142 w 1324091"/>
                <a:gd name="connsiteY20" fmla="*/ 33951 h 908191"/>
                <a:gd name="connsiteX21" fmla="*/ 908191 w 1324091"/>
                <a:gd name="connsiteY21" fmla="*/ 16976 h 908191"/>
                <a:gd name="connsiteX22" fmla="*/ 891215 w 1324091"/>
                <a:gd name="connsiteY22" fmla="*/ 33951 h 908191"/>
                <a:gd name="connsiteX23" fmla="*/ 865752 w 1324091"/>
                <a:gd name="connsiteY23" fmla="*/ 25463 h 908191"/>
                <a:gd name="connsiteX24" fmla="*/ 840289 w 1324091"/>
                <a:gd name="connsiteY24" fmla="*/ 59414 h 908191"/>
                <a:gd name="connsiteX25" fmla="*/ 746923 w 1324091"/>
                <a:gd name="connsiteY25" fmla="*/ 0 h 908191"/>
                <a:gd name="connsiteX26" fmla="*/ 729948 w 1324091"/>
                <a:gd name="connsiteY26" fmla="*/ 16976 h 908191"/>
                <a:gd name="connsiteX27" fmla="*/ 729948 w 1324091"/>
                <a:gd name="connsiteY27" fmla="*/ 84878 h 908191"/>
                <a:gd name="connsiteX28" fmla="*/ 721460 w 1324091"/>
                <a:gd name="connsiteY28" fmla="*/ 76390 h 908191"/>
                <a:gd name="connsiteX29" fmla="*/ 704485 w 1324091"/>
                <a:gd name="connsiteY29" fmla="*/ 93365 h 908191"/>
                <a:gd name="connsiteX30" fmla="*/ 704485 w 1324091"/>
                <a:gd name="connsiteY30" fmla="*/ 118829 h 908191"/>
                <a:gd name="connsiteX31" fmla="*/ 670534 w 1324091"/>
                <a:gd name="connsiteY31" fmla="*/ 118829 h 908191"/>
                <a:gd name="connsiteX32" fmla="*/ 670534 w 1324091"/>
                <a:gd name="connsiteY32" fmla="*/ 135804 h 908191"/>
                <a:gd name="connsiteX33" fmla="*/ 636583 w 1324091"/>
                <a:gd name="connsiteY33" fmla="*/ 127317 h 908191"/>
                <a:gd name="connsiteX34" fmla="*/ 611119 w 1324091"/>
                <a:gd name="connsiteY34" fmla="*/ 101853 h 908191"/>
                <a:gd name="connsiteX35" fmla="*/ 594144 w 1324091"/>
                <a:gd name="connsiteY35" fmla="*/ 118829 h 908191"/>
                <a:gd name="connsiteX36" fmla="*/ 560193 w 1324091"/>
                <a:gd name="connsiteY36" fmla="*/ 101853 h 908191"/>
                <a:gd name="connsiteX37" fmla="*/ 500778 w 1324091"/>
                <a:gd name="connsiteY37" fmla="*/ 110341 h 908191"/>
                <a:gd name="connsiteX38" fmla="*/ 483803 w 1324091"/>
                <a:gd name="connsiteY38" fmla="*/ 59414 h 908191"/>
                <a:gd name="connsiteX39" fmla="*/ 424388 w 1324091"/>
                <a:gd name="connsiteY39" fmla="*/ 59414 h 908191"/>
                <a:gd name="connsiteX40" fmla="*/ 432876 w 1324091"/>
                <a:gd name="connsiteY40" fmla="*/ 50927 h 908191"/>
                <a:gd name="connsiteX41" fmla="*/ 415901 w 1324091"/>
                <a:gd name="connsiteY41" fmla="*/ 42439 h 908191"/>
                <a:gd name="connsiteX42" fmla="*/ 373462 w 1324091"/>
                <a:gd name="connsiteY42" fmla="*/ 42439 h 908191"/>
                <a:gd name="connsiteX43" fmla="*/ 364974 w 1324091"/>
                <a:gd name="connsiteY43" fmla="*/ 8488 h 908191"/>
                <a:gd name="connsiteX44" fmla="*/ 322535 w 1324091"/>
                <a:gd name="connsiteY44" fmla="*/ 8488 h 908191"/>
                <a:gd name="connsiteX45" fmla="*/ 271609 w 1324091"/>
                <a:gd name="connsiteY45" fmla="*/ 33951 h 908191"/>
                <a:gd name="connsiteX46" fmla="*/ 127316 w 1324091"/>
                <a:gd name="connsiteY46" fmla="*/ 67902 h 908191"/>
                <a:gd name="connsiteX47" fmla="*/ 101853 w 1324091"/>
                <a:gd name="connsiteY47" fmla="*/ 93365 h 908191"/>
                <a:gd name="connsiteX48" fmla="*/ 67902 w 1324091"/>
                <a:gd name="connsiteY48" fmla="*/ 93365 h 908191"/>
                <a:gd name="connsiteX49" fmla="*/ 84878 w 1324091"/>
                <a:gd name="connsiteY49" fmla="*/ 127317 h 908191"/>
                <a:gd name="connsiteX50" fmla="*/ 101853 w 1324091"/>
                <a:gd name="connsiteY50" fmla="*/ 110341 h 908191"/>
                <a:gd name="connsiteX51" fmla="*/ 110341 w 1324091"/>
                <a:gd name="connsiteY51" fmla="*/ 186731 h 908191"/>
                <a:gd name="connsiteX52" fmla="*/ 169755 w 1324091"/>
                <a:gd name="connsiteY52" fmla="*/ 220682 h 908191"/>
                <a:gd name="connsiteX53" fmla="*/ 186731 w 1324091"/>
                <a:gd name="connsiteY53" fmla="*/ 271609 h 908191"/>
                <a:gd name="connsiteX54" fmla="*/ 152780 w 1324091"/>
                <a:gd name="connsiteY54" fmla="*/ 288584 h 908191"/>
                <a:gd name="connsiteX55" fmla="*/ 144292 w 1324091"/>
                <a:gd name="connsiteY55" fmla="*/ 280096 h 908191"/>
                <a:gd name="connsiteX56" fmla="*/ 127316 w 1324091"/>
                <a:gd name="connsiteY56" fmla="*/ 305560 h 908191"/>
                <a:gd name="connsiteX57" fmla="*/ 135804 w 1324091"/>
                <a:gd name="connsiteY57" fmla="*/ 331023 h 908191"/>
                <a:gd name="connsiteX58" fmla="*/ 161268 w 1324091"/>
                <a:gd name="connsiteY58" fmla="*/ 331023 h 908191"/>
                <a:gd name="connsiteX59" fmla="*/ 169755 w 1324091"/>
                <a:gd name="connsiteY59" fmla="*/ 381950 h 908191"/>
                <a:gd name="connsiteX60" fmla="*/ 144292 w 1324091"/>
                <a:gd name="connsiteY60" fmla="*/ 390437 h 908191"/>
                <a:gd name="connsiteX61" fmla="*/ 67902 w 1324091"/>
                <a:gd name="connsiteY61" fmla="*/ 364974 h 908191"/>
                <a:gd name="connsiteX62" fmla="*/ 50927 w 1324091"/>
                <a:gd name="connsiteY62" fmla="*/ 381950 h 908191"/>
                <a:gd name="connsiteX63" fmla="*/ 8488 w 1324091"/>
                <a:gd name="connsiteY63" fmla="*/ 390437 h 908191"/>
                <a:gd name="connsiteX64" fmla="*/ 0 w 1324091"/>
                <a:gd name="connsiteY64" fmla="*/ 407413 h 908191"/>
                <a:gd name="connsiteX65" fmla="*/ 42439 w 1324091"/>
                <a:gd name="connsiteY65" fmla="*/ 415901 h 908191"/>
                <a:gd name="connsiteX66" fmla="*/ 33951 w 1324091"/>
                <a:gd name="connsiteY66" fmla="*/ 458339 h 908191"/>
                <a:gd name="connsiteX67" fmla="*/ 8488 w 1324091"/>
                <a:gd name="connsiteY67" fmla="*/ 466827 h 908191"/>
                <a:gd name="connsiteX68" fmla="*/ 16976 w 1324091"/>
                <a:gd name="connsiteY68" fmla="*/ 517754 h 908191"/>
                <a:gd name="connsiteX69" fmla="*/ 42439 w 1324091"/>
                <a:gd name="connsiteY69" fmla="*/ 526242 h 908191"/>
                <a:gd name="connsiteX70" fmla="*/ 42439 w 1324091"/>
                <a:gd name="connsiteY70" fmla="*/ 611119 h 908191"/>
                <a:gd name="connsiteX71" fmla="*/ 25463 w 1324091"/>
                <a:gd name="connsiteY71" fmla="*/ 628095 h 908191"/>
                <a:gd name="connsiteX72" fmla="*/ 59414 w 1324091"/>
                <a:gd name="connsiteY72" fmla="*/ 662046 h 908191"/>
                <a:gd name="connsiteX73" fmla="*/ 59414 w 1324091"/>
                <a:gd name="connsiteY73" fmla="*/ 679021 h 908191"/>
                <a:gd name="connsiteX74" fmla="*/ 127316 w 1324091"/>
                <a:gd name="connsiteY74" fmla="*/ 729948 h 908191"/>
                <a:gd name="connsiteX75" fmla="*/ 203706 w 1324091"/>
                <a:gd name="connsiteY75" fmla="*/ 729948 h 908191"/>
                <a:gd name="connsiteX76" fmla="*/ 229170 w 1324091"/>
                <a:gd name="connsiteY76" fmla="*/ 755411 h 908191"/>
                <a:gd name="connsiteX77" fmla="*/ 263121 w 1324091"/>
                <a:gd name="connsiteY77" fmla="*/ 755411 h 908191"/>
                <a:gd name="connsiteX78" fmla="*/ 280096 w 1324091"/>
                <a:gd name="connsiteY78" fmla="*/ 780875 h 908191"/>
                <a:gd name="connsiteX79" fmla="*/ 322535 w 1324091"/>
                <a:gd name="connsiteY79" fmla="*/ 772387 h 908191"/>
                <a:gd name="connsiteX80" fmla="*/ 356486 w 1324091"/>
                <a:gd name="connsiteY80" fmla="*/ 789362 h 908191"/>
                <a:gd name="connsiteX81" fmla="*/ 364974 w 1324091"/>
                <a:gd name="connsiteY81" fmla="*/ 780875 h 908191"/>
                <a:gd name="connsiteX82" fmla="*/ 398925 w 1324091"/>
                <a:gd name="connsiteY82" fmla="*/ 806338 h 908191"/>
                <a:gd name="connsiteX83" fmla="*/ 424388 w 1324091"/>
                <a:gd name="connsiteY83" fmla="*/ 797850 h 908191"/>
                <a:gd name="connsiteX84" fmla="*/ 458339 w 1324091"/>
                <a:gd name="connsiteY84" fmla="*/ 814826 h 908191"/>
                <a:gd name="connsiteX85" fmla="*/ 509266 w 1324091"/>
                <a:gd name="connsiteY85" fmla="*/ 780875 h 908191"/>
                <a:gd name="connsiteX86" fmla="*/ 534729 w 1324091"/>
                <a:gd name="connsiteY86" fmla="*/ 814826 h 908191"/>
                <a:gd name="connsiteX87" fmla="*/ 585656 w 1324091"/>
                <a:gd name="connsiteY87" fmla="*/ 840289 h 908191"/>
                <a:gd name="connsiteX88" fmla="*/ 577168 w 1324091"/>
                <a:gd name="connsiteY88" fmla="*/ 865752 h 908191"/>
                <a:gd name="connsiteX89" fmla="*/ 594144 w 1324091"/>
                <a:gd name="connsiteY89" fmla="*/ 891216 h 908191"/>
                <a:gd name="connsiteX90" fmla="*/ 628095 w 1324091"/>
                <a:gd name="connsiteY90" fmla="*/ 882728 h 908191"/>
                <a:gd name="connsiteX91" fmla="*/ 662046 w 1324091"/>
                <a:gd name="connsiteY91" fmla="*/ 908191 h 908191"/>
                <a:gd name="connsiteX92" fmla="*/ 653558 w 1324091"/>
                <a:gd name="connsiteY92" fmla="*/ 882728 h 908191"/>
                <a:gd name="connsiteX93" fmla="*/ 670534 w 1324091"/>
                <a:gd name="connsiteY93" fmla="*/ 865752 h 908191"/>
                <a:gd name="connsiteX94" fmla="*/ 704485 w 1324091"/>
                <a:gd name="connsiteY94" fmla="*/ 899703 h 908191"/>
                <a:gd name="connsiteX95" fmla="*/ 712972 w 1324091"/>
                <a:gd name="connsiteY95" fmla="*/ 857264 h 908191"/>
                <a:gd name="connsiteX96" fmla="*/ 746923 w 1324091"/>
                <a:gd name="connsiteY96" fmla="*/ 857264 h 908191"/>
                <a:gd name="connsiteX97" fmla="*/ 763899 w 1324091"/>
                <a:gd name="connsiteY97" fmla="*/ 823313 h 908191"/>
                <a:gd name="connsiteX98" fmla="*/ 772387 w 1324091"/>
                <a:gd name="connsiteY98" fmla="*/ 831801 h 908191"/>
                <a:gd name="connsiteX99" fmla="*/ 763899 w 1324091"/>
                <a:gd name="connsiteY99" fmla="*/ 797850 h 908191"/>
                <a:gd name="connsiteX100" fmla="*/ 806338 w 1324091"/>
                <a:gd name="connsiteY100" fmla="*/ 797850 h 908191"/>
                <a:gd name="connsiteX101" fmla="*/ 772387 w 1324091"/>
                <a:gd name="connsiteY101" fmla="*/ 780875 h 908191"/>
                <a:gd name="connsiteX102" fmla="*/ 772387 w 1324091"/>
                <a:gd name="connsiteY102" fmla="*/ 746924 h 908191"/>
                <a:gd name="connsiteX103" fmla="*/ 789362 w 1324091"/>
                <a:gd name="connsiteY103" fmla="*/ 746924 h 908191"/>
                <a:gd name="connsiteX104" fmla="*/ 780875 w 1324091"/>
                <a:gd name="connsiteY104" fmla="*/ 729948 h 908191"/>
                <a:gd name="connsiteX105" fmla="*/ 806338 w 1324091"/>
                <a:gd name="connsiteY105" fmla="*/ 695997 h 908191"/>
                <a:gd name="connsiteX106" fmla="*/ 772387 w 1324091"/>
                <a:gd name="connsiteY106" fmla="*/ 679021 h 908191"/>
                <a:gd name="connsiteX107" fmla="*/ 772387 w 1324091"/>
                <a:gd name="connsiteY107" fmla="*/ 645070 h 908191"/>
                <a:gd name="connsiteX108" fmla="*/ 789362 w 1324091"/>
                <a:gd name="connsiteY108" fmla="*/ 645070 h 908191"/>
                <a:gd name="connsiteX109" fmla="*/ 806338 w 1324091"/>
                <a:gd name="connsiteY109" fmla="*/ 628095 h 908191"/>
                <a:gd name="connsiteX110" fmla="*/ 797850 w 1324091"/>
                <a:gd name="connsiteY110" fmla="*/ 611119 h 908191"/>
                <a:gd name="connsiteX111" fmla="*/ 823313 w 1324091"/>
                <a:gd name="connsiteY111" fmla="*/ 602631 h 908191"/>
                <a:gd name="connsiteX112" fmla="*/ 840289 w 1324091"/>
                <a:gd name="connsiteY112" fmla="*/ 619607 h 908191"/>
                <a:gd name="connsiteX113" fmla="*/ 874240 w 1324091"/>
                <a:gd name="connsiteY113" fmla="*/ 619607 h 908191"/>
                <a:gd name="connsiteX114" fmla="*/ 908191 w 1324091"/>
                <a:gd name="connsiteY114" fmla="*/ 721460 h 908191"/>
                <a:gd name="connsiteX115" fmla="*/ 942142 w 1324091"/>
                <a:gd name="connsiteY115" fmla="*/ 738436 h 908191"/>
                <a:gd name="connsiteX116" fmla="*/ 950630 w 1324091"/>
                <a:gd name="connsiteY116" fmla="*/ 763899 h 908191"/>
                <a:gd name="connsiteX117" fmla="*/ 959118 w 1324091"/>
                <a:gd name="connsiteY117" fmla="*/ 755411 h 908191"/>
                <a:gd name="connsiteX118" fmla="*/ 1001556 w 1324091"/>
                <a:gd name="connsiteY118" fmla="*/ 772387 h 908191"/>
                <a:gd name="connsiteX119" fmla="*/ 1010044 w 1324091"/>
                <a:gd name="connsiteY119" fmla="*/ 746924 h 908191"/>
                <a:gd name="connsiteX120" fmla="*/ 1035508 w 1324091"/>
                <a:gd name="connsiteY120" fmla="*/ 755411 h 908191"/>
                <a:gd name="connsiteX121" fmla="*/ 1035508 w 1324091"/>
                <a:gd name="connsiteY121" fmla="*/ 789362 h 908191"/>
                <a:gd name="connsiteX122" fmla="*/ 1052483 w 1324091"/>
                <a:gd name="connsiteY122" fmla="*/ 772387 h 908191"/>
                <a:gd name="connsiteX123" fmla="*/ 1069459 w 1324091"/>
                <a:gd name="connsiteY123" fmla="*/ 772387 h 908191"/>
                <a:gd name="connsiteX124" fmla="*/ 1086434 w 1324091"/>
                <a:gd name="connsiteY124" fmla="*/ 797850 h 908191"/>
                <a:gd name="connsiteX125" fmla="*/ 1145849 w 1324091"/>
                <a:gd name="connsiteY125" fmla="*/ 780875 h 908191"/>
                <a:gd name="connsiteX126" fmla="*/ 1128873 w 1324091"/>
                <a:gd name="connsiteY126" fmla="*/ 721460 h 908191"/>
                <a:gd name="connsiteX127" fmla="*/ 1154336 w 1324091"/>
                <a:gd name="connsiteY127" fmla="*/ 712972 h 908191"/>
                <a:gd name="connsiteX128" fmla="*/ 1154336 w 1324091"/>
                <a:gd name="connsiteY128" fmla="*/ 729948 h 908191"/>
                <a:gd name="connsiteX129" fmla="*/ 1179800 w 1324091"/>
                <a:gd name="connsiteY129" fmla="*/ 729948 h 908191"/>
                <a:gd name="connsiteX130" fmla="*/ 1196775 w 1324091"/>
                <a:gd name="connsiteY130" fmla="*/ 695997 h 908191"/>
                <a:gd name="connsiteX131" fmla="*/ 1171312 w 1324091"/>
                <a:gd name="connsiteY131" fmla="*/ 662046 h 908191"/>
                <a:gd name="connsiteX132" fmla="*/ 1145849 w 1324091"/>
                <a:gd name="connsiteY132" fmla="*/ 670534 h 908191"/>
                <a:gd name="connsiteX133" fmla="*/ 1137361 w 1324091"/>
                <a:gd name="connsiteY133" fmla="*/ 645070 h 908191"/>
                <a:gd name="connsiteX134" fmla="*/ 1111897 w 1324091"/>
                <a:gd name="connsiteY134" fmla="*/ 636583 h 908191"/>
                <a:gd name="connsiteX135" fmla="*/ 1103410 w 1324091"/>
                <a:gd name="connsiteY135" fmla="*/ 594144 h 908191"/>
                <a:gd name="connsiteX136" fmla="*/ 1111897 w 1324091"/>
                <a:gd name="connsiteY136" fmla="*/ 585656 h 908191"/>
                <a:gd name="connsiteX137" fmla="*/ 1205263 w 1324091"/>
                <a:gd name="connsiteY137" fmla="*/ 619607 h 908191"/>
                <a:gd name="connsiteX138" fmla="*/ 1239214 w 1324091"/>
                <a:gd name="connsiteY138" fmla="*/ 585656 h 908191"/>
                <a:gd name="connsiteX139" fmla="*/ 1213751 w 1324091"/>
                <a:gd name="connsiteY139" fmla="*/ 560193 h 908191"/>
                <a:gd name="connsiteX140" fmla="*/ 1213751 w 1324091"/>
                <a:gd name="connsiteY140" fmla="*/ 526242 h 908191"/>
                <a:gd name="connsiteX141" fmla="*/ 1256189 w 1324091"/>
                <a:gd name="connsiteY141" fmla="*/ 492290 h 908191"/>
                <a:gd name="connsiteX142" fmla="*/ 1247702 w 1324091"/>
                <a:gd name="connsiteY142" fmla="*/ 458339 h 908191"/>
                <a:gd name="connsiteX143" fmla="*/ 1256189 w 1324091"/>
                <a:gd name="connsiteY143" fmla="*/ 466827 h 908191"/>
                <a:gd name="connsiteX144" fmla="*/ 1264677 w 1324091"/>
                <a:gd name="connsiteY144" fmla="*/ 441364 h 908191"/>
                <a:gd name="connsiteX145" fmla="*/ 1290141 w 1324091"/>
                <a:gd name="connsiteY145" fmla="*/ 458339 h 908191"/>
                <a:gd name="connsiteX146" fmla="*/ 1298628 w 1324091"/>
                <a:gd name="connsiteY146" fmla="*/ 449852 h 908191"/>
                <a:gd name="connsiteX147" fmla="*/ 1281653 w 1324091"/>
                <a:gd name="connsiteY147" fmla="*/ 424388 h 908191"/>
                <a:gd name="connsiteX148" fmla="*/ 1307116 w 1324091"/>
                <a:gd name="connsiteY148" fmla="*/ 415901 h 908191"/>
                <a:gd name="connsiteX149" fmla="*/ 1307116 w 1324091"/>
                <a:gd name="connsiteY149" fmla="*/ 381950 h 908191"/>
                <a:gd name="connsiteX150" fmla="*/ 1324092 w 1324091"/>
                <a:gd name="connsiteY150" fmla="*/ 364974 h 908191"/>
                <a:gd name="connsiteX151" fmla="*/ 1298628 w 1324091"/>
                <a:gd name="connsiteY151" fmla="*/ 356486 h 90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324091" h="908191">
                  <a:moveTo>
                    <a:pt x="1298628" y="347998"/>
                  </a:moveTo>
                  <a:lnTo>
                    <a:pt x="1298628" y="331023"/>
                  </a:lnTo>
                  <a:lnTo>
                    <a:pt x="1273165" y="305560"/>
                  </a:lnTo>
                  <a:lnTo>
                    <a:pt x="1290141" y="305560"/>
                  </a:lnTo>
                  <a:lnTo>
                    <a:pt x="1264677" y="271609"/>
                  </a:lnTo>
                  <a:lnTo>
                    <a:pt x="1273165" y="246145"/>
                  </a:lnTo>
                  <a:lnTo>
                    <a:pt x="1213751" y="186731"/>
                  </a:lnTo>
                  <a:lnTo>
                    <a:pt x="1205263" y="195219"/>
                  </a:lnTo>
                  <a:lnTo>
                    <a:pt x="1179800" y="169755"/>
                  </a:lnTo>
                  <a:lnTo>
                    <a:pt x="1154336" y="178243"/>
                  </a:lnTo>
                  <a:lnTo>
                    <a:pt x="1111897" y="144292"/>
                  </a:lnTo>
                  <a:lnTo>
                    <a:pt x="1111897" y="127317"/>
                  </a:lnTo>
                  <a:lnTo>
                    <a:pt x="1103410" y="135804"/>
                  </a:lnTo>
                  <a:lnTo>
                    <a:pt x="1094922" y="118829"/>
                  </a:lnTo>
                  <a:lnTo>
                    <a:pt x="1060971" y="118829"/>
                  </a:lnTo>
                  <a:lnTo>
                    <a:pt x="1035508" y="84878"/>
                  </a:lnTo>
                  <a:lnTo>
                    <a:pt x="1027020" y="93365"/>
                  </a:lnTo>
                  <a:lnTo>
                    <a:pt x="1043995" y="127317"/>
                  </a:lnTo>
                  <a:lnTo>
                    <a:pt x="1010044" y="110341"/>
                  </a:lnTo>
                  <a:lnTo>
                    <a:pt x="933654" y="42439"/>
                  </a:lnTo>
                  <a:lnTo>
                    <a:pt x="942142" y="33951"/>
                  </a:lnTo>
                  <a:lnTo>
                    <a:pt x="908191" y="16976"/>
                  </a:lnTo>
                  <a:lnTo>
                    <a:pt x="891215" y="33951"/>
                  </a:lnTo>
                  <a:lnTo>
                    <a:pt x="865752" y="25463"/>
                  </a:lnTo>
                  <a:lnTo>
                    <a:pt x="840289" y="59414"/>
                  </a:lnTo>
                  <a:lnTo>
                    <a:pt x="746923" y="0"/>
                  </a:lnTo>
                  <a:lnTo>
                    <a:pt x="729948" y="16976"/>
                  </a:lnTo>
                  <a:lnTo>
                    <a:pt x="729948" y="84878"/>
                  </a:lnTo>
                  <a:lnTo>
                    <a:pt x="721460" y="76390"/>
                  </a:lnTo>
                  <a:lnTo>
                    <a:pt x="704485" y="93365"/>
                  </a:lnTo>
                  <a:lnTo>
                    <a:pt x="704485" y="118829"/>
                  </a:lnTo>
                  <a:lnTo>
                    <a:pt x="670534" y="118829"/>
                  </a:lnTo>
                  <a:lnTo>
                    <a:pt x="670534" y="135804"/>
                  </a:lnTo>
                  <a:lnTo>
                    <a:pt x="636583" y="127317"/>
                  </a:lnTo>
                  <a:lnTo>
                    <a:pt x="611119" y="101853"/>
                  </a:lnTo>
                  <a:lnTo>
                    <a:pt x="594144" y="118829"/>
                  </a:lnTo>
                  <a:lnTo>
                    <a:pt x="560193" y="101853"/>
                  </a:lnTo>
                  <a:lnTo>
                    <a:pt x="500778" y="110341"/>
                  </a:lnTo>
                  <a:lnTo>
                    <a:pt x="483803" y="59414"/>
                  </a:lnTo>
                  <a:lnTo>
                    <a:pt x="424388" y="59414"/>
                  </a:lnTo>
                  <a:lnTo>
                    <a:pt x="432876" y="50927"/>
                  </a:lnTo>
                  <a:lnTo>
                    <a:pt x="415901" y="42439"/>
                  </a:lnTo>
                  <a:lnTo>
                    <a:pt x="373462" y="42439"/>
                  </a:lnTo>
                  <a:lnTo>
                    <a:pt x="364974" y="8488"/>
                  </a:lnTo>
                  <a:lnTo>
                    <a:pt x="322535" y="8488"/>
                  </a:lnTo>
                  <a:lnTo>
                    <a:pt x="271609" y="33951"/>
                  </a:lnTo>
                  <a:lnTo>
                    <a:pt x="127316" y="67902"/>
                  </a:lnTo>
                  <a:lnTo>
                    <a:pt x="101853" y="93365"/>
                  </a:lnTo>
                  <a:lnTo>
                    <a:pt x="67902" y="93365"/>
                  </a:lnTo>
                  <a:lnTo>
                    <a:pt x="84878" y="127317"/>
                  </a:lnTo>
                  <a:lnTo>
                    <a:pt x="101853" y="110341"/>
                  </a:lnTo>
                  <a:lnTo>
                    <a:pt x="110341" y="186731"/>
                  </a:lnTo>
                  <a:lnTo>
                    <a:pt x="169755" y="220682"/>
                  </a:lnTo>
                  <a:lnTo>
                    <a:pt x="186731" y="271609"/>
                  </a:lnTo>
                  <a:lnTo>
                    <a:pt x="152780" y="288584"/>
                  </a:lnTo>
                  <a:lnTo>
                    <a:pt x="144292" y="280096"/>
                  </a:lnTo>
                  <a:lnTo>
                    <a:pt x="127316" y="305560"/>
                  </a:lnTo>
                  <a:lnTo>
                    <a:pt x="135804" y="331023"/>
                  </a:lnTo>
                  <a:lnTo>
                    <a:pt x="161268" y="331023"/>
                  </a:lnTo>
                  <a:lnTo>
                    <a:pt x="169755" y="381950"/>
                  </a:lnTo>
                  <a:lnTo>
                    <a:pt x="144292" y="390437"/>
                  </a:lnTo>
                  <a:lnTo>
                    <a:pt x="67902" y="364974"/>
                  </a:lnTo>
                  <a:lnTo>
                    <a:pt x="50927" y="381950"/>
                  </a:lnTo>
                  <a:lnTo>
                    <a:pt x="8488" y="390437"/>
                  </a:lnTo>
                  <a:lnTo>
                    <a:pt x="0" y="407413"/>
                  </a:lnTo>
                  <a:lnTo>
                    <a:pt x="42439" y="415901"/>
                  </a:lnTo>
                  <a:lnTo>
                    <a:pt x="33951" y="458339"/>
                  </a:lnTo>
                  <a:lnTo>
                    <a:pt x="8488" y="466827"/>
                  </a:lnTo>
                  <a:lnTo>
                    <a:pt x="16976" y="517754"/>
                  </a:lnTo>
                  <a:lnTo>
                    <a:pt x="42439" y="526242"/>
                  </a:lnTo>
                  <a:lnTo>
                    <a:pt x="42439" y="611119"/>
                  </a:lnTo>
                  <a:lnTo>
                    <a:pt x="25463" y="628095"/>
                  </a:lnTo>
                  <a:lnTo>
                    <a:pt x="59414" y="662046"/>
                  </a:lnTo>
                  <a:lnTo>
                    <a:pt x="59414" y="679021"/>
                  </a:lnTo>
                  <a:lnTo>
                    <a:pt x="127316" y="729948"/>
                  </a:lnTo>
                  <a:lnTo>
                    <a:pt x="203706" y="729948"/>
                  </a:lnTo>
                  <a:lnTo>
                    <a:pt x="229170" y="755411"/>
                  </a:lnTo>
                  <a:lnTo>
                    <a:pt x="263121" y="755411"/>
                  </a:lnTo>
                  <a:lnTo>
                    <a:pt x="280096" y="780875"/>
                  </a:lnTo>
                  <a:lnTo>
                    <a:pt x="322535" y="772387"/>
                  </a:lnTo>
                  <a:lnTo>
                    <a:pt x="356486" y="789362"/>
                  </a:lnTo>
                  <a:lnTo>
                    <a:pt x="364974" y="780875"/>
                  </a:lnTo>
                  <a:lnTo>
                    <a:pt x="398925" y="806338"/>
                  </a:lnTo>
                  <a:lnTo>
                    <a:pt x="424388" y="797850"/>
                  </a:lnTo>
                  <a:lnTo>
                    <a:pt x="458339" y="814826"/>
                  </a:lnTo>
                  <a:lnTo>
                    <a:pt x="509266" y="780875"/>
                  </a:lnTo>
                  <a:lnTo>
                    <a:pt x="534729" y="814826"/>
                  </a:lnTo>
                  <a:lnTo>
                    <a:pt x="585656" y="840289"/>
                  </a:lnTo>
                  <a:lnTo>
                    <a:pt x="577168" y="865752"/>
                  </a:lnTo>
                  <a:lnTo>
                    <a:pt x="594144" y="891216"/>
                  </a:lnTo>
                  <a:lnTo>
                    <a:pt x="628095" y="882728"/>
                  </a:lnTo>
                  <a:lnTo>
                    <a:pt x="662046" y="908191"/>
                  </a:lnTo>
                  <a:lnTo>
                    <a:pt x="653558" y="882728"/>
                  </a:lnTo>
                  <a:lnTo>
                    <a:pt x="670534" y="865752"/>
                  </a:lnTo>
                  <a:lnTo>
                    <a:pt x="704485" y="899703"/>
                  </a:lnTo>
                  <a:lnTo>
                    <a:pt x="712972" y="857264"/>
                  </a:lnTo>
                  <a:lnTo>
                    <a:pt x="746923" y="857264"/>
                  </a:lnTo>
                  <a:lnTo>
                    <a:pt x="763899" y="823313"/>
                  </a:lnTo>
                  <a:lnTo>
                    <a:pt x="772387" y="831801"/>
                  </a:lnTo>
                  <a:lnTo>
                    <a:pt x="763899" y="797850"/>
                  </a:lnTo>
                  <a:lnTo>
                    <a:pt x="806338" y="797850"/>
                  </a:lnTo>
                  <a:lnTo>
                    <a:pt x="772387" y="780875"/>
                  </a:lnTo>
                  <a:lnTo>
                    <a:pt x="772387" y="746924"/>
                  </a:lnTo>
                  <a:lnTo>
                    <a:pt x="789362" y="746924"/>
                  </a:lnTo>
                  <a:lnTo>
                    <a:pt x="780875" y="729948"/>
                  </a:lnTo>
                  <a:lnTo>
                    <a:pt x="806338" y="695997"/>
                  </a:lnTo>
                  <a:lnTo>
                    <a:pt x="772387" y="679021"/>
                  </a:lnTo>
                  <a:lnTo>
                    <a:pt x="772387" y="645070"/>
                  </a:lnTo>
                  <a:lnTo>
                    <a:pt x="789362" y="645070"/>
                  </a:lnTo>
                  <a:lnTo>
                    <a:pt x="806338" y="628095"/>
                  </a:lnTo>
                  <a:lnTo>
                    <a:pt x="797850" y="611119"/>
                  </a:lnTo>
                  <a:lnTo>
                    <a:pt x="823313" y="602631"/>
                  </a:lnTo>
                  <a:lnTo>
                    <a:pt x="840289" y="619607"/>
                  </a:lnTo>
                  <a:lnTo>
                    <a:pt x="874240" y="619607"/>
                  </a:lnTo>
                  <a:lnTo>
                    <a:pt x="908191" y="721460"/>
                  </a:lnTo>
                  <a:lnTo>
                    <a:pt x="942142" y="738436"/>
                  </a:lnTo>
                  <a:lnTo>
                    <a:pt x="950630" y="763899"/>
                  </a:lnTo>
                  <a:lnTo>
                    <a:pt x="959118" y="755411"/>
                  </a:lnTo>
                  <a:lnTo>
                    <a:pt x="1001556" y="772387"/>
                  </a:lnTo>
                  <a:lnTo>
                    <a:pt x="1010044" y="746924"/>
                  </a:lnTo>
                  <a:lnTo>
                    <a:pt x="1035508" y="755411"/>
                  </a:lnTo>
                  <a:lnTo>
                    <a:pt x="1035508" y="789362"/>
                  </a:lnTo>
                  <a:lnTo>
                    <a:pt x="1052483" y="772387"/>
                  </a:lnTo>
                  <a:lnTo>
                    <a:pt x="1069459" y="772387"/>
                  </a:lnTo>
                  <a:lnTo>
                    <a:pt x="1086434" y="797850"/>
                  </a:lnTo>
                  <a:lnTo>
                    <a:pt x="1145849" y="780875"/>
                  </a:lnTo>
                  <a:lnTo>
                    <a:pt x="1128873" y="721460"/>
                  </a:lnTo>
                  <a:lnTo>
                    <a:pt x="1154336" y="712972"/>
                  </a:lnTo>
                  <a:lnTo>
                    <a:pt x="1154336" y="729948"/>
                  </a:lnTo>
                  <a:lnTo>
                    <a:pt x="1179800" y="729948"/>
                  </a:lnTo>
                  <a:lnTo>
                    <a:pt x="1196775" y="695997"/>
                  </a:lnTo>
                  <a:lnTo>
                    <a:pt x="1171312" y="662046"/>
                  </a:lnTo>
                  <a:lnTo>
                    <a:pt x="1145849" y="670534"/>
                  </a:lnTo>
                  <a:lnTo>
                    <a:pt x="1137361" y="645070"/>
                  </a:lnTo>
                  <a:lnTo>
                    <a:pt x="1111897" y="636583"/>
                  </a:lnTo>
                  <a:lnTo>
                    <a:pt x="1103410" y="594144"/>
                  </a:lnTo>
                  <a:lnTo>
                    <a:pt x="1111897" y="585656"/>
                  </a:lnTo>
                  <a:lnTo>
                    <a:pt x="1205263" y="619607"/>
                  </a:lnTo>
                  <a:lnTo>
                    <a:pt x="1239214" y="585656"/>
                  </a:lnTo>
                  <a:lnTo>
                    <a:pt x="1213751" y="560193"/>
                  </a:lnTo>
                  <a:lnTo>
                    <a:pt x="1213751" y="526242"/>
                  </a:lnTo>
                  <a:lnTo>
                    <a:pt x="1256189" y="492290"/>
                  </a:lnTo>
                  <a:lnTo>
                    <a:pt x="1247702" y="458339"/>
                  </a:lnTo>
                  <a:lnTo>
                    <a:pt x="1256189" y="466827"/>
                  </a:lnTo>
                  <a:lnTo>
                    <a:pt x="1264677" y="441364"/>
                  </a:lnTo>
                  <a:lnTo>
                    <a:pt x="1290141" y="458339"/>
                  </a:lnTo>
                  <a:lnTo>
                    <a:pt x="1298628" y="449852"/>
                  </a:lnTo>
                  <a:lnTo>
                    <a:pt x="1281653" y="424388"/>
                  </a:lnTo>
                  <a:lnTo>
                    <a:pt x="1307116" y="415901"/>
                  </a:lnTo>
                  <a:lnTo>
                    <a:pt x="1307116" y="381950"/>
                  </a:lnTo>
                  <a:lnTo>
                    <a:pt x="1324092" y="364974"/>
                  </a:lnTo>
                  <a:lnTo>
                    <a:pt x="1298628" y="356486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EE39C96-097C-4852-AD3F-49F9D2F5436F}"/>
                </a:ext>
              </a:extLst>
            </p:cNvPr>
            <p:cNvSpPr/>
            <p:nvPr/>
          </p:nvSpPr>
          <p:spPr>
            <a:xfrm>
              <a:off x="6966886" y="2810113"/>
              <a:ext cx="322535" cy="500778"/>
            </a:xfrm>
            <a:custGeom>
              <a:avLst/>
              <a:gdLst>
                <a:gd name="connsiteX0" fmla="*/ 280096 w 322535"/>
                <a:gd name="connsiteY0" fmla="*/ 280096 h 500778"/>
                <a:gd name="connsiteX1" fmla="*/ 297072 w 322535"/>
                <a:gd name="connsiteY1" fmla="*/ 203706 h 500778"/>
                <a:gd name="connsiteX2" fmla="*/ 322535 w 322535"/>
                <a:gd name="connsiteY2" fmla="*/ 195219 h 500778"/>
                <a:gd name="connsiteX3" fmla="*/ 280096 w 322535"/>
                <a:gd name="connsiteY3" fmla="*/ 152780 h 500778"/>
                <a:gd name="connsiteX4" fmla="*/ 212194 w 322535"/>
                <a:gd name="connsiteY4" fmla="*/ 135804 h 500778"/>
                <a:gd name="connsiteX5" fmla="*/ 254633 w 322535"/>
                <a:gd name="connsiteY5" fmla="*/ 50927 h 500778"/>
                <a:gd name="connsiteX6" fmla="*/ 229170 w 322535"/>
                <a:gd name="connsiteY6" fmla="*/ 0 h 500778"/>
                <a:gd name="connsiteX7" fmla="*/ 186731 w 322535"/>
                <a:gd name="connsiteY7" fmla="*/ 16976 h 500778"/>
                <a:gd name="connsiteX8" fmla="*/ 152780 w 322535"/>
                <a:gd name="connsiteY8" fmla="*/ 67902 h 500778"/>
                <a:gd name="connsiteX9" fmla="*/ 152780 w 322535"/>
                <a:gd name="connsiteY9" fmla="*/ 135804 h 500778"/>
                <a:gd name="connsiteX10" fmla="*/ 135804 w 322535"/>
                <a:gd name="connsiteY10" fmla="*/ 152780 h 500778"/>
                <a:gd name="connsiteX11" fmla="*/ 135804 w 322535"/>
                <a:gd name="connsiteY11" fmla="*/ 195219 h 500778"/>
                <a:gd name="connsiteX12" fmla="*/ 0 w 322535"/>
                <a:gd name="connsiteY12" fmla="*/ 237657 h 500778"/>
                <a:gd name="connsiteX13" fmla="*/ 33951 w 322535"/>
                <a:gd name="connsiteY13" fmla="*/ 237657 h 500778"/>
                <a:gd name="connsiteX14" fmla="*/ 25463 w 322535"/>
                <a:gd name="connsiteY14" fmla="*/ 263121 h 500778"/>
                <a:gd name="connsiteX15" fmla="*/ 84878 w 322535"/>
                <a:gd name="connsiteY15" fmla="*/ 288584 h 500778"/>
                <a:gd name="connsiteX16" fmla="*/ 101853 w 322535"/>
                <a:gd name="connsiteY16" fmla="*/ 322535 h 500778"/>
                <a:gd name="connsiteX17" fmla="*/ 84878 w 322535"/>
                <a:gd name="connsiteY17" fmla="*/ 322535 h 500778"/>
                <a:gd name="connsiteX18" fmla="*/ 84878 w 322535"/>
                <a:gd name="connsiteY18" fmla="*/ 339511 h 500778"/>
                <a:gd name="connsiteX19" fmla="*/ 118829 w 322535"/>
                <a:gd name="connsiteY19" fmla="*/ 390437 h 500778"/>
                <a:gd name="connsiteX20" fmla="*/ 93365 w 322535"/>
                <a:gd name="connsiteY20" fmla="*/ 415901 h 500778"/>
                <a:gd name="connsiteX21" fmla="*/ 195219 w 322535"/>
                <a:gd name="connsiteY21" fmla="*/ 500778 h 500778"/>
                <a:gd name="connsiteX22" fmla="*/ 212194 w 322535"/>
                <a:gd name="connsiteY22" fmla="*/ 483803 h 500778"/>
                <a:gd name="connsiteX23" fmla="*/ 212194 w 322535"/>
                <a:gd name="connsiteY23" fmla="*/ 441364 h 500778"/>
                <a:gd name="connsiteX24" fmla="*/ 229170 w 322535"/>
                <a:gd name="connsiteY24" fmla="*/ 449852 h 500778"/>
                <a:gd name="connsiteX25" fmla="*/ 254633 w 322535"/>
                <a:gd name="connsiteY25" fmla="*/ 432876 h 500778"/>
                <a:gd name="connsiteX26" fmla="*/ 254633 w 322535"/>
                <a:gd name="connsiteY26" fmla="*/ 398925 h 500778"/>
                <a:gd name="connsiteX27" fmla="*/ 220682 w 322535"/>
                <a:gd name="connsiteY27" fmla="*/ 381950 h 500778"/>
                <a:gd name="connsiteX28" fmla="*/ 195219 w 322535"/>
                <a:gd name="connsiteY28" fmla="*/ 339511 h 500778"/>
                <a:gd name="connsiteX29" fmla="*/ 203706 w 322535"/>
                <a:gd name="connsiteY29" fmla="*/ 347998 h 500778"/>
                <a:gd name="connsiteX30" fmla="*/ 229170 w 322535"/>
                <a:gd name="connsiteY30" fmla="*/ 314047 h 500778"/>
                <a:gd name="connsiteX31" fmla="*/ 212194 w 322535"/>
                <a:gd name="connsiteY31" fmla="*/ 297072 h 500778"/>
                <a:gd name="connsiteX32" fmla="*/ 220682 w 322535"/>
                <a:gd name="connsiteY32" fmla="*/ 271609 h 500778"/>
                <a:gd name="connsiteX33" fmla="*/ 280096 w 322535"/>
                <a:gd name="connsiteY33" fmla="*/ 280096 h 500778"/>
                <a:gd name="connsiteX34" fmla="*/ 169755 w 322535"/>
                <a:gd name="connsiteY34" fmla="*/ 475315 h 500778"/>
                <a:gd name="connsiteX35" fmla="*/ 152780 w 322535"/>
                <a:gd name="connsiteY35" fmla="*/ 475315 h 500778"/>
                <a:gd name="connsiteX36" fmla="*/ 169755 w 322535"/>
                <a:gd name="connsiteY36" fmla="*/ 475315 h 500778"/>
                <a:gd name="connsiteX37" fmla="*/ 169755 w 322535"/>
                <a:gd name="connsiteY37" fmla="*/ 475315 h 500778"/>
                <a:gd name="connsiteX38" fmla="*/ 169755 w 322535"/>
                <a:gd name="connsiteY38" fmla="*/ 475315 h 50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22535" h="500778">
                  <a:moveTo>
                    <a:pt x="280096" y="280096"/>
                  </a:moveTo>
                  <a:lnTo>
                    <a:pt x="297072" y="203706"/>
                  </a:lnTo>
                  <a:lnTo>
                    <a:pt x="322535" y="195219"/>
                  </a:lnTo>
                  <a:lnTo>
                    <a:pt x="280096" y="152780"/>
                  </a:lnTo>
                  <a:lnTo>
                    <a:pt x="212194" y="135804"/>
                  </a:lnTo>
                  <a:lnTo>
                    <a:pt x="254633" y="50927"/>
                  </a:lnTo>
                  <a:lnTo>
                    <a:pt x="229170" y="0"/>
                  </a:lnTo>
                  <a:lnTo>
                    <a:pt x="186731" y="16976"/>
                  </a:lnTo>
                  <a:lnTo>
                    <a:pt x="152780" y="67902"/>
                  </a:lnTo>
                  <a:lnTo>
                    <a:pt x="152780" y="135804"/>
                  </a:lnTo>
                  <a:lnTo>
                    <a:pt x="135804" y="152780"/>
                  </a:lnTo>
                  <a:lnTo>
                    <a:pt x="135804" y="195219"/>
                  </a:lnTo>
                  <a:lnTo>
                    <a:pt x="0" y="237657"/>
                  </a:lnTo>
                  <a:lnTo>
                    <a:pt x="33951" y="237657"/>
                  </a:lnTo>
                  <a:lnTo>
                    <a:pt x="25463" y="263121"/>
                  </a:lnTo>
                  <a:lnTo>
                    <a:pt x="84878" y="288584"/>
                  </a:lnTo>
                  <a:lnTo>
                    <a:pt x="101853" y="322535"/>
                  </a:lnTo>
                  <a:lnTo>
                    <a:pt x="84878" y="322535"/>
                  </a:lnTo>
                  <a:lnTo>
                    <a:pt x="84878" y="339511"/>
                  </a:lnTo>
                  <a:lnTo>
                    <a:pt x="118829" y="390437"/>
                  </a:lnTo>
                  <a:lnTo>
                    <a:pt x="93365" y="415901"/>
                  </a:lnTo>
                  <a:lnTo>
                    <a:pt x="195219" y="500778"/>
                  </a:lnTo>
                  <a:lnTo>
                    <a:pt x="212194" y="483803"/>
                  </a:lnTo>
                  <a:lnTo>
                    <a:pt x="212194" y="441364"/>
                  </a:lnTo>
                  <a:lnTo>
                    <a:pt x="229170" y="449852"/>
                  </a:lnTo>
                  <a:lnTo>
                    <a:pt x="254633" y="432876"/>
                  </a:lnTo>
                  <a:lnTo>
                    <a:pt x="254633" y="398925"/>
                  </a:lnTo>
                  <a:lnTo>
                    <a:pt x="220682" y="381950"/>
                  </a:lnTo>
                  <a:lnTo>
                    <a:pt x="195219" y="339511"/>
                  </a:lnTo>
                  <a:lnTo>
                    <a:pt x="203706" y="347998"/>
                  </a:lnTo>
                  <a:lnTo>
                    <a:pt x="229170" y="314047"/>
                  </a:lnTo>
                  <a:lnTo>
                    <a:pt x="212194" y="297072"/>
                  </a:lnTo>
                  <a:lnTo>
                    <a:pt x="220682" y="271609"/>
                  </a:lnTo>
                  <a:lnTo>
                    <a:pt x="280096" y="280096"/>
                  </a:lnTo>
                  <a:close/>
                  <a:moveTo>
                    <a:pt x="169755" y="475315"/>
                  </a:moveTo>
                  <a:lnTo>
                    <a:pt x="152780" y="475315"/>
                  </a:lnTo>
                  <a:lnTo>
                    <a:pt x="169755" y="475315"/>
                  </a:lnTo>
                  <a:close/>
                  <a:moveTo>
                    <a:pt x="169755" y="475315"/>
                  </a:moveTo>
                  <a:lnTo>
                    <a:pt x="169755" y="475315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8EEF3D9-68A7-47E4-8E2F-F243A996D57B}"/>
                </a:ext>
              </a:extLst>
            </p:cNvPr>
            <p:cNvSpPr/>
            <p:nvPr/>
          </p:nvSpPr>
          <p:spPr>
            <a:xfrm>
              <a:off x="3996167" y="1477534"/>
              <a:ext cx="2215307" cy="1935210"/>
            </a:xfrm>
            <a:custGeom>
              <a:avLst/>
              <a:gdLst>
                <a:gd name="connsiteX0" fmla="*/ 2215307 w 2215307"/>
                <a:gd name="connsiteY0" fmla="*/ 899703 h 1935210"/>
                <a:gd name="connsiteX1" fmla="*/ 2164381 w 2215307"/>
                <a:gd name="connsiteY1" fmla="*/ 831801 h 1935210"/>
                <a:gd name="connsiteX2" fmla="*/ 2130429 w 2215307"/>
                <a:gd name="connsiteY2" fmla="*/ 729948 h 1935210"/>
                <a:gd name="connsiteX3" fmla="*/ 2113454 w 2215307"/>
                <a:gd name="connsiteY3" fmla="*/ 729948 h 1935210"/>
                <a:gd name="connsiteX4" fmla="*/ 2121942 w 2215307"/>
                <a:gd name="connsiteY4" fmla="*/ 704485 h 1935210"/>
                <a:gd name="connsiteX5" fmla="*/ 2071015 w 2215307"/>
                <a:gd name="connsiteY5" fmla="*/ 695997 h 1935210"/>
                <a:gd name="connsiteX6" fmla="*/ 1935211 w 2215307"/>
                <a:gd name="connsiteY6" fmla="*/ 602631 h 1935210"/>
                <a:gd name="connsiteX7" fmla="*/ 1739992 w 2215307"/>
                <a:gd name="connsiteY7" fmla="*/ 585656 h 1935210"/>
                <a:gd name="connsiteX8" fmla="*/ 1689066 w 2215307"/>
                <a:gd name="connsiteY8" fmla="*/ 568680 h 1935210"/>
                <a:gd name="connsiteX9" fmla="*/ 1672090 w 2215307"/>
                <a:gd name="connsiteY9" fmla="*/ 551705 h 1935210"/>
                <a:gd name="connsiteX10" fmla="*/ 1663602 w 2215307"/>
                <a:gd name="connsiteY10" fmla="*/ 500778 h 1935210"/>
                <a:gd name="connsiteX11" fmla="*/ 1697553 w 2215307"/>
                <a:gd name="connsiteY11" fmla="*/ 458339 h 1935210"/>
                <a:gd name="connsiteX12" fmla="*/ 1680578 w 2215307"/>
                <a:gd name="connsiteY12" fmla="*/ 415901 h 1935210"/>
                <a:gd name="connsiteX13" fmla="*/ 1697553 w 2215307"/>
                <a:gd name="connsiteY13" fmla="*/ 398925 h 1935210"/>
                <a:gd name="connsiteX14" fmla="*/ 1697553 w 2215307"/>
                <a:gd name="connsiteY14" fmla="*/ 364974 h 1935210"/>
                <a:gd name="connsiteX15" fmla="*/ 1646627 w 2215307"/>
                <a:gd name="connsiteY15" fmla="*/ 280096 h 1935210"/>
                <a:gd name="connsiteX16" fmla="*/ 1638139 w 2215307"/>
                <a:gd name="connsiteY16" fmla="*/ 237657 h 1935210"/>
                <a:gd name="connsiteX17" fmla="*/ 1604188 w 2215307"/>
                <a:gd name="connsiteY17" fmla="*/ 212194 h 1935210"/>
                <a:gd name="connsiteX18" fmla="*/ 1604188 w 2215307"/>
                <a:gd name="connsiteY18" fmla="*/ 195219 h 1935210"/>
                <a:gd name="connsiteX19" fmla="*/ 1570237 w 2215307"/>
                <a:gd name="connsiteY19" fmla="*/ 203706 h 1935210"/>
                <a:gd name="connsiteX20" fmla="*/ 1544774 w 2215307"/>
                <a:gd name="connsiteY20" fmla="*/ 169755 h 1935210"/>
                <a:gd name="connsiteX21" fmla="*/ 1502335 w 2215307"/>
                <a:gd name="connsiteY21" fmla="*/ 178243 h 1935210"/>
                <a:gd name="connsiteX22" fmla="*/ 1493847 w 2215307"/>
                <a:gd name="connsiteY22" fmla="*/ 161268 h 1935210"/>
                <a:gd name="connsiteX23" fmla="*/ 1476871 w 2215307"/>
                <a:gd name="connsiteY23" fmla="*/ 161268 h 1935210"/>
                <a:gd name="connsiteX24" fmla="*/ 1459896 w 2215307"/>
                <a:gd name="connsiteY24" fmla="*/ 127317 h 1935210"/>
                <a:gd name="connsiteX25" fmla="*/ 1400482 w 2215307"/>
                <a:gd name="connsiteY25" fmla="*/ 84878 h 1935210"/>
                <a:gd name="connsiteX26" fmla="*/ 1408969 w 2215307"/>
                <a:gd name="connsiteY26" fmla="*/ 76390 h 1935210"/>
                <a:gd name="connsiteX27" fmla="*/ 1383506 w 2215307"/>
                <a:gd name="connsiteY27" fmla="*/ 50927 h 1935210"/>
                <a:gd name="connsiteX28" fmla="*/ 1383506 w 2215307"/>
                <a:gd name="connsiteY28" fmla="*/ 0 h 1935210"/>
                <a:gd name="connsiteX29" fmla="*/ 1349555 w 2215307"/>
                <a:gd name="connsiteY29" fmla="*/ 16976 h 1935210"/>
                <a:gd name="connsiteX30" fmla="*/ 1307116 w 2215307"/>
                <a:gd name="connsiteY30" fmla="*/ 8488 h 1935210"/>
                <a:gd name="connsiteX31" fmla="*/ 1281653 w 2215307"/>
                <a:gd name="connsiteY31" fmla="*/ 25463 h 1935210"/>
                <a:gd name="connsiteX32" fmla="*/ 1281653 w 2215307"/>
                <a:gd name="connsiteY32" fmla="*/ 76390 h 1935210"/>
                <a:gd name="connsiteX33" fmla="*/ 1247702 w 2215307"/>
                <a:gd name="connsiteY33" fmla="*/ 110341 h 1935210"/>
                <a:gd name="connsiteX34" fmla="*/ 1239214 w 2215307"/>
                <a:gd name="connsiteY34" fmla="*/ 101853 h 1935210"/>
                <a:gd name="connsiteX35" fmla="*/ 1179800 w 2215307"/>
                <a:gd name="connsiteY35" fmla="*/ 127317 h 1935210"/>
                <a:gd name="connsiteX36" fmla="*/ 1162824 w 2215307"/>
                <a:gd name="connsiteY36" fmla="*/ 161268 h 1935210"/>
                <a:gd name="connsiteX37" fmla="*/ 1179800 w 2215307"/>
                <a:gd name="connsiteY37" fmla="*/ 288584 h 1935210"/>
                <a:gd name="connsiteX38" fmla="*/ 1154336 w 2215307"/>
                <a:gd name="connsiteY38" fmla="*/ 314047 h 1935210"/>
                <a:gd name="connsiteX39" fmla="*/ 1137361 w 2215307"/>
                <a:gd name="connsiteY39" fmla="*/ 314047 h 1935210"/>
                <a:gd name="connsiteX40" fmla="*/ 1111897 w 2215307"/>
                <a:gd name="connsiteY40" fmla="*/ 339511 h 1935210"/>
                <a:gd name="connsiteX41" fmla="*/ 1094922 w 2215307"/>
                <a:gd name="connsiteY41" fmla="*/ 322535 h 1935210"/>
                <a:gd name="connsiteX42" fmla="*/ 1010044 w 2215307"/>
                <a:gd name="connsiteY42" fmla="*/ 322535 h 1935210"/>
                <a:gd name="connsiteX43" fmla="*/ 933654 w 2215307"/>
                <a:gd name="connsiteY43" fmla="*/ 288584 h 1935210"/>
                <a:gd name="connsiteX44" fmla="*/ 925167 w 2215307"/>
                <a:gd name="connsiteY44" fmla="*/ 297072 h 1935210"/>
                <a:gd name="connsiteX45" fmla="*/ 848777 w 2215307"/>
                <a:gd name="connsiteY45" fmla="*/ 500778 h 1935210"/>
                <a:gd name="connsiteX46" fmla="*/ 848777 w 2215307"/>
                <a:gd name="connsiteY46" fmla="*/ 526242 h 1935210"/>
                <a:gd name="connsiteX47" fmla="*/ 882728 w 2215307"/>
                <a:gd name="connsiteY47" fmla="*/ 551705 h 1935210"/>
                <a:gd name="connsiteX48" fmla="*/ 874240 w 2215307"/>
                <a:gd name="connsiteY48" fmla="*/ 577168 h 1935210"/>
                <a:gd name="connsiteX49" fmla="*/ 848777 w 2215307"/>
                <a:gd name="connsiteY49" fmla="*/ 560193 h 1935210"/>
                <a:gd name="connsiteX50" fmla="*/ 823313 w 2215307"/>
                <a:gd name="connsiteY50" fmla="*/ 568680 h 1935210"/>
                <a:gd name="connsiteX51" fmla="*/ 789362 w 2215307"/>
                <a:gd name="connsiteY51" fmla="*/ 551705 h 1935210"/>
                <a:gd name="connsiteX52" fmla="*/ 755411 w 2215307"/>
                <a:gd name="connsiteY52" fmla="*/ 568680 h 1935210"/>
                <a:gd name="connsiteX53" fmla="*/ 746923 w 2215307"/>
                <a:gd name="connsiteY53" fmla="*/ 560193 h 1935210"/>
                <a:gd name="connsiteX54" fmla="*/ 729948 w 2215307"/>
                <a:gd name="connsiteY54" fmla="*/ 577168 h 1935210"/>
                <a:gd name="connsiteX55" fmla="*/ 679021 w 2215307"/>
                <a:gd name="connsiteY55" fmla="*/ 577168 h 1935210"/>
                <a:gd name="connsiteX56" fmla="*/ 619607 w 2215307"/>
                <a:gd name="connsiteY56" fmla="*/ 611119 h 1935210"/>
                <a:gd name="connsiteX57" fmla="*/ 670534 w 2215307"/>
                <a:gd name="connsiteY57" fmla="*/ 645070 h 1935210"/>
                <a:gd name="connsiteX58" fmla="*/ 670534 w 2215307"/>
                <a:gd name="connsiteY58" fmla="*/ 729948 h 1935210"/>
                <a:gd name="connsiteX59" fmla="*/ 704485 w 2215307"/>
                <a:gd name="connsiteY59" fmla="*/ 797850 h 1935210"/>
                <a:gd name="connsiteX60" fmla="*/ 704485 w 2215307"/>
                <a:gd name="connsiteY60" fmla="*/ 848777 h 1935210"/>
                <a:gd name="connsiteX61" fmla="*/ 670534 w 2215307"/>
                <a:gd name="connsiteY61" fmla="*/ 865752 h 1935210"/>
                <a:gd name="connsiteX62" fmla="*/ 687509 w 2215307"/>
                <a:gd name="connsiteY62" fmla="*/ 882728 h 1935210"/>
                <a:gd name="connsiteX63" fmla="*/ 670534 w 2215307"/>
                <a:gd name="connsiteY63" fmla="*/ 882728 h 1935210"/>
                <a:gd name="connsiteX64" fmla="*/ 645070 w 2215307"/>
                <a:gd name="connsiteY64" fmla="*/ 916679 h 1935210"/>
                <a:gd name="connsiteX65" fmla="*/ 662046 w 2215307"/>
                <a:gd name="connsiteY65" fmla="*/ 967605 h 1935210"/>
                <a:gd name="connsiteX66" fmla="*/ 645070 w 2215307"/>
                <a:gd name="connsiteY66" fmla="*/ 967605 h 1935210"/>
                <a:gd name="connsiteX67" fmla="*/ 645070 w 2215307"/>
                <a:gd name="connsiteY67" fmla="*/ 984581 h 1935210"/>
                <a:gd name="connsiteX68" fmla="*/ 594144 w 2215307"/>
                <a:gd name="connsiteY68" fmla="*/ 1018532 h 1935210"/>
                <a:gd name="connsiteX69" fmla="*/ 500778 w 2215307"/>
                <a:gd name="connsiteY69" fmla="*/ 1052483 h 1935210"/>
                <a:gd name="connsiteX70" fmla="*/ 500778 w 2215307"/>
                <a:gd name="connsiteY70" fmla="*/ 1069459 h 1935210"/>
                <a:gd name="connsiteX71" fmla="*/ 492290 w 2215307"/>
                <a:gd name="connsiteY71" fmla="*/ 1060971 h 1935210"/>
                <a:gd name="connsiteX72" fmla="*/ 458339 w 2215307"/>
                <a:gd name="connsiteY72" fmla="*/ 1077946 h 1935210"/>
                <a:gd name="connsiteX73" fmla="*/ 415901 w 2215307"/>
                <a:gd name="connsiteY73" fmla="*/ 1111898 h 1935210"/>
                <a:gd name="connsiteX74" fmla="*/ 424388 w 2215307"/>
                <a:gd name="connsiteY74" fmla="*/ 1120385 h 1935210"/>
                <a:gd name="connsiteX75" fmla="*/ 331023 w 2215307"/>
                <a:gd name="connsiteY75" fmla="*/ 1120385 h 1935210"/>
                <a:gd name="connsiteX76" fmla="*/ 314047 w 2215307"/>
                <a:gd name="connsiteY76" fmla="*/ 1137361 h 1935210"/>
                <a:gd name="connsiteX77" fmla="*/ 305560 w 2215307"/>
                <a:gd name="connsiteY77" fmla="*/ 1179800 h 1935210"/>
                <a:gd name="connsiteX78" fmla="*/ 280096 w 2215307"/>
                <a:gd name="connsiteY78" fmla="*/ 1205263 h 1935210"/>
                <a:gd name="connsiteX79" fmla="*/ 271609 w 2215307"/>
                <a:gd name="connsiteY79" fmla="*/ 1196775 h 1935210"/>
                <a:gd name="connsiteX80" fmla="*/ 220682 w 2215307"/>
                <a:gd name="connsiteY80" fmla="*/ 1213751 h 1935210"/>
                <a:gd name="connsiteX81" fmla="*/ 203706 w 2215307"/>
                <a:gd name="connsiteY81" fmla="*/ 1179800 h 1935210"/>
                <a:gd name="connsiteX82" fmla="*/ 212194 w 2215307"/>
                <a:gd name="connsiteY82" fmla="*/ 1171312 h 1935210"/>
                <a:gd name="connsiteX83" fmla="*/ 169755 w 2215307"/>
                <a:gd name="connsiteY83" fmla="*/ 1196775 h 1935210"/>
                <a:gd name="connsiteX84" fmla="*/ 135804 w 2215307"/>
                <a:gd name="connsiteY84" fmla="*/ 1188287 h 1935210"/>
                <a:gd name="connsiteX85" fmla="*/ 135804 w 2215307"/>
                <a:gd name="connsiteY85" fmla="*/ 1213751 h 1935210"/>
                <a:gd name="connsiteX86" fmla="*/ 50927 w 2215307"/>
                <a:gd name="connsiteY86" fmla="*/ 1247702 h 1935210"/>
                <a:gd name="connsiteX87" fmla="*/ 33951 w 2215307"/>
                <a:gd name="connsiteY87" fmla="*/ 1273165 h 1935210"/>
                <a:gd name="connsiteX88" fmla="*/ 42439 w 2215307"/>
                <a:gd name="connsiteY88" fmla="*/ 1307116 h 1935210"/>
                <a:gd name="connsiteX89" fmla="*/ 0 w 2215307"/>
                <a:gd name="connsiteY89" fmla="*/ 1332579 h 1935210"/>
                <a:gd name="connsiteX90" fmla="*/ 33951 w 2215307"/>
                <a:gd name="connsiteY90" fmla="*/ 1375018 h 1935210"/>
                <a:gd name="connsiteX91" fmla="*/ 25463 w 2215307"/>
                <a:gd name="connsiteY91" fmla="*/ 1417457 h 1935210"/>
                <a:gd name="connsiteX92" fmla="*/ 42439 w 2215307"/>
                <a:gd name="connsiteY92" fmla="*/ 1434433 h 1935210"/>
                <a:gd name="connsiteX93" fmla="*/ 84878 w 2215307"/>
                <a:gd name="connsiteY93" fmla="*/ 1417457 h 1935210"/>
                <a:gd name="connsiteX94" fmla="*/ 135804 w 2215307"/>
                <a:gd name="connsiteY94" fmla="*/ 1451408 h 1935210"/>
                <a:gd name="connsiteX95" fmla="*/ 135804 w 2215307"/>
                <a:gd name="connsiteY95" fmla="*/ 1544774 h 1935210"/>
                <a:gd name="connsiteX96" fmla="*/ 161268 w 2215307"/>
                <a:gd name="connsiteY96" fmla="*/ 1570237 h 1935210"/>
                <a:gd name="connsiteX97" fmla="*/ 161268 w 2215307"/>
                <a:gd name="connsiteY97" fmla="*/ 1587212 h 1935210"/>
                <a:gd name="connsiteX98" fmla="*/ 93365 w 2215307"/>
                <a:gd name="connsiteY98" fmla="*/ 1604188 h 1935210"/>
                <a:gd name="connsiteX99" fmla="*/ 110341 w 2215307"/>
                <a:gd name="connsiteY99" fmla="*/ 1621164 h 1935210"/>
                <a:gd name="connsiteX100" fmla="*/ 135804 w 2215307"/>
                <a:gd name="connsiteY100" fmla="*/ 1612676 h 1935210"/>
                <a:gd name="connsiteX101" fmla="*/ 135804 w 2215307"/>
                <a:gd name="connsiteY101" fmla="*/ 1629651 h 1935210"/>
                <a:gd name="connsiteX102" fmla="*/ 186731 w 2215307"/>
                <a:gd name="connsiteY102" fmla="*/ 1629651 h 1935210"/>
                <a:gd name="connsiteX103" fmla="*/ 195219 w 2215307"/>
                <a:gd name="connsiteY103" fmla="*/ 1655115 h 1935210"/>
                <a:gd name="connsiteX104" fmla="*/ 229170 w 2215307"/>
                <a:gd name="connsiteY104" fmla="*/ 1655115 h 1935210"/>
                <a:gd name="connsiteX105" fmla="*/ 246145 w 2215307"/>
                <a:gd name="connsiteY105" fmla="*/ 1680578 h 1935210"/>
                <a:gd name="connsiteX106" fmla="*/ 237657 w 2215307"/>
                <a:gd name="connsiteY106" fmla="*/ 1723017 h 1935210"/>
                <a:gd name="connsiteX107" fmla="*/ 263121 w 2215307"/>
                <a:gd name="connsiteY107" fmla="*/ 1756968 h 1935210"/>
                <a:gd name="connsiteX108" fmla="*/ 254633 w 2215307"/>
                <a:gd name="connsiteY108" fmla="*/ 1765456 h 1935210"/>
                <a:gd name="connsiteX109" fmla="*/ 297072 w 2215307"/>
                <a:gd name="connsiteY109" fmla="*/ 1756968 h 1935210"/>
                <a:gd name="connsiteX110" fmla="*/ 297072 w 2215307"/>
                <a:gd name="connsiteY110" fmla="*/ 1773943 h 1935210"/>
                <a:gd name="connsiteX111" fmla="*/ 331023 w 2215307"/>
                <a:gd name="connsiteY111" fmla="*/ 1790919 h 1935210"/>
                <a:gd name="connsiteX112" fmla="*/ 381950 w 2215307"/>
                <a:gd name="connsiteY112" fmla="*/ 1807894 h 1935210"/>
                <a:gd name="connsiteX113" fmla="*/ 441364 w 2215307"/>
                <a:gd name="connsiteY113" fmla="*/ 1807894 h 1935210"/>
                <a:gd name="connsiteX114" fmla="*/ 458339 w 2215307"/>
                <a:gd name="connsiteY114" fmla="*/ 1892772 h 1935210"/>
                <a:gd name="connsiteX115" fmla="*/ 517754 w 2215307"/>
                <a:gd name="connsiteY115" fmla="*/ 1935211 h 1935210"/>
                <a:gd name="connsiteX116" fmla="*/ 619607 w 2215307"/>
                <a:gd name="connsiteY116" fmla="*/ 1918235 h 1935210"/>
                <a:gd name="connsiteX117" fmla="*/ 636583 w 2215307"/>
                <a:gd name="connsiteY117" fmla="*/ 1875797 h 1935210"/>
                <a:gd name="connsiteX118" fmla="*/ 628095 w 2215307"/>
                <a:gd name="connsiteY118" fmla="*/ 1867309 h 1935210"/>
                <a:gd name="connsiteX119" fmla="*/ 670534 w 2215307"/>
                <a:gd name="connsiteY119" fmla="*/ 1807894 h 1935210"/>
                <a:gd name="connsiteX120" fmla="*/ 704485 w 2215307"/>
                <a:gd name="connsiteY120" fmla="*/ 1824870 h 1935210"/>
                <a:gd name="connsiteX121" fmla="*/ 763899 w 2215307"/>
                <a:gd name="connsiteY121" fmla="*/ 1816382 h 1935210"/>
                <a:gd name="connsiteX122" fmla="*/ 806338 w 2215307"/>
                <a:gd name="connsiteY122" fmla="*/ 1833358 h 1935210"/>
                <a:gd name="connsiteX123" fmla="*/ 831801 w 2215307"/>
                <a:gd name="connsiteY123" fmla="*/ 1824870 h 1935210"/>
                <a:gd name="connsiteX124" fmla="*/ 823313 w 2215307"/>
                <a:gd name="connsiteY124" fmla="*/ 1807894 h 1935210"/>
                <a:gd name="connsiteX125" fmla="*/ 840289 w 2215307"/>
                <a:gd name="connsiteY125" fmla="*/ 1807894 h 1935210"/>
                <a:gd name="connsiteX126" fmla="*/ 865752 w 2215307"/>
                <a:gd name="connsiteY126" fmla="*/ 1773943 h 1935210"/>
                <a:gd name="connsiteX127" fmla="*/ 891215 w 2215307"/>
                <a:gd name="connsiteY127" fmla="*/ 1790919 h 1935210"/>
                <a:gd name="connsiteX128" fmla="*/ 916679 w 2215307"/>
                <a:gd name="connsiteY128" fmla="*/ 1782431 h 1935210"/>
                <a:gd name="connsiteX129" fmla="*/ 933654 w 2215307"/>
                <a:gd name="connsiteY129" fmla="*/ 1816382 h 1935210"/>
                <a:gd name="connsiteX130" fmla="*/ 1052483 w 2215307"/>
                <a:gd name="connsiteY130" fmla="*/ 1816382 h 1935210"/>
                <a:gd name="connsiteX131" fmla="*/ 1077946 w 2215307"/>
                <a:gd name="connsiteY131" fmla="*/ 1790919 h 1935210"/>
                <a:gd name="connsiteX132" fmla="*/ 1137361 w 2215307"/>
                <a:gd name="connsiteY132" fmla="*/ 1765456 h 1935210"/>
                <a:gd name="connsiteX133" fmla="*/ 1162824 w 2215307"/>
                <a:gd name="connsiteY133" fmla="*/ 1782431 h 1935210"/>
                <a:gd name="connsiteX134" fmla="*/ 1196775 w 2215307"/>
                <a:gd name="connsiteY134" fmla="*/ 1773943 h 1935210"/>
                <a:gd name="connsiteX135" fmla="*/ 1222238 w 2215307"/>
                <a:gd name="connsiteY135" fmla="*/ 1756968 h 1935210"/>
                <a:gd name="connsiteX136" fmla="*/ 1239214 w 2215307"/>
                <a:gd name="connsiteY136" fmla="*/ 1723017 h 1935210"/>
                <a:gd name="connsiteX137" fmla="*/ 1281653 w 2215307"/>
                <a:gd name="connsiteY137" fmla="*/ 1706041 h 1935210"/>
                <a:gd name="connsiteX138" fmla="*/ 1298628 w 2215307"/>
                <a:gd name="connsiteY138" fmla="*/ 1714529 h 1935210"/>
                <a:gd name="connsiteX139" fmla="*/ 1349555 w 2215307"/>
                <a:gd name="connsiteY139" fmla="*/ 1689066 h 1935210"/>
                <a:gd name="connsiteX140" fmla="*/ 1358043 w 2215307"/>
                <a:gd name="connsiteY140" fmla="*/ 1706041 h 1935210"/>
                <a:gd name="connsiteX141" fmla="*/ 1459896 w 2215307"/>
                <a:gd name="connsiteY141" fmla="*/ 1689066 h 1935210"/>
                <a:gd name="connsiteX142" fmla="*/ 1553261 w 2215307"/>
                <a:gd name="connsiteY142" fmla="*/ 1731505 h 1935210"/>
                <a:gd name="connsiteX143" fmla="*/ 1587212 w 2215307"/>
                <a:gd name="connsiteY143" fmla="*/ 1731505 h 1935210"/>
                <a:gd name="connsiteX144" fmla="*/ 1604188 w 2215307"/>
                <a:gd name="connsiteY144" fmla="*/ 1714529 h 1935210"/>
                <a:gd name="connsiteX145" fmla="*/ 1680578 w 2215307"/>
                <a:gd name="connsiteY145" fmla="*/ 1739992 h 1935210"/>
                <a:gd name="connsiteX146" fmla="*/ 1706041 w 2215307"/>
                <a:gd name="connsiteY146" fmla="*/ 1731505 h 1935210"/>
                <a:gd name="connsiteX147" fmla="*/ 1697553 w 2215307"/>
                <a:gd name="connsiteY147" fmla="*/ 1689066 h 1935210"/>
                <a:gd name="connsiteX148" fmla="*/ 1663602 w 2215307"/>
                <a:gd name="connsiteY148" fmla="*/ 1663602 h 1935210"/>
                <a:gd name="connsiteX149" fmla="*/ 1663602 w 2215307"/>
                <a:gd name="connsiteY149" fmla="*/ 1646627 h 1935210"/>
                <a:gd name="connsiteX150" fmla="*/ 1680578 w 2215307"/>
                <a:gd name="connsiteY150" fmla="*/ 1629651 h 1935210"/>
                <a:gd name="connsiteX151" fmla="*/ 1689066 w 2215307"/>
                <a:gd name="connsiteY151" fmla="*/ 1638139 h 1935210"/>
                <a:gd name="connsiteX152" fmla="*/ 1723017 w 2215307"/>
                <a:gd name="connsiteY152" fmla="*/ 1621164 h 1935210"/>
                <a:gd name="connsiteX153" fmla="*/ 1723017 w 2215307"/>
                <a:gd name="connsiteY153" fmla="*/ 1604188 h 1935210"/>
                <a:gd name="connsiteX154" fmla="*/ 1706041 w 2215307"/>
                <a:gd name="connsiteY154" fmla="*/ 1570237 h 1935210"/>
                <a:gd name="connsiteX155" fmla="*/ 1655115 w 2215307"/>
                <a:gd name="connsiteY155" fmla="*/ 1536286 h 1935210"/>
                <a:gd name="connsiteX156" fmla="*/ 1646627 w 2215307"/>
                <a:gd name="connsiteY156" fmla="*/ 1459896 h 1935210"/>
                <a:gd name="connsiteX157" fmla="*/ 1621163 w 2215307"/>
                <a:gd name="connsiteY157" fmla="*/ 1476872 h 1935210"/>
                <a:gd name="connsiteX158" fmla="*/ 1604188 w 2215307"/>
                <a:gd name="connsiteY158" fmla="*/ 1451408 h 1935210"/>
                <a:gd name="connsiteX159" fmla="*/ 1638139 w 2215307"/>
                <a:gd name="connsiteY159" fmla="*/ 1442920 h 1935210"/>
                <a:gd name="connsiteX160" fmla="*/ 1663602 w 2215307"/>
                <a:gd name="connsiteY160" fmla="*/ 1417457 h 1935210"/>
                <a:gd name="connsiteX161" fmla="*/ 1756968 w 2215307"/>
                <a:gd name="connsiteY161" fmla="*/ 1400482 h 1935210"/>
                <a:gd name="connsiteX162" fmla="*/ 1816382 w 2215307"/>
                <a:gd name="connsiteY162" fmla="*/ 1375018 h 1935210"/>
                <a:gd name="connsiteX163" fmla="*/ 1858821 w 2215307"/>
                <a:gd name="connsiteY163" fmla="*/ 1298628 h 1935210"/>
                <a:gd name="connsiteX164" fmla="*/ 1875796 w 2215307"/>
                <a:gd name="connsiteY164" fmla="*/ 1179800 h 1935210"/>
                <a:gd name="connsiteX165" fmla="*/ 1960674 w 2215307"/>
                <a:gd name="connsiteY165" fmla="*/ 1171312 h 1935210"/>
                <a:gd name="connsiteX166" fmla="*/ 1969162 w 2215307"/>
                <a:gd name="connsiteY166" fmla="*/ 1128873 h 1935210"/>
                <a:gd name="connsiteX167" fmla="*/ 2037064 w 2215307"/>
                <a:gd name="connsiteY167" fmla="*/ 1060971 h 1935210"/>
                <a:gd name="connsiteX168" fmla="*/ 2054040 w 2215307"/>
                <a:gd name="connsiteY168" fmla="*/ 1060971 h 1935210"/>
                <a:gd name="connsiteX169" fmla="*/ 2087991 w 2215307"/>
                <a:gd name="connsiteY169" fmla="*/ 1027020 h 1935210"/>
                <a:gd name="connsiteX170" fmla="*/ 2104966 w 2215307"/>
                <a:gd name="connsiteY170" fmla="*/ 1043995 h 1935210"/>
                <a:gd name="connsiteX171" fmla="*/ 2172868 w 2215307"/>
                <a:gd name="connsiteY171" fmla="*/ 1010044 h 1935210"/>
                <a:gd name="connsiteX172" fmla="*/ 2189844 w 2215307"/>
                <a:gd name="connsiteY172" fmla="*/ 993069 h 1935210"/>
                <a:gd name="connsiteX173" fmla="*/ 2172868 w 2215307"/>
                <a:gd name="connsiteY173" fmla="*/ 942142 h 1935210"/>
                <a:gd name="connsiteX174" fmla="*/ 2189844 w 2215307"/>
                <a:gd name="connsiteY174" fmla="*/ 916679 h 193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2215307" h="1935210">
                  <a:moveTo>
                    <a:pt x="2215307" y="899703"/>
                  </a:moveTo>
                  <a:lnTo>
                    <a:pt x="2164381" y="831801"/>
                  </a:lnTo>
                  <a:lnTo>
                    <a:pt x="2130429" y="729948"/>
                  </a:lnTo>
                  <a:lnTo>
                    <a:pt x="2113454" y="729948"/>
                  </a:lnTo>
                  <a:lnTo>
                    <a:pt x="2121942" y="704485"/>
                  </a:lnTo>
                  <a:lnTo>
                    <a:pt x="2071015" y="695997"/>
                  </a:lnTo>
                  <a:lnTo>
                    <a:pt x="1935211" y="602631"/>
                  </a:lnTo>
                  <a:lnTo>
                    <a:pt x="1739992" y="585656"/>
                  </a:lnTo>
                  <a:lnTo>
                    <a:pt x="1689066" y="568680"/>
                  </a:lnTo>
                  <a:lnTo>
                    <a:pt x="1672090" y="551705"/>
                  </a:lnTo>
                  <a:lnTo>
                    <a:pt x="1663602" y="500778"/>
                  </a:lnTo>
                  <a:lnTo>
                    <a:pt x="1697553" y="458339"/>
                  </a:lnTo>
                  <a:lnTo>
                    <a:pt x="1680578" y="415901"/>
                  </a:lnTo>
                  <a:lnTo>
                    <a:pt x="1697553" y="398925"/>
                  </a:lnTo>
                  <a:lnTo>
                    <a:pt x="1697553" y="364974"/>
                  </a:lnTo>
                  <a:lnTo>
                    <a:pt x="1646627" y="280096"/>
                  </a:lnTo>
                  <a:lnTo>
                    <a:pt x="1638139" y="237657"/>
                  </a:lnTo>
                  <a:lnTo>
                    <a:pt x="1604188" y="212194"/>
                  </a:lnTo>
                  <a:lnTo>
                    <a:pt x="1604188" y="195219"/>
                  </a:lnTo>
                  <a:lnTo>
                    <a:pt x="1570237" y="203706"/>
                  </a:lnTo>
                  <a:lnTo>
                    <a:pt x="1544774" y="169755"/>
                  </a:lnTo>
                  <a:lnTo>
                    <a:pt x="1502335" y="178243"/>
                  </a:lnTo>
                  <a:lnTo>
                    <a:pt x="1493847" y="161268"/>
                  </a:lnTo>
                  <a:lnTo>
                    <a:pt x="1476871" y="161268"/>
                  </a:lnTo>
                  <a:lnTo>
                    <a:pt x="1459896" y="127317"/>
                  </a:lnTo>
                  <a:lnTo>
                    <a:pt x="1400482" y="84878"/>
                  </a:lnTo>
                  <a:lnTo>
                    <a:pt x="1408969" y="76390"/>
                  </a:lnTo>
                  <a:lnTo>
                    <a:pt x="1383506" y="50927"/>
                  </a:lnTo>
                  <a:lnTo>
                    <a:pt x="1383506" y="0"/>
                  </a:lnTo>
                  <a:lnTo>
                    <a:pt x="1349555" y="16976"/>
                  </a:lnTo>
                  <a:lnTo>
                    <a:pt x="1307116" y="8488"/>
                  </a:lnTo>
                  <a:lnTo>
                    <a:pt x="1281653" y="25463"/>
                  </a:lnTo>
                  <a:lnTo>
                    <a:pt x="1281653" y="76390"/>
                  </a:lnTo>
                  <a:lnTo>
                    <a:pt x="1247702" y="110341"/>
                  </a:lnTo>
                  <a:lnTo>
                    <a:pt x="1239214" y="101853"/>
                  </a:lnTo>
                  <a:lnTo>
                    <a:pt x="1179800" y="127317"/>
                  </a:lnTo>
                  <a:lnTo>
                    <a:pt x="1162824" y="161268"/>
                  </a:lnTo>
                  <a:lnTo>
                    <a:pt x="1179800" y="288584"/>
                  </a:lnTo>
                  <a:lnTo>
                    <a:pt x="1154336" y="314047"/>
                  </a:lnTo>
                  <a:lnTo>
                    <a:pt x="1137361" y="314047"/>
                  </a:lnTo>
                  <a:lnTo>
                    <a:pt x="1111897" y="339511"/>
                  </a:lnTo>
                  <a:lnTo>
                    <a:pt x="1094922" y="322535"/>
                  </a:lnTo>
                  <a:lnTo>
                    <a:pt x="1010044" y="322535"/>
                  </a:lnTo>
                  <a:lnTo>
                    <a:pt x="933654" y="288584"/>
                  </a:lnTo>
                  <a:lnTo>
                    <a:pt x="925167" y="297072"/>
                  </a:lnTo>
                  <a:lnTo>
                    <a:pt x="848777" y="500778"/>
                  </a:lnTo>
                  <a:lnTo>
                    <a:pt x="848777" y="526242"/>
                  </a:lnTo>
                  <a:lnTo>
                    <a:pt x="882728" y="551705"/>
                  </a:lnTo>
                  <a:lnTo>
                    <a:pt x="874240" y="577168"/>
                  </a:lnTo>
                  <a:lnTo>
                    <a:pt x="848777" y="560193"/>
                  </a:lnTo>
                  <a:lnTo>
                    <a:pt x="823313" y="568680"/>
                  </a:lnTo>
                  <a:lnTo>
                    <a:pt x="789362" y="551705"/>
                  </a:lnTo>
                  <a:lnTo>
                    <a:pt x="755411" y="568680"/>
                  </a:lnTo>
                  <a:lnTo>
                    <a:pt x="746923" y="560193"/>
                  </a:lnTo>
                  <a:lnTo>
                    <a:pt x="729948" y="577168"/>
                  </a:lnTo>
                  <a:lnTo>
                    <a:pt x="679021" y="577168"/>
                  </a:lnTo>
                  <a:lnTo>
                    <a:pt x="619607" y="611119"/>
                  </a:lnTo>
                  <a:lnTo>
                    <a:pt x="670534" y="645070"/>
                  </a:lnTo>
                  <a:lnTo>
                    <a:pt x="670534" y="729948"/>
                  </a:lnTo>
                  <a:lnTo>
                    <a:pt x="704485" y="797850"/>
                  </a:lnTo>
                  <a:lnTo>
                    <a:pt x="704485" y="848777"/>
                  </a:lnTo>
                  <a:lnTo>
                    <a:pt x="670534" y="865752"/>
                  </a:lnTo>
                  <a:lnTo>
                    <a:pt x="687509" y="882728"/>
                  </a:lnTo>
                  <a:lnTo>
                    <a:pt x="670534" y="882728"/>
                  </a:lnTo>
                  <a:lnTo>
                    <a:pt x="645070" y="916679"/>
                  </a:lnTo>
                  <a:lnTo>
                    <a:pt x="662046" y="967605"/>
                  </a:lnTo>
                  <a:lnTo>
                    <a:pt x="645070" y="967605"/>
                  </a:lnTo>
                  <a:lnTo>
                    <a:pt x="645070" y="984581"/>
                  </a:lnTo>
                  <a:lnTo>
                    <a:pt x="594144" y="1018532"/>
                  </a:lnTo>
                  <a:lnTo>
                    <a:pt x="500778" y="1052483"/>
                  </a:lnTo>
                  <a:lnTo>
                    <a:pt x="500778" y="1069459"/>
                  </a:lnTo>
                  <a:lnTo>
                    <a:pt x="492290" y="1060971"/>
                  </a:lnTo>
                  <a:lnTo>
                    <a:pt x="458339" y="1077946"/>
                  </a:lnTo>
                  <a:lnTo>
                    <a:pt x="415901" y="1111898"/>
                  </a:lnTo>
                  <a:lnTo>
                    <a:pt x="424388" y="1120385"/>
                  </a:lnTo>
                  <a:lnTo>
                    <a:pt x="331023" y="1120385"/>
                  </a:lnTo>
                  <a:lnTo>
                    <a:pt x="314047" y="1137361"/>
                  </a:lnTo>
                  <a:lnTo>
                    <a:pt x="305560" y="1179800"/>
                  </a:lnTo>
                  <a:lnTo>
                    <a:pt x="280096" y="1205263"/>
                  </a:lnTo>
                  <a:lnTo>
                    <a:pt x="271609" y="1196775"/>
                  </a:lnTo>
                  <a:lnTo>
                    <a:pt x="220682" y="1213751"/>
                  </a:lnTo>
                  <a:lnTo>
                    <a:pt x="203706" y="1179800"/>
                  </a:lnTo>
                  <a:lnTo>
                    <a:pt x="212194" y="1171312"/>
                  </a:lnTo>
                  <a:lnTo>
                    <a:pt x="169755" y="1196775"/>
                  </a:lnTo>
                  <a:lnTo>
                    <a:pt x="135804" y="1188287"/>
                  </a:lnTo>
                  <a:lnTo>
                    <a:pt x="135804" y="1213751"/>
                  </a:lnTo>
                  <a:lnTo>
                    <a:pt x="50927" y="1247702"/>
                  </a:lnTo>
                  <a:lnTo>
                    <a:pt x="33951" y="1273165"/>
                  </a:lnTo>
                  <a:lnTo>
                    <a:pt x="42439" y="1307116"/>
                  </a:lnTo>
                  <a:lnTo>
                    <a:pt x="0" y="1332579"/>
                  </a:lnTo>
                  <a:lnTo>
                    <a:pt x="33951" y="1375018"/>
                  </a:lnTo>
                  <a:lnTo>
                    <a:pt x="25463" y="1417457"/>
                  </a:lnTo>
                  <a:lnTo>
                    <a:pt x="42439" y="1434433"/>
                  </a:lnTo>
                  <a:lnTo>
                    <a:pt x="84878" y="1417457"/>
                  </a:lnTo>
                  <a:lnTo>
                    <a:pt x="135804" y="1451408"/>
                  </a:lnTo>
                  <a:lnTo>
                    <a:pt x="135804" y="1544774"/>
                  </a:lnTo>
                  <a:lnTo>
                    <a:pt x="161268" y="1570237"/>
                  </a:lnTo>
                  <a:lnTo>
                    <a:pt x="161268" y="1587212"/>
                  </a:lnTo>
                  <a:lnTo>
                    <a:pt x="93365" y="1604188"/>
                  </a:lnTo>
                  <a:lnTo>
                    <a:pt x="110341" y="1621164"/>
                  </a:lnTo>
                  <a:lnTo>
                    <a:pt x="135804" y="1612676"/>
                  </a:lnTo>
                  <a:lnTo>
                    <a:pt x="135804" y="1629651"/>
                  </a:lnTo>
                  <a:lnTo>
                    <a:pt x="186731" y="1629651"/>
                  </a:lnTo>
                  <a:lnTo>
                    <a:pt x="195219" y="1655115"/>
                  </a:lnTo>
                  <a:lnTo>
                    <a:pt x="229170" y="1655115"/>
                  </a:lnTo>
                  <a:lnTo>
                    <a:pt x="246145" y="1680578"/>
                  </a:lnTo>
                  <a:lnTo>
                    <a:pt x="237657" y="1723017"/>
                  </a:lnTo>
                  <a:lnTo>
                    <a:pt x="263121" y="1756968"/>
                  </a:lnTo>
                  <a:lnTo>
                    <a:pt x="254633" y="1765456"/>
                  </a:lnTo>
                  <a:lnTo>
                    <a:pt x="297072" y="1756968"/>
                  </a:lnTo>
                  <a:lnTo>
                    <a:pt x="297072" y="1773943"/>
                  </a:lnTo>
                  <a:lnTo>
                    <a:pt x="331023" y="1790919"/>
                  </a:lnTo>
                  <a:lnTo>
                    <a:pt x="381950" y="1807894"/>
                  </a:lnTo>
                  <a:lnTo>
                    <a:pt x="441364" y="1807894"/>
                  </a:lnTo>
                  <a:lnTo>
                    <a:pt x="458339" y="1892772"/>
                  </a:lnTo>
                  <a:lnTo>
                    <a:pt x="517754" y="1935211"/>
                  </a:lnTo>
                  <a:lnTo>
                    <a:pt x="619607" y="1918235"/>
                  </a:lnTo>
                  <a:lnTo>
                    <a:pt x="636583" y="1875797"/>
                  </a:lnTo>
                  <a:lnTo>
                    <a:pt x="628095" y="1867309"/>
                  </a:lnTo>
                  <a:lnTo>
                    <a:pt x="670534" y="1807894"/>
                  </a:lnTo>
                  <a:lnTo>
                    <a:pt x="704485" y="1824870"/>
                  </a:lnTo>
                  <a:lnTo>
                    <a:pt x="763899" y="1816382"/>
                  </a:lnTo>
                  <a:lnTo>
                    <a:pt x="806338" y="1833358"/>
                  </a:lnTo>
                  <a:lnTo>
                    <a:pt x="831801" y="1824870"/>
                  </a:lnTo>
                  <a:lnTo>
                    <a:pt x="823313" y="1807894"/>
                  </a:lnTo>
                  <a:lnTo>
                    <a:pt x="840289" y="1807894"/>
                  </a:lnTo>
                  <a:lnTo>
                    <a:pt x="865752" y="1773943"/>
                  </a:lnTo>
                  <a:lnTo>
                    <a:pt x="891215" y="1790919"/>
                  </a:lnTo>
                  <a:lnTo>
                    <a:pt x="916679" y="1782431"/>
                  </a:lnTo>
                  <a:lnTo>
                    <a:pt x="933654" y="1816382"/>
                  </a:lnTo>
                  <a:lnTo>
                    <a:pt x="1052483" y="1816382"/>
                  </a:lnTo>
                  <a:lnTo>
                    <a:pt x="1077946" y="1790919"/>
                  </a:lnTo>
                  <a:lnTo>
                    <a:pt x="1137361" y="1765456"/>
                  </a:lnTo>
                  <a:lnTo>
                    <a:pt x="1162824" y="1782431"/>
                  </a:lnTo>
                  <a:lnTo>
                    <a:pt x="1196775" y="1773943"/>
                  </a:lnTo>
                  <a:lnTo>
                    <a:pt x="1222238" y="1756968"/>
                  </a:lnTo>
                  <a:lnTo>
                    <a:pt x="1239214" y="1723017"/>
                  </a:lnTo>
                  <a:lnTo>
                    <a:pt x="1281653" y="1706041"/>
                  </a:lnTo>
                  <a:lnTo>
                    <a:pt x="1298628" y="1714529"/>
                  </a:lnTo>
                  <a:lnTo>
                    <a:pt x="1349555" y="1689066"/>
                  </a:lnTo>
                  <a:lnTo>
                    <a:pt x="1358043" y="1706041"/>
                  </a:lnTo>
                  <a:lnTo>
                    <a:pt x="1459896" y="1689066"/>
                  </a:lnTo>
                  <a:lnTo>
                    <a:pt x="1553261" y="1731505"/>
                  </a:lnTo>
                  <a:lnTo>
                    <a:pt x="1587212" y="1731505"/>
                  </a:lnTo>
                  <a:lnTo>
                    <a:pt x="1604188" y="1714529"/>
                  </a:lnTo>
                  <a:lnTo>
                    <a:pt x="1680578" y="1739992"/>
                  </a:lnTo>
                  <a:lnTo>
                    <a:pt x="1706041" y="1731505"/>
                  </a:lnTo>
                  <a:lnTo>
                    <a:pt x="1697553" y="1689066"/>
                  </a:lnTo>
                  <a:lnTo>
                    <a:pt x="1663602" y="1663602"/>
                  </a:lnTo>
                  <a:lnTo>
                    <a:pt x="1663602" y="1646627"/>
                  </a:lnTo>
                  <a:lnTo>
                    <a:pt x="1680578" y="1629651"/>
                  </a:lnTo>
                  <a:lnTo>
                    <a:pt x="1689066" y="1638139"/>
                  </a:lnTo>
                  <a:lnTo>
                    <a:pt x="1723017" y="1621164"/>
                  </a:lnTo>
                  <a:lnTo>
                    <a:pt x="1723017" y="1604188"/>
                  </a:lnTo>
                  <a:lnTo>
                    <a:pt x="1706041" y="1570237"/>
                  </a:lnTo>
                  <a:lnTo>
                    <a:pt x="1655115" y="1536286"/>
                  </a:lnTo>
                  <a:lnTo>
                    <a:pt x="1646627" y="1459896"/>
                  </a:lnTo>
                  <a:lnTo>
                    <a:pt x="1621163" y="1476872"/>
                  </a:lnTo>
                  <a:lnTo>
                    <a:pt x="1604188" y="1451408"/>
                  </a:lnTo>
                  <a:lnTo>
                    <a:pt x="1638139" y="1442920"/>
                  </a:lnTo>
                  <a:lnTo>
                    <a:pt x="1663602" y="1417457"/>
                  </a:lnTo>
                  <a:lnTo>
                    <a:pt x="1756968" y="1400482"/>
                  </a:lnTo>
                  <a:lnTo>
                    <a:pt x="1816382" y="1375018"/>
                  </a:lnTo>
                  <a:lnTo>
                    <a:pt x="1858821" y="1298628"/>
                  </a:lnTo>
                  <a:lnTo>
                    <a:pt x="1875796" y="1179800"/>
                  </a:lnTo>
                  <a:lnTo>
                    <a:pt x="1960674" y="1171312"/>
                  </a:lnTo>
                  <a:lnTo>
                    <a:pt x="1969162" y="1128873"/>
                  </a:lnTo>
                  <a:lnTo>
                    <a:pt x="2037064" y="1060971"/>
                  </a:lnTo>
                  <a:lnTo>
                    <a:pt x="2054040" y="1060971"/>
                  </a:lnTo>
                  <a:lnTo>
                    <a:pt x="2087991" y="1027020"/>
                  </a:lnTo>
                  <a:lnTo>
                    <a:pt x="2104966" y="1043995"/>
                  </a:lnTo>
                  <a:lnTo>
                    <a:pt x="2172868" y="1010044"/>
                  </a:lnTo>
                  <a:lnTo>
                    <a:pt x="2189844" y="993069"/>
                  </a:lnTo>
                  <a:lnTo>
                    <a:pt x="2172868" y="942142"/>
                  </a:lnTo>
                  <a:lnTo>
                    <a:pt x="2189844" y="91667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5529D4-92EE-4862-87E8-C2A6B2E2AD15}"/>
                </a:ext>
              </a:extLst>
            </p:cNvPr>
            <p:cNvSpPr/>
            <p:nvPr/>
          </p:nvSpPr>
          <p:spPr>
            <a:xfrm>
              <a:off x="8426781" y="4354887"/>
              <a:ext cx="492290" cy="432876"/>
            </a:xfrm>
            <a:custGeom>
              <a:avLst/>
              <a:gdLst>
                <a:gd name="connsiteX0" fmla="*/ 93365 w 492290"/>
                <a:gd name="connsiteY0" fmla="*/ 373462 h 432876"/>
                <a:gd name="connsiteX1" fmla="*/ 118829 w 492290"/>
                <a:gd name="connsiteY1" fmla="*/ 390437 h 432876"/>
                <a:gd name="connsiteX2" fmla="*/ 118829 w 492290"/>
                <a:gd name="connsiteY2" fmla="*/ 424388 h 432876"/>
                <a:gd name="connsiteX3" fmla="*/ 135804 w 492290"/>
                <a:gd name="connsiteY3" fmla="*/ 432876 h 432876"/>
                <a:gd name="connsiteX4" fmla="*/ 144292 w 492290"/>
                <a:gd name="connsiteY4" fmla="*/ 364974 h 432876"/>
                <a:gd name="connsiteX5" fmla="*/ 195219 w 492290"/>
                <a:gd name="connsiteY5" fmla="*/ 297072 h 432876"/>
                <a:gd name="connsiteX6" fmla="*/ 212194 w 492290"/>
                <a:gd name="connsiteY6" fmla="*/ 203706 h 432876"/>
                <a:gd name="connsiteX7" fmla="*/ 237657 w 492290"/>
                <a:gd name="connsiteY7" fmla="*/ 161268 h 432876"/>
                <a:gd name="connsiteX8" fmla="*/ 229170 w 492290"/>
                <a:gd name="connsiteY8" fmla="*/ 127317 h 432876"/>
                <a:gd name="connsiteX9" fmla="*/ 246145 w 492290"/>
                <a:gd name="connsiteY9" fmla="*/ 101853 h 432876"/>
                <a:gd name="connsiteX10" fmla="*/ 203706 w 492290"/>
                <a:gd name="connsiteY10" fmla="*/ 67902 h 432876"/>
                <a:gd name="connsiteX11" fmla="*/ 144292 w 492290"/>
                <a:gd name="connsiteY11" fmla="*/ 110341 h 432876"/>
                <a:gd name="connsiteX12" fmla="*/ 76390 w 492290"/>
                <a:gd name="connsiteY12" fmla="*/ 229170 h 432876"/>
                <a:gd name="connsiteX13" fmla="*/ 59414 w 492290"/>
                <a:gd name="connsiteY13" fmla="*/ 237657 h 432876"/>
                <a:gd name="connsiteX14" fmla="*/ 59414 w 492290"/>
                <a:gd name="connsiteY14" fmla="*/ 305560 h 432876"/>
                <a:gd name="connsiteX15" fmla="*/ 84878 w 492290"/>
                <a:gd name="connsiteY15" fmla="*/ 364974 h 432876"/>
                <a:gd name="connsiteX16" fmla="*/ 492290 w 492290"/>
                <a:gd name="connsiteY16" fmla="*/ 8488 h 432876"/>
                <a:gd name="connsiteX17" fmla="*/ 492290 w 492290"/>
                <a:gd name="connsiteY17" fmla="*/ 0 h 432876"/>
                <a:gd name="connsiteX18" fmla="*/ 390437 w 492290"/>
                <a:gd name="connsiteY18" fmla="*/ 25463 h 432876"/>
                <a:gd name="connsiteX19" fmla="*/ 390437 w 492290"/>
                <a:gd name="connsiteY19" fmla="*/ 25463 h 432876"/>
                <a:gd name="connsiteX20" fmla="*/ 16976 w 492290"/>
                <a:gd name="connsiteY20" fmla="*/ 254633 h 432876"/>
                <a:gd name="connsiteX21" fmla="*/ 16976 w 492290"/>
                <a:gd name="connsiteY21" fmla="*/ 263121 h 432876"/>
                <a:gd name="connsiteX22" fmla="*/ 407413 w 492290"/>
                <a:gd name="connsiteY22" fmla="*/ 8488 h 432876"/>
                <a:gd name="connsiteX23" fmla="*/ 407413 w 492290"/>
                <a:gd name="connsiteY23" fmla="*/ 0 h 432876"/>
                <a:gd name="connsiteX24" fmla="*/ 8488 w 492290"/>
                <a:gd name="connsiteY24" fmla="*/ 246145 h 432876"/>
                <a:gd name="connsiteX25" fmla="*/ 0 w 492290"/>
                <a:gd name="connsiteY25" fmla="*/ 254633 h 432876"/>
                <a:gd name="connsiteX26" fmla="*/ 8488 w 492290"/>
                <a:gd name="connsiteY26" fmla="*/ 246145 h 432876"/>
                <a:gd name="connsiteX27" fmla="*/ 8488 w 492290"/>
                <a:gd name="connsiteY27" fmla="*/ 271609 h 432876"/>
                <a:gd name="connsiteX28" fmla="*/ 8488 w 492290"/>
                <a:gd name="connsiteY28" fmla="*/ 280096 h 432876"/>
                <a:gd name="connsiteX29" fmla="*/ 8488 w 492290"/>
                <a:gd name="connsiteY29" fmla="*/ 246145 h 432876"/>
                <a:gd name="connsiteX30" fmla="*/ 16976 w 492290"/>
                <a:gd name="connsiteY30" fmla="*/ 246145 h 432876"/>
                <a:gd name="connsiteX31" fmla="*/ 254633 w 492290"/>
                <a:gd name="connsiteY31" fmla="*/ 33951 h 432876"/>
                <a:gd name="connsiteX32" fmla="*/ 254633 w 492290"/>
                <a:gd name="connsiteY32" fmla="*/ 33951 h 432876"/>
                <a:gd name="connsiteX33" fmla="*/ 195219 w 492290"/>
                <a:gd name="connsiteY33" fmla="*/ 347998 h 432876"/>
                <a:gd name="connsiteX34" fmla="*/ 203706 w 492290"/>
                <a:gd name="connsiteY34" fmla="*/ 347998 h 432876"/>
                <a:gd name="connsiteX35" fmla="*/ 203706 w 492290"/>
                <a:gd name="connsiteY35" fmla="*/ 407413 h 432876"/>
                <a:gd name="connsiteX36" fmla="*/ 195219 w 492290"/>
                <a:gd name="connsiteY36" fmla="*/ 415901 h 432876"/>
                <a:gd name="connsiteX37" fmla="*/ 212194 w 492290"/>
                <a:gd name="connsiteY37" fmla="*/ 415901 h 432876"/>
                <a:gd name="connsiteX38" fmla="*/ 203706 w 492290"/>
                <a:gd name="connsiteY38" fmla="*/ 407413 h 432876"/>
                <a:gd name="connsiteX39" fmla="*/ 254633 w 492290"/>
                <a:gd name="connsiteY39" fmla="*/ 50927 h 432876"/>
                <a:gd name="connsiteX40" fmla="*/ 254633 w 492290"/>
                <a:gd name="connsiteY40" fmla="*/ 50927 h 432876"/>
                <a:gd name="connsiteX41" fmla="*/ 0 w 492290"/>
                <a:gd name="connsiteY41" fmla="*/ 288584 h 432876"/>
                <a:gd name="connsiteX42" fmla="*/ 0 w 492290"/>
                <a:gd name="connsiteY42" fmla="*/ 288584 h 432876"/>
                <a:gd name="connsiteX43" fmla="*/ 84878 w 492290"/>
                <a:gd name="connsiteY43" fmla="*/ 381950 h 432876"/>
                <a:gd name="connsiteX44" fmla="*/ 93365 w 492290"/>
                <a:gd name="connsiteY44" fmla="*/ 381950 h 4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92290" h="432876">
                  <a:moveTo>
                    <a:pt x="93365" y="373462"/>
                  </a:moveTo>
                  <a:lnTo>
                    <a:pt x="118829" y="390437"/>
                  </a:lnTo>
                  <a:lnTo>
                    <a:pt x="118829" y="424388"/>
                  </a:lnTo>
                  <a:lnTo>
                    <a:pt x="135804" y="432876"/>
                  </a:lnTo>
                  <a:lnTo>
                    <a:pt x="144292" y="364974"/>
                  </a:lnTo>
                  <a:lnTo>
                    <a:pt x="195219" y="297072"/>
                  </a:lnTo>
                  <a:lnTo>
                    <a:pt x="212194" y="203706"/>
                  </a:lnTo>
                  <a:lnTo>
                    <a:pt x="237657" y="161268"/>
                  </a:lnTo>
                  <a:lnTo>
                    <a:pt x="229170" y="127317"/>
                  </a:lnTo>
                  <a:lnTo>
                    <a:pt x="246145" y="101853"/>
                  </a:lnTo>
                  <a:lnTo>
                    <a:pt x="203706" y="67902"/>
                  </a:lnTo>
                  <a:lnTo>
                    <a:pt x="144292" y="110341"/>
                  </a:lnTo>
                  <a:lnTo>
                    <a:pt x="76390" y="229170"/>
                  </a:lnTo>
                  <a:lnTo>
                    <a:pt x="59414" y="237657"/>
                  </a:lnTo>
                  <a:lnTo>
                    <a:pt x="59414" y="305560"/>
                  </a:lnTo>
                  <a:lnTo>
                    <a:pt x="84878" y="364974"/>
                  </a:lnTo>
                  <a:close/>
                  <a:moveTo>
                    <a:pt x="492290" y="8488"/>
                  </a:moveTo>
                  <a:lnTo>
                    <a:pt x="492290" y="0"/>
                  </a:lnTo>
                  <a:close/>
                  <a:moveTo>
                    <a:pt x="390437" y="25463"/>
                  </a:moveTo>
                  <a:lnTo>
                    <a:pt x="390437" y="25463"/>
                  </a:lnTo>
                  <a:close/>
                  <a:moveTo>
                    <a:pt x="16976" y="254633"/>
                  </a:moveTo>
                  <a:lnTo>
                    <a:pt x="16976" y="263121"/>
                  </a:lnTo>
                  <a:close/>
                  <a:moveTo>
                    <a:pt x="407413" y="8488"/>
                  </a:moveTo>
                  <a:lnTo>
                    <a:pt x="407413" y="0"/>
                  </a:lnTo>
                  <a:close/>
                  <a:moveTo>
                    <a:pt x="8488" y="246145"/>
                  </a:moveTo>
                  <a:lnTo>
                    <a:pt x="0" y="254633"/>
                  </a:lnTo>
                  <a:lnTo>
                    <a:pt x="8488" y="246145"/>
                  </a:lnTo>
                  <a:close/>
                  <a:moveTo>
                    <a:pt x="8488" y="271609"/>
                  </a:moveTo>
                  <a:lnTo>
                    <a:pt x="8488" y="280096"/>
                  </a:lnTo>
                  <a:close/>
                  <a:moveTo>
                    <a:pt x="8488" y="246145"/>
                  </a:moveTo>
                  <a:lnTo>
                    <a:pt x="16976" y="246145"/>
                  </a:lnTo>
                  <a:close/>
                  <a:moveTo>
                    <a:pt x="254633" y="33951"/>
                  </a:moveTo>
                  <a:lnTo>
                    <a:pt x="254633" y="33951"/>
                  </a:lnTo>
                  <a:close/>
                  <a:moveTo>
                    <a:pt x="195219" y="347998"/>
                  </a:moveTo>
                  <a:lnTo>
                    <a:pt x="203706" y="347998"/>
                  </a:lnTo>
                  <a:close/>
                  <a:moveTo>
                    <a:pt x="203706" y="407413"/>
                  </a:moveTo>
                  <a:lnTo>
                    <a:pt x="195219" y="415901"/>
                  </a:lnTo>
                  <a:lnTo>
                    <a:pt x="212194" y="415901"/>
                  </a:lnTo>
                  <a:lnTo>
                    <a:pt x="203706" y="407413"/>
                  </a:lnTo>
                  <a:close/>
                  <a:moveTo>
                    <a:pt x="254633" y="50927"/>
                  </a:moveTo>
                  <a:lnTo>
                    <a:pt x="254633" y="50927"/>
                  </a:lnTo>
                  <a:close/>
                  <a:moveTo>
                    <a:pt x="0" y="288584"/>
                  </a:moveTo>
                  <a:lnTo>
                    <a:pt x="0" y="288584"/>
                  </a:lnTo>
                  <a:close/>
                  <a:moveTo>
                    <a:pt x="84878" y="381950"/>
                  </a:moveTo>
                  <a:lnTo>
                    <a:pt x="93365" y="38195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1A6C040-9180-44CE-A889-7CD1F2122E00}"/>
                </a:ext>
              </a:extLst>
            </p:cNvPr>
            <p:cNvSpPr/>
            <p:nvPr/>
          </p:nvSpPr>
          <p:spPr>
            <a:xfrm>
              <a:off x="7883564" y="4719861"/>
              <a:ext cx="59414" cy="33951"/>
            </a:xfrm>
            <a:custGeom>
              <a:avLst/>
              <a:gdLst>
                <a:gd name="connsiteX0" fmla="*/ 16976 w 59414"/>
                <a:gd name="connsiteY0" fmla="*/ 0 h 33951"/>
                <a:gd name="connsiteX1" fmla="*/ 0 w 59414"/>
                <a:gd name="connsiteY1" fmla="*/ 33951 h 33951"/>
                <a:gd name="connsiteX2" fmla="*/ 25463 w 59414"/>
                <a:gd name="connsiteY2" fmla="*/ 16976 h 33951"/>
                <a:gd name="connsiteX3" fmla="*/ 42439 w 59414"/>
                <a:gd name="connsiteY3" fmla="*/ 33951 h 33951"/>
                <a:gd name="connsiteX4" fmla="*/ 42439 w 59414"/>
                <a:gd name="connsiteY4" fmla="*/ 16976 h 33951"/>
                <a:gd name="connsiteX5" fmla="*/ 59414 w 59414"/>
                <a:gd name="connsiteY5" fmla="*/ 16976 h 33951"/>
                <a:gd name="connsiteX6" fmla="*/ 33951 w 59414"/>
                <a:gd name="connsiteY6" fmla="*/ 8488 h 33951"/>
                <a:gd name="connsiteX7" fmla="*/ 50927 w 59414"/>
                <a:gd name="connsiteY7" fmla="*/ 0 h 33951"/>
                <a:gd name="connsiteX8" fmla="*/ 25463 w 59414"/>
                <a:gd name="connsiteY8" fmla="*/ 0 h 33951"/>
                <a:gd name="connsiteX9" fmla="*/ 33951 w 59414"/>
                <a:gd name="connsiteY9" fmla="*/ 33951 h 33951"/>
                <a:gd name="connsiteX10" fmla="*/ 25463 w 59414"/>
                <a:gd name="connsiteY10" fmla="*/ 25463 h 33951"/>
                <a:gd name="connsiteX11" fmla="*/ 33951 w 59414"/>
                <a:gd name="connsiteY11" fmla="*/ 33951 h 33951"/>
                <a:gd name="connsiteX12" fmla="*/ 50927 w 59414"/>
                <a:gd name="connsiteY12" fmla="*/ 16976 h 33951"/>
                <a:gd name="connsiteX13" fmla="*/ 50927 w 59414"/>
                <a:gd name="connsiteY13" fmla="*/ 16976 h 33951"/>
                <a:gd name="connsiteX14" fmla="*/ 50927 w 59414"/>
                <a:gd name="connsiteY14" fmla="*/ 16976 h 33951"/>
                <a:gd name="connsiteX15" fmla="*/ 50927 w 59414"/>
                <a:gd name="connsiteY15" fmla="*/ 16976 h 33951"/>
                <a:gd name="connsiteX16" fmla="*/ 50927 w 59414"/>
                <a:gd name="connsiteY16" fmla="*/ 16976 h 33951"/>
                <a:gd name="connsiteX17" fmla="*/ 50927 w 59414"/>
                <a:gd name="connsiteY17" fmla="*/ 16976 h 33951"/>
                <a:gd name="connsiteX18" fmla="*/ 50927 w 59414"/>
                <a:gd name="connsiteY18" fmla="*/ 25463 h 33951"/>
                <a:gd name="connsiteX19" fmla="*/ 50927 w 59414"/>
                <a:gd name="connsiteY19" fmla="*/ 25463 h 33951"/>
                <a:gd name="connsiteX20" fmla="*/ 50927 w 59414"/>
                <a:gd name="connsiteY20" fmla="*/ 16976 h 33951"/>
                <a:gd name="connsiteX21" fmla="*/ 50927 w 59414"/>
                <a:gd name="connsiteY21" fmla="*/ 16976 h 33951"/>
                <a:gd name="connsiteX22" fmla="*/ 50927 w 59414"/>
                <a:gd name="connsiteY22" fmla="*/ 16976 h 33951"/>
                <a:gd name="connsiteX23" fmla="*/ 50927 w 59414"/>
                <a:gd name="connsiteY23" fmla="*/ 16976 h 33951"/>
                <a:gd name="connsiteX24" fmla="*/ 50927 w 59414"/>
                <a:gd name="connsiteY24" fmla="*/ 25463 h 33951"/>
                <a:gd name="connsiteX25" fmla="*/ 50927 w 59414"/>
                <a:gd name="connsiteY25" fmla="*/ 25463 h 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414" h="33951">
                  <a:moveTo>
                    <a:pt x="16976" y="0"/>
                  </a:moveTo>
                  <a:lnTo>
                    <a:pt x="0" y="33951"/>
                  </a:lnTo>
                  <a:lnTo>
                    <a:pt x="25463" y="16976"/>
                  </a:lnTo>
                  <a:lnTo>
                    <a:pt x="42439" y="33951"/>
                  </a:lnTo>
                  <a:lnTo>
                    <a:pt x="42439" y="16976"/>
                  </a:lnTo>
                  <a:lnTo>
                    <a:pt x="59414" y="16976"/>
                  </a:lnTo>
                  <a:lnTo>
                    <a:pt x="33951" y="8488"/>
                  </a:lnTo>
                  <a:lnTo>
                    <a:pt x="50927" y="0"/>
                  </a:lnTo>
                  <a:lnTo>
                    <a:pt x="25463" y="0"/>
                  </a:lnTo>
                  <a:close/>
                  <a:moveTo>
                    <a:pt x="33951" y="33951"/>
                  </a:moveTo>
                  <a:lnTo>
                    <a:pt x="25463" y="25463"/>
                  </a:lnTo>
                  <a:lnTo>
                    <a:pt x="33951" y="33951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25463"/>
                  </a:moveTo>
                  <a:lnTo>
                    <a:pt x="50927" y="25463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25463"/>
                  </a:moveTo>
                  <a:lnTo>
                    <a:pt x="50927" y="2546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98FCD78-72CB-499F-A2B6-FFB41A44DBA4}"/>
                </a:ext>
              </a:extLst>
            </p:cNvPr>
            <p:cNvSpPr/>
            <p:nvPr/>
          </p:nvSpPr>
          <p:spPr>
            <a:xfrm>
              <a:off x="7858101" y="4753812"/>
              <a:ext cx="8487" cy="8487"/>
            </a:xfrm>
            <a:custGeom>
              <a:avLst/>
              <a:gdLst>
                <a:gd name="connsiteX0" fmla="*/ 0 w 8487"/>
                <a:gd name="connsiteY0" fmla="*/ 8488 h 8487"/>
                <a:gd name="connsiteX1" fmla="*/ 0 w 8487"/>
                <a:gd name="connsiteY1" fmla="*/ 8488 h 8487"/>
                <a:gd name="connsiteX2" fmla="*/ 0 w 8487"/>
                <a:gd name="connsiteY2" fmla="*/ 0 h 8487"/>
                <a:gd name="connsiteX3" fmla="*/ 0 w 8487"/>
                <a:gd name="connsiteY3" fmla="*/ 0 h 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87" h="8487">
                  <a:moveTo>
                    <a:pt x="0" y="8488"/>
                  </a:moveTo>
                  <a:lnTo>
                    <a:pt x="0" y="8488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E118251-0124-4397-A545-B626B55825FF}"/>
                </a:ext>
              </a:extLst>
            </p:cNvPr>
            <p:cNvSpPr/>
            <p:nvPr/>
          </p:nvSpPr>
          <p:spPr>
            <a:xfrm>
              <a:off x="7348835" y="4499179"/>
              <a:ext cx="1400481" cy="2121941"/>
            </a:xfrm>
            <a:custGeom>
              <a:avLst/>
              <a:gdLst>
                <a:gd name="connsiteX0" fmla="*/ 1375018 w 1400481"/>
                <a:gd name="connsiteY0" fmla="*/ 118829 h 2121941"/>
                <a:gd name="connsiteX1" fmla="*/ 1400482 w 1400481"/>
                <a:gd name="connsiteY1" fmla="*/ 0 h 2121941"/>
                <a:gd name="connsiteX2" fmla="*/ 1375018 w 1400481"/>
                <a:gd name="connsiteY2" fmla="*/ 118829 h 2121941"/>
                <a:gd name="connsiteX3" fmla="*/ 1247702 w 1400481"/>
                <a:gd name="connsiteY3" fmla="*/ 398925 h 2121941"/>
                <a:gd name="connsiteX4" fmla="*/ 1315604 w 1400481"/>
                <a:gd name="connsiteY4" fmla="*/ 305560 h 2121941"/>
                <a:gd name="connsiteX5" fmla="*/ 1247702 w 1400481"/>
                <a:gd name="connsiteY5" fmla="*/ 398925 h 2121941"/>
                <a:gd name="connsiteX6" fmla="*/ 1077946 w 1400481"/>
                <a:gd name="connsiteY6" fmla="*/ 687509 h 2121941"/>
                <a:gd name="connsiteX7" fmla="*/ 1137361 w 1400481"/>
                <a:gd name="connsiteY7" fmla="*/ 577168 h 2121941"/>
                <a:gd name="connsiteX8" fmla="*/ 1077946 w 1400481"/>
                <a:gd name="connsiteY8" fmla="*/ 687509 h 2121941"/>
                <a:gd name="connsiteX9" fmla="*/ 1043995 w 1400481"/>
                <a:gd name="connsiteY9" fmla="*/ 984581 h 2121941"/>
                <a:gd name="connsiteX10" fmla="*/ 1043995 w 1400481"/>
                <a:gd name="connsiteY10" fmla="*/ 882728 h 2121941"/>
                <a:gd name="connsiteX11" fmla="*/ 1043995 w 1400481"/>
                <a:gd name="connsiteY11" fmla="*/ 984581 h 2121941"/>
                <a:gd name="connsiteX12" fmla="*/ 1001556 w 1400481"/>
                <a:gd name="connsiteY12" fmla="*/ 1366531 h 2121941"/>
                <a:gd name="connsiteX13" fmla="*/ 993069 w 1400481"/>
                <a:gd name="connsiteY13" fmla="*/ 1391994 h 2121941"/>
                <a:gd name="connsiteX14" fmla="*/ 1035508 w 1400481"/>
                <a:gd name="connsiteY14" fmla="*/ 1290141 h 2121941"/>
                <a:gd name="connsiteX15" fmla="*/ 1018532 w 1400481"/>
                <a:gd name="connsiteY15" fmla="*/ 1324092 h 2121941"/>
                <a:gd name="connsiteX16" fmla="*/ 704485 w 1400481"/>
                <a:gd name="connsiteY16" fmla="*/ 1756968 h 2121941"/>
                <a:gd name="connsiteX17" fmla="*/ 772387 w 1400481"/>
                <a:gd name="connsiteY17" fmla="*/ 1680578 h 2121941"/>
                <a:gd name="connsiteX18" fmla="*/ 704485 w 1400481"/>
                <a:gd name="connsiteY18" fmla="*/ 1756968 h 2121941"/>
                <a:gd name="connsiteX19" fmla="*/ 390437 w 1400481"/>
                <a:gd name="connsiteY19" fmla="*/ 2113454 h 2121941"/>
                <a:gd name="connsiteX20" fmla="*/ 339511 w 1400481"/>
                <a:gd name="connsiteY20" fmla="*/ 2121942 h 2121941"/>
                <a:gd name="connsiteX21" fmla="*/ 441364 w 1400481"/>
                <a:gd name="connsiteY21" fmla="*/ 2096478 h 2121941"/>
                <a:gd name="connsiteX22" fmla="*/ 407413 w 1400481"/>
                <a:gd name="connsiteY22" fmla="*/ 2104966 h 2121941"/>
                <a:gd name="connsiteX23" fmla="*/ 0 w 1400481"/>
                <a:gd name="connsiteY23" fmla="*/ 1867309 h 2121941"/>
                <a:gd name="connsiteX24" fmla="*/ 0 w 1400481"/>
                <a:gd name="connsiteY24" fmla="*/ 1765456 h 2121941"/>
                <a:gd name="connsiteX25" fmla="*/ 0 w 1400481"/>
                <a:gd name="connsiteY25" fmla="*/ 1867309 h 2121941"/>
                <a:gd name="connsiteX26" fmla="*/ 178243 w 1400481"/>
                <a:gd name="connsiteY26" fmla="*/ 1349555 h 2121941"/>
                <a:gd name="connsiteX27" fmla="*/ 169755 w 1400481"/>
                <a:gd name="connsiteY27" fmla="*/ 1358043 h 2121941"/>
                <a:gd name="connsiteX28" fmla="*/ 195219 w 1400481"/>
                <a:gd name="connsiteY28" fmla="*/ 1324092 h 2121941"/>
                <a:gd name="connsiteX29" fmla="*/ 195219 w 1400481"/>
                <a:gd name="connsiteY29" fmla="*/ 1273165 h 2121941"/>
                <a:gd name="connsiteX30" fmla="*/ 186731 w 1400481"/>
                <a:gd name="connsiteY30" fmla="*/ 1332579 h 2121941"/>
                <a:gd name="connsiteX31" fmla="*/ 152780 w 1400481"/>
                <a:gd name="connsiteY31" fmla="*/ 967605 h 2121941"/>
                <a:gd name="connsiteX32" fmla="*/ 101853 w 1400481"/>
                <a:gd name="connsiteY32" fmla="*/ 865752 h 2121941"/>
                <a:gd name="connsiteX33" fmla="*/ 144292 w 1400481"/>
                <a:gd name="connsiteY33" fmla="*/ 942142 h 2121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00481" h="2121941">
                  <a:moveTo>
                    <a:pt x="1375018" y="118829"/>
                  </a:moveTo>
                  <a:lnTo>
                    <a:pt x="1400482" y="0"/>
                  </a:lnTo>
                  <a:lnTo>
                    <a:pt x="1375018" y="118829"/>
                  </a:lnTo>
                  <a:close/>
                  <a:moveTo>
                    <a:pt x="1247702" y="398925"/>
                  </a:moveTo>
                  <a:lnTo>
                    <a:pt x="1315604" y="305560"/>
                  </a:lnTo>
                  <a:lnTo>
                    <a:pt x="1247702" y="398925"/>
                  </a:lnTo>
                  <a:close/>
                  <a:moveTo>
                    <a:pt x="1077946" y="687509"/>
                  </a:moveTo>
                  <a:lnTo>
                    <a:pt x="1137361" y="577168"/>
                  </a:lnTo>
                  <a:lnTo>
                    <a:pt x="1077946" y="687509"/>
                  </a:lnTo>
                  <a:close/>
                  <a:moveTo>
                    <a:pt x="1043995" y="984581"/>
                  </a:moveTo>
                  <a:lnTo>
                    <a:pt x="1043995" y="882728"/>
                  </a:lnTo>
                  <a:lnTo>
                    <a:pt x="1043995" y="984581"/>
                  </a:lnTo>
                  <a:close/>
                  <a:moveTo>
                    <a:pt x="1001556" y="1366531"/>
                  </a:moveTo>
                  <a:lnTo>
                    <a:pt x="993069" y="1391994"/>
                  </a:lnTo>
                  <a:lnTo>
                    <a:pt x="1035508" y="1290141"/>
                  </a:lnTo>
                  <a:lnTo>
                    <a:pt x="1018532" y="1324092"/>
                  </a:lnTo>
                  <a:close/>
                  <a:moveTo>
                    <a:pt x="704485" y="1756968"/>
                  </a:moveTo>
                  <a:lnTo>
                    <a:pt x="772387" y="1680578"/>
                  </a:lnTo>
                  <a:lnTo>
                    <a:pt x="704485" y="1756968"/>
                  </a:lnTo>
                  <a:close/>
                  <a:moveTo>
                    <a:pt x="390437" y="2113454"/>
                  </a:moveTo>
                  <a:lnTo>
                    <a:pt x="339511" y="2121942"/>
                  </a:lnTo>
                  <a:lnTo>
                    <a:pt x="441364" y="2096478"/>
                  </a:lnTo>
                  <a:lnTo>
                    <a:pt x="407413" y="2104966"/>
                  </a:lnTo>
                  <a:close/>
                  <a:moveTo>
                    <a:pt x="0" y="1867309"/>
                  </a:moveTo>
                  <a:lnTo>
                    <a:pt x="0" y="1765456"/>
                  </a:lnTo>
                  <a:lnTo>
                    <a:pt x="0" y="1867309"/>
                  </a:lnTo>
                  <a:close/>
                  <a:moveTo>
                    <a:pt x="178243" y="1349555"/>
                  </a:moveTo>
                  <a:lnTo>
                    <a:pt x="169755" y="1358043"/>
                  </a:lnTo>
                  <a:lnTo>
                    <a:pt x="195219" y="1324092"/>
                  </a:lnTo>
                  <a:lnTo>
                    <a:pt x="195219" y="1273165"/>
                  </a:lnTo>
                  <a:lnTo>
                    <a:pt x="186731" y="1332579"/>
                  </a:lnTo>
                  <a:close/>
                  <a:moveTo>
                    <a:pt x="152780" y="967605"/>
                  </a:moveTo>
                  <a:lnTo>
                    <a:pt x="101853" y="865752"/>
                  </a:lnTo>
                  <a:lnTo>
                    <a:pt x="144292" y="94214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7DD34A8-671A-4A32-9ADF-08A330A03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238137-75E2-426F-9639-1CB0D1951BDE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流程架构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68705B2-795E-4770-9E33-99D65E7DBF02}"/>
              </a:ext>
            </a:extLst>
          </p:cNvPr>
          <p:cNvSpPr/>
          <p:nvPr/>
        </p:nvSpPr>
        <p:spPr>
          <a:xfrm>
            <a:off x="5778082" y="1702524"/>
            <a:ext cx="4803292" cy="480329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60000"/>
                </a:schemeClr>
              </a:gs>
              <a:gs pos="62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25162098-D1E8-4264-96B3-824EB682D133}"/>
              </a:ext>
            </a:extLst>
          </p:cNvPr>
          <p:cNvSpPr/>
          <p:nvPr/>
        </p:nvSpPr>
        <p:spPr>
          <a:xfrm>
            <a:off x="7345795" y="3270237"/>
            <a:ext cx="1667866" cy="1667866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60000"/>
                </a:schemeClr>
              </a:gs>
              <a:gs pos="62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泪滴形 52">
            <a:extLst>
              <a:ext uri="{FF2B5EF4-FFF2-40B4-BE49-F238E27FC236}">
                <a16:creationId xmlns:a16="http://schemas.microsoft.com/office/drawing/2014/main" id="{4272F932-C0A8-4E10-B26D-6608E9909EAC}"/>
              </a:ext>
            </a:extLst>
          </p:cNvPr>
          <p:cNvSpPr/>
          <p:nvPr/>
        </p:nvSpPr>
        <p:spPr>
          <a:xfrm rot="8100000">
            <a:off x="8091501" y="3839100"/>
            <a:ext cx="214214" cy="214214"/>
          </a:xfrm>
          <a:prstGeom prst="teardrop">
            <a:avLst>
              <a:gd name="adj" fmla="val 11482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57000"/>
                </a:schemeClr>
              </a:gs>
            </a:gsLst>
            <a:lin ang="5400000" scaled="0"/>
            <a:tileRect/>
          </a:gradFill>
          <a:ln w="0">
            <a:noFill/>
          </a:ln>
          <a:effectLst>
            <a:outerShdw blurRad="63500" dist="279400" dir="5400000" sx="51000" sy="51000" algn="t" rotWithShape="0">
              <a:schemeClr val="accent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BDF0B0B-122F-40D8-8E8A-046EDF23FD77}"/>
              </a:ext>
            </a:extLst>
          </p:cNvPr>
          <p:cNvGrpSpPr/>
          <p:nvPr/>
        </p:nvGrpSpPr>
        <p:grpSpPr>
          <a:xfrm>
            <a:off x="829636" y="1737757"/>
            <a:ext cx="3138192" cy="1433995"/>
            <a:chOff x="623368" y="1974859"/>
            <a:chExt cx="3138192" cy="143399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45251A73-3EDB-47AA-8FF4-D17E4E347171}"/>
                </a:ext>
              </a:extLst>
            </p:cNvPr>
            <p:cNvGrpSpPr/>
            <p:nvPr/>
          </p:nvGrpSpPr>
          <p:grpSpPr>
            <a:xfrm>
              <a:off x="623368" y="2365363"/>
              <a:ext cx="3138192" cy="1043491"/>
              <a:chOff x="632156" y="4950017"/>
              <a:chExt cx="3138192" cy="1043491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72224450-5859-43EE-8647-BC75B17B857E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BAA06B78-140F-43F7-8268-5477AD2CFF08}"/>
                  </a:ext>
                </a:extLst>
              </p:cNvPr>
              <p:cNvSpPr/>
              <p:nvPr/>
            </p:nvSpPr>
            <p:spPr>
              <a:xfrm>
                <a:off x="632156" y="5292932"/>
                <a:ext cx="3138192" cy="700576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BBCC4AA-F3BC-467B-BD24-F2A01A243BD1}"/>
                </a:ext>
              </a:extLst>
            </p:cNvPr>
            <p:cNvSpPr txBox="1"/>
            <p:nvPr/>
          </p:nvSpPr>
          <p:spPr>
            <a:xfrm>
              <a:off x="623368" y="1974859"/>
              <a:ext cx="5469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b">
              <a:spAutoFit/>
            </a:bodyPr>
            <a:lstStyle/>
            <a:p>
              <a:r>
                <a:rPr lang="en-US" sz="2400" dirty="0">
                  <a:ln>
                    <a:solidFill>
                      <a:schemeClr val="accent1">
                        <a:alpha val="48000"/>
                      </a:schemeClr>
                    </a:solidFill>
                  </a:ln>
                  <a:noFill/>
                </a:rPr>
                <a:t>01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C8ECC73-C59D-4AFF-A229-1D6468C5E918}"/>
              </a:ext>
            </a:extLst>
          </p:cNvPr>
          <p:cNvGrpSpPr/>
          <p:nvPr/>
        </p:nvGrpSpPr>
        <p:grpSpPr>
          <a:xfrm>
            <a:off x="829636" y="4033585"/>
            <a:ext cx="3138192" cy="1433995"/>
            <a:chOff x="623368" y="1974859"/>
            <a:chExt cx="3138192" cy="1433995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0442AA9-6D71-4146-AC03-0FB3D3A3CB47}"/>
                </a:ext>
              </a:extLst>
            </p:cNvPr>
            <p:cNvGrpSpPr/>
            <p:nvPr/>
          </p:nvGrpSpPr>
          <p:grpSpPr>
            <a:xfrm>
              <a:off x="623368" y="2365363"/>
              <a:ext cx="3138192" cy="1043491"/>
              <a:chOff x="632156" y="4950017"/>
              <a:chExt cx="3138192" cy="1043491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AD42D299-BD84-400F-BD2A-4966ED94C2CA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F0FD09E8-D37A-4773-893F-12E6BBD8F80E}"/>
                  </a:ext>
                </a:extLst>
              </p:cNvPr>
              <p:cNvSpPr/>
              <p:nvPr/>
            </p:nvSpPr>
            <p:spPr>
              <a:xfrm>
                <a:off x="632156" y="5292932"/>
                <a:ext cx="3138192" cy="700576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4B462C8-FB2C-4F6B-9E1B-318C70AE0937}"/>
                </a:ext>
              </a:extLst>
            </p:cNvPr>
            <p:cNvSpPr txBox="1"/>
            <p:nvPr/>
          </p:nvSpPr>
          <p:spPr>
            <a:xfrm>
              <a:off x="623368" y="1974859"/>
              <a:ext cx="5469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b">
              <a:spAutoFit/>
            </a:bodyPr>
            <a:lstStyle/>
            <a:p>
              <a:r>
                <a:rPr lang="en-US" sz="2400" dirty="0">
                  <a:ln>
                    <a:solidFill>
                      <a:schemeClr val="accent1">
                        <a:alpha val="48000"/>
                      </a:schemeClr>
                    </a:solidFill>
                  </a:ln>
                  <a:noFill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34641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2AC82D2-6A73-4D9F-9FAC-19F45D55C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7AD7CF7-9872-4260-B105-4F2D220D5866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纯图表页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id="{EDF36725-00DB-4AAF-AA36-519F72FAE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986725"/>
              </p:ext>
            </p:extLst>
          </p:nvPr>
        </p:nvGraphicFramePr>
        <p:xfrm>
          <a:off x="676465" y="1371601"/>
          <a:ext cx="10820208" cy="480060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352526">
                  <a:extLst>
                    <a:ext uri="{9D8B030D-6E8A-4147-A177-3AD203B41FA5}">
                      <a16:colId xmlns:a16="http://schemas.microsoft.com/office/drawing/2014/main" val="2239926448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358160140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2531595552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977106141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3991594092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415276029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2247047163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950462349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98458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23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15599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41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94917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741819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94311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9027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41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631288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844428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909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4145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2AC82D2-6A73-4D9F-9FAC-19F45D55C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7AD7CF7-9872-4260-B105-4F2D220D5866}"/>
              </a:ext>
            </a:extLst>
          </p:cNvPr>
          <p:cNvSpPr txBox="1"/>
          <p:nvPr/>
        </p:nvSpPr>
        <p:spPr>
          <a:xfrm>
            <a:off x="587375" y="328552"/>
            <a:ext cx="1980029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D57A2">
                        <a:lumMod val="75000"/>
                      </a:srgbClr>
                    </a:gs>
                    <a:gs pos="0">
                      <a:srgbClr val="0D57A2"/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rPr>
              <a:t>图表内容页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57A2">
                      <a:lumMod val="75000"/>
                    </a:srgbClr>
                  </a:gs>
                  <a:gs pos="0">
                    <a:srgbClr val="0D57A2"/>
                  </a:gs>
                </a:gsLst>
                <a:lin ang="5400000" scaled="1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id="{EDF36725-00DB-4AAF-AA36-519F72FAE88B}"/>
              </a:ext>
            </a:extLst>
          </p:cNvPr>
          <p:cNvGraphicFramePr>
            <a:graphicFrameLocks noGrp="1"/>
          </p:cNvGraphicFramePr>
          <p:nvPr/>
        </p:nvGraphicFramePr>
        <p:xfrm>
          <a:off x="676465" y="1242061"/>
          <a:ext cx="10820208" cy="218694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352526">
                  <a:extLst>
                    <a:ext uri="{9D8B030D-6E8A-4147-A177-3AD203B41FA5}">
                      <a16:colId xmlns:a16="http://schemas.microsoft.com/office/drawing/2014/main" val="2239926448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358160140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2531595552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977106141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3991594092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415276029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2247047163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950462349"/>
                    </a:ext>
                  </a:extLst>
                </a:gridCol>
              </a:tblGrid>
              <a:tr h="437388"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984582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23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155992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41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949170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844428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909694"/>
                  </a:ext>
                </a:extLst>
              </a:tr>
            </a:tbl>
          </a:graphicData>
        </a:graphic>
      </p:graphicFrame>
      <p:sp>
        <p:nvSpPr>
          <p:cNvPr id="179" name="矩形 178">
            <a:extLst>
              <a:ext uri="{FF2B5EF4-FFF2-40B4-BE49-F238E27FC236}">
                <a16:creationId xmlns:a16="http://schemas.microsoft.com/office/drawing/2014/main" id="{2A9F8216-573A-44C5-BC51-1AC201FA8859}"/>
              </a:ext>
            </a:extLst>
          </p:cNvPr>
          <p:cNvSpPr/>
          <p:nvPr/>
        </p:nvSpPr>
        <p:spPr>
          <a:xfrm>
            <a:off x="695325" y="3609568"/>
            <a:ext cx="10801350" cy="2727932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11" name="组合 410">
            <a:extLst>
              <a:ext uri="{FF2B5EF4-FFF2-40B4-BE49-F238E27FC236}">
                <a16:creationId xmlns:a16="http://schemas.microsoft.com/office/drawing/2014/main" id="{F42F93AF-3E4A-4BF3-940E-748FCFAD724E}"/>
              </a:ext>
            </a:extLst>
          </p:cNvPr>
          <p:cNvGrpSpPr/>
          <p:nvPr/>
        </p:nvGrpSpPr>
        <p:grpSpPr>
          <a:xfrm>
            <a:off x="1007009" y="3884569"/>
            <a:ext cx="9142157" cy="1043491"/>
            <a:chOff x="632156" y="4950017"/>
            <a:chExt cx="7704476" cy="1043491"/>
          </a:xfrm>
        </p:grpSpPr>
        <p:sp>
          <p:nvSpPr>
            <p:cNvPr id="412" name="文本框 411">
              <a:extLst>
                <a:ext uri="{FF2B5EF4-FFF2-40B4-BE49-F238E27FC236}">
                  <a16:creationId xmlns:a16="http://schemas.microsoft.com/office/drawing/2014/main" id="{B90394B6-465D-4D51-96EB-97DD3ADEF5BB}"/>
                </a:ext>
              </a:extLst>
            </p:cNvPr>
            <p:cNvSpPr txBox="1"/>
            <p:nvPr/>
          </p:nvSpPr>
          <p:spPr>
            <a:xfrm>
              <a:off x="632156" y="4950017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输入你的标题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3" name="矩形 412">
              <a:extLst>
                <a:ext uri="{FF2B5EF4-FFF2-40B4-BE49-F238E27FC236}">
                  <a16:creationId xmlns:a16="http://schemas.microsoft.com/office/drawing/2014/main" id="{7CE7EF72-904C-493A-97F6-1BE0C18F3603}"/>
                </a:ext>
              </a:extLst>
            </p:cNvPr>
            <p:cNvSpPr/>
            <p:nvPr/>
          </p:nvSpPr>
          <p:spPr>
            <a:xfrm>
              <a:off x="632156" y="5292932"/>
              <a:ext cx="7704476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 panose="020B0503020204020204" pitchFamily="34" charset="-122"/>
                  <a:cs typeface="+mn-cs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415" name="组合 414">
            <a:extLst>
              <a:ext uri="{FF2B5EF4-FFF2-40B4-BE49-F238E27FC236}">
                <a16:creationId xmlns:a16="http://schemas.microsoft.com/office/drawing/2014/main" id="{B11E64FF-5382-440B-9B59-A75F5040A745}"/>
              </a:ext>
            </a:extLst>
          </p:cNvPr>
          <p:cNvGrpSpPr/>
          <p:nvPr/>
        </p:nvGrpSpPr>
        <p:grpSpPr>
          <a:xfrm>
            <a:off x="1007010" y="5094193"/>
            <a:ext cx="9130098" cy="1043491"/>
            <a:chOff x="632156" y="4950017"/>
            <a:chExt cx="7704476" cy="1043491"/>
          </a:xfrm>
        </p:grpSpPr>
        <p:sp>
          <p:nvSpPr>
            <p:cNvPr id="416" name="文本框 415">
              <a:extLst>
                <a:ext uri="{FF2B5EF4-FFF2-40B4-BE49-F238E27FC236}">
                  <a16:creationId xmlns:a16="http://schemas.microsoft.com/office/drawing/2014/main" id="{42E80A84-74F4-4786-AC86-CF83CEACEB98}"/>
                </a:ext>
              </a:extLst>
            </p:cNvPr>
            <p:cNvSpPr txBox="1"/>
            <p:nvPr/>
          </p:nvSpPr>
          <p:spPr>
            <a:xfrm>
              <a:off x="632156" y="4950017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输入你的标题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7" name="矩形 416">
              <a:extLst>
                <a:ext uri="{FF2B5EF4-FFF2-40B4-BE49-F238E27FC236}">
                  <a16:creationId xmlns:a16="http://schemas.microsoft.com/office/drawing/2014/main" id="{F551F89A-6FCB-44F7-8390-02BEFD1F5AFA}"/>
                </a:ext>
              </a:extLst>
            </p:cNvPr>
            <p:cNvSpPr/>
            <p:nvPr/>
          </p:nvSpPr>
          <p:spPr>
            <a:xfrm>
              <a:off x="632156" y="5292932"/>
              <a:ext cx="7704476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 panose="020B0503020204020204" pitchFamily="34" charset="-122"/>
                  <a:cs typeface="+mn-cs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9014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1F5313A-0FDF-48AB-ACCA-C93FB7703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873F9B-44C1-47EC-9ACD-7B94B72BBA0B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柱状图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7ABF67AE-4211-45A9-9DF6-2C7366B61A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2165945"/>
              </p:ext>
            </p:extLst>
          </p:nvPr>
        </p:nvGraphicFramePr>
        <p:xfrm>
          <a:off x="695326" y="1587654"/>
          <a:ext cx="10801350" cy="4820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82E0FCDF-2CC5-406E-A996-68770EE33BA4}"/>
              </a:ext>
            </a:extLst>
          </p:cNvPr>
          <p:cNvSpPr txBox="1"/>
          <p:nvPr/>
        </p:nvSpPr>
        <p:spPr>
          <a:xfrm>
            <a:off x="4214449" y="106443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0">
              <a:defRPr sz="2400" b="1" i="0" u="none" strike="noStrike" kern="1200" spc="0" baseline="0">
                <a:solidFill>
                  <a:srgbClr val="0D57A2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800" b="1" dirty="0">
                <a:solidFill>
                  <a:schemeClr val="accent1"/>
                </a:solidFill>
              </a:rPr>
              <a:t>四年年机械制造业数量</a:t>
            </a:r>
            <a:endParaRPr lang="ja-JP" alt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9845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BCDA369-9415-4C33-AA27-B6AC0F886146}"/>
              </a:ext>
            </a:extLst>
          </p:cNvPr>
          <p:cNvSpPr/>
          <p:nvPr/>
        </p:nvSpPr>
        <p:spPr>
          <a:xfrm>
            <a:off x="6607954" y="1"/>
            <a:ext cx="5584046" cy="6857999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1F5313A-0FDF-48AB-ACCA-C93FB7703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873F9B-44C1-47EC-9ACD-7B94B72BBA0B}"/>
              </a:ext>
            </a:extLst>
          </p:cNvPr>
          <p:cNvSpPr txBox="1"/>
          <p:nvPr/>
        </p:nvSpPr>
        <p:spPr>
          <a:xfrm>
            <a:off x="587375" y="328552"/>
            <a:ext cx="2391360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柱状图内容页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7ABF67AE-4211-45A9-9DF6-2C7366B61A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9655592"/>
              </p:ext>
            </p:extLst>
          </p:nvPr>
        </p:nvGraphicFramePr>
        <p:xfrm>
          <a:off x="695326" y="1858297"/>
          <a:ext cx="5344139" cy="443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82E0FCDF-2CC5-406E-A996-68770EE33BA4}"/>
              </a:ext>
            </a:extLst>
          </p:cNvPr>
          <p:cNvSpPr txBox="1"/>
          <p:nvPr/>
        </p:nvSpPr>
        <p:spPr>
          <a:xfrm>
            <a:off x="1736179" y="136677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0">
              <a:defRPr sz="2400" b="1" i="0" u="none" strike="noStrike" kern="1200" spc="0" baseline="0">
                <a:solidFill>
                  <a:srgbClr val="0D57A2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b="1" dirty="0">
                <a:solidFill>
                  <a:schemeClr val="accent1"/>
                </a:solidFill>
              </a:rPr>
              <a:t>四年年机械制造业数量</a:t>
            </a:r>
            <a:endParaRPr lang="ja-JP" altLang="en-US" sz="2400" b="1" dirty="0">
              <a:solidFill>
                <a:schemeClr val="accent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AE136A-0511-4F4B-89F2-B370C498DC66}"/>
              </a:ext>
            </a:extLst>
          </p:cNvPr>
          <p:cNvGrpSpPr/>
          <p:nvPr/>
        </p:nvGrpSpPr>
        <p:grpSpPr>
          <a:xfrm>
            <a:off x="6950751" y="1286337"/>
            <a:ext cx="4600274" cy="1841059"/>
            <a:chOff x="6480104" y="880903"/>
            <a:chExt cx="4600274" cy="1841059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4EC7B0A-31E6-4CE0-AD31-D18FEEA2B1F1}"/>
                </a:ext>
              </a:extLst>
            </p:cNvPr>
            <p:cNvGrpSpPr/>
            <p:nvPr/>
          </p:nvGrpSpPr>
          <p:grpSpPr>
            <a:xfrm>
              <a:off x="6488493" y="1488354"/>
              <a:ext cx="4591885" cy="1233608"/>
              <a:chOff x="632156" y="4950017"/>
              <a:chExt cx="3316326" cy="1233608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5C0C7B5-D449-42A4-9711-F0B7588D1D67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D57A2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输入你的标题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2686FCC-4552-414C-9C33-FE826BB33209}"/>
                  </a:ext>
                </a:extLst>
              </p:cNvPr>
              <p:cNvSpPr/>
              <p:nvPr/>
            </p:nvSpPr>
            <p:spPr>
              <a:xfrm>
                <a:off x="632157" y="5292932"/>
                <a:ext cx="3316325" cy="890693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/>
                    <a:ea typeface="微软雅黑" panose="020B0503020204020204" pitchFamily="34" charset="-122"/>
                    <a:cs typeface="+mn-cs"/>
                  </a:rPr>
                  <a:t>这段是文本占位，没有任何含义，你可以把你的文案内容放在这里，字体的字号、大小、间距、颜色都已经调整好，只需要复制你的文本，右键粘贴，在粘贴时建议选择只保留文本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CD771CF-D8A5-4D72-A7BE-190A5EBB22B7}"/>
                </a:ext>
              </a:extLst>
            </p:cNvPr>
            <p:cNvGrpSpPr/>
            <p:nvPr/>
          </p:nvGrpSpPr>
          <p:grpSpPr>
            <a:xfrm>
              <a:off x="6480104" y="880903"/>
              <a:ext cx="507430" cy="507432"/>
              <a:chOff x="1780171" y="1749690"/>
              <a:chExt cx="1079424" cy="107943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08BFE97-97C9-4443-AB7D-E76AEB71A672}"/>
                  </a:ext>
                </a:extLst>
              </p:cNvPr>
              <p:cNvSpPr/>
              <p:nvPr/>
            </p:nvSpPr>
            <p:spPr>
              <a:xfrm>
                <a:off x="1791793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F2805936-37A8-483B-9B4B-9C85045AFCDB}"/>
                  </a:ext>
                </a:extLst>
              </p:cNvPr>
              <p:cNvGrpSpPr/>
              <p:nvPr/>
            </p:nvGrpSpPr>
            <p:grpSpPr>
              <a:xfrm>
                <a:off x="1780171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31" name="弧形 30">
                  <a:extLst>
                    <a:ext uri="{FF2B5EF4-FFF2-40B4-BE49-F238E27FC236}">
                      <a16:creationId xmlns:a16="http://schemas.microsoft.com/office/drawing/2014/main" id="{07612102-B3C2-4C8A-9EF5-A4E37C3F73C3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弧形 31">
                  <a:extLst>
                    <a:ext uri="{FF2B5EF4-FFF2-40B4-BE49-F238E27FC236}">
                      <a16:creationId xmlns:a16="http://schemas.microsoft.com/office/drawing/2014/main" id="{084E7798-656C-4C0B-8910-E3E69BBA971F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弧形 32">
                  <a:extLst>
                    <a:ext uri="{FF2B5EF4-FFF2-40B4-BE49-F238E27FC236}">
                      <a16:creationId xmlns:a16="http://schemas.microsoft.com/office/drawing/2014/main" id="{986DF8FE-95F4-4F7C-8995-8F80569E188E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弧形 33">
                  <a:extLst>
                    <a:ext uri="{FF2B5EF4-FFF2-40B4-BE49-F238E27FC236}">
                      <a16:creationId xmlns:a16="http://schemas.microsoft.com/office/drawing/2014/main" id="{19AA6B22-687A-4939-8764-06A2409E1456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弧形 34">
                  <a:extLst>
                    <a:ext uri="{FF2B5EF4-FFF2-40B4-BE49-F238E27FC236}">
                      <a16:creationId xmlns:a16="http://schemas.microsoft.com/office/drawing/2014/main" id="{A7660748-EEEE-4E40-A444-6D4C62BC08A3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FC5AE0DC-0BB0-4CF1-BB72-F4095F594F8C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弧形 36">
                  <a:extLst>
                    <a:ext uri="{FF2B5EF4-FFF2-40B4-BE49-F238E27FC236}">
                      <a16:creationId xmlns:a16="http://schemas.microsoft.com/office/drawing/2014/main" id="{9B60ADEF-CBF4-487C-8387-E41E52B68F01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弧形 37">
                  <a:extLst>
                    <a:ext uri="{FF2B5EF4-FFF2-40B4-BE49-F238E27FC236}">
                      <a16:creationId xmlns:a16="http://schemas.microsoft.com/office/drawing/2014/main" id="{62241581-5F21-48B1-AF59-32C6EA33F42A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弧形 38">
                  <a:extLst>
                    <a:ext uri="{FF2B5EF4-FFF2-40B4-BE49-F238E27FC236}">
                      <a16:creationId xmlns:a16="http://schemas.microsoft.com/office/drawing/2014/main" id="{C32EAC78-63F8-40C7-B70F-BCECDE97D99E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弧形 39">
                  <a:extLst>
                    <a:ext uri="{FF2B5EF4-FFF2-40B4-BE49-F238E27FC236}">
                      <a16:creationId xmlns:a16="http://schemas.microsoft.com/office/drawing/2014/main" id="{D5CF3F10-4492-46F0-A61A-53FC81CFAE3C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弧形 40">
                  <a:extLst>
                    <a:ext uri="{FF2B5EF4-FFF2-40B4-BE49-F238E27FC236}">
                      <a16:creationId xmlns:a16="http://schemas.microsoft.com/office/drawing/2014/main" id="{DC697A94-28F3-46DA-BBD8-9AF5DEDA7510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弧形 41">
                  <a:extLst>
                    <a:ext uri="{FF2B5EF4-FFF2-40B4-BE49-F238E27FC236}">
                      <a16:creationId xmlns:a16="http://schemas.microsoft.com/office/drawing/2014/main" id="{E601AC29-088D-4F34-97B5-7BDE2BFCF674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弧形 42">
                  <a:extLst>
                    <a:ext uri="{FF2B5EF4-FFF2-40B4-BE49-F238E27FC236}">
                      <a16:creationId xmlns:a16="http://schemas.microsoft.com/office/drawing/2014/main" id="{6BB1FFAE-F46E-43D8-8C0A-7DCBA19D9C86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弧形 43">
                  <a:extLst>
                    <a:ext uri="{FF2B5EF4-FFF2-40B4-BE49-F238E27FC236}">
                      <a16:creationId xmlns:a16="http://schemas.microsoft.com/office/drawing/2014/main" id="{2CE6BAA6-D4CC-4D1F-9931-441F1E7EBDBA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弧形 44">
                  <a:extLst>
                    <a:ext uri="{FF2B5EF4-FFF2-40B4-BE49-F238E27FC236}">
                      <a16:creationId xmlns:a16="http://schemas.microsoft.com/office/drawing/2014/main" id="{F794224F-5F11-46E6-B879-1852D19DCFFD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弧形 45">
                  <a:extLst>
                    <a:ext uri="{FF2B5EF4-FFF2-40B4-BE49-F238E27FC236}">
                      <a16:creationId xmlns:a16="http://schemas.microsoft.com/office/drawing/2014/main" id="{713C12C9-77CA-4288-B76A-740139B0E28D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弧形 46">
                  <a:extLst>
                    <a:ext uri="{FF2B5EF4-FFF2-40B4-BE49-F238E27FC236}">
                      <a16:creationId xmlns:a16="http://schemas.microsoft.com/office/drawing/2014/main" id="{327F6A01-D3D6-42C8-89ED-F46614E31CE0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弧形 47">
                  <a:extLst>
                    <a:ext uri="{FF2B5EF4-FFF2-40B4-BE49-F238E27FC236}">
                      <a16:creationId xmlns:a16="http://schemas.microsoft.com/office/drawing/2014/main" id="{AE5D1EAE-7A10-4573-8602-6A1C045811FA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弧形 48">
                  <a:extLst>
                    <a:ext uri="{FF2B5EF4-FFF2-40B4-BE49-F238E27FC236}">
                      <a16:creationId xmlns:a16="http://schemas.microsoft.com/office/drawing/2014/main" id="{3CFF673B-0C06-4521-8856-60663ED4C77A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弧形 49">
                  <a:extLst>
                    <a:ext uri="{FF2B5EF4-FFF2-40B4-BE49-F238E27FC236}">
                      <a16:creationId xmlns:a16="http://schemas.microsoft.com/office/drawing/2014/main" id="{13FBAEBA-8C15-4C17-80A5-7F4AF0E0184C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弧形 50">
                  <a:extLst>
                    <a:ext uri="{FF2B5EF4-FFF2-40B4-BE49-F238E27FC236}">
                      <a16:creationId xmlns:a16="http://schemas.microsoft.com/office/drawing/2014/main" id="{8BF23C12-3F3D-4C89-A0F6-E98409E2B80C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弧形 51">
                  <a:extLst>
                    <a:ext uri="{FF2B5EF4-FFF2-40B4-BE49-F238E27FC236}">
                      <a16:creationId xmlns:a16="http://schemas.microsoft.com/office/drawing/2014/main" id="{15EADDC0-07E2-4132-8066-1E076636AC93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弧形 52">
                  <a:extLst>
                    <a:ext uri="{FF2B5EF4-FFF2-40B4-BE49-F238E27FC236}">
                      <a16:creationId xmlns:a16="http://schemas.microsoft.com/office/drawing/2014/main" id="{31D0D10F-1ED4-4383-945E-827F7F861C45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弧形 53">
                  <a:extLst>
                    <a:ext uri="{FF2B5EF4-FFF2-40B4-BE49-F238E27FC236}">
                      <a16:creationId xmlns:a16="http://schemas.microsoft.com/office/drawing/2014/main" id="{7B810B06-CC22-434C-BEA8-B5AC0970BAFA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B6DAC93B-ACD8-412B-B872-34CEE04CF341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弧形 55">
                  <a:extLst>
                    <a:ext uri="{FF2B5EF4-FFF2-40B4-BE49-F238E27FC236}">
                      <a16:creationId xmlns:a16="http://schemas.microsoft.com/office/drawing/2014/main" id="{AAD7D68B-3232-4C14-9EAF-ED7982943CD8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弧形 56">
                  <a:extLst>
                    <a:ext uri="{FF2B5EF4-FFF2-40B4-BE49-F238E27FC236}">
                      <a16:creationId xmlns:a16="http://schemas.microsoft.com/office/drawing/2014/main" id="{A8760313-E475-4275-9BC0-D2E91ED6D80C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弧形 57">
                  <a:extLst>
                    <a:ext uri="{FF2B5EF4-FFF2-40B4-BE49-F238E27FC236}">
                      <a16:creationId xmlns:a16="http://schemas.microsoft.com/office/drawing/2014/main" id="{222DCB2C-F616-4DCF-A853-C4E51D8D1EED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弧形 58">
                  <a:extLst>
                    <a:ext uri="{FF2B5EF4-FFF2-40B4-BE49-F238E27FC236}">
                      <a16:creationId xmlns:a16="http://schemas.microsoft.com/office/drawing/2014/main" id="{A89B56F8-9551-44D3-852E-59E2F4FF3443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弧形 59">
                  <a:extLst>
                    <a:ext uri="{FF2B5EF4-FFF2-40B4-BE49-F238E27FC236}">
                      <a16:creationId xmlns:a16="http://schemas.microsoft.com/office/drawing/2014/main" id="{8FFCF122-D543-44D4-AF74-3D890ACE2041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弧形 60">
                  <a:extLst>
                    <a:ext uri="{FF2B5EF4-FFF2-40B4-BE49-F238E27FC236}">
                      <a16:creationId xmlns:a16="http://schemas.microsoft.com/office/drawing/2014/main" id="{5972365C-02F1-4DB4-AE80-FC9F1D74AA25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弧形 61">
                  <a:extLst>
                    <a:ext uri="{FF2B5EF4-FFF2-40B4-BE49-F238E27FC236}">
                      <a16:creationId xmlns:a16="http://schemas.microsoft.com/office/drawing/2014/main" id="{CEB7DE0E-4A86-4D28-A57B-ECD0358D7D86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弧形 62">
                  <a:extLst>
                    <a:ext uri="{FF2B5EF4-FFF2-40B4-BE49-F238E27FC236}">
                      <a16:creationId xmlns:a16="http://schemas.microsoft.com/office/drawing/2014/main" id="{F96541BC-35BD-4FDF-B44E-88DC24EC41D8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弧形 63">
                  <a:extLst>
                    <a:ext uri="{FF2B5EF4-FFF2-40B4-BE49-F238E27FC236}">
                      <a16:creationId xmlns:a16="http://schemas.microsoft.com/office/drawing/2014/main" id="{B0A588FC-AECD-4636-ADD6-6601E6EF236E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弧形 64">
                  <a:extLst>
                    <a:ext uri="{FF2B5EF4-FFF2-40B4-BE49-F238E27FC236}">
                      <a16:creationId xmlns:a16="http://schemas.microsoft.com/office/drawing/2014/main" id="{71AE5BA2-D47B-4CAE-8C1F-3D58085C944F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弧形 65">
                  <a:extLst>
                    <a:ext uri="{FF2B5EF4-FFF2-40B4-BE49-F238E27FC236}">
                      <a16:creationId xmlns:a16="http://schemas.microsoft.com/office/drawing/2014/main" id="{4805D166-5251-4961-9D0A-8019CA9096A9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弧形 66">
                  <a:extLst>
                    <a:ext uri="{FF2B5EF4-FFF2-40B4-BE49-F238E27FC236}">
                      <a16:creationId xmlns:a16="http://schemas.microsoft.com/office/drawing/2014/main" id="{22DECC4F-CB8B-4335-921A-AA266632E7F0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弧形 67">
                  <a:extLst>
                    <a:ext uri="{FF2B5EF4-FFF2-40B4-BE49-F238E27FC236}">
                      <a16:creationId xmlns:a16="http://schemas.microsoft.com/office/drawing/2014/main" id="{3B1ECF61-EC36-46FA-97F4-7A3DB9266DC7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弧形 68">
                  <a:extLst>
                    <a:ext uri="{FF2B5EF4-FFF2-40B4-BE49-F238E27FC236}">
                      <a16:creationId xmlns:a16="http://schemas.microsoft.com/office/drawing/2014/main" id="{EF7DEA8B-2B2A-4182-AFD3-8BCAE93D51DD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弧形 69">
                  <a:extLst>
                    <a:ext uri="{FF2B5EF4-FFF2-40B4-BE49-F238E27FC236}">
                      <a16:creationId xmlns:a16="http://schemas.microsoft.com/office/drawing/2014/main" id="{0F0FDBBE-309F-4EC0-B91C-C14A01FC2227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弧形 70">
                  <a:extLst>
                    <a:ext uri="{FF2B5EF4-FFF2-40B4-BE49-F238E27FC236}">
                      <a16:creationId xmlns:a16="http://schemas.microsoft.com/office/drawing/2014/main" id="{A8A3BE49-6DF8-4C20-AF2C-3F557986E919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弧形 71">
                  <a:extLst>
                    <a:ext uri="{FF2B5EF4-FFF2-40B4-BE49-F238E27FC236}">
                      <a16:creationId xmlns:a16="http://schemas.microsoft.com/office/drawing/2014/main" id="{FB55D1E6-7E60-4A2C-BD8D-BAE33E1D645F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弧形 72">
                  <a:extLst>
                    <a:ext uri="{FF2B5EF4-FFF2-40B4-BE49-F238E27FC236}">
                      <a16:creationId xmlns:a16="http://schemas.microsoft.com/office/drawing/2014/main" id="{31E7C8B1-EC4A-417B-9875-2785DF369E23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弧形 73">
                  <a:extLst>
                    <a:ext uri="{FF2B5EF4-FFF2-40B4-BE49-F238E27FC236}">
                      <a16:creationId xmlns:a16="http://schemas.microsoft.com/office/drawing/2014/main" id="{3F5E2157-2711-4655-B671-08ED28F44656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弧形 74">
                  <a:extLst>
                    <a:ext uri="{FF2B5EF4-FFF2-40B4-BE49-F238E27FC236}">
                      <a16:creationId xmlns:a16="http://schemas.microsoft.com/office/drawing/2014/main" id="{82E84E73-058A-4B7E-B911-4DA3D43D88C3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弧形 75">
                  <a:extLst>
                    <a:ext uri="{FF2B5EF4-FFF2-40B4-BE49-F238E27FC236}">
                      <a16:creationId xmlns:a16="http://schemas.microsoft.com/office/drawing/2014/main" id="{67A37964-0C93-405F-925C-257811A46247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弧形 76">
                  <a:extLst>
                    <a:ext uri="{FF2B5EF4-FFF2-40B4-BE49-F238E27FC236}">
                      <a16:creationId xmlns:a16="http://schemas.microsoft.com/office/drawing/2014/main" id="{BB2284AF-9761-47EE-8C97-B1C1D7394D34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弧形 77">
                  <a:extLst>
                    <a:ext uri="{FF2B5EF4-FFF2-40B4-BE49-F238E27FC236}">
                      <a16:creationId xmlns:a16="http://schemas.microsoft.com/office/drawing/2014/main" id="{CDEECD98-B314-4D84-9605-E563B986B995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弧形 78">
                  <a:extLst>
                    <a:ext uri="{FF2B5EF4-FFF2-40B4-BE49-F238E27FC236}">
                      <a16:creationId xmlns:a16="http://schemas.microsoft.com/office/drawing/2014/main" id="{7A2A9C83-4258-4F9A-A86D-30E6D9DBEA80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" name="弧形 79">
                  <a:extLst>
                    <a:ext uri="{FF2B5EF4-FFF2-40B4-BE49-F238E27FC236}">
                      <a16:creationId xmlns:a16="http://schemas.microsoft.com/office/drawing/2014/main" id="{C681B973-9E8E-45AA-8776-67681320572B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" name="弧形 80">
                  <a:extLst>
                    <a:ext uri="{FF2B5EF4-FFF2-40B4-BE49-F238E27FC236}">
                      <a16:creationId xmlns:a16="http://schemas.microsoft.com/office/drawing/2014/main" id="{A0F660BA-391E-4209-BD52-8F1E2CB439AC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" name="弧形 81">
                  <a:extLst>
                    <a:ext uri="{FF2B5EF4-FFF2-40B4-BE49-F238E27FC236}">
                      <a16:creationId xmlns:a16="http://schemas.microsoft.com/office/drawing/2014/main" id="{5CFA5E7E-FAF3-4727-B8FA-F4ED93345C72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弧形 82">
                  <a:extLst>
                    <a:ext uri="{FF2B5EF4-FFF2-40B4-BE49-F238E27FC236}">
                      <a16:creationId xmlns:a16="http://schemas.microsoft.com/office/drawing/2014/main" id="{ABF10C3F-F44B-46A3-B5C4-1C8F498B1E2E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弧形 83">
                  <a:extLst>
                    <a:ext uri="{FF2B5EF4-FFF2-40B4-BE49-F238E27FC236}">
                      <a16:creationId xmlns:a16="http://schemas.microsoft.com/office/drawing/2014/main" id="{B8846912-5E3B-433F-A219-BF3AA297A02C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弧形 84">
                  <a:extLst>
                    <a:ext uri="{FF2B5EF4-FFF2-40B4-BE49-F238E27FC236}">
                      <a16:creationId xmlns:a16="http://schemas.microsoft.com/office/drawing/2014/main" id="{CC8822C1-AF55-4753-BE9E-D928AFAA0597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" name="弧形 85">
                  <a:extLst>
                    <a:ext uri="{FF2B5EF4-FFF2-40B4-BE49-F238E27FC236}">
                      <a16:creationId xmlns:a16="http://schemas.microsoft.com/office/drawing/2014/main" id="{985E4DE6-044D-4A15-85E3-F521542F926D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7" name="弧形 86">
                  <a:extLst>
                    <a:ext uri="{FF2B5EF4-FFF2-40B4-BE49-F238E27FC236}">
                      <a16:creationId xmlns:a16="http://schemas.microsoft.com/office/drawing/2014/main" id="{129B5841-F48C-48E3-93D5-F32A47C1E08E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弧形 87">
                  <a:extLst>
                    <a:ext uri="{FF2B5EF4-FFF2-40B4-BE49-F238E27FC236}">
                      <a16:creationId xmlns:a16="http://schemas.microsoft.com/office/drawing/2014/main" id="{AEBC3C3F-D65F-48F3-AA32-F5C1F6AFDAFF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弧形 88">
                  <a:extLst>
                    <a:ext uri="{FF2B5EF4-FFF2-40B4-BE49-F238E27FC236}">
                      <a16:creationId xmlns:a16="http://schemas.microsoft.com/office/drawing/2014/main" id="{449D2788-0C09-4EBB-ADC9-DB3324E5AE6C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弧形 89">
                  <a:extLst>
                    <a:ext uri="{FF2B5EF4-FFF2-40B4-BE49-F238E27FC236}">
                      <a16:creationId xmlns:a16="http://schemas.microsoft.com/office/drawing/2014/main" id="{B9E4C99D-BBCC-4F67-AAD3-457CD2FEBF6E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弧形 90">
                  <a:extLst>
                    <a:ext uri="{FF2B5EF4-FFF2-40B4-BE49-F238E27FC236}">
                      <a16:creationId xmlns:a16="http://schemas.microsoft.com/office/drawing/2014/main" id="{D0599A2E-52DF-45A9-9E74-985EF2B1B6EE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弧形 91">
                  <a:extLst>
                    <a:ext uri="{FF2B5EF4-FFF2-40B4-BE49-F238E27FC236}">
                      <a16:creationId xmlns:a16="http://schemas.microsoft.com/office/drawing/2014/main" id="{4BF6CB78-6DD0-43AB-BA11-AB3D66F5C55D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弧形 92">
                  <a:extLst>
                    <a:ext uri="{FF2B5EF4-FFF2-40B4-BE49-F238E27FC236}">
                      <a16:creationId xmlns:a16="http://schemas.microsoft.com/office/drawing/2014/main" id="{52102083-550F-463F-BBBC-70B0596FA828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弧形 93">
                  <a:extLst>
                    <a:ext uri="{FF2B5EF4-FFF2-40B4-BE49-F238E27FC236}">
                      <a16:creationId xmlns:a16="http://schemas.microsoft.com/office/drawing/2014/main" id="{4BA02534-AD73-41EC-A15C-2DEE5D341892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弧形 94">
                  <a:extLst>
                    <a:ext uri="{FF2B5EF4-FFF2-40B4-BE49-F238E27FC236}">
                      <a16:creationId xmlns:a16="http://schemas.microsoft.com/office/drawing/2014/main" id="{B9567304-AF85-4DC6-9BCF-85F4BC842D73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弧形 95">
                  <a:extLst>
                    <a:ext uri="{FF2B5EF4-FFF2-40B4-BE49-F238E27FC236}">
                      <a16:creationId xmlns:a16="http://schemas.microsoft.com/office/drawing/2014/main" id="{A63DC8C6-4E27-406E-967A-EB36CDF48545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弧形 96">
                  <a:extLst>
                    <a:ext uri="{FF2B5EF4-FFF2-40B4-BE49-F238E27FC236}">
                      <a16:creationId xmlns:a16="http://schemas.microsoft.com/office/drawing/2014/main" id="{9821A668-78A3-408E-93E3-F6DB55A701BD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8" name="弧形 97">
                  <a:extLst>
                    <a:ext uri="{FF2B5EF4-FFF2-40B4-BE49-F238E27FC236}">
                      <a16:creationId xmlns:a16="http://schemas.microsoft.com/office/drawing/2014/main" id="{3855F0FA-6D71-4BF4-8AC9-D7FEF0458DA2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9" name="弧形 98">
                  <a:extLst>
                    <a:ext uri="{FF2B5EF4-FFF2-40B4-BE49-F238E27FC236}">
                      <a16:creationId xmlns:a16="http://schemas.microsoft.com/office/drawing/2014/main" id="{57FACD89-1E81-4652-B6F8-E9AA94E656AB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弧形 99">
                  <a:extLst>
                    <a:ext uri="{FF2B5EF4-FFF2-40B4-BE49-F238E27FC236}">
                      <a16:creationId xmlns:a16="http://schemas.microsoft.com/office/drawing/2014/main" id="{0FCEE14D-E88A-4E6A-9252-7C4EC9BDD7A2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弧形 100">
                  <a:extLst>
                    <a:ext uri="{FF2B5EF4-FFF2-40B4-BE49-F238E27FC236}">
                      <a16:creationId xmlns:a16="http://schemas.microsoft.com/office/drawing/2014/main" id="{C9158121-82D3-4388-9CD0-D8D3371B0D19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" name="弧形 101">
                  <a:extLst>
                    <a:ext uri="{FF2B5EF4-FFF2-40B4-BE49-F238E27FC236}">
                      <a16:creationId xmlns:a16="http://schemas.microsoft.com/office/drawing/2014/main" id="{A4F2371D-83FF-400B-B5C0-803B83091E25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弧形 102">
                  <a:extLst>
                    <a:ext uri="{FF2B5EF4-FFF2-40B4-BE49-F238E27FC236}">
                      <a16:creationId xmlns:a16="http://schemas.microsoft.com/office/drawing/2014/main" id="{061147E7-3D25-4EF3-95CC-D3078763A916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弧形 103">
                  <a:extLst>
                    <a:ext uri="{FF2B5EF4-FFF2-40B4-BE49-F238E27FC236}">
                      <a16:creationId xmlns:a16="http://schemas.microsoft.com/office/drawing/2014/main" id="{289ABDF1-FAA1-4510-8DC8-6C6CDC2D187E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弧形 104">
                  <a:extLst>
                    <a:ext uri="{FF2B5EF4-FFF2-40B4-BE49-F238E27FC236}">
                      <a16:creationId xmlns:a16="http://schemas.microsoft.com/office/drawing/2014/main" id="{C530C015-F248-49F4-B486-2CAF8D889C09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弧形 105">
                  <a:extLst>
                    <a:ext uri="{FF2B5EF4-FFF2-40B4-BE49-F238E27FC236}">
                      <a16:creationId xmlns:a16="http://schemas.microsoft.com/office/drawing/2014/main" id="{55E4BCDE-076D-4D06-AC1D-94D89A74E884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弧形 106">
                  <a:extLst>
                    <a:ext uri="{FF2B5EF4-FFF2-40B4-BE49-F238E27FC236}">
                      <a16:creationId xmlns:a16="http://schemas.microsoft.com/office/drawing/2014/main" id="{76A3893D-7AFE-478D-BD6F-5029C4D82DAF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弧形 107">
                  <a:extLst>
                    <a:ext uri="{FF2B5EF4-FFF2-40B4-BE49-F238E27FC236}">
                      <a16:creationId xmlns:a16="http://schemas.microsoft.com/office/drawing/2014/main" id="{BC98DFCF-DD7D-4873-8016-6544AD22E9D5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弧形 108">
                  <a:extLst>
                    <a:ext uri="{FF2B5EF4-FFF2-40B4-BE49-F238E27FC236}">
                      <a16:creationId xmlns:a16="http://schemas.microsoft.com/office/drawing/2014/main" id="{7AB08826-4E49-4937-A63B-5CC2F8DC09C0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弧形 109">
                  <a:extLst>
                    <a:ext uri="{FF2B5EF4-FFF2-40B4-BE49-F238E27FC236}">
                      <a16:creationId xmlns:a16="http://schemas.microsoft.com/office/drawing/2014/main" id="{8F6963D1-252E-40EA-A626-5A5BCD1A918C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弧形 110">
                  <a:extLst>
                    <a:ext uri="{FF2B5EF4-FFF2-40B4-BE49-F238E27FC236}">
                      <a16:creationId xmlns:a16="http://schemas.microsoft.com/office/drawing/2014/main" id="{A2869EB8-2D83-4D14-A8E9-FDDCFA5BAB53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弧形 111">
                  <a:extLst>
                    <a:ext uri="{FF2B5EF4-FFF2-40B4-BE49-F238E27FC236}">
                      <a16:creationId xmlns:a16="http://schemas.microsoft.com/office/drawing/2014/main" id="{6CEE3F2B-1E0F-4725-BA9A-30C8B7BB6D8F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弧形 112">
                  <a:extLst>
                    <a:ext uri="{FF2B5EF4-FFF2-40B4-BE49-F238E27FC236}">
                      <a16:creationId xmlns:a16="http://schemas.microsoft.com/office/drawing/2014/main" id="{69F097C5-F703-4182-8BF3-F0B73BE03D6C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弧形 113">
                  <a:extLst>
                    <a:ext uri="{FF2B5EF4-FFF2-40B4-BE49-F238E27FC236}">
                      <a16:creationId xmlns:a16="http://schemas.microsoft.com/office/drawing/2014/main" id="{E7761B0B-325E-4EC0-A254-7F0D7C176F7F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弧形 114">
                  <a:extLst>
                    <a:ext uri="{FF2B5EF4-FFF2-40B4-BE49-F238E27FC236}">
                      <a16:creationId xmlns:a16="http://schemas.microsoft.com/office/drawing/2014/main" id="{82915118-A012-40CA-AE66-B3253C1D3490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弧形 115">
                  <a:extLst>
                    <a:ext uri="{FF2B5EF4-FFF2-40B4-BE49-F238E27FC236}">
                      <a16:creationId xmlns:a16="http://schemas.microsoft.com/office/drawing/2014/main" id="{71B2CB67-BACC-4BAA-BD0B-9F5817582F8C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弧形 116">
                  <a:extLst>
                    <a:ext uri="{FF2B5EF4-FFF2-40B4-BE49-F238E27FC236}">
                      <a16:creationId xmlns:a16="http://schemas.microsoft.com/office/drawing/2014/main" id="{9DCC2D57-D59A-4F36-B048-C81E7D162CA0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弧形 117">
                  <a:extLst>
                    <a:ext uri="{FF2B5EF4-FFF2-40B4-BE49-F238E27FC236}">
                      <a16:creationId xmlns:a16="http://schemas.microsoft.com/office/drawing/2014/main" id="{E67AD4F6-B96B-4165-86CE-B1A1B7BA5262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弧形 118">
                  <a:extLst>
                    <a:ext uri="{FF2B5EF4-FFF2-40B4-BE49-F238E27FC236}">
                      <a16:creationId xmlns:a16="http://schemas.microsoft.com/office/drawing/2014/main" id="{62876B87-656D-4BFD-8D57-CBA04BA0C131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弧形 119">
                  <a:extLst>
                    <a:ext uri="{FF2B5EF4-FFF2-40B4-BE49-F238E27FC236}">
                      <a16:creationId xmlns:a16="http://schemas.microsoft.com/office/drawing/2014/main" id="{8A2AE7D8-5299-4E79-AF90-D1886D5E64A9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弧形 120">
                  <a:extLst>
                    <a:ext uri="{FF2B5EF4-FFF2-40B4-BE49-F238E27FC236}">
                      <a16:creationId xmlns:a16="http://schemas.microsoft.com/office/drawing/2014/main" id="{03837436-DA96-417D-B856-DA2CF18F2C1B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弧形 121">
                  <a:extLst>
                    <a:ext uri="{FF2B5EF4-FFF2-40B4-BE49-F238E27FC236}">
                      <a16:creationId xmlns:a16="http://schemas.microsoft.com/office/drawing/2014/main" id="{0BFCFAA4-A4A8-415F-A33C-1DD3A57E9E18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弧形 122">
                  <a:extLst>
                    <a:ext uri="{FF2B5EF4-FFF2-40B4-BE49-F238E27FC236}">
                      <a16:creationId xmlns:a16="http://schemas.microsoft.com/office/drawing/2014/main" id="{6A5B8975-CB0A-4152-BF29-BF52DB815F57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4" name="弧形 123">
                  <a:extLst>
                    <a:ext uri="{FF2B5EF4-FFF2-40B4-BE49-F238E27FC236}">
                      <a16:creationId xmlns:a16="http://schemas.microsoft.com/office/drawing/2014/main" id="{79717422-A21E-4025-88D6-475B199705BC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5" name="弧形 124">
                  <a:extLst>
                    <a:ext uri="{FF2B5EF4-FFF2-40B4-BE49-F238E27FC236}">
                      <a16:creationId xmlns:a16="http://schemas.microsoft.com/office/drawing/2014/main" id="{F56A400D-DCF8-4E72-94A6-0BABFB2E4472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" name="弧形 125">
                  <a:extLst>
                    <a:ext uri="{FF2B5EF4-FFF2-40B4-BE49-F238E27FC236}">
                      <a16:creationId xmlns:a16="http://schemas.microsoft.com/office/drawing/2014/main" id="{473AD1E6-89F2-454E-85D4-7D22BF415BE9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" name="弧形 126">
                  <a:extLst>
                    <a:ext uri="{FF2B5EF4-FFF2-40B4-BE49-F238E27FC236}">
                      <a16:creationId xmlns:a16="http://schemas.microsoft.com/office/drawing/2014/main" id="{128B4BD8-006E-4F52-9621-66EECB33373C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" name="弧形 127">
                  <a:extLst>
                    <a:ext uri="{FF2B5EF4-FFF2-40B4-BE49-F238E27FC236}">
                      <a16:creationId xmlns:a16="http://schemas.microsoft.com/office/drawing/2014/main" id="{ABB8CDFA-A8F4-4CC7-A881-CDF8E21B6D4C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弧形 128">
                  <a:extLst>
                    <a:ext uri="{FF2B5EF4-FFF2-40B4-BE49-F238E27FC236}">
                      <a16:creationId xmlns:a16="http://schemas.microsoft.com/office/drawing/2014/main" id="{BEC93A13-7BD2-4056-B7AD-917CDA0DA32D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" name="弧形 129">
                  <a:extLst>
                    <a:ext uri="{FF2B5EF4-FFF2-40B4-BE49-F238E27FC236}">
                      <a16:creationId xmlns:a16="http://schemas.microsoft.com/office/drawing/2014/main" id="{F0654203-979F-44DA-8EE0-20829B9AB368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2431A99E-CBAD-4773-8735-3CE25773D91E}"/>
                  </a:ext>
                </a:extLst>
              </p:cNvPr>
              <p:cNvGrpSpPr/>
              <p:nvPr/>
            </p:nvGrpSpPr>
            <p:grpSpPr>
              <a:xfrm>
                <a:off x="1959884" y="2008155"/>
                <a:ext cx="720000" cy="562500"/>
                <a:chOff x="1986168" y="1681626"/>
                <a:chExt cx="720000" cy="562500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20AFC6ED-1C85-40A5-A5F1-24DBC6576AAA}"/>
                    </a:ext>
                  </a:extLst>
                </p:cNvPr>
                <p:cNvSpPr/>
                <p:nvPr/>
              </p:nvSpPr>
              <p:spPr>
                <a:xfrm>
                  <a:off x="2388355" y="21035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D5C180B6-AC4D-4CF0-96BE-993BA0578872}"/>
                    </a:ext>
                  </a:extLst>
                </p:cNvPr>
                <p:cNvSpPr/>
                <p:nvPr/>
              </p:nvSpPr>
              <p:spPr>
                <a:xfrm>
                  <a:off x="2332105" y="21035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A4075BF0-0FD9-4FF8-8639-8D6F70214727}"/>
                    </a:ext>
                  </a:extLst>
                </p:cNvPr>
                <p:cNvSpPr/>
                <p:nvPr/>
              </p:nvSpPr>
              <p:spPr>
                <a:xfrm>
                  <a:off x="2275855" y="21035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2E3A7D21-9B64-4E00-B7EE-91B9C7DEE06B}"/>
                    </a:ext>
                  </a:extLst>
                </p:cNvPr>
                <p:cNvSpPr/>
                <p:nvPr/>
              </p:nvSpPr>
              <p:spPr>
                <a:xfrm>
                  <a:off x="2191480" y="1737876"/>
                  <a:ext cx="84375" cy="281250"/>
                </a:xfrm>
                <a:custGeom>
                  <a:avLst/>
                  <a:gdLst>
                    <a:gd name="connsiteX0" fmla="*/ 28125 w 84375"/>
                    <a:gd name="connsiteY0" fmla="*/ 194456 h 281250"/>
                    <a:gd name="connsiteX1" fmla="*/ 28125 w 84375"/>
                    <a:gd name="connsiteY1" fmla="*/ 267188 h 281250"/>
                    <a:gd name="connsiteX2" fmla="*/ 42188 w 84375"/>
                    <a:gd name="connsiteY2" fmla="*/ 281250 h 281250"/>
                    <a:gd name="connsiteX3" fmla="*/ 56250 w 84375"/>
                    <a:gd name="connsiteY3" fmla="*/ 267188 h 281250"/>
                    <a:gd name="connsiteX4" fmla="*/ 56250 w 84375"/>
                    <a:gd name="connsiteY4" fmla="*/ 194456 h 281250"/>
                    <a:gd name="connsiteX5" fmla="*/ 84375 w 84375"/>
                    <a:gd name="connsiteY5" fmla="*/ 154688 h 281250"/>
                    <a:gd name="connsiteX6" fmla="*/ 56250 w 84375"/>
                    <a:gd name="connsiteY6" fmla="*/ 114919 h 281250"/>
                    <a:gd name="connsiteX7" fmla="*/ 56250 w 84375"/>
                    <a:gd name="connsiteY7" fmla="*/ 14063 h 281250"/>
                    <a:gd name="connsiteX8" fmla="*/ 42188 w 84375"/>
                    <a:gd name="connsiteY8" fmla="*/ 0 h 281250"/>
                    <a:gd name="connsiteX9" fmla="*/ 28125 w 84375"/>
                    <a:gd name="connsiteY9" fmla="*/ 14063 h 281250"/>
                    <a:gd name="connsiteX10" fmla="*/ 28125 w 84375"/>
                    <a:gd name="connsiteY10" fmla="*/ 114919 h 281250"/>
                    <a:gd name="connsiteX11" fmla="*/ 0 w 84375"/>
                    <a:gd name="connsiteY11" fmla="*/ 154688 h 281250"/>
                    <a:gd name="connsiteX12" fmla="*/ 28125 w 84375"/>
                    <a:gd name="connsiteY12" fmla="*/ 194456 h 281250"/>
                    <a:gd name="connsiteX13" fmla="*/ 42188 w 84375"/>
                    <a:gd name="connsiteY13" fmla="*/ 140625 h 281250"/>
                    <a:gd name="connsiteX14" fmla="*/ 56250 w 84375"/>
                    <a:gd name="connsiteY14" fmla="*/ 154688 h 281250"/>
                    <a:gd name="connsiteX15" fmla="*/ 42188 w 84375"/>
                    <a:gd name="connsiteY15" fmla="*/ 168750 h 281250"/>
                    <a:gd name="connsiteX16" fmla="*/ 28125 w 84375"/>
                    <a:gd name="connsiteY16" fmla="*/ 154688 h 281250"/>
                    <a:gd name="connsiteX17" fmla="*/ 42188 w 84375"/>
                    <a:gd name="connsiteY17" fmla="*/ 140625 h 28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4375" h="281250">
                      <a:moveTo>
                        <a:pt x="28125" y="194456"/>
                      </a:moveTo>
                      <a:lnTo>
                        <a:pt x="28125" y="267188"/>
                      </a:lnTo>
                      <a:cubicBezTo>
                        <a:pt x="28125" y="274953"/>
                        <a:pt x="34422" y="281250"/>
                        <a:pt x="42188" y="281250"/>
                      </a:cubicBezTo>
                      <a:cubicBezTo>
                        <a:pt x="49953" y="281250"/>
                        <a:pt x="56250" y="274953"/>
                        <a:pt x="56250" y="267188"/>
                      </a:cubicBezTo>
                      <a:lnTo>
                        <a:pt x="56250" y="194456"/>
                      </a:lnTo>
                      <a:cubicBezTo>
                        <a:pt x="72617" y="188651"/>
                        <a:pt x="84375" y="173021"/>
                        <a:pt x="84375" y="154688"/>
                      </a:cubicBezTo>
                      <a:cubicBezTo>
                        <a:pt x="84375" y="136354"/>
                        <a:pt x="72617" y="120724"/>
                        <a:pt x="56250" y="114919"/>
                      </a:cubicBezTo>
                      <a:lnTo>
                        <a:pt x="56250" y="14063"/>
                      </a:lnTo>
                      <a:cubicBezTo>
                        <a:pt x="56250" y="6297"/>
                        <a:pt x="49953" y="0"/>
                        <a:pt x="42188" y="0"/>
                      </a:cubicBezTo>
                      <a:cubicBezTo>
                        <a:pt x="34422" y="0"/>
                        <a:pt x="28125" y="6297"/>
                        <a:pt x="28125" y="14063"/>
                      </a:cubicBezTo>
                      <a:lnTo>
                        <a:pt x="28125" y="114919"/>
                      </a:lnTo>
                      <a:cubicBezTo>
                        <a:pt x="11758" y="120724"/>
                        <a:pt x="0" y="136354"/>
                        <a:pt x="0" y="154688"/>
                      </a:cubicBezTo>
                      <a:cubicBezTo>
                        <a:pt x="0" y="173021"/>
                        <a:pt x="11758" y="188651"/>
                        <a:pt x="28125" y="194456"/>
                      </a:cubicBezTo>
                      <a:close/>
                      <a:moveTo>
                        <a:pt x="42188" y="140625"/>
                      </a:moveTo>
                      <a:cubicBezTo>
                        <a:pt x="49942" y="140625"/>
                        <a:pt x="56250" y="146933"/>
                        <a:pt x="56250" y="154688"/>
                      </a:cubicBezTo>
                      <a:cubicBezTo>
                        <a:pt x="56250" y="162442"/>
                        <a:pt x="49942" y="168750"/>
                        <a:pt x="42188" y="168750"/>
                      </a:cubicBezTo>
                      <a:cubicBezTo>
                        <a:pt x="34433" y="168750"/>
                        <a:pt x="28125" y="162442"/>
                        <a:pt x="28125" y="154688"/>
                      </a:cubicBezTo>
                      <a:cubicBezTo>
                        <a:pt x="28125" y="146933"/>
                        <a:pt x="34433" y="140625"/>
                        <a:pt x="42188" y="1406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2B42636-1E71-4172-BB95-11812CC17736}"/>
                    </a:ext>
                  </a:extLst>
                </p:cNvPr>
                <p:cNvSpPr/>
                <p:nvPr/>
              </p:nvSpPr>
              <p:spPr>
                <a:xfrm>
                  <a:off x="2303980" y="1737876"/>
                  <a:ext cx="84375" cy="281250"/>
                </a:xfrm>
                <a:custGeom>
                  <a:avLst/>
                  <a:gdLst>
                    <a:gd name="connsiteX0" fmla="*/ 28125 w 84375"/>
                    <a:gd name="connsiteY0" fmla="*/ 138206 h 281250"/>
                    <a:gd name="connsiteX1" fmla="*/ 28125 w 84375"/>
                    <a:gd name="connsiteY1" fmla="*/ 267188 h 281250"/>
                    <a:gd name="connsiteX2" fmla="*/ 42188 w 84375"/>
                    <a:gd name="connsiteY2" fmla="*/ 281250 h 281250"/>
                    <a:gd name="connsiteX3" fmla="*/ 56250 w 84375"/>
                    <a:gd name="connsiteY3" fmla="*/ 267188 h 281250"/>
                    <a:gd name="connsiteX4" fmla="*/ 56250 w 84375"/>
                    <a:gd name="connsiteY4" fmla="*/ 138206 h 281250"/>
                    <a:gd name="connsiteX5" fmla="*/ 84375 w 84375"/>
                    <a:gd name="connsiteY5" fmla="*/ 98438 h 281250"/>
                    <a:gd name="connsiteX6" fmla="*/ 56250 w 84375"/>
                    <a:gd name="connsiteY6" fmla="*/ 58669 h 281250"/>
                    <a:gd name="connsiteX7" fmla="*/ 56250 w 84375"/>
                    <a:gd name="connsiteY7" fmla="*/ 14063 h 281250"/>
                    <a:gd name="connsiteX8" fmla="*/ 42188 w 84375"/>
                    <a:gd name="connsiteY8" fmla="*/ 0 h 281250"/>
                    <a:gd name="connsiteX9" fmla="*/ 28125 w 84375"/>
                    <a:gd name="connsiteY9" fmla="*/ 14063 h 281250"/>
                    <a:gd name="connsiteX10" fmla="*/ 28125 w 84375"/>
                    <a:gd name="connsiteY10" fmla="*/ 58669 h 281250"/>
                    <a:gd name="connsiteX11" fmla="*/ 0 w 84375"/>
                    <a:gd name="connsiteY11" fmla="*/ 98438 h 281250"/>
                    <a:gd name="connsiteX12" fmla="*/ 28125 w 84375"/>
                    <a:gd name="connsiteY12" fmla="*/ 138206 h 281250"/>
                    <a:gd name="connsiteX13" fmla="*/ 42188 w 84375"/>
                    <a:gd name="connsiteY13" fmla="*/ 84375 h 281250"/>
                    <a:gd name="connsiteX14" fmla="*/ 56250 w 84375"/>
                    <a:gd name="connsiteY14" fmla="*/ 98438 h 281250"/>
                    <a:gd name="connsiteX15" fmla="*/ 42188 w 84375"/>
                    <a:gd name="connsiteY15" fmla="*/ 112500 h 281250"/>
                    <a:gd name="connsiteX16" fmla="*/ 28125 w 84375"/>
                    <a:gd name="connsiteY16" fmla="*/ 98438 h 281250"/>
                    <a:gd name="connsiteX17" fmla="*/ 42188 w 84375"/>
                    <a:gd name="connsiteY17" fmla="*/ 84375 h 28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4375" h="281250">
                      <a:moveTo>
                        <a:pt x="28125" y="138206"/>
                      </a:moveTo>
                      <a:lnTo>
                        <a:pt x="28125" y="267188"/>
                      </a:lnTo>
                      <a:cubicBezTo>
                        <a:pt x="28125" y="274953"/>
                        <a:pt x="34422" y="281250"/>
                        <a:pt x="42188" y="281250"/>
                      </a:cubicBezTo>
                      <a:cubicBezTo>
                        <a:pt x="49953" y="281250"/>
                        <a:pt x="56250" y="274953"/>
                        <a:pt x="56250" y="267188"/>
                      </a:cubicBezTo>
                      <a:lnTo>
                        <a:pt x="56250" y="138206"/>
                      </a:lnTo>
                      <a:cubicBezTo>
                        <a:pt x="72617" y="132401"/>
                        <a:pt x="84375" y="116771"/>
                        <a:pt x="84375" y="98438"/>
                      </a:cubicBezTo>
                      <a:cubicBezTo>
                        <a:pt x="84375" y="80104"/>
                        <a:pt x="72617" y="64474"/>
                        <a:pt x="56250" y="58669"/>
                      </a:cubicBezTo>
                      <a:lnTo>
                        <a:pt x="56250" y="14063"/>
                      </a:lnTo>
                      <a:cubicBezTo>
                        <a:pt x="56250" y="6297"/>
                        <a:pt x="49953" y="0"/>
                        <a:pt x="42188" y="0"/>
                      </a:cubicBezTo>
                      <a:cubicBezTo>
                        <a:pt x="34422" y="0"/>
                        <a:pt x="28125" y="6297"/>
                        <a:pt x="28125" y="14063"/>
                      </a:cubicBezTo>
                      <a:lnTo>
                        <a:pt x="28125" y="58669"/>
                      </a:lnTo>
                      <a:cubicBezTo>
                        <a:pt x="11758" y="64474"/>
                        <a:pt x="0" y="80104"/>
                        <a:pt x="0" y="98438"/>
                      </a:cubicBezTo>
                      <a:cubicBezTo>
                        <a:pt x="0" y="116771"/>
                        <a:pt x="11758" y="132401"/>
                        <a:pt x="28125" y="138206"/>
                      </a:cubicBezTo>
                      <a:close/>
                      <a:moveTo>
                        <a:pt x="42188" y="84375"/>
                      </a:moveTo>
                      <a:cubicBezTo>
                        <a:pt x="49942" y="84375"/>
                        <a:pt x="56250" y="90683"/>
                        <a:pt x="56250" y="98438"/>
                      </a:cubicBezTo>
                      <a:cubicBezTo>
                        <a:pt x="56250" y="106192"/>
                        <a:pt x="49942" y="112500"/>
                        <a:pt x="42188" y="112500"/>
                      </a:cubicBezTo>
                      <a:cubicBezTo>
                        <a:pt x="34433" y="112500"/>
                        <a:pt x="28125" y="106192"/>
                        <a:pt x="28125" y="98438"/>
                      </a:cubicBezTo>
                      <a:cubicBezTo>
                        <a:pt x="28125" y="90683"/>
                        <a:pt x="34433" y="84375"/>
                        <a:pt x="42188" y="8437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9886923-DBEE-4128-A02C-EFF1FB3CBEC0}"/>
                    </a:ext>
                  </a:extLst>
                </p:cNvPr>
                <p:cNvSpPr/>
                <p:nvPr/>
              </p:nvSpPr>
              <p:spPr>
                <a:xfrm>
                  <a:off x="2416480" y="1737876"/>
                  <a:ext cx="84375" cy="281250"/>
                </a:xfrm>
                <a:custGeom>
                  <a:avLst/>
                  <a:gdLst>
                    <a:gd name="connsiteX0" fmla="*/ 28125 w 84375"/>
                    <a:gd name="connsiteY0" fmla="*/ 194456 h 281250"/>
                    <a:gd name="connsiteX1" fmla="*/ 28125 w 84375"/>
                    <a:gd name="connsiteY1" fmla="*/ 267188 h 281250"/>
                    <a:gd name="connsiteX2" fmla="*/ 42188 w 84375"/>
                    <a:gd name="connsiteY2" fmla="*/ 281250 h 281250"/>
                    <a:gd name="connsiteX3" fmla="*/ 56250 w 84375"/>
                    <a:gd name="connsiteY3" fmla="*/ 267188 h 281250"/>
                    <a:gd name="connsiteX4" fmla="*/ 56250 w 84375"/>
                    <a:gd name="connsiteY4" fmla="*/ 194456 h 281250"/>
                    <a:gd name="connsiteX5" fmla="*/ 84375 w 84375"/>
                    <a:gd name="connsiteY5" fmla="*/ 154688 h 281250"/>
                    <a:gd name="connsiteX6" fmla="*/ 56250 w 84375"/>
                    <a:gd name="connsiteY6" fmla="*/ 114919 h 281250"/>
                    <a:gd name="connsiteX7" fmla="*/ 56250 w 84375"/>
                    <a:gd name="connsiteY7" fmla="*/ 14063 h 281250"/>
                    <a:gd name="connsiteX8" fmla="*/ 42188 w 84375"/>
                    <a:gd name="connsiteY8" fmla="*/ 0 h 281250"/>
                    <a:gd name="connsiteX9" fmla="*/ 28125 w 84375"/>
                    <a:gd name="connsiteY9" fmla="*/ 14063 h 281250"/>
                    <a:gd name="connsiteX10" fmla="*/ 28125 w 84375"/>
                    <a:gd name="connsiteY10" fmla="*/ 114919 h 281250"/>
                    <a:gd name="connsiteX11" fmla="*/ 0 w 84375"/>
                    <a:gd name="connsiteY11" fmla="*/ 154688 h 281250"/>
                    <a:gd name="connsiteX12" fmla="*/ 28125 w 84375"/>
                    <a:gd name="connsiteY12" fmla="*/ 194456 h 281250"/>
                    <a:gd name="connsiteX13" fmla="*/ 42188 w 84375"/>
                    <a:gd name="connsiteY13" fmla="*/ 140625 h 281250"/>
                    <a:gd name="connsiteX14" fmla="*/ 56250 w 84375"/>
                    <a:gd name="connsiteY14" fmla="*/ 154688 h 281250"/>
                    <a:gd name="connsiteX15" fmla="*/ 42188 w 84375"/>
                    <a:gd name="connsiteY15" fmla="*/ 168750 h 281250"/>
                    <a:gd name="connsiteX16" fmla="*/ 28125 w 84375"/>
                    <a:gd name="connsiteY16" fmla="*/ 154688 h 281250"/>
                    <a:gd name="connsiteX17" fmla="*/ 42188 w 84375"/>
                    <a:gd name="connsiteY17" fmla="*/ 140625 h 28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4375" h="281250">
                      <a:moveTo>
                        <a:pt x="28125" y="194456"/>
                      </a:moveTo>
                      <a:lnTo>
                        <a:pt x="28125" y="267188"/>
                      </a:lnTo>
                      <a:cubicBezTo>
                        <a:pt x="28125" y="274953"/>
                        <a:pt x="34422" y="281250"/>
                        <a:pt x="42188" y="281250"/>
                      </a:cubicBezTo>
                      <a:cubicBezTo>
                        <a:pt x="49953" y="281250"/>
                        <a:pt x="56250" y="274953"/>
                        <a:pt x="56250" y="267188"/>
                      </a:cubicBezTo>
                      <a:lnTo>
                        <a:pt x="56250" y="194456"/>
                      </a:lnTo>
                      <a:cubicBezTo>
                        <a:pt x="72617" y="188651"/>
                        <a:pt x="84375" y="173021"/>
                        <a:pt x="84375" y="154688"/>
                      </a:cubicBezTo>
                      <a:cubicBezTo>
                        <a:pt x="84375" y="136354"/>
                        <a:pt x="72617" y="120724"/>
                        <a:pt x="56250" y="114919"/>
                      </a:cubicBezTo>
                      <a:lnTo>
                        <a:pt x="56250" y="14063"/>
                      </a:lnTo>
                      <a:cubicBezTo>
                        <a:pt x="56250" y="6297"/>
                        <a:pt x="49953" y="0"/>
                        <a:pt x="42188" y="0"/>
                      </a:cubicBezTo>
                      <a:cubicBezTo>
                        <a:pt x="34422" y="0"/>
                        <a:pt x="28125" y="6297"/>
                        <a:pt x="28125" y="14063"/>
                      </a:cubicBezTo>
                      <a:lnTo>
                        <a:pt x="28125" y="114919"/>
                      </a:lnTo>
                      <a:cubicBezTo>
                        <a:pt x="11758" y="120724"/>
                        <a:pt x="0" y="136354"/>
                        <a:pt x="0" y="154688"/>
                      </a:cubicBezTo>
                      <a:cubicBezTo>
                        <a:pt x="0" y="173021"/>
                        <a:pt x="11758" y="188651"/>
                        <a:pt x="28125" y="194456"/>
                      </a:cubicBezTo>
                      <a:close/>
                      <a:moveTo>
                        <a:pt x="42188" y="140625"/>
                      </a:moveTo>
                      <a:cubicBezTo>
                        <a:pt x="49942" y="140625"/>
                        <a:pt x="56250" y="146933"/>
                        <a:pt x="56250" y="154688"/>
                      </a:cubicBezTo>
                      <a:cubicBezTo>
                        <a:pt x="56250" y="162442"/>
                        <a:pt x="49942" y="168750"/>
                        <a:pt x="42188" y="168750"/>
                      </a:cubicBezTo>
                      <a:cubicBezTo>
                        <a:pt x="34433" y="168750"/>
                        <a:pt x="28125" y="162442"/>
                        <a:pt x="28125" y="154688"/>
                      </a:cubicBezTo>
                      <a:cubicBezTo>
                        <a:pt x="28125" y="146933"/>
                        <a:pt x="34433" y="140625"/>
                        <a:pt x="42188" y="1406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EA42E75-98DF-45D1-9006-33304D02E2B3}"/>
                    </a:ext>
                  </a:extLst>
                </p:cNvPr>
                <p:cNvSpPr/>
                <p:nvPr/>
              </p:nvSpPr>
              <p:spPr>
                <a:xfrm>
                  <a:off x="2332105" y="22160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6FDF72AB-8F6E-48F4-B622-572AB946A6B5}"/>
                    </a:ext>
                  </a:extLst>
                </p:cNvPr>
                <p:cNvSpPr/>
                <p:nvPr/>
              </p:nvSpPr>
              <p:spPr>
                <a:xfrm>
                  <a:off x="1986168" y="1681626"/>
                  <a:ext cx="720000" cy="562500"/>
                </a:xfrm>
                <a:custGeom>
                  <a:avLst/>
                  <a:gdLst>
                    <a:gd name="connsiteX0" fmla="*/ 705938 w 720000"/>
                    <a:gd name="connsiteY0" fmla="*/ 478125 h 562500"/>
                    <a:gd name="connsiteX1" fmla="*/ 663750 w 720000"/>
                    <a:gd name="connsiteY1" fmla="*/ 478125 h 562500"/>
                    <a:gd name="connsiteX2" fmla="*/ 663750 w 720000"/>
                    <a:gd name="connsiteY2" fmla="*/ 182813 h 562500"/>
                    <a:gd name="connsiteX3" fmla="*/ 621563 w 720000"/>
                    <a:gd name="connsiteY3" fmla="*/ 140625 h 562500"/>
                    <a:gd name="connsiteX4" fmla="*/ 570938 w 720000"/>
                    <a:gd name="connsiteY4" fmla="*/ 140625 h 562500"/>
                    <a:gd name="connsiteX5" fmla="*/ 570938 w 720000"/>
                    <a:gd name="connsiteY5" fmla="*/ 14063 h 562500"/>
                    <a:gd name="connsiteX6" fmla="*/ 556875 w 720000"/>
                    <a:gd name="connsiteY6" fmla="*/ 0 h 562500"/>
                    <a:gd name="connsiteX7" fmla="*/ 163125 w 720000"/>
                    <a:gd name="connsiteY7" fmla="*/ 0 h 562500"/>
                    <a:gd name="connsiteX8" fmla="*/ 149063 w 720000"/>
                    <a:gd name="connsiteY8" fmla="*/ 14063 h 562500"/>
                    <a:gd name="connsiteX9" fmla="*/ 149063 w 720000"/>
                    <a:gd name="connsiteY9" fmla="*/ 140625 h 562500"/>
                    <a:gd name="connsiteX10" fmla="*/ 98438 w 720000"/>
                    <a:gd name="connsiteY10" fmla="*/ 140625 h 562500"/>
                    <a:gd name="connsiteX11" fmla="*/ 56250 w 720000"/>
                    <a:gd name="connsiteY11" fmla="*/ 182813 h 562500"/>
                    <a:gd name="connsiteX12" fmla="*/ 56250 w 720000"/>
                    <a:gd name="connsiteY12" fmla="*/ 478125 h 562500"/>
                    <a:gd name="connsiteX13" fmla="*/ 14063 w 720000"/>
                    <a:gd name="connsiteY13" fmla="*/ 478125 h 562500"/>
                    <a:gd name="connsiteX14" fmla="*/ 0 w 720000"/>
                    <a:gd name="connsiteY14" fmla="*/ 492188 h 562500"/>
                    <a:gd name="connsiteX15" fmla="*/ 70313 w 720000"/>
                    <a:gd name="connsiteY15" fmla="*/ 562500 h 562500"/>
                    <a:gd name="connsiteX16" fmla="*/ 296719 w 720000"/>
                    <a:gd name="connsiteY16" fmla="*/ 562500 h 562500"/>
                    <a:gd name="connsiteX17" fmla="*/ 310781 w 720000"/>
                    <a:gd name="connsiteY17" fmla="*/ 548438 h 562500"/>
                    <a:gd name="connsiteX18" fmla="*/ 296719 w 720000"/>
                    <a:gd name="connsiteY18" fmla="*/ 534375 h 562500"/>
                    <a:gd name="connsiteX19" fmla="*/ 70313 w 720000"/>
                    <a:gd name="connsiteY19" fmla="*/ 534375 h 562500"/>
                    <a:gd name="connsiteX20" fmla="*/ 30535 w 720000"/>
                    <a:gd name="connsiteY20" fmla="*/ 506236 h 562500"/>
                    <a:gd name="connsiteX21" fmla="*/ 689465 w 720000"/>
                    <a:gd name="connsiteY21" fmla="*/ 506236 h 562500"/>
                    <a:gd name="connsiteX22" fmla="*/ 649688 w 720000"/>
                    <a:gd name="connsiteY22" fmla="*/ 534375 h 562500"/>
                    <a:gd name="connsiteX23" fmla="*/ 423281 w 720000"/>
                    <a:gd name="connsiteY23" fmla="*/ 534375 h 562500"/>
                    <a:gd name="connsiteX24" fmla="*/ 409219 w 720000"/>
                    <a:gd name="connsiteY24" fmla="*/ 548438 h 562500"/>
                    <a:gd name="connsiteX25" fmla="*/ 423281 w 720000"/>
                    <a:gd name="connsiteY25" fmla="*/ 562500 h 562500"/>
                    <a:gd name="connsiteX26" fmla="*/ 649688 w 720000"/>
                    <a:gd name="connsiteY26" fmla="*/ 562500 h 562500"/>
                    <a:gd name="connsiteX27" fmla="*/ 720000 w 720000"/>
                    <a:gd name="connsiteY27" fmla="*/ 492188 h 562500"/>
                    <a:gd name="connsiteX28" fmla="*/ 705938 w 720000"/>
                    <a:gd name="connsiteY28" fmla="*/ 478125 h 562500"/>
                    <a:gd name="connsiteX29" fmla="*/ 177188 w 720000"/>
                    <a:gd name="connsiteY29" fmla="*/ 28125 h 562500"/>
                    <a:gd name="connsiteX30" fmla="*/ 542813 w 720000"/>
                    <a:gd name="connsiteY30" fmla="*/ 28125 h 562500"/>
                    <a:gd name="connsiteX31" fmla="*/ 542813 w 720000"/>
                    <a:gd name="connsiteY31" fmla="*/ 365625 h 562500"/>
                    <a:gd name="connsiteX32" fmla="*/ 177188 w 720000"/>
                    <a:gd name="connsiteY32" fmla="*/ 365625 h 562500"/>
                    <a:gd name="connsiteX33" fmla="*/ 84375 w 720000"/>
                    <a:gd name="connsiteY33" fmla="*/ 182813 h 562500"/>
                    <a:gd name="connsiteX34" fmla="*/ 98438 w 720000"/>
                    <a:gd name="connsiteY34" fmla="*/ 168750 h 562500"/>
                    <a:gd name="connsiteX35" fmla="*/ 149063 w 720000"/>
                    <a:gd name="connsiteY35" fmla="*/ 168750 h 562500"/>
                    <a:gd name="connsiteX36" fmla="*/ 149063 w 720000"/>
                    <a:gd name="connsiteY36" fmla="*/ 379688 h 562500"/>
                    <a:gd name="connsiteX37" fmla="*/ 163125 w 720000"/>
                    <a:gd name="connsiteY37" fmla="*/ 393750 h 562500"/>
                    <a:gd name="connsiteX38" fmla="*/ 556875 w 720000"/>
                    <a:gd name="connsiteY38" fmla="*/ 393750 h 562500"/>
                    <a:gd name="connsiteX39" fmla="*/ 570938 w 720000"/>
                    <a:gd name="connsiteY39" fmla="*/ 379688 h 562500"/>
                    <a:gd name="connsiteX40" fmla="*/ 570938 w 720000"/>
                    <a:gd name="connsiteY40" fmla="*/ 168750 h 562500"/>
                    <a:gd name="connsiteX41" fmla="*/ 621563 w 720000"/>
                    <a:gd name="connsiteY41" fmla="*/ 168750 h 562500"/>
                    <a:gd name="connsiteX42" fmla="*/ 635625 w 720000"/>
                    <a:gd name="connsiteY42" fmla="*/ 182813 h 562500"/>
                    <a:gd name="connsiteX43" fmla="*/ 635625 w 720000"/>
                    <a:gd name="connsiteY43" fmla="*/ 478125 h 562500"/>
                    <a:gd name="connsiteX44" fmla="*/ 84375 w 720000"/>
                    <a:gd name="connsiteY44" fmla="*/ 478125 h 56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720000" h="562500">
                      <a:moveTo>
                        <a:pt x="705938" y="478125"/>
                      </a:moveTo>
                      <a:lnTo>
                        <a:pt x="663750" y="478125"/>
                      </a:lnTo>
                      <a:lnTo>
                        <a:pt x="663750" y="182813"/>
                      </a:lnTo>
                      <a:cubicBezTo>
                        <a:pt x="663750" y="159550"/>
                        <a:pt x="644825" y="140625"/>
                        <a:pt x="621563" y="140625"/>
                      </a:cubicBezTo>
                      <a:lnTo>
                        <a:pt x="570938" y="140625"/>
                      </a:lnTo>
                      <a:lnTo>
                        <a:pt x="570938" y="14063"/>
                      </a:lnTo>
                      <a:cubicBezTo>
                        <a:pt x="570938" y="6297"/>
                        <a:pt x="564640" y="0"/>
                        <a:pt x="556875" y="0"/>
                      </a:cubicBezTo>
                      <a:lnTo>
                        <a:pt x="163125" y="0"/>
                      </a:lnTo>
                      <a:cubicBezTo>
                        <a:pt x="155360" y="0"/>
                        <a:pt x="149063" y="6297"/>
                        <a:pt x="149063" y="14063"/>
                      </a:cubicBezTo>
                      <a:lnTo>
                        <a:pt x="149063" y="140625"/>
                      </a:lnTo>
                      <a:lnTo>
                        <a:pt x="98438" y="140625"/>
                      </a:lnTo>
                      <a:cubicBezTo>
                        <a:pt x="75175" y="140625"/>
                        <a:pt x="56250" y="159550"/>
                        <a:pt x="56250" y="182813"/>
                      </a:cubicBezTo>
                      <a:lnTo>
                        <a:pt x="56250" y="478125"/>
                      </a:lnTo>
                      <a:lnTo>
                        <a:pt x="14063" y="478125"/>
                      </a:lnTo>
                      <a:cubicBezTo>
                        <a:pt x="6297" y="478125"/>
                        <a:pt x="0" y="484422"/>
                        <a:pt x="0" y="492188"/>
                      </a:cubicBezTo>
                      <a:cubicBezTo>
                        <a:pt x="0" y="530958"/>
                        <a:pt x="31542" y="562500"/>
                        <a:pt x="70313" y="562500"/>
                      </a:cubicBezTo>
                      <a:lnTo>
                        <a:pt x="296719" y="562500"/>
                      </a:lnTo>
                      <a:cubicBezTo>
                        <a:pt x="304484" y="562500"/>
                        <a:pt x="310781" y="556203"/>
                        <a:pt x="310781" y="548438"/>
                      </a:cubicBezTo>
                      <a:cubicBezTo>
                        <a:pt x="310781" y="540672"/>
                        <a:pt x="304484" y="534375"/>
                        <a:pt x="296719" y="534375"/>
                      </a:cubicBezTo>
                      <a:lnTo>
                        <a:pt x="70313" y="534375"/>
                      </a:lnTo>
                      <a:cubicBezTo>
                        <a:pt x="51978" y="534375"/>
                        <a:pt x="36339" y="522620"/>
                        <a:pt x="30535" y="506236"/>
                      </a:cubicBezTo>
                      <a:lnTo>
                        <a:pt x="689465" y="506236"/>
                      </a:lnTo>
                      <a:cubicBezTo>
                        <a:pt x="683661" y="522620"/>
                        <a:pt x="668022" y="534375"/>
                        <a:pt x="649688" y="534375"/>
                      </a:cubicBezTo>
                      <a:lnTo>
                        <a:pt x="423281" y="534375"/>
                      </a:lnTo>
                      <a:cubicBezTo>
                        <a:pt x="415516" y="534375"/>
                        <a:pt x="409219" y="540672"/>
                        <a:pt x="409219" y="548438"/>
                      </a:cubicBezTo>
                      <a:cubicBezTo>
                        <a:pt x="409219" y="556203"/>
                        <a:pt x="415516" y="562500"/>
                        <a:pt x="423281" y="562500"/>
                      </a:cubicBezTo>
                      <a:lnTo>
                        <a:pt x="649688" y="562500"/>
                      </a:lnTo>
                      <a:cubicBezTo>
                        <a:pt x="688458" y="562500"/>
                        <a:pt x="720000" y="530958"/>
                        <a:pt x="720000" y="492188"/>
                      </a:cubicBezTo>
                      <a:cubicBezTo>
                        <a:pt x="720000" y="484422"/>
                        <a:pt x="713703" y="478125"/>
                        <a:pt x="705938" y="478125"/>
                      </a:cubicBezTo>
                      <a:close/>
                      <a:moveTo>
                        <a:pt x="177188" y="28125"/>
                      </a:moveTo>
                      <a:lnTo>
                        <a:pt x="542813" y="28125"/>
                      </a:lnTo>
                      <a:lnTo>
                        <a:pt x="542813" y="365625"/>
                      </a:lnTo>
                      <a:lnTo>
                        <a:pt x="177188" y="365625"/>
                      </a:lnTo>
                      <a:close/>
                      <a:moveTo>
                        <a:pt x="84375" y="182813"/>
                      </a:moveTo>
                      <a:cubicBezTo>
                        <a:pt x="84375" y="175058"/>
                        <a:pt x="90683" y="168750"/>
                        <a:pt x="98438" y="168750"/>
                      </a:cubicBezTo>
                      <a:lnTo>
                        <a:pt x="149063" y="168750"/>
                      </a:lnTo>
                      <a:lnTo>
                        <a:pt x="149063" y="379688"/>
                      </a:lnTo>
                      <a:cubicBezTo>
                        <a:pt x="149063" y="387453"/>
                        <a:pt x="155360" y="393750"/>
                        <a:pt x="163125" y="393750"/>
                      </a:cubicBezTo>
                      <a:lnTo>
                        <a:pt x="556875" y="393750"/>
                      </a:lnTo>
                      <a:cubicBezTo>
                        <a:pt x="564640" y="393750"/>
                        <a:pt x="570938" y="387453"/>
                        <a:pt x="570938" y="379688"/>
                      </a:cubicBezTo>
                      <a:lnTo>
                        <a:pt x="570938" y="168750"/>
                      </a:lnTo>
                      <a:lnTo>
                        <a:pt x="621563" y="168750"/>
                      </a:lnTo>
                      <a:cubicBezTo>
                        <a:pt x="629317" y="168750"/>
                        <a:pt x="635625" y="175058"/>
                        <a:pt x="635625" y="182813"/>
                      </a:cubicBezTo>
                      <a:lnTo>
                        <a:pt x="635625" y="478125"/>
                      </a:lnTo>
                      <a:lnTo>
                        <a:pt x="84375" y="478125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076ED8E-C347-4CB5-89FA-2F13AA900FF6}"/>
              </a:ext>
            </a:extLst>
          </p:cNvPr>
          <p:cNvGrpSpPr/>
          <p:nvPr/>
        </p:nvGrpSpPr>
        <p:grpSpPr>
          <a:xfrm>
            <a:off x="6959140" y="3773840"/>
            <a:ext cx="4591886" cy="1823298"/>
            <a:chOff x="6488493" y="3553374"/>
            <a:chExt cx="4591886" cy="182329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7D0C33-FB99-4E0E-8205-EEE79E121AA3}"/>
                </a:ext>
              </a:extLst>
            </p:cNvPr>
            <p:cNvGrpSpPr/>
            <p:nvPr/>
          </p:nvGrpSpPr>
          <p:grpSpPr>
            <a:xfrm>
              <a:off x="6488493" y="4143064"/>
              <a:ext cx="4591886" cy="1233608"/>
              <a:chOff x="632156" y="4950017"/>
              <a:chExt cx="3316327" cy="1233608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EB8377A-EF90-45E8-B6D3-F7B61F8B8ABD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D57A2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输入你的标题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B7ECB1B1-84DB-4872-99A6-26F2A5AE9668}"/>
                  </a:ext>
                </a:extLst>
              </p:cNvPr>
              <p:cNvSpPr/>
              <p:nvPr/>
            </p:nvSpPr>
            <p:spPr>
              <a:xfrm>
                <a:off x="632157" y="5292932"/>
                <a:ext cx="3316326" cy="890693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/>
                    <a:ea typeface="微软雅黑" panose="020B0503020204020204" pitchFamily="34" charset="-122"/>
                    <a:cs typeface="+mn-cs"/>
                  </a:rPr>
                  <a:t>这段是文本占位，没有任何含义，你可以把你的文案内容放在这里，字体的字号、大小、间距、颜色都已经调整好，只需要复制你的文本，右键粘贴，在粘贴时建议选择只保留文本</a:t>
                </a: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73188524-D82F-41C8-B0C3-4AD8E6E38CB2}"/>
                </a:ext>
              </a:extLst>
            </p:cNvPr>
            <p:cNvGrpSpPr/>
            <p:nvPr/>
          </p:nvGrpSpPr>
          <p:grpSpPr>
            <a:xfrm>
              <a:off x="6490763" y="3553374"/>
              <a:ext cx="507430" cy="507432"/>
              <a:chOff x="5556288" y="1749690"/>
              <a:chExt cx="1079424" cy="1079430"/>
            </a:xfrm>
          </p:grpSpPr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7724D8E5-E16D-4A83-B4FA-899477DBFAE7}"/>
                  </a:ext>
                </a:extLst>
              </p:cNvPr>
              <p:cNvSpPr/>
              <p:nvPr/>
            </p:nvSpPr>
            <p:spPr>
              <a:xfrm>
                <a:off x="5567910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4C49B160-E8CA-4CFE-9577-660EE44F1C4E}"/>
                  </a:ext>
                </a:extLst>
              </p:cNvPr>
              <p:cNvGrpSpPr/>
              <p:nvPr/>
            </p:nvGrpSpPr>
            <p:grpSpPr>
              <a:xfrm>
                <a:off x="5556288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138" name="弧形 137">
                  <a:extLst>
                    <a:ext uri="{FF2B5EF4-FFF2-40B4-BE49-F238E27FC236}">
                      <a16:creationId xmlns:a16="http://schemas.microsoft.com/office/drawing/2014/main" id="{8A816B37-708F-4763-9BF3-138FCA441714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弧形 138">
                  <a:extLst>
                    <a:ext uri="{FF2B5EF4-FFF2-40B4-BE49-F238E27FC236}">
                      <a16:creationId xmlns:a16="http://schemas.microsoft.com/office/drawing/2014/main" id="{FAB9884B-EDC5-43E4-ADA0-42F3BBD65C1D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0" name="弧形 139">
                  <a:extLst>
                    <a:ext uri="{FF2B5EF4-FFF2-40B4-BE49-F238E27FC236}">
                      <a16:creationId xmlns:a16="http://schemas.microsoft.com/office/drawing/2014/main" id="{E01CF712-C449-48E1-B92F-46C70548B29D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1" name="弧形 140">
                  <a:extLst>
                    <a:ext uri="{FF2B5EF4-FFF2-40B4-BE49-F238E27FC236}">
                      <a16:creationId xmlns:a16="http://schemas.microsoft.com/office/drawing/2014/main" id="{78F8C235-6C4C-4F60-821C-7653AA02A605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弧形 141">
                  <a:extLst>
                    <a:ext uri="{FF2B5EF4-FFF2-40B4-BE49-F238E27FC236}">
                      <a16:creationId xmlns:a16="http://schemas.microsoft.com/office/drawing/2014/main" id="{7631A42D-EA3A-4030-8FBE-B19028B3CBB9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3" name="弧形 142">
                  <a:extLst>
                    <a:ext uri="{FF2B5EF4-FFF2-40B4-BE49-F238E27FC236}">
                      <a16:creationId xmlns:a16="http://schemas.microsoft.com/office/drawing/2014/main" id="{D34778EB-4A83-4706-95DC-F6B6E8378B30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" name="弧形 143">
                  <a:extLst>
                    <a:ext uri="{FF2B5EF4-FFF2-40B4-BE49-F238E27FC236}">
                      <a16:creationId xmlns:a16="http://schemas.microsoft.com/office/drawing/2014/main" id="{7D120F83-EE7B-46A2-9D9D-4531EC7071EA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" name="弧形 144">
                  <a:extLst>
                    <a:ext uri="{FF2B5EF4-FFF2-40B4-BE49-F238E27FC236}">
                      <a16:creationId xmlns:a16="http://schemas.microsoft.com/office/drawing/2014/main" id="{42ECEC1D-7612-4A1B-A7AB-8DC8DB7D4663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弧形 145">
                  <a:extLst>
                    <a:ext uri="{FF2B5EF4-FFF2-40B4-BE49-F238E27FC236}">
                      <a16:creationId xmlns:a16="http://schemas.microsoft.com/office/drawing/2014/main" id="{8957167B-5DFC-4DF1-8913-A2FDCDA85C14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" name="弧形 146">
                  <a:extLst>
                    <a:ext uri="{FF2B5EF4-FFF2-40B4-BE49-F238E27FC236}">
                      <a16:creationId xmlns:a16="http://schemas.microsoft.com/office/drawing/2014/main" id="{0D4F9703-BC5F-454A-843F-7F3A9403B968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" name="弧形 147">
                  <a:extLst>
                    <a:ext uri="{FF2B5EF4-FFF2-40B4-BE49-F238E27FC236}">
                      <a16:creationId xmlns:a16="http://schemas.microsoft.com/office/drawing/2014/main" id="{3B22D204-EF04-48E1-B716-6C9B90E53A87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9" name="弧形 148">
                  <a:extLst>
                    <a:ext uri="{FF2B5EF4-FFF2-40B4-BE49-F238E27FC236}">
                      <a16:creationId xmlns:a16="http://schemas.microsoft.com/office/drawing/2014/main" id="{5BC9A21C-0E75-4F4A-B2E4-803242CCBBBE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" name="弧形 149">
                  <a:extLst>
                    <a:ext uri="{FF2B5EF4-FFF2-40B4-BE49-F238E27FC236}">
                      <a16:creationId xmlns:a16="http://schemas.microsoft.com/office/drawing/2014/main" id="{ECF4D9A9-5D16-4A1D-8CD8-E4CC64CCCDE7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" name="弧形 150">
                  <a:extLst>
                    <a:ext uri="{FF2B5EF4-FFF2-40B4-BE49-F238E27FC236}">
                      <a16:creationId xmlns:a16="http://schemas.microsoft.com/office/drawing/2014/main" id="{C9CF253C-CA33-40E5-8750-7437CEF79AE9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2" name="弧形 151">
                  <a:extLst>
                    <a:ext uri="{FF2B5EF4-FFF2-40B4-BE49-F238E27FC236}">
                      <a16:creationId xmlns:a16="http://schemas.microsoft.com/office/drawing/2014/main" id="{77A41553-9C1B-43D7-8B22-BB33FE6C37B0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弧形 152">
                  <a:extLst>
                    <a:ext uri="{FF2B5EF4-FFF2-40B4-BE49-F238E27FC236}">
                      <a16:creationId xmlns:a16="http://schemas.microsoft.com/office/drawing/2014/main" id="{FE291379-5706-49C3-8C15-5C4155010236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4" name="弧形 153">
                  <a:extLst>
                    <a:ext uri="{FF2B5EF4-FFF2-40B4-BE49-F238E27FC236}">
                      <a16:creationId xmlns:a16="http://schemas.microsoft.com/office/drawing/2014/main" id="{B6EEEC4F-C3E8-445C-887A-C45329578F0B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5" name="弧形 154">
                  <a:extLst>
                    <a:ext uri="{FF2B5EF4-FFF2-40B4-BE49-F238E27FC236}">
                      <a16:creationId xmlns:a16="http://schemas.microsoft.com/office/drawing/2014/main" id="{DF9180B2-D67F-4788-9DE1-23EC61CA78E9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6" name="弧形 155">
                  <a:extLst>
                    <a:ext uri="{FF2B5EF4-FFF2-40B4-BE49-F238E27FC236}">
                      <a16:creationId xmlns:a16="http://schemas.microsoft.com/office/drawing/2014/main" id="{8AFF8111-3DDB-407D-8AE4-F9445FB48903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弧形 156">
                  <a:extLst>
                    <a:ext uri="{FF2B5EF4-FFF2-40B4-BE49-F238E27FC236}">
                      <a16:creationId xmlns:a16="http://schemas.microsoft.com/office/drawing/2014/main" id="{17306218-2550-406F-8301-406A80348112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弧形 157">
                  <a:extLst>
                    <a:ext uri="{FF2B5EF4-FFF2-40B4-BE49-F238E27FC236}">
                      <a16:creationId xmlns:a16="http://schemas.microsoft.com/office/drawing/2014/main" id="{3746CCD7-2084-4317-9B99-4047DBEAD158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9" name="弧形 158">
                  <a:extLst>
                    <a:ext uri="{FF2B5EF4-FFF2-40B4-BE49-F238E27FC236}">
                      <a16:creationId xmlns:a16="http://schemas.microsoft.com/office/drawing/2014/main" id="{06A9189E-BB90-4246-B0EC-1F1FBC0C7FF0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0" name="弧形 159">
                  <a:extLst>
                    <a:ext uri="{FF2B5EF4-FFF2-40B4-BE49-F238E27FC236}">
                      <a16:creationId xmlns:a16="http://schemas.microsoft.com/office/drawing/2014/main" id="{2A1BC500-364B-47F8-B48E-A5F17734CCAD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1" name="弧形 160">
                  <a:extLst>
                    <a:ext uri="{FF2B5EF4-FFF2-40B4-BE49-F238E27FC236}">
                      <a16:creationId xmlns:a16="http://schemas.microsoft.com/office/drawing/2014/main" id="{AFFC58B2-2988-4706-9BFF-BA7CEC221237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2" name="弧形 161">
                  <a:extLst>
                    <a:ext uri="{FF2B5EF4-FFF2-40B4-BE49-F238E27FC236}">
                      <a16:creationId xmlns:a16="http://schemas.microsoft.com/office/drawing/2014/main" id="{885F6D06-A6EF-49F7-B124-B3F372BA61D3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3" name="弧形 162">
                  <a:extLst>
                    <a:ext uri="{FF2B5EF4-FFF2-40B4-BE49-F238E27FC236}">
                      <a16:creationId xmlns:a16="http://schemas.microsoft.com/office/drawing/2014/main" id="{BAF53738-6E71-4D71-A4A5-0F03545E3854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4" name="弧形 163">
                  <a:extLst>
                    <a:ext uri="{FF2B5EF4-FFF2-40B4-BE49-F238E27FC236}">
                      <a16:creationId xmlns:a16="http://schemas.microsoft.com/office/drawing/2014/main" id="{ED65F90A-ABCB-473B-90C8-8BAD485857CC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5" name="弧形 164">
                  <a:extLst>
                    <a:ext uri="{FF2B5EF4-FFF2-40B4-BE49-F238E27FC236}">
                      <a16:creationId xmlns:a16="http://schemas.microsoft.com/office/drawing/2014/main" id="{8C2B1066-55A6-4F06-8854-81D3DB27C689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6" name="弧形 165">
                  <a:extLst>
                    <a:ext uri="{FF2B5EF4-FFF2-40B4-BE49-F238E27FC236}">
                      <a16:creationId xmlns:a16="http://schemas.microsoft.com/office/drawing/2014/main" id="{369F2195-BD27-4EE4-9924-95BEA062DE08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" name="弧形 166">
                  <a:extLst>
                    <a:ext uri="{FF2B5EF4-FFF2-40B4-BE49-F238E27FC236}">
                      <a16:creationId xmlns:a16="http://schemas.microsoft.com/office/drawing/2014/main" id="{DFC3A1E3-CFAF-4E23-884D-632B7CAFBC0D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8" name="弧形 167">
                  <a:extLst>
                    <a:ext uri="{FF2B5EF4-FFF2-40B4-BE49-F238E27FC236}">
                      <a16:creationId xmlns:a16="http://schemas.microsoft.com/office/drawing/2014/main" id="{DCF7D55C-97DA-46F8-9C28-B0758C439018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" name="弧形 168">
                  <a:extLst>
                    <a:ext uri="{FF2B5EF4-FFF2-40B4-BE49-F238E27FC236}">
                      <a16:creationId xmlns:a16="http://schemas.microsoft.com/office/drawing/2014/main" id="{7710A5C2-638F-4AEA-8E85-849F0E1E78CD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0" name="弧形 169">
                  <a:extLst>
                    <a:ext uri="{FF2B5EF4-FFF2-40B4-BE49-F238E27FC236}">
                      <a16:creationId xmlns:a16="http://schemas.microsoft.com/office/drawing/2014/main" id="{248D102D-858D-46E8-8641-BB9F7B6043E0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1" name="弧形 170">
                  <a:extLst>
                    <a:ext uri="{FF2B5EF4-FFF2-40B4-BE49-F238E27FC236}">
                      <a16:creationId xmlns:a16="http://schemas.microsoft.com/office/drawing/2014/main" id="{19A9854C-AD1C-4E17-A48C-85C729BD70BD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2" name="弧形 171">
                  <a:extLst>
                    <a:ext uri="{FF2B5EF4-FFF2-40B4-BE49-F238E27FC236}">
                      <a16:creationId xmlns:a16="http://schemas.microsoft.com/office/drawing/2014/main" id="{D3D00307-42A6-47C6-8C03-02A7A7B78DBE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3" name="弧形 172">
                  <a:extLst>
                    <a:ext uri="{FF2B5EF4-FFF2-40B4-BE49-F238E27FC236}">
                      <a16:creationId xmlns:a16="http://schemas.microsoft.com/office/drawing/2014/main" id="{5B7334BC-917D-467F-B15D-78C4F4D8A070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4" name="弧形 173">
                  <a:extLst>
                    <a:ext uri="{FF2B5EF4-FFF2-40B4-BE49-F238E27FC236}">
                      <a16:creationId xmlns:a16="http://schemas.microsoft.com/office/drawing/2014/main" id="{9D83081B-A4B4-45F0-B2C6-B2914CC60D8A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5" name="弧形 174">
                  <a:extLst>
                    <a:ext uri="{FF2B5EF4-FFF2-40B4-BE49-F238E27FC236}">
                      <a16:creationId xmlns:a16="http://schemas.microsoft.com/office/drawing/2014/main" id="{61567C88-6A26-45A6-BC25-430BE36025B6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6" name="弧形 175">
                  <a:extLst>
                    <a:ext uri="{FF2B5EF4-FFF2-40B4-BE49-F238E27FC236}">
                      <a16:creationId xmlns:a16="http://schemas.microsoft.com/office/drawing/2014/main" id="{13584DC7-F444-4270-A1B9-2908BF4E7799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7" name="弧形 176">
                  <a:extLst>
                    <a:ext uri="{FF2B5EF4-FFF2-40B4-BE49-F238E27FC236}">
                      <a16:creationId xmlns:a16="http://schemas.microsoft.com/office/drawing/2014/main" id="{D766CF68-B155-44EB-9736-A4740444EBD7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8" name="弧形 177">
                  <a:extLst>
                    <a:ext uri="{FF2B5EF4-FFF2-40B4-BE49-F238E27FC236}">
                      <a16:creationId xmlns:a16="http://schemas.microsoft.com/office/drawing/2014/main" id="{DAF357A8-F330-468E-A352-A6DA6EEEC50F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9" name="弧形 178">
                  <a:extLst>
                    <a:ext uri="{FF2B5EF4-FFF2-40B4-BE49-F238E27FC236}">
                      <a16:creationId xmlns:a16="http://schemas.microsoft.com/office/drawing/2014/main" id="{5EB3B9AB-8FBA-430C-84A2-B9B341D3152D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0" name="弧形 179">
                  <a:extLst>
                    <a:ext uri="{FF2B5EF4-FFF2-40B4-BE49-F238E27FC236}">
                      <a16:creationId xmlns:a16="http://schemas.microsoft.com/office/drawing/2014/main" id="{FD9FFD73-BFA8-41DB-9422-AA44D9A0BB06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1" name="弧形 180">
                  <a:extLst>
                    <a:ext uri="{FF2B5EF4-FFF2-40B4-BE49-F238E27FC236}">
                      <a16:creationId xmlns:a16="http://schemas.microsoft.com/office/drawing/2014/main" id="{5FD69740-442C-4759-990E-ED5E25332041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2" name="弧形 181">
                  <a:extLst>
                    <a:ext uri="{FF2B5EF4-FFF2-40B4-BE49-F238E27FC236}">
                      <a16:creationId xmlns:a16="http://schemas.microsoft.com/office/drawing/2014/main" id="{2F874A1A-55A3-4572-868C-E8C4C1C88A32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3" name="弧形 182">
                  <a:extLst>
                    <a:ext uri="{FF2B5EF4-FFF2-40B4-BE49-F238E27FC236}">
                      <a16:creationId xmlns:a16="http://schemas.microsoft.com/office/drawing/2014/main" id="{1A79B3A8-840E-44CE-B3FB-E12A86CEA94B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4" name="弧形 183">
                  <a:extLst>
                    <a:ext uri="{FF2B5EF4-FFF2-40B4-BE49-F238E27FC236}">
                      <a16:creationId xmlns:a16="http://schemas.microsoft.com/office/drawing/2014/main" id="{61ECAEF4-9248-4EDE-8A0F-B21FBA3747B7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5" name="弧形 184">
                  <a:extLst>
                    <a:ext uri="{FF2B5EF4-FFF2-40B4-BE49-F238E27FC236}">
                      <a16:creationId xmlns:a16="http://schemas.microsoft.com/office/drawing/2014/main" id="{40C115CF-C990-46B0-B48A-E5F0D86DD468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6" name="弧形 185">
                  <a:extLst>
                    <a:ext uri="{FF2B5EF4-FFF2-40B4-BE49-F238E27FC236}">
                      <a16:creationId xmlns:a16="http://schemas.microsoft.com/office/drawing/2014/main" id="{D96D1A10-9367-49B6-97BA-4CD98371B56F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7" name="弧形 186">
                  <a:extLst>
                    <a:ext uri="{FF2B5EF4-FFF2-40B4-BE49-F238E27FC236}">
                      <a16:creationId xmlns:a16="http://schemas.microsoft.com/office/drawing/2014/main" id="{E380BFE0-6EA6-4BA6-85CA-F65A02A8B712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8" name="弧形 187">
                  <a:extLst>
                    <a:ext uri="{FF2B5EF4-FFF2-40B4-BE49-F238E27FC236}">
                      <a16:creationId xmlns:a16="http://schemas.microsoft.com/office/drawing/2014/main" id="{A018F1A5-8313-470F-9C4D-C074DCAAED65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9" name="弧形 188">
                  <a:extLst>
                    <a:ext uri="{FF2B5EF4-FFF2-40B4-BE49-F238E27FC236}">
                      <a16:creationId xmlns:a16="http://schemas.microsoft.com/office/drawing/2014/main" id="{3E1E2ACC-57A7-4711-94B3-CBE24F87D04D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0" name="弧形 189">
                  <a:extLst>
                    <a:ext uri="{FF2B5EF4-FFF2-40B4-BE49-F238E27FC236}">
                      <a16:creationId xmlns:a16="http://schemas.microsoft.com/office/drawing/2014/main" id="{FB7A9D03-9210-44F4-833B-0B4E37F64004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1" name="弧形 190">
                  <a:extLst>
                    <a:ext uri="{FF2B5EF4-FFF2-40B4-BE49-F238E27FC236}">
                      <a16:creationId xmlns:a16="http://schemas.microsoft.com/office/drawing/2014/main" id="{6D4E34B4-2085-467F-8FEF-3BA5E97D4FE0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2" name="弧形 191">
                  <a:extLst>
                    <a:ext uri="{FF2B5EF4-FFF2-40B4-BE49-F238E27FC236}">
                      <a16:creationId xmlns:a16="http://schemas.microsoft.com/office/drawing/2014/main" id="{3FF54292-A9D5-4EBC-B918-C8587603A5A4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3" name="弧形 192">
                  <a:extLst>
                    <a:ext uri="{FF2B5EF4-FFF2-40B4-BE49-F238E27FC236}">
                      <a16:creationId xmlns:a16="http://schemas.microsoft.com/office/drawing/2014/main" id="{FE35799C-DC8F-4249-8B21-AEA87838E6CA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4" name="弧形 193">
                  <a:extLst>
                    <a:ext uri="{FF2B5EF4-FFF2-40B4-BE49-F238E27FC236}">
                      <a16:creationId xmlns:a16="http://schemas.microsoft.com/office/drawing/2014/main" id="{2ED93158-D540-40A0-AC20-8180A33D2563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" name="弧形 194">
                  <a:extLst>
                    <a:ext uri="{FF2B5EF4-FFF2-40B4-BE49-F238E27FC236}">
                      <a16:creationId xmlns:a16="http://schemas.microsoft.com/office/drawing/2014/main" id="{D03B22F9-937A-4516-90C1-20E9EA296F45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" name="弧形 195">
                  <a:extLst>
                    <a:ext uri="{FF2B5EF4-FFF2-40B4-BE49-F238E27FC236}">
                      <a16:creationId xmlns:a16="http://schemas.microsoft.com/office/drawing/2014/main" id="{5E9F8868-19F8-4DEE-A6CC-C4266720C615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7" name="弧形 196">
                  <a:extLst>
                    <a:ext uri="{FF2B5EF4-FFF2-40B4-BE49-F238E27FC236}">
                      <a16:creationId xmlns:a16="http://schemas.microsoft.com/office/drawing/2014/main" id="{59D59A8A-C665-4D52-974A-041BA457B954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" name="弧形 197">
                  <a:extLst>
                    <a:ext uri="{FF2B5EF4-FFF2-40B4-BE49-F238E27FC236}">
                      <a16:creationId xmlns:a16="http://schemas.microsoft.com/office/drawing/2014/main" id="{F1370763-65F5-48AD-B8CB-ED3B3776AE1F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9" name="弧形 198">
                  <a:extLst>
                    <a:ext uri="{FF2B5EF4-FFF2-40B4-BE49-F238E27FC236}">
                      <a16:creationId xmlns:a16="http://schemas.microsoft.com/office/drawing/2014/main" id="{DE9C6456-2669-4B6A-85EF-08ECA223306A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" name="弧形 199">
                  <a:extLst>
                    <a:ext uri="{FF2B5EF4-FFF2-40B4-BE49-F238E27FC236}">
                      <a16:creationId xmlns:a16="http://schemas.microsoft.com/office/drawing/2014/main" id="{C6F9F246-CA95-4FD3-99FE-5E3358D7E56F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1" name="弧形 200">
                  <a:extLst>
                    <a:ext uri="{FF2B5EF4-FFF2-40B4-BE49-F238E27FC236}">
                      <a16:creationId xmlns:a16="http://schemas.microsoft.com/office/drawing/2014/main" id="{2752646E-2523-4F54-83A5-DA4424B54E77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2" name="弧形 201">
                  <a:extLst>
                    <a:ext uri="{FF2B5EF4-FFF2-40B4-BE49-F238E27FC236}">
                      <a16:creationId xmlns:a16="http://schemas.microsoft.com/office/drawing/2014/main" id="{87DEEFC7-18C2-43E9-9934-3E0541253C2A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3" name="弧形 202">
                  <a:extLst>
                    <a:ext uri="{FF2B5EF4-FFF2-40B4-BE49-F238E27FC236}">
                      <a16:creationId xmlns:a16="http://schemas.microsoft.com/office/drawing/2014/main" id="{FBD78AAE-9E92-41B2-89B1-7A414F86613E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4" name="弧形 203">
                  <a:extLst>
                    <a:ext uri="{FF2B5EF4-FFF2-40B4-BE49-F238E27FC236}">
                      <a16:creationId xmlns:a16="http://schemas.microsoft.com/office/drawing/2014/main" id="{7E4854B9-B0B3-4FEE-8118-5F0A410C4698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" name="弧形 204">
                  <a:extLst>
                    <a:ext uri="{FF2B5EF4-FFF2-40B4-BE49-F238E27FC236}">
                      <a16:creationId xmlns:a16="http://schemas.microsoft.com/office/drawing/2014/main" id="{D9349AF2-76BD-4625-9F42-C1E37AD14E78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6" name="弧形 205">
                  <a:extLst>
                    <a:ext uri="{FF2B5EF4-FFF2-40B4-BE49-F238E27FC236}">
                      <a16:creationId xmlns:a16="http://schemas.microsoft.com/office/drawing/2014/main" id="{1062F1C6-48DB-4CAB-9253-3D8A55DB24D2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" name="弧形 206">
                  <a:extLst>
                    <a:ext uri="{FF2B5EF4-FFF2-40B4-BE49-F238E27FC236}">
                      <a16:creationId xmlns:a16="http://schemas.microsoft.com/office/drawing/2014/main" id="{A02C9E34-CCE5-4043-85D6-F0E7780E56CF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8" name="弧形 207">
                  <a:extLst>
                    <a:ext uri="{FF2B5EF4-FFF2-40B4-BE49-F238E27FC236}">
                      <a16:creationId xmlns:a16="http://schemas.microsoft.com/office/drawing/2014/main" id="{18D4B503-C78D-4EA3-B29B-E1513DABEAF2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9" name="弧形 208">
                  <a:extLst>
                    <a:ext uri="{FF2B5EF4-FFF2-40B4-BE49-F238E27FC236}">
                      <a16:creationId xmlns:a16="http://schemas.microsoft.com/office/drawing/2014/main" id="{8F9566B4-68B4-4B34-8C92-7E1E21F7767B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" name="弧形 209">
                  <a:extLst>
                    <a:ext uri="{FF2B5EF4-FFF2-40B4-BE49-F238E27FC236}">
                      <a16:creationId xmlns:a16="http://schemas.microsoft.com/office/drawing/2014/main" id="{B25111D4-3522-4550-84CE-43E04F6FF9D4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1" name="弧形 210">
                  <a:extLst>
                    <a:ext uri="{FF2B5EF4-FFF2-40B4-BE49-F238E27FC236}">
                      <a16:creationId xmlns:a16="http://schemas.microsoft.com/office/drawing/2014/main" id="{D3C67C43-B663-4C3B-9FD3-2E0500918D6E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" name="弧形 211">
                  <a:extLst>
                    <a:ext uri="{FF2B5EF4-FFF2-40B4-BE49-F238E27FC236}">
                      <a16:creationId xmlns:a16="http://schemas.microsoft.com/office/drawing/2014/main" id="{73374D48-1B48-4D96-8893-9F2E9F0605A3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3" name="弧形 212">
                  <a:extLst>
                    <a:ext uri="{FF2B5EF4-FFF2-40B4-BE49-F238E27FC236}">
                      <a16:creationId xmlns:a16="http://schemas.microsoft.com/office/drawing/2014/main" id="{BCCF8F1C-F324-4064-A187-EFEC0D8F7AE0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4" name="弧形 213">
                  <a:extLst>
                    <a:ext uri="{FF2B5EF4-FFF2-40B4-BE49-F238E27FC236}">
                      <a16:creationId xmlns:a16="http://schemas.microsoft.com/office/drawing/2014/main" id="{0AACEAFE-8D87-4D4A-91A7-57C519E3C263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5" name="弧形 214">
                  <a:extLst>
                    <a:ext uri="{FF2B5EF4-FFF2-40B4-BE49-F238E27FC236}">
                      <a16:creationId xmlns:a16="http://schemas.microsoft.com/office/drawing/2014/main" id="{A34F058F-A9D4-4B3B-9020-131CAAEB4B41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弧形 215">
                  <a:extLst>
                    <a:ext uri="{FF2B5EF4-FFF2-40B4-BE49-F238E27FC236}">
                      <a16:creationId xmlns:a16="http://schemas.microsoft.com/office/drawing/2014/main" id="{90F2A3CA-8064-427F-9A7F-68AE18591F73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弧形 216">
                  <a:extLst>
                    <a:ext uri="{FF2B5EF4-FFF2-40B4-BE49-F238E27FC236}">
                      <a16:creationId xmlns:a16="http://schemas.microsoft.com/office/drawing/2014/main" id="{FCFF0518-86D1-4E53-B942-1DC6EBF2122D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弧形 217">
                  <a:extLst>
                    <a:ext uri="{FF2B5EF4-FFF2-40B4-BE49-F238E27FC236}">
                      <a16:creationId xmlns:a16="http://schemas.microsoft.com/office/drawing/2014/main" id="{5767B2A3-81F4-43A7-9D2F-5D132CA1A29A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9" name="弧形 218">
                  <a:extLst>
                    <a:ext uri="{FF2B5EF4-FFF2-40B4-BE49-F238E27FC236}">
                      <a16:creationId xmlns:a16="http://schemas.microsoft.com/office/drawing/2014/main" id="{43420C08-901D-484C-9318-D448259A8E16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0" name="弧形 219">
                  <a:extLst>
                    <a:ext uri="{FF2B5EF4-FFF2-40B4-BE49-F238E27FC236}">
                      <a16:creationId xmlns:a16="http://schemas.microsoft.com/office/drawing/2014/main" id="{F18C9926-15D7-4759-9563-C380EC70B188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1" name="弧形 220">
                  <a:extLst>
                    <a:ext uri="{FF2B5EF4-FFF2-40B4-BE49-F238E27FC236}">
                      <a16:creationId xmlns:a16="http://schemas.microsoft.com/office/drawing/2014/main" id="{7C545E45-04FF-44FD-B593-A334FF0CD73C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2" name="弧形 221">
                  <a:extLst>
                    <a:ext uri="{FF2B5EF4-FFF2-40B4-BE49-F238E27FC236}">
                      <a16:creationId xmlns:a16="http://schemas.microsoft.com/office/drawing/2014/main" id="{8E9F8379-4CBC-4F51-A814-176E25D16BF1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3" name="弧形 222">
                  <a:extLst>
                    <a:ext uri="{FF2B5EF4-FFF2-40B4-BE49-F238E27FC236}">
                      <a16:creationId xmlns:a16="http://schemas.microsoft.com/office/drawing/2014/main" id="{FF1E05F4-8979-44CD-B659-6FB42C5EC356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4" name="弧形 223">
                  <a:extLst>
                    <a:ext uri="{FF2B5EF4-FFF2-40B4-BE49-F238E27FC236}">
                      <a16:creationId xmlns:a16="http://schemas.microsoft.com/office/drawing/2014/main" id="{298DC0A2-5059-4A60-B668-019E62ABD02F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5" name="弧形 224">
                  <a:extLst>
                    <a:ext uri="{FF2B5EF4-FFF2-40B4-BE49-F238E27FC236}">
                      <a16:creationId xmlns:a16="http://schemas.microsoft.com/office/drawing/2014/main" id="{9B0E8898-40CD-4AFA-9768-DEE70970D8ED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6" name="弧形 225">
                  <a:extLst>
                    <a:ext uri="{FF2B5EF4-FFF2-40B4-BE49-F238E27FC236}">
                      <a16:creationId xmlns:a16="http://schemas.microsoft.com/office/drawing/2014/main" id="{F13D595D-A684-4945-9904-1230C689165A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7" name="弧形 226">
                  <a:extLst>
                    <a:ext uri="{FF2B5EF4-FFF2-40B4-BE49-F238E27FC236}">
                      <a16:creationId xmlns:a16="http://schemas.microsoft.com/office/drawing/2014/main" id="{94BF9F97-EDC1-4BB5-B918-560D84F423C2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8" name="弧形 227">
                  <a:extLst>
                    <a:ext uri="{FF2B5EF4-FFF2-40B4-BE49-F238E27FC236}">
                      <a16:creationId xmlns:a16="http://schemas.microsoft.com/office/drawing/2014/main" id="{0E9E165A-51E2-4E69-B984-D9BFECE46D87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9" name="弧形 228">
                  <a:extLst>
                    <a:ext uri="{FF2B5EF4-FFF2-40B4-BE49-F238E27FC236}">
                      <a16:creationId xmlns:a16="http://schemas.microsoft.com/office/drawing/2014/main" id="{780B1D0F-61FA-4C25-9A27-0760839DC7E2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0" name="弧形 229">
                  <a:extLst>
                    <a:ext uri="{FF2B5EF4-FFF2-40B4-BE49-F238E27FC236}">
                      <a16:creationId xmlns:a16="http://schemas.microsoft.com/office/drawing/2014/main" id="{4FFB9D81-DFDC-4F81-BE65-37210F8B9606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1" name="弧形 230">
                  <a:extLst>
                    <a:ext uri="{FF2B5EF4-FFF2-40B4-BE49-F238E27FC236}">
                      <a16:creationId xmlns:a16="http://schemas.microsoft.com/office/drawing/2014/main" id="{FB41DB12-1F91-4CD7-8B95-D9F791DE22E4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2" name="弧形 231">
                  <a:extLst>
                    <a:ext uri="{FF2B5EF4-FFF2-40B4-BE49-F238E27FC236}">
                      <a16:creationId xmlns:a16="http://schemas.microsoft.com/office/drawing/2014/main" id="{E5B5EEC1-FBC2-4248-B213-0FB176F0C473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3" name="弧形 232">
                  <a:extLst>
                    <a:ext uri="{FF2B5EF4-FFF2-40B4-BE49-F238E27FC236}">
                      <a16:creationId xmlns:a16="http://schemas.microsoft.com/office/drawing/2014/main" id="{53028579-0567-4DCA-87C7-4A65905EC965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4" name="弧形 233">
                  <a:extLst>
                    <a:ext uri="{FF2B5EF4-FFF2-40B4-BE49-F238E27FC236}">
                      <a16:creationId xmlns:a16="http://schemas.microsoft.com/office/drawing/2014/main" id="{79B110DE-71AD-49A0-90E1-1596AA265EA8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5" name="弧形 234">
                  <a:extLst>
                    <a:ext uri="{FF2B5EF4-FFF2-40B4-BE49-F238E27FC236}">
                      <a16:creationId xmlns:a16="http://schemas.microsoft.com/office/drawing/2014/main" id="{EB3BAE58-C236-4846-BDD9-84076B2C97EB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" name="弧形 235">
                  <a:extLst>
                    <a:ext uri="{FF2B5EF4-FFF2-40B4-BE49-F238E27FC236}">
                      <a16:creationId xmlns:a16="http://schemas.microsoft.com/office/drawing/2014/main" id="{188164DD-6A2D-419C-A480-E4729FEBF179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" name="弧形 236">
                  <a:extLst>
                    <a:ext uri="{FF2B5EF4-FFF2-40B4-BE49-F238E27FC236}">
                      <a16:creationId xmlns:a16="http://schemas.microsoft.com/office/drawing/2014/main" id="{81322382-6999-4637-9962-90191E27CB8B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EE4FC5A6-63CC-479C-9949-A5109E3DE058}"/>
                  </a:ext>
                </a:extLst>
              </p:cNvPr>
              <p:cNvGrpSpPr/>
              <p:nvPr/>
            </p:nvGrpSpPr>
            <p:grpSpPr>
              <a:xfrm>
                <a:off x="5736001" y="1924603"/>
                <a:ext cx="720000" cy="720000"/>
                <a:chOff x="5886808" y="1924603"/>
                <a:chExt cx="720000" cy="720000"/>
              </a:xfrm>
            </p:grpSpPr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763ED2F4-EF47-4387-8ABA-1273DF7D472F}"/>
                    </a:ext>
                  </a:extLst>
                </p:cNvPr>
                <p:cNvSpPr/>
                <p:nvPr/>
              </p:nvSpPr>
              <p:spPr>
                <a:xfrm>
                  <a:off x="5886808" y="1924603"/>
                  <a:ext cx="720000" cy="720000"/>
                </a:xfrm>
                <a:custGeom>
                  <a:avLst/>
                  <a:gdLst>
                    <a:gd name="connsiteX0" fmla="*/ 709746 w 720000"/>
                    <a:gd name="connsiteY0" fmla="*/ 318338 h 720000"/>
                    <a:gd name="connsiteX1" fmla="*/ 664186 w 720000"/>
                    <a:gd name="connsiteY1" fmla="*/ 305520 h 720000"/>
                    <a:gd name="connsiteX2" fmla="*/ 613308 w 720000"/>
                    <a:gd name="connsiteY2" fmla="*/ 183151 h 720000"/>
                    <a:gd name="connsiteX3" fmla="*/ 631118 w 720000"/>
                    <a:gd name="connsiteY3" fmla="*/ 147533 h 720000"/>
                    <a:gd name="connsiteX4" fmla="*/ 628484 w 720000"/>
                    <a:gd name="connsiteY4" fmla="*/ 131300 h 720000"/>
                    <a:gd name="connsiteX5" fmla="*/ 588700 w 720000"/>
                    <a:gd name="connsiteY5" fmla="*/ 91516 h 720000"/>
                    <a:gd name="connsiteX6" fmla="*/ 572468 w 720000"/>
                    <a:gd name="connsiteY6" fmla="*/ 88882 h 720000"/>
                    <a:gd name="connsiteX7" fmla="*/ 536849 w 720000"/>
                    <a:gd name="connsiteY7" fmla="*/ 106692 h 720000"/>
                    <a:gd name="connsiteX8" fmla="*/ 414480 w 720000"/>
                    <a:gd name="connsiteY8" fmla="*/ 55814 h 720000"/>
                    <a:gd name="connsiteX9" fmla="*/ 401662 w 720000"/>
                    <a:gd name="connsiteY9" fmla="*/ 10254 h 720000"/>
                    <a:gd name="connsiteX10" fmla="*/ 388125 w 720000"/>
                    <a:gd name="connsiteY10" fmla="*/ 0 h 720000"/>
                    <a:gd name="connsiteX11" fmla="*/ 331875 w 720000"/>
                    <a:gd name="connsiteY11" fmla="*/ 0 h 720000"/>
                    <a:gd name="connsiteX12" fmla="*/ 318338 w 720000"/>
                    <a:gd name="connsiteY12" fmla="*/ 10254 h 720000"/>
                    <a:gd name="connsiteX13" fmla="*/ 305520 w 720000"/>
                    <a:gd name="connsiteY13" fmla="*/ 55814 h 720000"/>
                    <a:gd name="connsiteX14" fmla="*/ 183151 w 720000"/>
                    <a:gd name="connsiteY14" fmla="*/ 106692 h 720000"/>
                    <a:gd name="connsiteX15" fmla="*/ 147533 w 720000"/>
                    <a:gd name="connsiteY15" fmla="*/ 88882 h 720000"/>
                    <a:gd name="connsiteX16" fmla="*/ 131300 w 720000"/>
                    <a:gd name="connsiteY16" fmla="*/ 91516 h 720000"/>
                    <a:gd name="connsiteX17" fmla="*/ 91517 w 720000"/>
                    <a:gd name="connsiteY17" fmla="*/ 131300 h 720000"/>
                    <a:gd name="connsiteX18" fmla="*/ 88883 w 720000"/>
                    <a:gd name="connsiteY18" fmla="*/ 147533 h 720000"/>
                    <a:gd name="connsiteX19" fmla="*/ 106694 w 720000"/>
                    <a:gd name="connsiteY19" fmla="*/ 183151 h 720000"/>
                    <a:gd name="connsiteX20" fmla="*/ 55815 w 720000"/>
                    <a:gd name="connsiteY20" fmla="*/ 305520 h 720000"/>
                    <a:gd name="connsiteX21" fmla="*/ 10256 w 720000"/>
                    <a:gd name="connsiteY21" fmla="*/ 318338 h 720000"/>
                    <a:gd name="connsiteX22" fmla="*/ 0 w 720000"/>
                    <a:gd name="connsiteY22" fmla="*/ 331875 h 720000"/>
                    <a:gd name="connsiteX23" fmla="*/ 0 w 720000"/>
                    <a:gd name="connsiteY23" fmla="*/ 388125 h 720000"/>
                    <a:gd name="connsiteX24" fmla="*/ 10254 w 720000"/>
                    <a:gd name="connsiteY24" fmla="*/ 401662 h 720000"/>
                    <a:gd name="connsiteX25" fmla="*/ 55814 w 720000"/>
                    <a:gd name="connsiteY25" fmla="*/ 414480 h 720000"/>
                    <a:gd name="connsiteX26" fmla="*/ 106692 w 720000"/>
                    <a:gd name="connsiteY26" fmla="*/ 536849 h 720000"/>
                    <a:gd name="connsiteX27" fmla="*/ 88882 w 720000"/>
                    <a:gd name="connsiteY27" fmla="*/ 572468 h 720000"/>
                    <a:gd name="connsiteX28" fmla="*/ 91516 w 720000"/>
                    <a:gd name="connsiteY28" fmla="*/ 588700 h 720000"/>
                    <a:gd name="connsiteX29" fmla="*/ 131300 w 720000"/>
                    <a:gd name="connsiteY29" fmla="*/ 628484 h 720000"/>
                    <a:gd name="connsiteX30" fmla="*/ 147533 w 720000"/>
                    <a:gd name="connsiteY30" fmla="*/ 631118 h 720000"/>
                    <a:gd name="connsiteX31" fmla="*/ 183151 w 720000"/>
                    <a:gd name="connsiteY31" fmla="*/ 613308 h 720000"/>
                    <a:gd name="connsiteX32" fmla="*/ 305520 w 720000"/>
                    <a:gd name="connsiteY32" fmla="*/ 664186 h 720000"/>
                    <a:gd name="connsiteX33" fmla="*/ 318338 w 720000"/>
                    <a:gd name="connsiteY33" fmla="*/ 709746 h 720000"/>
                    <a:gd name="connsiteX34" fmla="*/ 331875 w 720000"/>
                    <a:gd name="connsiteY34" fmla="*/ 720000 h 720000"/>
                    <a:gd name="connsiteX35" fmla="*/ 388125 w 720000"/>
                    <a:gd name="connsiteY35" fmla="*/ 720000 h 720000"/>
                    <a:gd name="connsiteX36" fmla="*/ 401662 w 720000"/>
                    <a:gd name="connsiteY36" fmla="*/ 709746 h 720000"/>
                    <a:gd name="connsiteX37" fmla="*/ 414480 w 720000"/>
                    <a:gd name="connsiteY37" fmla="*/ 664186 h 720000"/>
                    <a:gd name="connsiteX38" fmla="*/ 536849 w 720000"/>
                    <a:gd name="connsiteY38" fmla="*/ 613308 h 720000"/>
                    <a:gd name="connsiteX39" fmla="*/ 572468 w 720000"/>
                    <a:gd name="connsiteY39" fmla="*/ 631118 h 720000"/>
                    <a:gd name="connsiteX40" fmla="*/ 588700 w 720000"/>
                    <a:gd name="connsiteY40" fmla="*/ 628484 h 720000"/>
                    <a:gd name="connsiteX41" fmla="*/ 628484 w 720000"/>
                    <a:gd name="connsiteY41" fmla="*/ 588700 h 720000"/>
                    <a:gd name="connsiteX42" fmla="*/ 631118 w 720000"/>
                    <a:gd name="connsiteY42" fmla="*/ 572468 h 720000"/>
                    <a:gd name="connsiteX43" fmla="*/ 613308 w 720000"/>
                    <a:gd name="connsiteY43" fmla="*/ 536849 h 720000"/>
                    <a:gd name="connsiteX44" fmla="*/ 664186 w 720000"/>
                    <a:gd name="connsiteY44" fmla="*/ 414480 h 720000"/>
                    <a:gd name="connsiteX45" fmla="*/ 709746 w 720000"/>
                    <a:gd name="connsiteY45" fmla="*/ 401662 h 720000"/>
                    <a:gd name="connsiteX46" fmla="*/ 720000 w 720000"/>
                    <a:gd name="connsiteY46" fmla="*/ 388125 h 720000"/>
                    <a:gd name="connsiteX47" fmla="*/ 720000 w 720000"/>
                    <a:gd name="connsiteY47" fmla="*/ 331875 h 720000"/>
                    <a:gd name="connsiteX48" fmla="*/ 709746 w 720000"/>
                    <a:gd name="connsiteY48" fmla="*/ 318338 h 720000"/>
                    <a:gd name="connsiteX49" fmla="*/ 691875 w 720000"/>
                    <a:gd name="connsiteY49" fmla="*/ 377473 h 720000"/>
                    <a:gd name="connsiteX50" fmla="*/ 647947 w 720000"/>
                    <a:gd name="connsiteY50" fmla="*/ 389831 h 720000"/>
                    <a:gd name="connsiteX51" fmla="*/ 637844 w 720000"/>
                    <a:gd name="connsiteY51" fmla="*/ 401309 h 720000"/>
                    <a:gd name="connsiteX52" fmla="*/ 585637 w 720000"/>
                    <a:gd name="connsiteY52" fmla="*/ 527140 h 720000"/>
                    <a:gd name="connsiteX53" fmla="*/ 584348 w 720000"/>
                    <a:gd name="connsiteY53" fmla="*/ 541817 h 720000"/>
                    <a:gd name="connsiteX54" fmla="*/ 601429 w 720000"/>
                    <a:gd name="connsiteY54" fmla="*/ 575979 h 720000"/>
                    <a:gd name="connsiteX55" fmla="*/ 575980 w 720000"/>
                    <a:gd name="connsiteY55" fmla="*/ 601428 h 720000"/>
                    <a:gd name="connsiteX56" fmla="*/ 541818 w 720000"/>
                    <a:gd name="connsiteY56" fmla="*/ 584346 h 720000"/>
                    <a:gd name="connsiteX57" fmla="*/ 527141 w 720000"/>
                    <a:gd name="connsiteY57" fmla="*/ 585636 h 720000"/>
                    <a:gd name="connsiteX58" fmla="*/ 401310 w 720000"/>
                    <a:gd name="connsiteY58" fmla="*/ 637843 h 720000"/>
                    <a:gd name="connsiteX59" fmla="*/ 389832 w 720000"/>
                    <a:gd name="connsiteY59" fmla="*/ 647945 h 720000"/>
                    <a:gd name="connsiteX60" fmla="*/ 377473 w 720000"/>
                    <a:gd name="connsiteY60" fmla="*/ 691875 h 720000"/>
                    <a:gd name="connsiteX61" fmla="*/ 342526 w 720000"/>
                    <a:gd name="connsiteY61" fmla="*/ 691875 h 720000"/>
                    <a:gd name="connsiteX62" fmla="*/ 330168 w 720000"/>
                    <a:gd name="connsiteY62" fmla="*/ 647947 h 720000"/>
                    <a:gd name="connsiteX63" fmla="*/ 318690 w 720000"/>
                    <a:gd name="connsiteY63" fmla="*/ 637844 h 720000"/>
                    <a:gd name="connsiteX64" fmla="*/ 192859 w 720000"/>
                    <a:gd name="connsiteY64" fmla="*/ 585637 h 720000"/>
                    <a:gd name="connsiteX65" fmla="*/ 178182 w 720000"/>
                    <a:gd name="connsiteY65" fmla="*/ 584348 h 720000"/>
                    <a:gd name="connsiteX66" fmla="*/ 144020 w 720000"/>
                    <a:gd name="connsiteY66" fmla="*/ 601429 h 720000"/>
                    <a:gd name="connsiteX67" fmla="*/ 118571 w 720000"/>
                    <a:gd name="connsiteY67" fmla="*/ 575980 h 720000"/>
                    <a:gd name="connsiteX68" fmla="*/ 135653 w 720000"/>
                    <a:gd name="connsiteY68" fmla="*/ 541818 h 720000"/>
                    <a:gd name="connsiteX69" fmla="*/ 134363 w 720000"/>
                    <a:gd name="connsiteY69" fmla="*/ 527141 h 720000"/>
                    <a:gd name="connsiteX70" fmla="*/ 82156 w 720000"/>
                    <a:gd name="connsiteY70" fmla="*/ 401310 h 720000"/>
                    <a:gd name="connsiteX71" fmla="*/ 72053 w 720000"/>
                    <a:gd name="connsiteY71" fmla="*/ 389832 h 720000"/>
                    <a:gd name="connsiteX72" fmla="*/ 28125 w 720000"/>
                    <a:gd name="connsiteY72" fmla="*/ 377473 h 720000"/>
                    <a:gd name="connsiteX73" fmla="*/ 28125 w 720000"/>
                    <a:gd name="connsiteY73" fmla="*/ 342526 h 720000"/>
                    <a:gd name="connsiteX74" fmla="*/ 72053 w 720000"/>
                    <a:gd name="connsiteY74" fmla="*/ 330168 h 720000"/>
                    <a:gd name="connsiteX75" fmla="*/ 82156 w 720000"/>
                    <a:gd name="connsiteY75" fmla="*/ 318690 h 720000"/>
                    <a:gd name="connsiteX76" fmla="*/ 134363 w 720000"/>
                    <a:gd name="connsiteY76" fmla="*/ 192859 h 720000"/>
                    <a:gd name="connsiteX77" fmla="*/ 135653 w 720000"/>
                    <a:gd name="connsiteY77" fmla="*/ 178182 h 720000"/>
                    <a:gd name="connsiteX78" fmla="*/ 118571 w 720000"/>
                    <a:gd name="connsiteY78" fmla="*/ 144020 h 720000"/>
                    <a:gd name="connsiteX79" fmla="*/ 144020 w 720000"/>
                    <a:gd name="connsiteY79" fmla="*/ 118571 h 720000"/>
                    <a:gd name="connsiteX80" fmla="*/ 178182 w 720000"/>
                    <a:gd name="connsiteY80" fmla="*/ 135653 h 720000"/>
                    <a:gd name="connsiteX81" fmla="*/ 192859 w 720000"/>
                    <a:gd name="connsiteY81" fmla="*/ 134363 h 720000"/>
                    <a:gd name="connsiteX82" fmla="*/ 318690 w 720000"/>
                    <a:gd name="connsiteY82" fmla="*/ 82156 h 720000"/>
                    <a:gd name="connsiteX83" fmla="*/ 330168 w 720000"/>
                    <a:gd name="connsiteY83" fmla="*/ 72053 h 720000"/>
                    <a:gd name="connsiteX84" fmla="*/ 342527 w 720000"/>
                    <a:gd name="connsiteY84" fmla="*/ 28125 h 720000"/>
                    <a:gd name="connsiteX85" fmla="*/ 377474 w 720000"/>
                    <a:gd name="connsiteY85" fmla="*/ 28125 h 720000"/>
                    <a:gd name="connsiteX86" fmla="*/ 389832 w 720000"/>
                    <a:gd name="connsiteY86" fmla="*/ 72053 h 720000"/>
                    <a:gd name="connsiteX87" fmla="*/ 401310 w 720000"/>
                    <a:gd name="connsiteY87" fmla="*/ 82156 h 720000"/>
                    <a:gd name="connsiteX88" fmla="*/ 527141 w 720000"/>
                    <a:gd name="connsiteY88" fmla="*/ 134363 h 720000"/>
                    <a:gd name="connsiteX89" fmla="*/ 541818 w 720000"/>
                    <a:gd name="connsiteY89" fmla="*/ 135653 h 720000"/>
                    <a:gd name="connsiteX90" fmla="*/ 575980 w 720000"/>
                    <a:gd name="connsiteY90" fmla="*/ 118571 h 720000"/>
                    <a:gd name="connsiteX91" fmla="*/ 601429 w 720000"/>
                    <a:gd name="connsiteY91" fmla="*/ 144020 h 720000"/>
                    <a:gd name="connsiteX92" fmla="*/ 584348 w 720000"/>
                    <a:gd name="connsiteY92" fmla="*/ 178182 h 720000"/>
                    <a:gd name="connsiteX93" fmla="*/ 585637 w 720000"/>
                    <a:gd name="connsiteY93" fmla="*/ 192859 h 720000"/>
                    <a:gd name="connsiteX94" fmla="*/ 637844 w 720000"/>
                    <a:gd name="connsiteY94" fmla="*/ 318690 h 720000"/>
                    <a:gd name="connsiteX95" fmla="*/ 647947 w 720000"/>
                    <a:gd name="connsiteY95" fmla="*/ 330168 h 720000"/>
                    <a:gd name="connsiteX96" fmla="*/ 691875 w 720000"/>
                    <a:gd name="connsiteY96" fmla="*/ 342527 h 7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720000" h="720000">
                      <a:moveTo>
                        <a:pt x="709746" y="318338"/>
                      </a:moveTo>
                      <a:lnTo>
                        <a:pt x="664186" y="305520"/>
                      </a:lnTo>
                      <a:cubicBezTo>
                        <a:pt x="656336" y="261681"/>
                        <a:pt x="638886" y="219708"/>
                        <a:pt x="613308" y="183151"/>
                      </a:cubicBezTo>
                      <a:lnTo>
                        <a:pt x="631118" y="147533"/>
                      </a:lnTo>
                      <a:cubicBezTo>
                        <a:pt x="633825" y="142118"/>
                        <a:pt x="632763" y="135579"/>
                        <a:pt x="628484" y="131300"/>
                      </a:cubicBezTo>
                      <a:lnTo>
                        <a:pt x="588700" y="91516"/>
                      </a:lnTo>
                      <a:cubicBezTo>
                        <a:pt x="584421" y="87237"/>
                        <a:pt x="577880" y="86175"/>
                        <a:pt x="572468" y="88882"/>
                      </a:cubicBezTo>
                      <a:lnTo>
                        <a:pt x="536849" y="106692"/>
                      </a:lnTo>
                      <a:cubicBezTo>
                        <a:pt x="500292" y="81114"/>
                        <a:pt x="458319" y="63664"/>
                        <a:pt x="414480" y="55814"/>
                      </a:cubicBezTo>
                      <a:lnTo>
                        <a:pt x="401662" y="10254"/>
                      </a:lnTo>
                      <a:cubicBezTo>
                        <a:pt x="399956" y="4189"/>
                        <a:pt x="394425" y="0"/>
                        <a:pt x="388125" y="0"/>
                      </a:cubicBezTo>
                      <a:lnTo>
                        <a:pt x="331875" y="0"/>
                      </a:lnTo>
                      <a:cubicBezTo>
                        <a:pt x="325575" y="0"/>
                        <a:pt x="320044" y="4189"/>
                        <a:pt x="318338" y="10254"/>
                      </a:cubicBezTo>
                      <a:lnTo>
                        <a:pt x="305520" y="55814"/>
                      </a:lnTo>
                      <a:cubicBezTo>
                        <a:pt x="261681" y="63664"/>
                        <a:pt x="219708" y="81114"/>
                        <a:pt x="183151" y="106692"/>
                      </a:cubicBezTo>
                      <a:lnTo>
                        <a:pt x="147533" y="88882"/>
                      </a:lnTo>
                      <a:cubicBezTo>
                        <a:pt x="142117" y="86176"/>
                        <a:pt x="135581" y="87237"/>
                        <a:pt x="131300" y="91516"/>
                      </a:cubicBezTo>
                      <a:lnTo>
                        <a:pt x="91517" y="131300"/>
                      </a:lnTo>
                      <a:cubicBezTo>
                        <a:pt x="87238" y="135579"/>
                        <a:pt x="86176" y="142118"/>
                        <a:pt x="88883" y="147533"/>
                      </a:cubicBezTo>
                      <a:lnTo>
                        <a:pt x="106694" y="183151"/>
                      </a:lnTo>
                      <a:cubicBezTo>
                        <a:pt x="81115" y="219708"/>
                        <a:pt x="63665" y="261681"/>
                        <a:pt x="55815" y="305520"/>
                      </a:cubicBezTo>
                      <a:lnTo>
                        <a:pt x="10256" y="318338"/>
                      </a:lnTo>
                      <a:cubicBezTo>
                        <a:pt x="4189" y="320044"/>
                        <a:pt x="0" y="325575"/>
                        <a:pt x="0" y="331875"/>
                      </a:cubicBezTo>
                      <a:lnTo>
                        <a:pt x="0" y="388125"/>
                      </a:lnTo>
                      <a:cubicBezTo>
                        <a:pt x="0" y="394425"/>
                        <a:pt x="4189" y="399956"/>
                        <a:pt x="10254" y="401662"/>
                      </a:cubicBezTo>
                      <a:lnTo>
                        <a:pt x="55814" y="414480"/>
                      </a:lnTo>
                      <a:cubicBezTo>
                        <a:pt x="63664" y="458319"/>
                        <a:pt x="81114" y="500292"/>
                        <a:pt x="106692" y="536849"/>
                      </a:cubicBezTo>
                      <a:lnTo>
                        <a:pt x="88882" y="572468"/>
                      </a:lnTo>
                      <a:cubicBezTo>
                        <a:pt x="86175" y="577882"/>
                        <a:pt x="87237" y="584421"/>
                        <a:pt x="91516" y="588700"/>
                      </a:cubicBezTo>
                      <a:lnTo>
                        <a:pt x="131300" y="628484"/>
                      </a:lnTo>
                      <a:cubicBezTo>
                        <a:pt x="135579" y="632763"/>
                        <a:pt x="142120" y="633825"/>
                        <a:pt x="147533" y="631118"/>
                      </a:cubicBezTo>
                      <a:lnTo>
                        <a:pt x="183151" y="613308"/>
                      </a:lnTo>
                      <a:cubicBezTo>
                        <a:pt x="219708" y="638886"/>
                        <a:pt x="261681" y="656336"/>
                        <a:pt x="305520" y="664186"/>
                      </a:cubicBezTo>
                      <a:lnTo>
                        <a:pt x="318338" y="709746"/>
                      </a:lnTo>
                      <a:cubicBezTo>
                        <a:pt x="320044" y="715811"/>
                        <a:pt x="325575" y="720000"/>
                        <a:pt x="331875" y="720000"/>
                      </a:cubicBezTo>
                      <a:lnTo>
                        <a:pt x="388125" y="720000"/>
                      </a:lnTo>
                      <a:cubicBezTo>
                        <a:pt x="394425" y="720000"/>
                        <a:pt x="399956" y="715811"/>
                        <a:pt x="401662" y="709746"/>
                      </a:cubicBezTo>
                      <a:lnTo>
                        <a:pt x="414480" y="664186"/>
                      </a:lnTo>
                      <a:cubicBezTo>
                        <a:pt x="458319" y="656336"/>
                        <a:pt x="500292" y="638886"/>
                        <a:pt x="536849" y="613308"/>
                      </a:cubicBezTo>
                      <a:lnTo>
                        <a:pt x="572468" y="631118"/>
                      </a:lnTo>
                      <a:cubicBezTo>
                        <a:pt x="577884" y="633825"/>
                        <a:pt x="584421" y="632765"/>
                        <a:pt x="588700" y="628484"/>
                      </a:cubicBezTo>
                      <a:lnTo>
                        <a:pt x="628484" y="588700"/>
                      </a:lnTo>
                      <a:cubicBezTo>
                        <a:pt x="632763" y="584421"/>
                        <a:pt x="633825" y="577882"/>
                        <a:pt x="631118" y="572468"/>
                      </a:cubicBezTo>
                      <a:lnTo>
                        <a:pt x="613308" y="536849"/>
                      </a:lnTo>
                      <a:cubicBezTo>
                        <a:pt x="638886" y="500292"/>
                        <a:pt x="656336" y="458319"/>
                        <a:pt x="664186" y="414480"/>
                      </a:cubicBezTo>
                      <a:lnTo>
                        <a:pt x="709746" y="401662"/>
                      </a:lnTo>
                      <a:cubicBezTo>
                        <a:pt x="715811" y="399956"/>
                        <a:pt x="720000" y="394425"/>
                        <a:pt x="720000" y="388125"/>
                      </a:cubicBezTo>
                      <a:lnTo>
                        <a:pt x="720000" y="331875"/>
                      </a:lnTo>
                      <a:cubicBezTo>
                        <a:pt x="720000" y="325575"/>
                        <a:pt x="715811" y="320044"/>
                        <a:pt x="709746" y="318338"/>
                      </a:cubicBezTo>
                      <a:close/>
                      <a:moveTo>
                        <a:pt x="691875" y="377473"/>
                      </a:moveTo>
                      <a:lnTo>
                        <a:pt x="647947" y="389831"/>
                      </a:lnTo>
                      <a:cubicBezTo>
                        <a:pt x="642611" y="391331"/>
                        <a:pt x="638655" y="395827"/>
                        <a:pt x="637844" y="401309"/>
                      </a:cubicBezTo>
                      <a:cubicBezTo>
                        <a:pt x="631124" y="446709"/>
                        <a:pt x="613070" y="490222"/>
                        <a:pt x="585637" y="527140"/>
                      </a:cubicBezTo>
                      <a:cubicBezTo>
                        <a:pt x="582473" y="531397"/>
                        <a:pt x="581975" y="537072"/>
                        <a:pt x="584348" y="541817"/>
                      </a:cubicBezTo>
                      <a:lnTo>
                        <a:pt x="601429" y="575979"/>
                      </a:lnTo>
                      <a:lnTo>
                        <a:pt x="575980" y="601428"/>
                      </a:lnTo>
                      <a:lnTo>
                        <a:pt x="541818" y="584346"/>
                      </a:lnTo>
                      <a:cubicBezTo>
                        <a:pt x="537074" y="581974"/>
                        <a:pt x="531401" y="582474"/>
                        <a:pt x="527141" y="585636"/>
                      </a:cubicBezTo>
                      <a:cubicBezTo>
                        <a:pt x="490223" y="613069"/>
                        <a:pt x="446711" y="631122"/>
                        <a:pt x="401310" y="637843"/>
                      </a:cubicBezTo>
                      <a:cubicBezTo>
                        <a:pt x="395828" y="638654"/>
                        <a:pt x="391333" y="642610"/>
                        <a:pt x="389832" y="647945"/>
                      </a:cubicBezTo>
                      <a:lnTo>
                        <a:pt x="377473" y="691875"/>
                      </a:lnTo>
                      <a:lnTo>
                        <a:pt x="342526" y="691875"/>
                      </a:lnTo>
                      <a:lnTo>
                        <a:pt x="330168" y="647947"/>
                      </a:lnTo>
                      <a:cubicBezTo>
                        <a:pt x="328667" y="642611"/>
                        <a:pt x="324172" y="638655"/>
                        <a:pt x="318690" y="637844"/>
                      </a:cubicBezTo>
                      <a:cubicBezTo>
                        <a:pt x="273289" y="631124"/>
                        <a:pt x="229777" y="613070"/>
                        <a:pt x="192859" y="585637"/>
                      </a:cubicBezTo>
                      <a:cubicBezTo>
                        <a:pt x="188601" y="582473"/>
                        <a:pt x="182924" y="581974"/>
                        <a:pt x="178182" y="584348"/>
                      </a:cubicBezTo>
                      <a:lnTo>
                        <a:pt x="144020" y="601429"/>
                      </a:lnTo>
                      <a:lnTo>
                        <a:pt x="118571" y="575980"/>
                      </a:lnTo>
                      <a:lnTo>
                        <a:pt x="135653" y="541818"/>
                      </a:lnTo>
                      <a:cubicBezTo>
                        <a:pt x="138025" y="537074"/>
                        <a:pt x="137526" y="531399"/>
                        <a:pt x="134363" y="527141"/>
                      </a:cubicBezTo>
                      <a:cubicBezTo>
                        <a:pt x="106930" y="490223"/>
                        <a:pt x="88876" y="446711"/>
                        <a:pt x="82156" y="401310"/>
                      </a:cubicBezTo>
                      <a:cubicBezTo>
                        <a:pt x="81345" y="395828"/>
                        <a:pt x="77389" y="391333"/>
                        <a:pt x="72053" y="389832"/>
                      </a:cubicBezTo>
                      <a:lnTo>
                        <a:pt x="28125" y="377473"/>
                      </a:lnTo>
                      <a:lnTo>
                        <a:pt x="28125" y="342526"/>
                      </a:lnTo>
                      <a:lnTo>
                        <a:pt x="72053" y="330168"/>
                      </a:lnTo>
                      <a:cubicBezTo>
                        <a:pt x="77389" y="328667"/>
                        <a:pt x="81345" y="324172"/>
                        <a:pt x="82156" y="318690"/>
                      </a:cubicBezTo>
                      <a:cubicBezTo>
                        <a:pt x="88876" y="273289"/>
                        <a:pt x="106930" y="229777"/>
                        <a:pt x="134363" y="192859"/>
                      </a:cubicBezTo>
                      <a:cubicBezTo>
                        <a:pt x="137527" y="188602"/>
                        <a:pt x="138025" y="182926"/>
                        <a:pt x="135653" y="178182"/>
                      </a:cubicBezTo>
                      <a:lnTo>
                        <a:pt x="118571" y="144020"/>
                      </a:lnTo>
                      <a:lnTo>
                        <a:pt x="144020" y="118571"/>
                      </a:lnTo>
                      <a:lnTo>
                        <a:pt x="178182" y="135653"/>
                      </a:lnTo>
                      <a:cubicBezTo>
                        <a:pt x="182925" y="138023"/>
                        <a:pt x="188601" y="137526"/>
                        <a:pt x="192859" y="134363"/>
                      </a:cubicBezTo>
                      <a:cubicBezTo>
                        <a:pt x="229777" y="106930"/>
                        <a:pt x="273289" y="88876"/>
                        <a:pt x="318690" y="82156"/>
                      </a:cubicBezTo>
                      <a:cubicBezTo>
                        <a:pt x="324172" y="81345"/>
                        <a:pt x="328667" y="77389"/>
                        <a:pt x="330168" y="72053"/>
                      </a:cubicBezTo>
                      <a:lnTo>
                        <a:pt x="342527" y="28125"/>
                      </a:lnTo>
                      <a:lnTo>
                        <a:pt x="377474" y="28125"/>
                      </a:lnTo>
                      <a:lnTo>
                        <a:pt x="389832" y="72053"/>
                      </a:lnTo>
                      <a:cubicBezTo>
                        <a:pt x="391333" y="77389"/>
                        <a:pt x="395828" y="81345"/>
                        <a:pt x="401310" y="82156"/>
                      </a:cubicBezTo>
                      <a:cubicBezTo>
                        <a:pt x="446711" y="88876"/>
                        <a:pt x="490223" y="106930"/>
                        <a:pt x="527141" y="134363"/>
                      </a:cubicBezTo>
                      <a:cubicBezTo>
                        <a:pt x="531398" y="137527"/>
                        <a:pt x="537074" y="138023"/>
                        <a:pt x="541818" y="135653"/>
                      </a:cubicBezTo>
                      <a:lnTo>
                        <a:pt x="575980" y="118571"/>
                      </a:lnTo>
                      <a:lnTo>
                        <a:pt x="601429" y="144020"/>
                      </a:lnTo>
                      <a:lnTo>
                        <a:pt x="584348" y="178182"/>
                      </a:lnTo>
                      <a:cubicBezTo>
                        <a:pt x="581975" y="182926"/>
                        <a:pt x="582474" y="188601"/>
                        <a:pt x="585637" y="192859"/>
                      </a:cubicBezTo>
                      <a:cubicBezTo>
                        <a:pt x="613070" y="229777"/>
                        <a:pt x="631124" y="273289"/>
                        <a:pt x="637844" y="318690"/>
                      </a:cubicBezTo>
                      <a:cubicBezTo>
                        <a:pt x="638655" y="324172"/>
                        <a:pt x="642611" y="328667"/>
                        <a:pt x="647947" y="330168"/>
                      </a:cubicBezTo>
                      <a:lnTo>
                        <a:pt x="691875" y="3425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0A7232D2-A295-4057-8AB4-8AD75631B376}"/>
                    </a:ext>
                  </a:extLst>
                </p:cNvPr>
                <p:cNvSpPr/>
                <p:nvPr/>
              </p:nvSpPr>
              <p:spPr>
                <a:xfrm>
                  <a:off x="6418370" y="2397103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586F8EF1-78CA-4865-9E4E-CDC68BCB1293}"/>
                    </a:ext>
                  </a:extLst>
                </p:cNvPr>
                <p:cNvSpPr/>
                <p:nvPr/>
              </p:nvSpPr>
              <p:spPr>
                <a:xfrm>
                  <a:off x="6007745" y="2045540"/>
                  <a:ext cx="478125" cy="478125"/>
                </a:xfrm>
                <a:custGeom>
                  <a:avLst/>
                  <a:gdLst>
                    <a:gd name="connsiteX0" fmla="*/ 239063 w 478125"/>
                    <a:gd name="connsiteY0" fmla="*/ 0 h 478125"/>
                    <a:gd name="connsiteX1" fmla="*/ 0 w 478125"/>
                    <a:gd name="connsiteY1" fmla="*/ 239063 h 478125"/>
                    <a:gd name="connsiteX2" fmla="*/ 239063 w 478125"/>
                    <a:gd name="connsiteY2" fmla="*/ 478125 h 478125"/>
                    <a:gd name="connsiteX3" fmla="*/ 391265 w 478125"/>
                    <a:gd name="connsiteY3" fmla="*/ 423420 h 478125"/>
                    <a:gd name="connsiteX4" fmla="*/ 393148 w 478125"/>
                    <a:gd name="connsiteY4" fmla="*/ 403622 h 478125"/>
                    <a:gd name="connsiteX5" fmla="*/ 373350 w 478125"/>
                    <a:gd name="connsiteY5" fmla="*/ 401739 h 478125"/>
                    <a:gd name="connsiteX6" fmla="*/ 336358 w 478125"/>
                    <a:gd name="connsiteY6" fmla="*/ 426222 h 478125"/>
                    <a:gd name="connsiteX7" fmla="*/ 295313 w 478125"/>
                    <a:gd name="connsiteY7" fmla="*/ 393750 h 478125"/>
                    <a:gd name="connsiteX8" fmla="*/ 281250 w 478125"/>
                    <a:gd name="connsiteY8" fmla="*/ 379688 h 478125"/>
                    <a:gd name="connsiteX9" fmla="*/ 295313 w 478125"/>
                    <a:gd name="connsiteY9" fmla="*/ 365625 h 478125"/>
                    <a:gd name="connsiteX10" fmla="*/ 351563 w 478125"/>
                    <a:gd name="connsiteY10" fmla="*/ 365625 h 478125"/>
                    <a:gd name="connsiteX11" fmla="*/ 393750 w 478125"/>
                    <a:gd name="connsiteY11" fmla="*/ 323438 h 478125"/>
                    <a:gd name="connsiteX12" fmla="*/ 393750 w 478125"/>
                    <a:gd name="connsiteY12" fmla="*/ 267188 h 478125"/>
                    <a:gd name="connsiteX13" fmla="*/ 407813 w 478125"/>
                    <a:gd name="connsiteY13" fmla="*/ 253111 h 478125"/>
                    <a:gd name="connsiteX14" fmla="*/ 449530 w 478125"/>
                    <a:gd name="connsiteY14" fmla="*/ 253125 h 478125"/>
                    <a:gd name="connsiteX15" fmla="*/ 439608 w 478125"/>
                    <a:gd name="connsiteY15" fmla="*/ 304657 h 478125"/>
                    <a:gd name="connsiteX16" fmla="*/ 448606 w 478125"/>
                    <a:gd name="connsiteY16" fmla="*/ 322393 h 478125"/>
                    <a:gd name="connsiteX17" fmla="*/ 466342 w 478125"/>
                    <a:gd name="connsiteY17" fmla="*/ 313394 h 478125"/>
                    <a:gd name="connsiteX18" fmla="*/ 478125 w 478125"/>
                    <a:gd name="connsiteY18" fmla="*/ 239063 h 478125"/>
                    <a:gd name="connsiteX19" fmla="*/ 239063 w 478125"/>
                    <a:gd name="connsiteY19" fmla="*/ 0 h 478125"/>
                    <a:gd name="connsiteX20" fmla="*/ 382497 w 478125"/>
                    <a:gd name="connsiteY20" fmla="*/ 84375 h 478125"/>
                    <a:gd name="connsiteX21" fmla="*/ 379688 w 478125"/>
                    <a:gd name="connsiteY21" fmla="*/ 84375 h 478125"/>
                    <a:gd name="connsiteX22" fmla="*/ 337500 w 478125"/>
                    <a:gd name="connsiteY22" fmla="*/ 126563 h 478125"/>
                    <a:gd name="connsiteX23" fmla="*/ 323438 w 478125"/>
                    <a:gd name="connsiteY23" fmla="*/ 140625 h 478125"/>
                    <a:gd name="connsiteX24" fmla="*/ 281250 w 478125"/>
                    <a:gd name="connsiteY24" fmla="*/ 182813 h 478125"/>
                    <a:gd name="connsiteX25" fmla="*/ 281250 w 478125"/>
                    <a:gd name="connsiteY25" fmla="*/ 239063 h 478125"/>
                    <a:gd name="connsiteX26" fmla="*/ 267188 w 478125"/>
                    <a:gd name="connsiteY26" fmla="*/ 253125 h 478125"/>
                    <a:gd name="connsiteX27" fmla="*/ 253125 w 478125"/>
                    <a:gd name="connsiteY27" fmla="*/ 239063 h 478125"/>
                    <a:gd name="connsiteX28" fmla="*/ 253125 w 478125"/>
                    <a:gd name="connsiteY28" fmla="*/ 210938 h 478125"/>
                    <a:gd name="connsiteX29" fmla="*/ 210938 w 478125"/>
                    <a:gd name="connsiteY29" fmla="*/ 168750 h 478125"/>
                    <a:gd name="connsiteX30" fmla="*/ 182813 w 478125"/>
                    <a:gd name="connsiteY30" fmla="*/ 168750 h 478125"/>
                    <a:gd name="connsiteX31" fmla="*/ 168750 w 478125"/>
                    <a:gd name="connsiteY31" fmla="*/ 154688 h 478125"/>
                    <a:gd name="connsiteX32" fmla="*/ 182813 w 478125"/>
                    <a:gd name="connsiteY32" fmla="*/ 140625 h 478125"/>
                    <a:gd name="connsiteX33" fmla="*/ 225000 w 478125"/>
                    <a:gd name="connsiteY33" fmla="*/ 98438 h 478125"/>
                    <a:gd name="connsiteX34" fmla="*/ 182813 w 478125"/>
                    <a:gd name="connsiteY34" fmla="*/ 56250 h 478125"/>
                    <a:gd name="connsiteX35" fmla="*/ 133819 w 478125"/>
                    <a:gd name="connsiteY35" fmla="*/ 56250 h 478125"/>
                    <a:gd name="connsiteX36" fmla="*/ 239063 w 478125"/>
                    <a:gd name="connsiteY36" fmla="*/ 28125 h 478125"/>
                    <a:gd name="connsiteX37" fmla="*/ 382497 w 478125"/>
                    <a:gd name="connsiteY37" fmla="*/ 84375 h 478125"/>
                    <a:gd name="connsiteX38" fmla="*/ 32366 w 478125"/>
                    <a:gd name="connsiteY38" fmla="*/ 196875 h 478125"/>
                    <a:gd name="connsiteX39" fmla="*/ 42188 w 478125"/>
                    <a:gd name="connsiteY39" fmla="*/ 196875 h 478125"/>
                    <a:gd name="connsiteX40" fmla="*/ 56250 w 478125"/>
                    <a:gd name="connsiteY40" fmla="*/ 210938 h 478125"/>
                    <a:gd name="connsiteX41" fmla="*/ 98438 w 478125"/>
                    <a:gd name="connsiteY41" fmla="*/ 253125 h 478125"/>
                    <a:gd name="connsiteX42" fmla="*/ 154688 w 478125"/>
                    <a:gd name="connsiteY42" fmla="*/ 253125 h 478125"/>
                    <a:gd name="connsiteX43" fmla="*/ 168750 w 478125"/>
                    <a:gd name="connsiteY43" fmla="*/ 267188 h 478125"/>
                    <a:gd name="connsiteX44" fmla="*/ 154688 w 478125"/>
                    <a:gd name="connsiteY44" fmla="*/ 281250 h 478125"/>
                    <a:gd name="connsiteX45" fmla="*/ 112500 w 478125"/>
                    <a:gd name="connsiteY45" fmla="*/ 323438 h 478125"/>
                    <a:gd name="connsiteX46" fmla="*/ 98438 w 478125"/>
                    <a:gd name="connsiteY46" fmla="*/ 337500 h 478125"/>
                    <a:gd name="connsiteX47" fmla="*/ 63523 w 478125"/>
                    <a:gd name="connsiteY47" fmla="*/ 356036 h 478125"/>
                    <a:gd name="connsiteX48" fmla="*/ 28125 w 478125"/>
                    <a:gd name="connsiteY48" fmla="*/ 239063 h 478125"/>
                    <a:gd name="connsiteX49" fmla="*/ 32366 w 478125"/>
                    <a:gd name="connsiteY49" fmla="*/ 196875 h 478125"/>
                    <a:gd name="connsiteX50" fmla="*/ 365625 w 478125"/>
                    <a:gd name="connsiteY50" fmla="*/ 267188 h 478125"/>
                    <a:gd name="connsiteX51" fmla="*/ 365625 w 478125"/>
                    <a:gd name="connsiteY51" fmla="*/ 323438 h 478125"/>
                    <a:gd name="connsiteX52" fmla="*/ 351563 w 478125"/>
                    <a:gd name="connsiteY52" fmla="*/ 337500 h 478125"/>
                    <a:gd name="connsiteX53" fmla="*/ 295313 w 478125"/>
                    <a:gd name="connsiteY53" fmla="*/ 337500 h 478125"/>
                    <a:gd name="connsiteX54" fmla="*/ 253125 w 478125"/>
                    <a:gd name="connsiteY54" fmla="*/ 379688 h 478125"/>
                    <a:gd name="connsiteX55" fmla="*/ 295313 w 478125"/>
                    <a:gd name="connsiteY55" fmla="*/ 421875 h 478125"/>
                    <a:gd name="connsiteX56" fmla="*/ 309375 w 478125"/>
                    <a:gd name="connsiteY56" fmla="*/ 435938 h 478125"/>
                    <a:gd name="connsiteX57" fmla="*/ 309375 w 478125"/>
                    <a:gd name="connsiteY57" fmla="*/ 437995 h 478125"/>
                    <a:gd name="connsiteX58" fmla="*/ 239063 w 478125"/>
                    <a:gd name="connsiteY58" fmla="*/ 450000 h 478125"/>
                    <a:gd name="connsiteX59" fmla="*/ 84375 w 478125"/>
                    <a:gd name="connsiteY59" fmla="*/ 382462 h 478125"/>
                    <a:gd name="connsiteX60" fmla="*/ 84375 w 478125"/>
                    <a:gd name="connsiteY60" fmla="*/ 379688 h 478125"/>
                    <a:gd name="connsiteX61" fmla="*/ 98438 w 478125"/>
                    <a:gd name="connsiteY61" fmla="*/ 365625 h 478125"/>
                    <a:gd name="connsiteX62" fmla="*/ 140625 w 478125"/>
                    <a:gd name="connsiteY62" fmla="*/ 323438 h 478125"/>
                    <a:gd name="connsiteX63" fmla="*/ 154688 w 478125"/>
                    <a:gd name="connsiteY63" fmla="*/ 309375 h 478125"/>
                    <a:gd name="connsiteX64" fmla="*/ 196875 w 478125"/>
                    <a:gd name="connsiteY64" fmla="*/ 267188 h 478125"/>
                    <a:gd name="connsiteX65" fmla="*/ 154688 w 478125"/>
                    <a:gd name="connsiteY65" fmla="*/ 225000 h 478125"/>
                    <a:gd name="connsiteX66" fmla="*/ 98438 w 478125"/>
                    <a:gd name="connsiteY66" fmla="*/ 225000 h 478125"/>
                    <a:gd name="connsiteX67" fmla="*/ 84375 w 478125"/>
                    <a:gd name="connsiteY67" fmla="*/ 210938 h 478125"/>
                    <a:gd name="connsiteX68" fmla="*/ 42188 w 478125"/>
                    <a:gd name="connsiteY68" fmla="*/ 168750 h 478125"/>
                    <a:gd name="connsiteX69" fmla="*/ 40158 w 478125"/>
                    <a:gd name="connsiteY69" fmla="*/ 168750 h 478125"/>
                    <a:gd name="connsiteX70" fmla="*/ 95701 w 478125"/>
                    <a:gd name="connsiteY70" fmla="*/ 84375 h 478125"/>
                    <a:gd name="connsiteX71" fmla="*/ 182813 w 478125"/>
                    <a:gd name="connsiteY71" fmla="*/ 84375 h 478125"/>
                    <a:gd name="connsiteX72" fmla="*/ 196875 w 478125"/>
                    <a:gd name="connsiteY72" fmla="*/ 98438 h 478125"/>
                    <a:gd name="connsiteX73" fmla="*/ 182813 w 478125"/>
                    <a:gd name="connsiteY73" fmla="*/ 112500 h 478125"/>
                    <a:gd name="connsiteX74" fmla="*/ 140625 w 478125"/>
                    <a:gd name="connsiteY74" fmla="*/ 154688 h 478125"/>
                    <a:gd name="connsiteX75" fmla="*/ 182813 w 478125"/>
                    <a:gd name="connsiteY75" fmla="*/ 196875 h 478125"/>
                    <a:gd name="connsiteX76" fmla="*/ 210938 w 478125"/>
                    <a:gd name="connsiteY76" fmla="*/ 196875 h 478125"/>
                    <a:gd name="connsiteX77" fmla="*/ 225000 w 478125"/>
                    <a:gd name="connsiteY77" fmla="*/ 210938 h 478125"/>
                    <a:gd name="connsiteX78" fmla="*/ 225000 w 478125"/>
                    <a:gd name="connsiteY78" fmla="*/ 239063 h 478125"/>
                    <a:gd name="connsiteX79" fmla="*/ 267188 w 478125"/>
                    <a:gd name="connsiteY79" fmla="*/ 281250 h 478125"/>
                    <a:gd name="connsiteX80" fmla="*/ 309375 w 478125"/>
                    <a:gd name="connsiteY80" fmla="*/ 239063 h 478125"/>
                    <a:gd name="connsiteX81" fmla="*/ 309375 w 478125"/>
                    <a:gd name="connsiteY81" fmla="*/ 182813 h 478125"/>
                    <a:gd name="connsiteX82" fmla="*/ 323438 w 478125"/>
                    <a:gd name="connsiteY82" fmla="*/ 168750 h 478125"/>
                    <a:gd name="connsiteX83" fmla="*/ 365625 w 478125"/>
                    <a:gd name="connsiteY83" fmla="*/ 126563 h 478125"/>
                    <a:gd name="connsiteX84" fmla="*/ 379688 w 478125"/>
                    <a:gd name="connsiteY84" fmla="*/ 112500 h 478125"/>
                    <a:gd name="connsiteX85" fmla="*/ 407821 w 478125"/>
                    <a:gd name="connsiteY85" fmla="*/ 112500 h 478125"/>
                    <a:gd name="connsiteX86" fmla="*/ 449543 w 478125"/>
                    <a:gd name="connsiteY86" fmla="*/ 225000 h 478125"/>
                    <a:gd name="connsiteX87" fmla="*/ 407813 w 478125"/>
                    <a:gd name="connsiteY87" fmla="*/ 225000 h 478125"/>
                    <a:gd name="connsiteX88" fmla="*/ 365625 w 478125"/>
                    <a:gd name="connsiteY88" fmla="*/ 267188 h 47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478125" h="478125">
                      <a:moveTo>
                        <a:pt x="239063" y="0"/>
                      </a:moveTo>
                      <a:cubicBezTo>
                        <a:pt x="107599" y="0"/>
                        <a:pt x="0" y="106455"/>
                        <a:pt x="0" y="239063"/>
                      </a:cubicBezTo>
                      <a:cubicBezTo>
                        <a:pt x="0" y="371904"/>
                        <a:pt x="107970" y="478125"/>
                        <a:pt x="239063" y="478125"/>
                      </a:cubicBezTo>
                      <a:cubicBezTo>
                        <a:pt x="295296" y="478125"/>
                        <a:pt x="348675" y="458615"/>
                        <a:pt x="391265" y="423420"/>
                      </a:cubicBezTo>
                      <a:cubicBezTo>
                        <a:pt x="397252" y="418473"/>
                        <a:pt x="398094" y="409610"/>
                        <a:pt x="393148" y="403622"/>
                      </a:cubicBezTo>
                      <a:cubicBezTo>
                        <a:pt x="388201" y="397635"/>
                        <a:pt x="379337" y="396795"/>
                        <a:pt x="373350" y="401739"/>
                      </a:cubicBezTo>
                      <a:cubicBezTo>
                        <a:pt x="361872" y="411224"/>
                        <a:pt x="349473" y="419396"/>
                        <a:pt x="336358" y="426222"/>
                      </a:cubicBezTo>
                      <a:cubicBezTo>
                        <a:pt x="331958" y="407630"/>
                        <a:pt x="315231" y="393750"/>
                        <a:pt x="295313" y="393750"/>
                      </a:cubicBezTo>
                      <a:cubicBezTo>
                        <a:pt x="287558" y="393750"/>
                        <a:pt x="281250" y="387442"/>
                        <a:pt x="281250" y="379688"/>
                      </a:cubicBezTo>
                      <a:cubicBezTo>
                        <a:pt x="281250" y="371933"/>
                        <a:pt x="287558" y="365625"/>
                        <a:pt x="295313" y="365625"/>
                      </a:cubicBezTo>
                      <a:lnTo>
                        <a:pt x="351563" y="365625"/>
                      </a:lnTo>
                      <a:cubicBezTo>
                        <a:pt x="374825" y="365625"/>
                        <a:pt x="393750" y="346700"/>
                        <a:pt x="393750" y="323438"/>
                      </a:cubicBezTo>
                      <a:lnTo>
                        <a:pt x="393750" y="267188"/>
                      </a:lnTo>
                      <a:cubicBezTo>
                        <a:pt x="393750" y="259433"/>
                        <a:pt x="400058" y="253111"/>
                        <a:pt x="407813" y="253111"/>
                      </a:cubicBezTo>
                      <a:lnTo>
                        <a:pt x="449530" y="253125"/>
                      </a:lnTo>
                      <a:cubicBezTo>
                        <a:pt x="448374" y="270705"/>
                        <a:pt x="445057" y="287985"/>
                        <a:pt x="439608" y="304657"/>
                      </a:cubicBezTo>
                      <a:cubicBezTo>
                        <a:pt x="437196" y="312040"/>
                        <a:pt x="441224" y="319980"/>
                        <a:pt x="448606" y="322393"/>
                      </a:cubicBezTo>
                      <a:cubicBezTo>
                        <a:pt x="455975" y="324802"/>
                        <a:pt x="463925" y="320788"/>
                        <a:pt x="466342" y="313394"/>
                      </a:cubicBezTo>
                      <a:cubicBezTo>
                        <a:pt x="474161" y="289468"/>
                        <a:pt x="478125" y="264459"/>
                        <a:pt x="478125" y="239063"/>
                      </a:cubicBezTo>
                      <a:cubicBezTo>
                        <a:pt x="478125" y="108499"/>
                        <a:pt x="372652" y="0"/>
                        <a:pt x="239063" y="0"/>
                      </a:cubicBezTo>
                      <a:close/>
                      <a:moveTo>
                        <a:pt x="382497" y="84375"/>
                      </a:moveTo>
                      <a:lnTo>
                        <a:pt x="379688" y="84375"/>
                      </a:lnTo>
                      <a:cubicBezTo>
                        <a:pt x="356425" y="84375"/>
                        <a:pt x="337500" y="103300"/>
                        <a:pt x="337500" y="126563"/>
                      </a:cubicBezTo>
                      <a:cubicBezTo>
                        <a:pt x="337500" y="134317"/>
                        <a:pt x="331192" y="140625"/>
                        <a:pt x="323438" y="140625"/>
                      </a:cubicBezTo>
                      <a:cubicBezTo>
                        <a:pt x="300175" y="140625"/>
                        <a:pt x="281250" y="159550"/>
                        <a:pt x="281250" y="182813"/>
                      </a:cubicBezTo>
                      <a:lnTo>
                        <a:pt x="281250" y="239063"/>
                      </a:lnTo>
                      <a:cubicBezTo>
                        <a:pt x="281250" y="246817"/>
                        <a:pt x="274942" y="253125"/>
                        <a:pt x="267188" y="253125"/>
                      </a:cubicBezTo>
                      <a:cubicBezTo>
                        <a:pt x="259433" y="253125"/>
                        <a:pt x="253125" y="246817"/>
                        <a:pt x="253125" y="239063"/>
                      </a:cubicBezTo>
                      <a:lnTo>
                        <a:pt x="253125" y="210938"/>
                      </a:lnTo>
                      <a:cubicBezTo>
                        <a:pt x="253125" y="187675"/>
                        <a:pt x="234200" y="168750"/>
                        <a:pt x="210938" y="168750"/>
                      </a:cubicBezTo>
                      <a:lnTo>
                        <a:pt x="182813" y="168750"/>
                      </a:lnTo>
                      <a:cubicBezTo>
                        <a:pt x="175058" y="168750"/>
                        <a:pt x="168750" y="162442"/>
                        <a:pt x="168750" y="154688"/>
                      </a:cubicBezTo>
                      <a:cubicBezTo>
                        <a:pt x="168750" y="146933"/>
                        <a:pt x="175058" y="140625"/>
                        <a:pt x="182813" y="140625"/>
                      </a:cubicBezTo>
                      <a:cubicBezTo>
                        <a:pt x="206075" y="140625"/>
                        <a:pt x="225000" y="121700"/>
                        <a:pt x="225000" y="98438"/>
                      </a:cubicBezTo>
                      <a:cubicBezTo>
                        <a:pt x="225000" y="75175"/>
                        <a:pt x="206075" y="56250"/>
                        <a:pt x="182813" y="56250"/>
                      </a:cubicBezTo>
                      <a:lnTo>
                        <a:pt x="133819" y="56250"/>
                      </a:lnTo>
                      <a:cubicBezTo>
                        <a:pt x="165608" y="37941"/>
                        <a:pt x="201842" y="28125"/>
                        <a:pt x="239063" y="28125"/>
                      </a:cubicBezTo>
                      <a:cubicBezTo>
                        <a:pt x="292921" y="28125"/>
                        <a:pt x="343733" y="48327"/>
                        <a:pt x="382497" y="84375"/>
                      </a:cubicBezTo>
                      <a:close/>
                      <a:moveTo>
                        <a:pt x="32366" y="196875"/>
                      </a:moveTo>
                      <a:lnTo>
                        <a:pt x="42188" y="196875"/>
                      </a:lnTo>
                      <a:cubicBezTo>
                        <a:pt x="49942" y="196875"/>
                        <a:pt x="56250" y="203183"/>
                        <a:pt x="56250" y="210938"/>
                      </a:cubicBezTo>
                      <a:cubicBezTo>
                        <a:pt x="56250" y="234200"/>
                        <a:pt x="75175" y="253125"/>
                        <a:pt x="98438" y="253125"/>
                      </a:cubicBezTo>
                      <a:lnTo>
                        <a:pt x="154688" y="253125"/>
                      </a:lnTo>
                      <a:cubicBezTo>
                        <a:pt x="162442" y="253125"/>
                        <a:pt x="168750" y="259433"/>
                        <a:pt x="168750" y="267188"/>
                      </a:cubicBezTo>
                      <a:cubicBezTo>
                        <a:pt x="168750" y="274942"/>
                        <a:pt x="162442" y="281250"/>
                        <a:pt x="154688" y="281250"/>
                      </a:cubicBezTo>
                      <a:cubicBezTo>
                        <a:pt x="131425" y="281250"/>
                        <a:pt x="112500" y="300175"/>
                        <a:pt x="112500" y="323438"/>
                      </a:cubicBezTo>
                      <a:cubicBezTo>
                        <a:pt x="112500" y="331192"/>
                        <a:pt x="106192" y="337500"/>
                        <a:pt x="98438" y="337500"/>
                      </a:cubicBezTo>
                      <a:cubicBezTo>
                        <a:pt x="83935" y="337500"/>
                        <a:pt x="71118" y="344858"/>
                        <a:pt x="63523" y="356036"/>
                      </a:cubicBezTo>
                      <a:cubicBezTo>
                        <a:pt x="40546" y="321578"/>
                        <a:pt x="28125" y="280945"/>
                        <a:pt x="28125" y="239063"/>
                      </a:cubicBezTo>
                      <a:cubicBezTo>
                        <a:pt x="28125" y="224834"/>
                        <a:pt x="29565" y="210691"/>
                        <a:pt x="32366" y="196875"/>
                      </a:cubicBezTo>
                      <a:close/>
                      <a:moveTo>
                        <a:pt x="365625" y="267188"/>
                      </a:moveTo>
                      <a:lnTo>
                        <a:pt x="365625" y="323438"/>
                      </a:lnTo>
                      <a:cubicBezTo>
                        <a:pt x="365625" y="331192"/>
                        <a:pt x="359317" y="337500"/>
                        <a:pt x="351563" y="337500"/>
                      </a:cubicBezTo>
                      <a:lnTo>
                        <a:pt x="295313" y="337500"/>
                      </a:lnTo>
                      <a:cubicBezTo>
                        <a:pt x="272050" y="337500"/>
                        <a:pt x="253125" y="356425"/>
                        <a:pt x="253125" y="379688"/>
                      </a:cubicBezTo>
                      <a:cubicBezTo>
                        <a:pt x="253125" y="402950"/>
                        <a:pt x="272050" y="421875"/>
                        <a:pt x="295313" y="421875"/>
                      </a:cubicBezTo>
                      <a:cubicBezTo>
                        <a:pt x="303067" y="421875"/>
                        <a:pt x="309375" y="428183"/>
                        <a:pt x="309375" y="435938"/>
                      </a:cubicBezTo>
                      <a:lnTo>
                        <a:pt x="309375" y="437995"/>
                      </a:lnTo>
                      <a:cubicBezTo>
                        <a:pt x="286861" y="445960"/>
                        <a:pt x="263254" y="450000"/>
                        <a:pt x="239063" y="450000"/>
                      </a:cubicBezTo>
                      <a:cubicBezTo>
                        <a:pt x="180326" y="450000"/>
                        <a:pt x="124252" y="425447"/>
                        <a:pt x="84375" y="382462"/>
                      </a:cubicBezTo>
                      <a:lnTo>
                        <a:pt x="84375" y="379688"/>
                      </a:lnTo>
                      <a:cubicBezTo>
                        <a:pt x="84375" y="371933"/>
                        <a:pt x="90683" y="365625"/>
                        <a:pt x="98438" y="365625"/>
                      </a:cubicBezTo>
                      <a:cubicBezTo>
                        <a:pt x="121700" y="365625"/>
                        <a:pt x="140625" y="346700"/>
                        <a:pt x="140625" y="323438"/>
                      </a:cubicBezTo>
                      <a:cubicBezTo>
                        <a:pt x="140625" y="315683"/>
                        <a:pt x="146933" y="309375"/>
                        <a:pt x="154688" y="309375"/>
                      </a:cubicBezTo>
                      <a:cubicBezTo>
                        <a:pt x="177950" y="309375"/>
                        <a:pt x="196875" y="290450"/>
                        <a:pt x="196875" y="267188"/>
                      </a:cubicBezTo>
                      <a:cubicBezTo>
                        <a:pt x="196875" y="243925"/>
                        <a:pt x="177950" y="225000"/>
                        <a:pt x="154688" y="225000"/>
                      </a:cubicBezTo>
                      <a:lnTo>
                        <a:pt x="98438" y="225000"/>
                      </a:lnTo>
                      <a:cubicBezTo>
                        <a:pt x="90683" y="225000"/>
                        <a:pt x="84375" y="218692"/>
                        <a:pt x="84375" y="210938"/>
                      </a:cubicBezTo>
                      <a:cubicBezTo>
                        <a:pt x="84375" y="187675"/>
                        <a:pt x="65450" y="168750"/>
                        <a:pt x="42188" y="168750"/>
                      </a:cubicBezTo>
                      <a:lnTo>
                        <a:pt x="40158" y="168750"/>
                      </a:lnTo>
                      <a:cubicBezTo>
                        <a:pt x="51484" y="136610"/>
                        <a:pt x="70429" y="107783"/>
                        <a:pt x="95701" y="84375"/>
                      </a:cubicBezTo>
                      <a:lnTo>
                        <a:pt x="182813" y="84375"/>
                      </a:lnTo>
                      <a:cubicBezTo>
                        <a:pt x="190567" y="84375"/>
                        <a:pt x="196875" y="90683"/>
                        <a:pt x="196875" y="98438"/>
                      </a:cubicBezTo>
                      <a:cubicBezTo>
                        <a:pt x="196875" y="106192"/>
                        <a:pt x="190567" y="112500"/>
                        <a:pt x="182813" y="112500"/>
                      </a:cubicBezTo>
                      <a:cubicBezTo>
                        <a:pt x="159550" y="112500"/>
                        <a:pt x="140625" y="131425"/>
                        <a:pt x="140625" y="154688"/>
                      </a:cubicBezTo>
                      <a:cubicBezTo>
                        <a:pt x="140625" y="177950"/>
                        <a:pt x="159550" y="196875"/>
                        <a:pt x="182813" y="196875"/>
                      </a:cubicBezTo>
                      <a:lnTo>
                        <a:pt x="210938" y="196875"/>
                      </a:lnTo>
                      <a:cubicBezTo>
                        <a:pt x="218692" y="196875"/>
                        <a:pt x="225000" y="203183"/>
                        <a:pt x="225000" y="210938"/>
                      </a:cubicBezTo>
                      <a:lnTo>
                        <a:pt x="225000" y="239063"/>
                      </a:lnTo>
                      <a:cubicBezTo>
                        <a:pt x="225000" y="262325"/>
                        <a:pt x="243925" y="281250"/>
                        <a:pt x="267188" y="281250"/>
                      </a:cubicBezTo>
                      <a:cubicBezTo>
                        <a:pt x="290450" y="281250"/>
                        <a:pt x="309375" y="262325"/>
                        <a:pt x="309375" y="239063"/>
                      </a:cubicBezTo>
                      <a:lnTo>
                        <a:pt x="309375" y="182813"/>
                      </a:lnTo>
                      <a:cubicBezTo>
                        <a:pt x="309375" y="175058"/>
                        <a:pt x="315683" y="168750"/>
                        <a:pt x="323438" y="168750"/>
                      </a:cubicBezTo>
                      <a:cubicBezTo>
                        <a:pt x="346700" y="168750"/>
                        <a:pt x="365625" y="149825"/>
                        <a:pt x="365625" y="126563"/>
                      </a:cubicBezTo>
                      <a:cubicBezTo>
                        <a:pt x="365625" y="118808"/>
                        <a:pt x="371933" y="112500"/>
                        <a:pt x="379688" y="112500"/>
                      </a:cubicBezTo>
                      <a:lnTo>
                        <a:pt x="407821" y="112500"/>
                      </a:lnTo>
                      <a:cubicBezTo>
                        <a:pt x="432617" y="145455"/>
                        <a:pt x="446891" y="183984"/>
                        <a:pt x="449543" y="225000"/>
                      </a:cubicBezTo>
                      <a:lnTo>
                        <a:pt x="407813" y="225000"/>
                      </a:lnTo>
                      <a:cubicBezTo>
                        <a:pt x="384550" y="225000"/>
                        <a:pt x="365625" y="243925"/>
                        <a:pt x="365625" y="26718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107747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05749A5-DDD5-400C-B5A6-280E248B7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B19D40-7CA3-4D22-A3C9-0473A56CACEF}"/>
              </a:ext>
            </a:extLst>
          </p:cNvPr>
          <p:cNvSpPr txBox="1"/>
          <p:nvPr/>
        </p:nvSpPr>
        <p:spPr>
          <a:xfrm>
            <a:off x="587375" y="328552"/>
            <a:ext cx="2391360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柱状图内容页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F4A47E2E-4766-45A3-A86E-3A88A3DCA2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2994050"/>
              </p:ext>
            </p:extLst>
          </p:nvPr>
        </p:nvGraphicFramePr>
        <p:xfrm>
          <a:off x="2758440" y="1906270"/>
          <a:ext cx="6675120" cy="4450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659AEA5-50B4-4C59-9274-61155F0FB3B2}"/>
              </a:ext>
            </a:extLst>
          </p:cNvPr>
          <p:cNvSpPr txBox="1"/>
          <p:nvPr/>
        </p:nvSpPr>
        <p:spPr>
          <a:xfrm>
            <a:off x="5234225" y="125073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0">
              <a:defRPr sz="1862" b="1" i="0" u="none" strike="noStrike" kern="1200" spc="0" baseline="0">
                <a:solidFill>
                  <a:srgbClr val="0D57A2"/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400" b="1" dirty="0">
                <a:solidFill>
                  <a:schemeClr val="accent1"/>
                </a:solidFill>
              </a:rPr>
              <a:t>销售额</a:t>
            </a:r>
            <a:r>
              <a:rPr lang="zh-CN" altLang="en-US" sz="2400" b="1" dirty="0">
                <a:solidFill>
                  <a:schemeClr val="accent1"/>
                </a:solidFill>
              </a:rPr>
              <a:t>占比</a:t>
            </a:r>
            <a:endParaRPr lang="ja-JP" altLang="en-US" sz="2400" b="1" dirty="0">
              <a:solidFill>
                <a:schemeClr val="accent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9A32F5-59DA-4F8A-BCE8-80C28E4C1302}"/>
              </a:ext>
            </a:extLst>
          </p:cNvPr>
          <p:cNvGrpSpPr/>
          <p:nvPr/>
        </p:nvGrpSpPr>
        <p:grpSpPr>
          <a:xfrm>
            <a:off x="576419" y="2936927"/>
            <a:ext cx="2397760" cy="1058858"/>
            <a:chOff x="576419" y="2936927"/>
            <a:chExt cx="2397760" cy="105885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F886858-6491-490B-A9A1-2733E804CF8D}"/>
                </a:ext>
              </a:extLst>
            </p:cNvPr>
            <p:cNvSpPr txBox="1"/>
            <p:nvPr/>
          </p:nvSpPr>
          <p:spPr>
            <a:xfrm>
              <a:off x="590600" y="3626453"/>
              <a:ext cx="1107996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第一季度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C9ABC39-FEDA-48E8-96B2-043C6A9BDA82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3581948"/>
              <a:ext cx="2278854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C6BA574-4CEF-45B1-B799-A55BB9C24D3D}"/>
                </a:ext>
              </a:extLst>
            </p:cNvPr>
            <p:cNvSpPr txBox="1"/>
            <p:nvPr/>
          </p:nvSpPr>
          <p:spPr>
            <a:xfrm>
              <a:off x="576419" y="2936927"/>
              <a:ext cx="1184940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</a:rPr>
                <a:t>57%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A6421DF-CDC8-4A38-A410-6AA0C1B455CD}"/>
              </a:ext>
            </a:extLst>
          </p:cNvPr>
          <p:cNvGrpSpPr/>
          <p:nvPr/>
        </p:nvGrpSpPr>
        <p:grpSpPr>
          <a:xfrm flipH="1">
            <a:off x="7772400" y="1712402"/>
            <a:ext cx="3724275" cy="1058858"/>
            <a:chOff x="576419" y="2936927"/>
            <a:chExt cx="3724275" cy="105885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1AED81A-3517-48C2-80D1-5AB0871EFCD0}"/>
                </a:ext>
              </a:extLst>
            </p:cNvPr>
            <p:cNvSpPr txBox="1"/>
            <p:nvPr/>
          </p:nvSpPr>
          <p:spPr>
            <a:xfrm>
              <a:off x="590600" y="3626453"/>
              <a:ext cx="1107997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第二季度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B642EE68-9857-41B0-BA9E-F675D06E3F9B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3581948"/>
              <a:ext cx="3605369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3108E1A-4969-468A-898F-1D3CA93C53FC}"/>
                </a:ext>
              </a:extLst>
            </p:cNvPr>
            <p:cNvSpPr txBox="1"/>
            <p:nvPr/>
          </p:nvSpPr>
          <p:spPr>
            <a:xfrm>
              <a:off x="576419" y="2936927"/>
              <a:ext cx="1184941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en-US" altLang="zh-CN" sz="3600" b="1" dirty="0"/>
                <a:t>23%</a:t>
              </a:r>
              <a:endParaRPr lang="en-US" sz="3600" b="1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3EA14D7-C62B-450A-8DCB-48C7C560DB00}"/>
              </a:ext>
            </a:extLst>
          </p:cNvPr>
          <p:cNvGrpSpPr/>
          <p:nvPr/>
        </p:nvGrpSpPr>
        <p:grpSpPr>
          <a:xfrm flipH="1">
            <a:off x="9151374" y="3097024"/>
            <a:ext cx="2345301" cy="1058858"/>
            <a:chOff x="576419" y="2936927"/>
            <a:chExt cx="2345301" cy="105885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12849FB-40EE-45C9-8456-D4D4E7AE283A}"/>
                </a:ext>
              </a:extLst>
            </p:cNvPr>
            <p:cNvSpPr txBox="1"/>
            <p:nvPr/>
          </p:nvSpPr>
          <p:spPr>
            <a:xfrm>
              <a:off x="590600" y="3626453"/>
              <a:ext cx="1107996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第三季度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C3E78FB6-5679-4F68-AE14-6134A834D4BB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3581948"/>
              <a:ext cx="2226395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CC43379-8285-429D-A969-E27614409D5A}"/>
                </a:ext>
              </a:extLst>
            </p:cNvPr>
            <p:cNvSpPr txBox="1"/>
            <p:nvPr/>
          </p:nvSpPr>
          <p:spPr>
            <a:xfrm>
              <a:off x="576419" y="2936927"/>
              <a:ext cx="1184941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en-US" altLang="zh-CN" sz="3600" b="1" dirty="0"/>
                <a:t>11%</a:t>
              </a:r>
              <a:endParaRPr lang="en-US" sz="3600" b="1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2844440-8B66-40E2-8A50-DF3970E64121}"/>
              </a:ext>
            </a:extLst>
          </p:cNvPr>
          <p:cNvGrpSpPr/>
          <p:nvPr/>
        </p:nvGrpSpPr>
        <p:grpSpPr>
          <a:xfrm flipH="1">
            <a:off x="8288594" y="4446502"/>
            <a:ext cx="3208081" cy="1058858"/>
            <a:chOff x="576419" y="2936927"/>
            <a:chExt cx="3208081" cy="105885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2D52FA-B1C6-409E-B49E-942DD177D2D3}"/>
                </a:ext>
              </a:extLst>
            </p:cNvPr>
            <p:cNvSpPr txBox="1"/>
            <p:nvPr/>
          </p:nvSpPr>
          <p:spPr>
            <a:xfrm>
              <a:off x="590600" y="3626453"/>
              <a:ext cx="1107997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第四季度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C3FF9B4-3C17-4DC8-A557-655E8407232A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3581948"/>
              <a:ext cx="3089175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577D3B9-C3A2-4F59-91CE-841C562072D5}"/>
                </a:ext>
              </a:extLst>
            </p:cNvPr>
            <p:cNvSpPr txBox="1"/>
            <p:nvPr/>
          </p:nvSpPr>
          <p:spPr>
            <a:xfrm>
              <a:off x="576419" y="2936927"/>
              <a:ext cx="899605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en-US" altLang="zh-CN" sz="3600" b="1" dirty="0"/>
                <a:t>9%</a:t>
              </a:r>
              <a:endParaRPr lang="en-US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693904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78C49AF-6553-4121-BD76-0643E610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6AD4D0-90F7-418F-AF58-A2696813E3B3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文献页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C64123-A530-4A87-B3A5-1D71BC5D33E5}"/>
              </a:ext>
            </a:extLst>
          </p:cNvPr>
          <p:cNvSpPr txBox="1"/>
          <p:nvPr/>
        </p:nvSpPr>
        <p:spPr>
          <a:xfrm>
            <a:off x="634181" y="1050333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[1]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郑振华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周培疆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吴振斌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复合污染研究的新进展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应用生态学报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2001,12(3):469-473.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1E7821-C56B-4EA2-BF07-EFF842BF57DC}"/>
              </a:ext>
            </a:extLst>
          </p:cNvPr>
          <p:cNvSpPr txBox="1"/>
          <p:nvPr/>
        </p:nvSpPr>
        <p:spPr>
          <a:xfrm>
            <a:off x="634181" y="1530240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[2]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李君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.EES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和癌症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中国慢性病预防与控制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,2003,11(2): 96-97.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26ED5E-2C86-4556-B214-4EE1C78ED324}"/>
              </a:ext>
            </a:extLst>
          </p:cNvPr>
          <p:cNvSpPr txBox="1"/>
          <p:nvPr/>
        </p:nvSpPr>
        <p:spPr>
          <a:xfrm>
            <a:off x="634181" y="2010147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[3]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苏建奎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桂星雨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医用红外体温测量仪的现状与发展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医疗卫生装备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,2016,37(01):110-112+129.</a:t>
            </a:r>
            <a:endParaRPr lang="en-US" sz="11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C3CF2EE-1E90-4E5A-942A-7C1E4022F396}"/>
              </a:ext>
            </a:extLst>
          </p:cNvPr>
          <p:cNvSpPr txBox="1"/>
          <p:nvPr/>
        </p:nvSpPr>
        <p:spPr>
          <a:xfrm>
            <a:off x="634181" y="2490054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[4] 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梁嘉琪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董浩斌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葛健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多传感器高准确度便携式温度测量仪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中国测试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,2016,42(05):70-74.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1457F3-E770-4682-8ABF-B63706C9E01D}"/>
              </a:ext>
            </a:extLst>
          </p:cNvPr>
          <p:cNvSpPr txBox="1"/>
          <p:nvPr/>
        </p:nvSpPr>
        <p:spPr>
          <a:xfrm>
            <a:off x="634181" y="2969961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[5]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徐丽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电子体温计  重量仅两克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N].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深圳商报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,2022-02-15(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A02).DOI:10.28774/n.cnki.nszsb.2022.000436.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8957DBC-9501-463C-8939-F6B08245DDB9}"/>
              </a:ext>
            </a:extLst>
          </p:cNvPr>
          <p:cNvSpPr txBox="1"/>
          <p:nvPr/>
        </p:nvSpPr>
        <p:spPr>
          <a:xfrm>
            <a:off x="634181" y="3449868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[6]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李学梅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正确认识温度计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中学生数理化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八年级物理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配合人教社教材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),2021(10):10.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3F4F437-6E40-4B30-B5A8-5B8AC86EF8C8}"/>
              </a:ext>
            </a:extLst>
          </p:cNvPr>
          <p:cNvSpPr txBox="1"/>
          <p:nvPr/>
        </p:nvSpPr>
        <p:spPr>
          <a:xfrm>
            <a:off x="634181" y="3929775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[7]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郑振华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周培疆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吴振斌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复合污染研究的新进展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应用生态学报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2001,12(3):469-473.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65BFE0A-789A-4C00-BB84-E75B6BFF74AD}"/>
              </a:ext>
            </a:extLst>
          </p:cNvPr>
          <p:cNvSpPr txBox="1"/>
          <p:nvPr/>
        </p:nvSpPr>
        <p:spPr>
          <a:xfrm>
            <a:off x="634181" y="4409682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[8]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苏建奎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桂星雨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医用红外体温测量仪的现状与发展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医疗卫生装备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,2016,37(01):110-112+129.</a:t>
            </a:r>
            <a:endParaRPr lang="en-US" sz="11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A52C2DC-2149-4175-9556-5BA0BC357ECA}"/>
              </a:ext>
            </a:extLst>
          </p:cNvPr>
          <p:cNvSpPr txBox="1"/>
          <p:nvPr/>
        </p:nvSpPr>
        <p:spPr>
          <a:xfrm>
            <a:off x="634181" y="4889589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[9] 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梁嘉琪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董浩斌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葛健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多传感器高准确度便携式温度测量仪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中国测试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,2016,42(05):70-74.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F1898FB-21FB-4FB5-990C-792758F28D1E}"/>
              </a:ext>
            </a:extLst>
          </p:cNvPr>
          <p:cNvSpPr txBox="1"/>
          <p:nvPr/>
        </p:nvSpPr>
        <p:spPr>
          <a:xfrm>
            <a:off x="634181" y="5369496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[10]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徐丽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电子体温计  重量仅两克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N].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深圳商报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,2022-02-15(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A02).DOI:10.28774/n.cnki.nszsb.2022.000436.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945AA1D-98E7-4335-8BEB-EC9590AE7A6C}"/>
              </a:ext>
            </a:extLst>
          </p:cNvPr>
          <p:cNvSpPr txBox="1"/>
          <p:nvPr/>
        </p:nvSpPr>
        <p:spPr>
          <a:xfrm>
            <a:off x="634181" y="5849399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[11]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李学梅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正确认识温度计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中学生数理化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八年级物理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配合人教社教材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),2021(10):10.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D58AF1A-73ED-4F28-9CBD-10C9F726DE3C}"/>
              </a:ext>
            </a:extLst>
          </p:cNvPr>
          <p:cNvCxnSpPr/>
          <p:nvPr/>
        </p:nvCxnSpPr>
        <p:spPr>
          <a:xfrm>
            <a:off x="695325" y="1530240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A4C88A7-DF51-47BC-A66D-F20049331E3E}"/>
              </a:ext>
            </a:extLst>
          </p:cNvPr>
          <p:cNvCxnSpPr/>
          <p:nvPr/>
        </p:nvCxnSpPr>
        <p:spPr>
          <a:xfrm>
            <a:off x="695325" y="2010147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C728F46-5D61-499A-993A-F35B0DCFF76A}"/>
              </a:ext>
            </a:extLst>
          </p:cNvPr>
          <p:cNvCxnSpPr/>
          <p:nvPr/>
        </p:nvCxnSpPr>
        <p:spPr>
          <a:xfrm>
            <a:off x="695325" y="2490054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758C035-54B9-4EF1-849C-D5ABD35F85F3}"/>
              </a:ext>
            </a:extLst>
          </p:cNvPr>
          <p:cNvCxnSpPr/>
          <p:nvPr/>
        </p:nvCxnSpPr>
        <p:spPr>
          <a:xfrm>
            <a:off x="695325" y="2969961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B8E7F25-DD1A-4E63-9F6D-1E4127CB09A1}"/>
              </a:ext>
            </a:extLst>
          </p:cNvPr>
          <p:cNvCxnSpPr/>
          <p:nvPr/>
        </p:nvCxnSpPr>
        <p:spPr>
          <a:xfrm>
            <a:off x="695325" y="3449868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BA511268-2810-40C6-BBCF-05E2F6A91C5F}"/>
              </a:ext>
            </a:extLst>
          </p:cNvPr>
          <p:cNvCxnSpPr/>
          <p:nvPr/>
        </p:nvCxnSpPr>
        <p:spPr>
          <a:xfrm>
            <a:off x="695325" y="3929775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1F308C8-1464-4BFF-8FA8-DF2B13DEFBEB}"/>
              </a:ext>
            </a:extLst>
          </p:cNvPr>
          <p:cNvCxnSpPr/>
          <p:nvPr/>
        </p:nvCxnSpPr>
        <p:spPr>
          <a:xfrm>
            <a:off x="695325" y="4409682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DBC59DF-5563-4775-9B11-B8E1E4C66C18}"/>
              </a:ext>
            </a:extLst>
          </p:cNvPr>
          <p:cNvCxnSpPr/>
          <p:nvPr/>
        </p:nvCxnSpPr>
        <p:spPr>
          <a:xfrm>
            <a:off x="695325" y="4889589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1D542BC-574B-47B6-9B09-E798E0FAC163}"/>
              </a:ext>
            </a:extLst>
          </p:cNvPr>
          <p:cNvCxnSpPr/>
          <p:nvPr/>
        </p:nvCxnSpPr>
        <p:spPr>
          <a:xfrm>
            <a:off x="695325" y="5369496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E0DB82F-A175-490B-9CEA-4577C522BEBA}"/>
              </a:ext>
            </a:extLst>
          </p:cNvPr>
          <p:cNvCxnSpPr/>
          <p:nvPr/>
        </p:nvCxnSpPr>
        <p:spPr>
          <a:xfrm>
            <a:off x="695325" y="5849399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AA11BBD-4A26-4B2F-97DC-D7159762D3BE}"/>
              </a:ext>
            </a:extLst>
          </p:cNvPr>
          <p:cNvCxnSpPr/>
          <p:nvPr/>
        </p:nvCxnSpPr>
        <p:spPr>
          <a:xfrm>
            <a:off x="695325" y="6315489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4099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形用户界面&#10;&#10;描述已自动生成">
            <a:extLst>
              <a:ext uri="{FF2B5EF4-FFF2-40B4-BE49-F238E27FC236}">
                <a16:creationId xmlns:a16="http://schemas.microsoft.com/office/drawing/2014/main" id="{58698487-6BAF-4147-9825-DB79E1DE6D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5358" y="-1852131"/>
            <a:ext cx="10341284" cy="10341282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2F07479-07F1-4A57-B7F9-179285390207}"/>
              </a:ext>
            </a:extLst>
          </p:cNvPr>
          <p:cNvSpPr txBox="1"/>
          <p:nvPr/>
        </p:nvSpPr>
        <p:spPr>
          <a:xfrm>
            <a:off x="2618141" y="1492693"/>
            <a:ext cx="6955750" cy="280076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答辩结束 </a:t>
            </a:r>
            <a:endParaRPr lang="en-US" altLang="zh-CN" sz="8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感谢老师指导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A8222B-58A1-43B6-A1AE-4DB1B675A6BF}"/>
              </a:ext>
            </a:extLst>
          </p:cNvPr>
          <p:cNvSpPr/>
          <p:nvPr/>
        </p:nvSpPr>
        <p:spPr>
          <a:xfrm flipV="1">
            <a:off x="0" y="6241092"/>
            <a:ext cx="12192000" cy="61690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1EC14E-A113-4B1E-8E62-78A0547005D4}"/>
              </a:ext>
            </a:extLst>
          </p:cNvPr>
          <p:cNvSpPr txBox="1"/>
          <p:nvPr/>
        </p:nvSpPr>
        <p:spPr>
          <a:xfrm>
            <a:off x="4912022" y="6411046"/>
            <a:ext cx="2367956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电子与信息工程学院 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|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 网络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1702</a:t>
            </a:r>
            <a:endParaRPr 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2C71E5-6B2A-4D34-86AD-93F2AA7C9206}"/>
              </a:ext>
            </a:extLst>
          </p:cNvPr>
          <p:cNvSpPr txBox="1"/>
          <p:nvPr/>
        </p:nvSpPr>
        <p:spPr>
          <a:xfrm>
            <a:off x="3297936" y="4431959"/>
            <a:ext cx="559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2">
                    <a:lumMod val="90000"/>
                  </a:schemeClr>
                </a:solidFill>
              </a:rPr>
              <a:t>THE PLEA IS CLOSED THANKS FOR THE GUIDANCE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503259-68B1-41D2-922C-790D0C9C3CBD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5D7D9EA-1D83-49CF-83C9-F34BF451DCC8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85B8598-E760-4051-8107-B7298D6822AD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E5C8ABB-AFCC-4FE6-A58D-755D0F930AE3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86CE142-2385-4A7C-B5F2-BB682BBDE71D}"/>
              </a:ext>
            </a:extLst>
          </p:cNvPr>
          <p:cNvCxnSpPr>
            <a:cxnSpLocks/>
            <a:stCxn id="6" idx="1"/>
            <a:endCxn id="16" idx="1"/>
          </p:cNvCxnSpPr>
          <p:nvPr/>
        </p:nvCxnSpPr>
        <p:spPr>
          <a:xfrm>
            <a:off x="0" y="6549545"/>
            <a:ext cx="4912022" cy="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BC9FC17-0E3E-428B-9CF8-2EEA59B7B238}"/>
              </a:ext>
            </a:extLst>
          </p:cNvPr>
          <p:cNvCxnSpPr>
            <a:cxnSpLocks/>
            <a:stCxn id="16" idx="3"/>
            <a:endCxn id="6" idx="3"/>
          </p:cNvCxnSpPr>
          <p:nvPr/>
        </p:nvCxnSpPr>
        <p:spPr>
          <a:xfrm flipV="1">
            <a:off x="7279978" y="6549545"/>
            <a:ext cx="4912022" cy="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FB86EF-DC40-4F66-9819-00FCB10A7920}"/>
              </a:ext>
            </a:extLst>
          </p:cNvPr>
          <p:cNvGrpSpPr/>
          <p:nvPr/>
        </p:nvGrpSpPr>
        <p:grpSpPr>
          <a:xfrm>
            <a:off x="3791138" y="5169841"/>
            <a:ext cx="4609724" cy="342483"/>
            <a:chOff x="4061723" y="5022107"/>
            <a:chExt cx="4609724" cy="34248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7265244-1A94-4096-80B2-DB721A56FC6F}"/>
                </a:ext>
              </a:extLst>
            </p:cNvPr>
            <p:cNvGrpSpPr/>
            <p:nvPr/>
          </p:nvGrpSpPr>
          <p:grpSpPr>
            <a:xfrm>
              <a:off x="6615313" y="5026036"/>
              <a:ext cx="2056134" cy="338554"/>
              <a:chOff x="6187124" y="5026036"/>
              <a:chExt cx="2056134" cy="338554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91E854F5-7786-4A3A-8AA0-A3C2D4D27ACD}"/>
                  </a:ext>
                </a:extLst>
              </p:cNvPr>
              <p:cNvGrpSpPr/>
              <p:nvPr/>
            </p:nvGrpSpPr>
            <p:grpSpPr>
              <a:xfrm>
                <a:off x="6187124" y="5026036"/>
                <a:ext cx="2056134" cy="338554"/>
                <a:chOff x="6234167" y="4338567"/>
                <a:chExt cx="1898235" cy="234315"/>
              </a:xfrm>
            </p:grpSpPr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CB3DC8B3-ACDC-4991-8B32-050F0A396F8F}"/>
                    </a:ext>
                  </a:extLst>
                </p:cNvPr>
                <p:cNvSpPr/>
                <p:nvPr/>
              </p:nvSpPr>
              <p:spPr>
                <a:xfrm>
                  <a:off x="6234167" y="4338567"/>
                  <a:ext cx="1898235" cy="234315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9BCFD258-EF5B-4F67-ADF4-AC71CCA0CC40}"/>
                    </a:ext>
                  </a:extLst>
                </p:cNvPr>
                <p:cNvSpPr/>
                <p:nvPr/>
              </p:nvSpPr>
              <p:spPr>
                <a:xfrm>
                  <a:off x="6234200" y="4338567"/>
                  <a:ext cx="45719" cy="234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52874D0-DEC0-4F1E-8EB4-25FB999D1696}"/>
                  </a:ext>
                </a:extLst>
              </p:cNvPr>
              <p:cNvSpPr txBox="1"/>
              <p:nvPr/>
            </p:nvSpPr>
            <p:spPr>
              <a:xfrm>
                <a:off x="6279919" y="5026036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指导教师：李祖松</a:t>
                </a:r>
                <a:endParaRPr lang="en-US" sz="1600" dirty="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73FF27C-A44C-40ED-82A8-47C8624DD05C}"/>
                </a:ext>
              </a:extLst>
            </p:cNvPr>
            <p:cNvGrpSpPr/>
            <p:nvPr/>
          </p:nvGrpSpPr>
          <p:grpSpPr>
            <a:xfrm>
              <a:off x="4061723" y="5022107"/>
              <a:ext cx="2056099" cy="338554"/>
              <a:chOff x="4061723" y="5022107"/>
              <a:chExt cx="2056099" cy="33855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A4A9684E-50DE-4890-8E6C-FA180FEC3259}"/>
                  </a:ext>
                </a:extLst>
              </p:cNvPr>
              <p:cNvGrpSpPr/>
              <p:nvPr/>
            </p:nvGrpSpPr>
            <p:grpSpPr>
              <a:xfrm>
                <a:off x="4061723" y="5022107"/>
                <a:ext cx="2056099" cy="338554"/>
                <a:chOff x="4061723" y="5022108"/>
                <a:chExt cx="2056099" cy="338554"/>
              </a:xfrm>
            </p:grpSpPr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B70C3DC8-C9BF-43C3-81DC-559C626BBF40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2056099" cy="338554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3E718886-0FDB-46C4-9B6A-5008549EBE48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49522" cy="33855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003F518-0EB7-4D64-89F5-0D53C8333BCD}"/>
                  </a:ext>
                </a:extLst>
              </p:cNvPr>
              <p:cNvSpPr txBox="1"/>
              <p:nvPr/>
            </p:nvSpPr>
            <p:spPr>
              <a:xfrm>
                <a:off x="4154518" y="5022107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答辩学生：王向阳</a:t>
                </a:r>
                <a:endParaRPr lang="en-US" sz="1600" dirty="0"/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85BDEA66-61C6-45C8-8E45-134F84C2EC1B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58E7D86-0663-4835-A5B8-3794D20D05B6}"/>
              </a:ext>
            </a:extLst>
          </p:cNvPr>
          <p:cNvGrpSpPr/>
          <p:nvPr/>
        </p:nvGrpSpPr>
        <p:grpSpPr>
          <a:xfrm>
            <a:off x="4994473" y="710107"/>
            <a:ext cx="2203054" cy="559195"/>
            <a:chOff x="3584802" y="-687072"/>
            <a:chExt cx="2444523" cy="620486"/>
          </a:xfrm>
        </p:grpSpPr>
        <p:pic>
          <p:nvPicPr>
            <p:cNvPr id="53" name="图片 52" descr="图片包含 应用程序&#10;&#10;描述已自动生成">
              <a:extLst>
                <a:ext uri="{FF2B5EF4-FFF2-40B4-BE49-F238E27FC236}">
                  <a16:creationId xmlns:a16="http://schemas.microsoft.com/office/drawing/2014/main" id="{11A9AD48-0C7C-471B-887F-CAA165B227A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54" name="图片 53" descr="图形用户界面&#10;&#10;描述已自动生成">
              <a:extLst>
                <a:ext uri="{FF2B5EF4-FFF2-40B4-BE49-F238E27FC236}">
                  <a16:creationId xmlns:a16="http://schemas.microsoft.com/office/drawing/2014/main" id="{DC854C15-483D-4621-9002-867D976763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58722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>
            <a:extLst>
              <a:ext uri="{FF2B5EF4-FFF2-40B4-BE49-F238E27FC236}">
                <a16:creationId xmlns:a16="http://schemas.microsoft.com/office/drawing/2014/main" id="{22FF0CC8-D837-4146-B48F-BDD54B76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圆: 空心 225">
            <a:extLst>
              <a:ext uri="{FF2B5EF4-FFF2-40B4-BE49-F238E27FC236}">
                <a16:creationId xmlns:a16="http://schemas.microsoft.com/office/drawing/2014/main" id="{B601B340-9CC1-4C68-B9B3-590981306816}"/>
              </a:ext>
            </a:extLst>
          </p:cNvPr>
          <p:cNvSpPr/>
          <p:nvPr/>
        </p:nvSpPr>
        <p:spPr>
          <a:xfrm>
            <a:off x="625184" y="-2041816"/>
            <a:ext cx="10941632" cy="10941632"/>
          </a:xfrm>
          <a:prstGeom prst="donut">
            <a:avLst>
              <a:gd name="adj" fmla="val 442"/>
            </a:avLst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9ACAF83-8609-44CA-A9C1-973DB8E8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4645B0E6-8974-4300-8D38-D06E7F0C2B2B}"/>
              </a:ext>
            </a:extLst>
          </p:cNvPr>
          <p:cNvSpPr txBox="1"/>
          <p:nvPr/>
        </p:nvSpPr>
        <p:spPr>
          <a:xfrm>
            <a:off x="4618671" y="1488384"/>
            <a:ext cx="295465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第一部分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EBF5AA10-1277-4B2C-BC1E-4184EB01010C}"/>
              </a:ext>
            </a:extLst>
          </p:cNvPr>
          <p:cNvSpPr txBox="1"/>
          <p:nvPr/>
        </p:nvSpPr>
        <p:spPr>
          <a:xfrm>
            <a:off x="1899979" y="2451779"/>
            <a:ext cx="8392042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1"/>
                </a:solidFill>
              </a:rPr>
              <a:t>选题的背景与意义</a:t>
            </a:r>
            <a:endParaRPr lang="en-US" sz="8000" b="1" dirty="0">
              <a:solidFill>
                <a:schemeClr val="accent1"/>
              </a:solidFill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0FF4570E-C38C-4824-BDA9-F67C9DC3D96C}"/>
              </a:ext>
            </a:extLst>
          </p:cNvPr>
          <p:cNvSpPr txBox="1"/>
          <p:nvPr/>
        </p:nvSpPr>
        <p:spPr>
          <a:xfrm>
            <a:off x="3576318" y="3815283"/>
            <a:ext cx="503936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研究背景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|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系统功能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|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主要组成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CFB08AD0-BF2C-4356-AEB8-E3857D78469F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E7A434D9-3428-4FA1-BEE0-288EBB670794}"/>
              </a:ext>
            </a:extLst>
          </p:cNvPr>
          <p:cNvSpPr/>
          <p:nvPr/>
        </p:nvSpPr>
        <p:spPr>
          <a:xfrm>
            <a:off x="0" y="6778753"/>
            <a:ext cx="12192000" cy="79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90BDFBDA-F534-445A-8512-DCBA9AD3A62A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00D84E05-1A37-43AD-B517-8175421AA684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AC81FFAA-DAFB-4034-9E6B-8D78D19A9684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A1CBA741-DD79-4D42-8011-0D3D63D52792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0C22A00-AD5E-4B8B-85E7-9343B201806B}"/>
              </a:ext>
            </a:extLst>
          </p:cNvPr>
          <p:cNvGrpSpPr/>
          <p:nvPr/>
        </p:nvGrpSpPr>
        <p:grpSpPr>
          <a:xfrm>
            <a:off x="4994473" y="4740296"/>
            <a:ext cx="2203054" cy="559195"/>
            <a:chOff x="3584802" y="-687072"/>
            <a:chExt cx="2444523" cy="620486"/>
          </a:xfrm>
        </p:grpSpPr>
        <p:pic>
          <p:nvPicPr>
            <p:cNvPr id="228" name="图片 227" descr="图片包含 应用程序&#10;&#10;描述已自动生成">
              <a:extLst>
                <a:ext uri="{FF2B5EF4-FFF2-40B4-BE49-F238E27FC236}">
                  <a16:creationId xmlns:a16="http://schemas.microsoft.com/office/drawing/2014/main" id="{97D161D0-E971-4EAB-BDE2-27667518089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229" name="图片 228" descr="图形用户界面&#10;&#10;描述已自动生成">
              <a:extLst>
                <a:ext uri="{FF2B5EF4-FFF2-40B4-BE49-F238E27FC236}">
                  <a16:creationId xmlns:a16="http://schemas.microsoft.com/office/drawing/2014/main" id="{BC311722-7B23-4B7D-96B2-390E7F95D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18167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6DFD794D-ED5A-405B-B981-2F052B509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2C4F1E4-D8B1-487F-BD37-6E86AECB6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t>6</a:t>
            </a:fld>
            <a:endParaRPr 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F65FE4-0EF4-4E18-9E12-6B54CE673B5E}"/>
              </a:ext>
            </a:extLst>
          </p:cNvPr>
          <p:cNvSpPr txBox="1"/>
          <p:nvPr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4225B1D-477F-4012-8F83-40AAF5250B25}"/>
              </a:ext>
            </a:extLst>
          </p:cNvPr>
          <p:cNvGrpSpPr/>
          <p:nvPr/>
        </p:nvGrpSpPr>
        <p:grpSpPr>
          <a:xfrm>
            <a:off x="9797415" y="296392"/>
            <a:ext cx="1699260" cy="431318"/>
            <a:chOff x="3584802" y="-687072"/>
            <a:chExt cx="2444523" cy="620486"/>
          </a:xfrm>
        </p:grpSpPr>
        <p:pic>
          <p:nvPicPr>
            <p:cNvPr id="14" name="图片 13" descr="图片包含 应用程序&#10;&#10;描述已自动生成">
              <a:extLst>
                <a:ext uri="{FF2B5EF4-FFF2-40B4-BE49-F238E27FC236}">
                  <a16:creationId xmlns:a16="http://schemas.microsoft.com/office/drawing/2014/main" id="{F2D376EF-95AF-4D4E-A8FF-8BA75C5037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5" name="图片 14" descr="图形用户界面&#10;&#10;描述已自动生成">
              <a:extLst>
                <a:ext uri="{FF2B5EF4-FFF2-40B4-BE49-F238E27FC236}">
                  <a16:creationId xmlns:a16="http://schemas.microsoft.com/office/drawing/2014/main" id="{7A3D1E81-3BBF-4A95-BBDB-F1A9CAD62C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E59448C5-634E-4A4C-95BA-232BC461EC38}"/>
              </a:ext>
            </a:extLst>
          </p:cNvPr>
          <p:cNvSpPr/>
          <p:nvPr/>
        </p:nvSpPr>
        <p:spPr>
          <a:xfrm>
            <a:off x="0" y="926720"/>
            <a:ext cx="12192000" cy="50419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876F5F-C39E-45CC-BA86-37E70C7C11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28" t="18959" r="24587" b="39122"/>
          <a:stretch/>
        </p:blipFill>
        <p:spPr>
          <a:xfrm>
            <a:off x="0" y="843662"/>
            <a:ext cx="12192000" cy="5124958"/>
          </a:xfrm>
          <a:custGeom>
            <a:avLst/>
            <a:gdLst>
              <a:gd name="connsiteX0" fmla="*/ 0 w 12192000"/>
              <a:gd name="connsiteY0" fmla="*/ 0 h 5124958"/>
              <a:gd name="connsiteX1" fmla="*/ 12192000 w 12192000"/>
              <a:gd name="connsiteY1" fmla="*/ 0 h 5124958"/>
              <a:gd name="connsiteX2" fmla="*/ 12192000 w 12192000"/>
              <a:gd name="connsiteY2" fmla="*/ 5124958 h 5124958"/>
              <a:gd name="connsiteX3" fmla="*/ 0 w 12192000"/>
              <a:gd name="connsiteY3" fmla="*/ 5124958 h 512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24958">
                <a:moveTo>
                  <a:pt x="0" y="0"/>
                </a:moveTo>
                <a:lnTo>
                  <a:pt x="12192000" y="0"/>
                </a:lnTo>
                <a:lnTo>
                  <a:pt x="12192000" y="5124958"/>
                </a:lnTo>
                <a:lnTo>
                  <a:pt x="0" y="5124958"/>
                </a:lnTo>
                <a:close/>
              </a:path>
            </a:pathLst>
          </a:cu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069695-3EB1-4AF5-B028-61139F02C149}"/>
              </a:ext>
            </a:extLst>
          </p:cNvPr>
          <p:cNvGrpSpPr/>
          <p:nvPr/>
        </p:nvGrpSpPr>
        <p:grpSpPr>
          <a:xfrm>
            <a:off x="1489611" y="1854948"/>
            <a:ext cx="9212778" cy="2928855"/>
            <a:chOff x="1489611" y="1773614"/>
            <a:chExt cx="9212778" cy="29288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456226-79D1-4E5B-AB99-3B5A26BAC1F3}"/>
                </a:ext>
              </a:extLst>
            </p:cNvPr>
            <p:cNvSpPr txBox="1"/>
            <p:nvPr/>
          </p:nvSpPr>
          <p:spPr>
            <a:xfrm>
              <a:off x="4618671" y="1773614"/>
              <a:ext cx="2954655" cy="92333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</a:rPr>
                <a:t>第一部分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E646B3E-7EF5-443F-A1E7-E90BF7726FF6}"/>
                </a:ext>
              </a:extLst>
            </p:cNvPr>
            <p:cNvSpPr txBox="1"/>
            <p:nvPr/>
          </p:nvSpPr>
          <p:spPr>
            <a:xfrm>
              <a:off x="1489611" y="2714960"/>
              <a:ext cx="9212778" cy="144655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</a:rPr>
                <a:t>选题的背景与意义</a:t>
              </a:r>
              <a:endParaRPr lang="en-US" sz="88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185FE7-A131-4AD8-94C0-AD569CEEA349}"/>
                </a:ext>
              </a:extLst>
            </p:cNvPr>
            <p:cNvSpPr txBox="1"/>
            <p:nvPr/>
          </p:nvSpPr>
          <p:spPr>
            <a:xfrm>
              <a:off x="3576318" y="4333137"/>
              <a:ext cx="50393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研究背景</a:t>
              </a:r>
              <a:r>
                <a:rPr lang="en-US" altLang="zh-CN" dirty="0">
                  <a:solidFill>
                    <a:schemeClr val="bg1"/>
                  </a:solidFill>
                </a:rPr>
                <a:t> | </a:t>
              </a:r>
              <a:r>
                <a:rPr lang="zh-CN" altLang="en-US" dirty="0">
                  <a:solidFill>
                    <a:schemeClr val="bg1"/>
                  </a:solidFill>
                </a:rPr>
                <a:t>系统功能 </a:t>
              </a:r>
              <a:r>
                <a:rPr lang="en-US" altLang="zh-CN" dirty="0">
                  <a:solidFill>
                    <a:schemeClr val="bg1"/>
                  </a:solidFill>
                </a:rPr>
                <a:t>| </a:t>
              </a:r>
              <a:r>
                <a:rPr lang="zh-CN" altLang="en-US" dirty="0">
                  <a:solidFill>
                    <a:schemeClr val="bg1"/>
                  </a:solidFill>
                </a:rPr>
                <a:t>主要组成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6981469F-F659-45E9-AFFB-3E00AE0616FC}"/>
              </a:ext>
            </a:extLst>
          </p:cNvPr>
          <p:cNvSpPr/>
          <p:nvPr/>
        </p:nvSpPr>
        <p:spPr>
          <a:xfrm>
            <a:off x="0" y="5968620"/>
            <a:ext cx="12192000" cy="45719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893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E23022A-1018-4145-AAB3-E814D87ADC63}"/>
              </a:ext>
            </a:extLst>
          </p:cNvPr>
          <p:cNvSpPr/>
          <p:nvPr/>
        </p:nvSpPr>
        <p:spPr>
          <a:xfrm>
            <a:off x="695325" y="1284890"/>
            <a:ext cx="10801350" cy="4934933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CC2808F-61AA-4BF0-B276-78959BBB5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221BB0-8C39-45AC-AE54-9178EC34FE3A}"/>
              </a:ext>
            </a:extLst>
          </p:cNvPr>
          <p:cNvSpPr txBox="1"/>
          <p:nvPr/>
        </p:nvSpPr>
        <p:spPr>
          <a:xfrm>
            <a:off x="587375" y="328552"/>
            <a:ext cx="3214341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背景与意义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-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纯文字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E5EB60C-948B-4F76-BEE3-6802CC1CD501}"/>
              </a:ext>
            </a:extLst>
          </p:cNvPr>
          <p:cNvCxnSpPr>
            <a:cxnSpLocks/>
          </p:cNvCxnSpPr>
          <p:nvPr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7FC7EAF-B11F-4977-945B-515C326657CD}"/>
              </a:ext>
            </a:extLst>
          </p:cNvPr>
          <p:cNvCxnSpPr>
            <a:cxnSpLocks/>
          </p:cNvCxnSpPr>
          <p:nvPr/>
        </p:nvCxnSpPr>
        <p:spPr>
          <a:xfrm>
            <a:off x="695325" y="895350"/>
            <a:ext cx="69405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E09935D-52F8-4F5B-998C-C01F79C46AB0}"/>
              </a:ext>
            </a:extLst>
          </p:cNvPr>
          <p:cNvGrpSpPr/>
          <p:nvPr/>
        </p:nvGrpSpPr>
        <p:grpSpPr>
          <a:xfrm>
            <a:off x="9724323" y="363854"/>
            <a:ext cx="1800324" cy="456971"/>
            <a:chOff x="3584802" y="-687072"/>
            <a:chExt cx="2444523" cy="620486"/>
          </a:xfrm>
        </p:grpSpPr>
        <p:pic>
          <p:nvPicPr>
            <p:cNvPr id="11" name="图片 10" descr="图片包含 应用程序&#10;&#10;描述已自动生成">
              <a:extLst>
                <a:ext uri="{FF2B5EF4-FFF2-40B4-BE49-F238E27FC236}">
                  <a16:creationId xmlns:a16="http://schemas.microsoft.com/office/drawing/2014/main" id="{14EEE204-9613-44F8-B9ED-05476B63AE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2" name="图片 11" descr="图形用户界面&#10;&#10;描述已自动生成">
              <a:extLst>
                <a:ext uri="{FF2B5EF4-FFF2-40B4-BE49-F238E27FC236}">
                  <a16:creationId xmlns:a16="http://schemas.microsoft.com/office/drawing/2014/main" id="{18A13BAF-B940-497E-A7CE-F4DACB46E7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A3CEEFFC-8363-4B14-A5AB-835DD17ED5A6}"/>
              </a:ext>
            </a:extLst>
          </p:cNvPr>
          <p:cNvSpPr/>
          <p:nvPr/>
        </p:nvSpPr>
        <p:spPr>
          <a:xfrm>
            <a:off x="1006368" y="1555410"/>
            <a:ext cx="10179266" cy="4393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solidFill>
                  <a:schemeClr val="accent1"/>
                </a:solidFill>
                <a:ea typeface="微软雅黑" panose="020B0503020204020204" pitchFamily="34" charset="-122"/>
              </a:rPr>
              <a:t>在疫情期的今天，人们越来越注意个人的防护，便携式体温测量仪的出现，就对我们的防护工作做出了重大的贡献。它完美的弥补了传统温度计的不足，变的更便利更高效，并且使用寿命很长。</a:t>
            </a:r>
            <a:endParaRPr lang="en-US" altLang="zh-CN" sz="1400" b="1" kern="100" dirty="0">
              <a:solidFill>
                <a:schemeClr val="accent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ea typeface="微软雅黑" panose="020B0503020204020204" pitchFamily="34" charset="-122"/>
              </a:rPr>
              <a:t> 医疗测温枪应用于传染性疾病发生地区，采用远红外线发射光讯号，在不接触人体的情况下测量人体的温度，在非典时期、禽流感时期等具有特殊用途。温度设计为</a:t>
            </a:r>
            <a:r>
              <a:rPr lang="en-US" altLang="zh-CN" sz="1400" b="1" kern="100" dirty="0">
                <a:ea typeface="微软雅黑" panose="020B0503020204020204" pitchFamily="34" charset="-122"/>
              </a:rPr>
              <a:t>-50</a:t>
            </a:r>
            <a:r>
              <a:rPr lang="zh-CN" altLang="en-US" sz="1400" b="1" kern="100" dirty="0">
                <a:ea typeface="微软雅黑" panose="020B0503020204020204" pitchFamily="34" charset="-122"/>
              </a:rPr>
              <a:t>～</a:t>
            </a:r>
            <a:r>
              <a:rPr lang="en-US" altLang="zh-CN" sz="1400" b="1" kern="100" dirty="0">
                <a:ea typeface="微软雅黑" panose="020B0503020204020204" pitchFamily="34" charset="-122"/>
              </a:rPr>
              <a:t>480℃</a:t>
            </a:r>
            <a:r>
              <a:rPr lang="zh-CN" altLang="en-US" sz="1400" b="1" kern="100" dirty="0">
                <a:ea typeface="微软雅黑" panose="020B0503020204020204" pitchFamily="34" charset="-122"/>
              </a:rPr>
              <a:t>，零下</a:t>
            </a:r>
            <a:r>
              <a:rPr lang="en-US" altLang="zh-CN" sz="1400" b="1" kern="100" dirty="0">
                <a:ea typeface="微软雅黑" panose="020B0503020204020204" pitchFamily="34" charset="-122"/>
              </a:rPr>
              <a:t>50</a:t>
            </a:r>
            <a:r>
              <a:rPr lang="zh-CN" altLang="en-US" sz="1400" b="1" kern="100" dirty="0">
                <a:ea typeface="微软雅黑" panose="020B0503020204020204" pitchFamily="34" charset="-122"/>
              </a:rPr>
              <a:t>度的低温测量轻松实现，并且在东北西北等温度偏低的地域也可以正常使用。</a:t>
            </a:r>
            <a:endParaRPr lang="en-US" altLang="zh-CN" sz="1400" b="1" kern="100" dirty="0"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ea typeface="微软雅黑" panose="020B0503020204020204" pitchFamily="34" charset="-122"/>
              </a:rPr>
              <a:t>测温枪由接插件、枪管、支撑架、调节螺母、连接件、手柄、吹气管、补偿导线组成，接插件设于枪管的前端，并与穿入枪管内的补偿导线连接，带有调节螺母的支撑架设于枪管外，连接件设于枪管的末端，吹气管和手柄设于连接件上。优点是结构简单，操作方便，降低劳动强度，节约成本，能连续准确地测量钢水温度。</a:t>
            </a:r>
            <a:endParaRPr lang="en-US" altLang="zh-CN" sz="1400" b="1" kern="100" dirty="0"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i="0" dirty="0">
                <a:effectLst/>
                <a:latin typeface="Helvetica Neue"/>
              </a:rPr>
              <a:t>主要用于冶金、铸造行业快速测温。是连接微型热电偶、测温枪、补偿导线、</a:t>
            </a:r>
            <a:r>
              <a:rPr lang="zh-CN" altLang="en-US" sz="1400" b="1" i="0" u="none" strike="noStrike" dirty="0">
                <a:effectLst/>
                <a:latin typeface="Helvetica Neu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二次仪表</a:t>
            </a:r>
            <a:r>
              <a:rPr lang="zh-CN" altLang="en-US" sz="1400" b="1" i="0" dirty="0">
                <a:effectLst/>
                <a:latin typeface="Helvetica Neue"/>
              </a:rPr>
              <a:t>、形成测温回路、传输温度信号 特点：采用相应型号的合金材料制作插头的正负极，采用先进焊接技术、排除第三组元、以提高测温量精度。绝缘部分采用高分子材料，耐热可达</a:t>
            </a:r>
            <a:r>
              <a:rPr lang="en-US" altLang="zh-CN" sz="1400" b="1" i="0" dirty="0">
                <a:effectLst/>
                <a:latin typeface="Helvetica Neue"/>
              </a:rPr>
              <a:t>200℃</a:t>
            </a:r>
            <a:r>
              <a:rPr lang="zh-CN" altLang="en-US" sz="1400" b="1" i="0" dirty="0">
                <a:effectLst/>
                <a:latin typeface="Helvetica Neue"/>
              </a:rPr>
              <a:t>以上。 常用的型号有</a:t>
            </a:r>
            <a:r>
              <a:rPr lang="en-US" altLang="zh-CN" sz="1400" b="1" i="0" dirty="0">
                <a:effectLst/>
                <a:latin typeface="Helvetica Neue"/>
              </a:rPr>
              <a:t>SC</a:t>
            </a:r>
            <a:r>
              <a:rPr lang="zh-CN" altLang="en-US" sz="1400" b="1" i="0" dirty="0">
                <a:effectLst/>
                <a:latin typeface="Helvetica Neue"/>
              </a:rPr>
              <a:t>型、</a:t>
            </a:r>
            <a:r>
              <a:rPr lang="en-US" altLang="zh-CN" sz="1400" b="1" i="0" dirty="0">
                <a:effectLst/>
                <a:latin typeface="Helvetica Neue"/>
              </a:rPr>
              <a:t>BC</a:t>
            </a:r>
            <a:r>
              <a:rPr lang="zh-CN" altLang="en-US" sz="1400" b="1" i="0" dirty="0">
                <a:effectLst/>
                <a:latin typeface="Helvetica Neue"/>
              </a:rPr>
              <a:t>型、</a:t>
            </a:r>
            <a:r>
              <a:rPr lang="en-US" altLang="zh-CN" sz="1400" b="1" i="0" dirty="0">
                <a:effectLst/>
                <a:latin typeface="Helvetica Neue"/>
              </a:rPr>
              <a:t>RC</a:t>
            </a:r>
            <a:r>
              <a:rPr lang="zh-CN" altLang="en-US" sz="1400" b="1" i="0" dirty="0">
                <a:effectLst/>
                <a:latin typeface="Helvetica Neue"/>
              </a:rPr>
              <a:t>型、</a:t>
            </a:r>
            <a:r>
              <a:rPr lang="en-US" altLang="zh-CN" sz="1400" b="1" i="0" dirty="0">
                <a:effectLst/>
                <a:latin typeface="Helvetica Neue"/>
              </a:rPr>
              <a:t>KX</a:t>
            </a:r>
            <a:r>
              <a:rPr lang="zh-CN" altLang="en-US" sz="1400" b="1" i="0" dirty="0">
                <a:effectLst/>
                <a:latin typeface="Helvetica Neue"/>
              </a:rPr>
              <a:t>型、</a:t>
            </a:r>
            <a:r>
              <a:rPr lang="en-US" altLang="zh-CN" sz="1400" b="1" i="0" dirty="0">
                <a:effectLst/>
                <a:latin typeface="Helvetica Neue"/>
              </a:rPr>
              <a:t>WC3/25</a:t>
            </a:r>
            <a:r>
              <a:rPr lang="zh-CN" altLang="en-US" sz="1400" b="1" i="0" dirty="0">
                <a:effectLst/>
                <a:latin typeface="Helvetica Neue"/>
              </a:rPr>
              <a:t>型及定氧专用插头</a:t>
            </a:r>
            <a:r>
              <a:rPr lang="en-US" altLang="zh-CN" sz="1400" b="1" i="0" dirty="0">
                <a:effectLst/>
                <a:latin typeface="Helvetica Neue"/>
              </a:rPr>
              <a:t>, </a:t>
            </a:r>
            <a:r>
              <a:rPr lang="zh-CN" altLang="en-US" sz="1400" b="1" i="0" dirty="0">
                <a:effectLst/>
                <a:latin typeface="Helvetica Neue"/>
              </a:rPr>
              <a:t>规格有</a:t>
            </a:r>
            <a:r>
              <a:rPr lang="en-US" altLang="zh-CN" sz="1400" b="1" i="0" dirty="0">
                <a:effectLst/>
                <a:latin typeface="Helvetica Neue"/>
              </a:rPr>
              <a:t>602 602-1 602-2 602-3 604 </a:t>
            </a:r>
            <a:r>
              <a:rPr lang="zh-CN" altLang="en-US" sz="1400" b="1" i="0" dirty="0">
                <a:effectLst/>
                <a:latin typeface="Helvetica Neue"/>
              </a:rPr>
              <a:t>等。</a:t>
            </a:r>
            <a:endParaRPr lang="en-US" altLang="zh-CN" sz="1400" b="1" kern="1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4993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CC2808F-61AA-4BF0-B276-78959BBB5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221BB0-8C39-45AC-AE54-9178EC34FE3A}"/>
              </a:ext>
            </a:extLst>
          </p:cNvPr>
          <p:cNvSpPr txBox="1"/>
          <p:nvPr/>
        </p:nvSpPr>
        <p:spPr>
          <a:xfrm>
            <a:off x="587375" y="328552"/>
            <a:ext cx="3214341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背景与意义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-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纯文字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E5EB60C-948B-4F76-BEE3-6802CC1CD501}"/>
              </a:ext>
            </a:extLst>
          </p:cNvPr>
          <p:cNvCxnSpPr>
            <a:cxnSpLocks/>
          </p:cNvCxnSpPr>
          <p:nvPr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7FC7EAF-B11F-4977-945B-515C326657CD}"/>
              </a:ext>
            </a:extLst>
          </p:cNvPr>
          <p:cNvCxnSpPr>
            <a:cxnSpLocks/>
          </p:cNvCxnSpPr>
          <p:nvPr/>
        </p:nvCxnSpPr>
        <p:spPr>
          <a:xfrm>
            <a:off x="695325" y="895350"/>
            <a:ext cx="69405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E09935D-52F8-4F5B-998C-C01F79C46AB0}"/>
              </a:ext>
            </a:extLst>
          </p:cNvPr>
          <p:cNvGrpSpPr/>
          <p:nvPr/>
        </p:nvGrpSpPr>
        <p:grpSpPr>
          <a:xfrm>
            <a:off x="9724323" y="363854"/>
            <a:ext cx="1800324" cy="456971"/>
            <a:chOff x="3584802" y="-687072"/>
            <a:chExt cx="2444523" cy="620486"/>
          </a:xfrm>
        </p:grpSpPr>
        <p:pic>
          <p:nvPicPr>
            <p:cNvPr id="11" name="图片 10" descr="图片包含 应用程序&#10;&#10;描述已自动生成">
              <a:extLst>
                <a:ext uri="{FF2B5EF4-FFF2-40B4-BE49-F238E27FC236}">
                  <a16:creationId xmlns:a16="http://schemas.microsoft.com/office/drawing/2014/main" id="{14EEE204-9613-44F8-B9ED-05476B63AE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2" name="图片 11" descr="图形用户界面&#10;&#10;描述已自动生成">
              <a:extLst>
                <a:ext uri="{FF2B5EF4-FFF2-40B4-BE49-F238E27FC236}">
                  <a16:creationId xmlns:a16="http://schemas.microsoft.com/office/drawing/2014/main" id="{18A13BAF-B940-497E-A7CE-F4DACB46E7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53D4A092-D30F-46AB-9BBA-71C23CCEE874}"/>
              </a:ext>
            </a:extLst>
          </p:cNvPr>
          <p:cNvSpPr/>
          <p:nvPr/>
        </p:nvSpPr>
        <p:spPr>
          <a:xfrm>
            <a:off x="695325" y="1471729"/>
            <a:ext cx="10801350" cy="700576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997130F-9423-413A-82F2-56EE1F94A8CD}"/>
              </a:ext>
            </a:extLst>
          </p:cNvPr>
          <p:cNvSpPr/>
          <p:nvPr/>
        </p:nvSpPr>
        <p:spPr>
          <a:xfrm>
            <a:off x="695325" y="1509432"/>
            <a:ext cx="10779946" cy="6251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在疫情期的今天，人们越来越注意个人的防护，便携式体温测量仪的出现，就对我们的防护工作做出了重大的贡献。它完美的弥补了传统温度计的不足，变的更便利更高效，并且使用寿命很长。</a:t>
            </a:r>
            <a:endParaRPr lang="en-US" altLang="zh-CN" sz="1400" kern="100" dirty="0">
              <a:ea typeface="微软雅黑" panose="020B0503020204020204" pitchFamily="34" charset="-122"/>
            </a:endParaRPr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AE23022A-1018-4145-AAB3-E814D87ADC63}"/>
              </a:ext>
            </a:extLst>
          </p:cNvPr>
          <p:cNvSpPr/>
          <p:nvPr/>
        </p:nvSpPr>
        <p:spPr>
          <a:xfrm>
            <a:off x="695325" y="1151082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078E7EE-0065-47C9-9A6F-3EA5C91B9892}"/>
              </a:ext>
            </a:extLst>
          </p:cNvPr>
          <p:cNvSpPr txBox="1"/>
          <p:nvPr/>
        </p:nvSpPr>
        <p:spPr>
          <a:xfrm>
            <a:off x="768558" y="1142907"/>
            <a:ext cx="121058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背景与意义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0B815C8-E731-4816-942A-7B412F3BCA42}"/>
              </a:ext>
            </a:extLst>
          </p:cNvPr>
          <p:cNvSpPr/>
          <p:nvPr/>
        </p:nvSpPr>
        <p:spPr>
          <a:xfrm>
            <a:off x="695325" y="3770366"/>
            <a:ext cx="10801350" cy="1047759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304A008-3883-48CD-BA28-F2B3AD457097}"/>
              </a:ext>
            </a:extLst>
          </p:cNvPr>
          <p:cNvSpPr/>
          <p:nvPr/>
        </p:nvSpPr>
        <p:spPr>
          <a:xfrm>
            <a:off x="695325" y="3841621"/>
            <a:ext cx="10779946" cy="905248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测温枪由接插件、枪管、支撑架、调节螺母、连接件、手柄、吹气管、补偿导线组成，接插件设于枪管的前端，并与穿入枪管内的补偿导线连接，带有调节螺母的支撑架设于枪管外，连接件设于枪管的末端，吹气管和手柄设于连接件上。优点是结构简单，操作方便，降低劳动强度，节约成本，能连续准确地测量钢水温度。</a:t>
            </a:r>
          </a:p>
        </p:txBody>
      </p:sp>
      <p:sp>
        <p:nvSpPr>
          <p:cNvPr id="41" name="矩形: 单圆角 40">
            <a:extLst>
              <a:ext uri="{FF2B5EF4-FFF2-40B4-BE49-F238E27FC236}">
                <a16:creationId xmlns:a16="http://schemas.microsoft.com/office/drawing/2014/main" id="{36AF041F-9296-4CEA-8640-D2938C43BA7F}"/>
              </a:ext>
            </a:extLst>
          </p:cNvPr>
          <p:cNvSpPr/>
          <p:nvPr/>
        </p:nvSpPr>
        <p:spPr>
          <a:xfrm>
            <a:off x="695325" y="3453428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2CA1DB1-1363-449C-8C33-89A40E3B70A1}"/>
              </a:ext>
            </a:extLst>
          </p:cNvPr>
          <p:cNvSpPr txBox="1"/>
          <p:nvPr/>
        </p:nvSpPr>
        <p:spPr>
          <a:xfrm>
            <a:off x="768560" y="3445253"/>
            <a:ext cx="121058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构成和优势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A872569-4CF1-4507-AECF-051EAD0CC76F}"/>
              </a:ext>
            </a:extLst>
          </p:cNvPr>
          <p:cNvSpPr/>
          <p:nvPr/>
        </p:nvSpPr>
        <p:spPr>
          <a:xfrm>
            <a:off x="695325" y="5265012"/>
            <a:ext cx="10801350" cy="1047759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C6D6E25-72F1-4A81-89DC-AC255AC8FB9B}"/>
              </a:ext>
            </a:extLst>
          </p:cNvPr>
          <p:cNvSpPr/>
          <p:nvPr/>
        </p:nvSpPr>
        <p:spPr>
          <a:xfrm>
            <a:off x="695325" y="5336267"/>
            <a:ext cx="10779946" cy="905248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主要用于冶金、铸造行业快速测温。是连接微型热电偶、测温枪、补偿导线、二次仪表、形成测温回路、传输温度信号 特点：采用相应型号的合金材料制作插头的正负极，采用先进焊接技术、排除第三组元、以提高测温量精度。绝缘部分采用高分子材料，耐热可达</a:t>
            </a:r>
            <a:r>
              <a:rPr lang="en-US" altLang="zh-CN" sz="1400" kern="100" dirty="0">
                <a:ea typeface="微软雅黑" panose="020B0503020204020204" pitchFamily="34" charset="-122"/>
              </a:rPr>
              <a:t>200℃</a:t>
            </a:r>
            <a:r>
              <a:rPr lang="zh-CN" altLang="en-US" sz="1400" kern="100" dirty="0">
                <a:ea typeface="微软雅黑" panose="020B0503020204020204" pitchFamily="34" charset="-122"/>
              </a:rPr>
              <a:t>以上。 常用的型号有</a:t>
            </a:r>
            <a:r>
              <a:rPr lang="en-US" altLang="zh-CN" sz="1400" kern="100" dirty="0">
                <a:ea typeface="微软雅黑" panose="020B0503020204020204" pitchFamily="34" charset="-122"/>
              </a:rPr>
              <a:t>SC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BC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RC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KX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WC3/25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型及定氧专用插头</a:t>
            </a:r>
            <a:r>
              <a:rPr lang="en-US" altLang="zh-CN" sz="1400" kern="100" dirty="0">
                <a:ea typeface="微软雅黑" panose="020B0503020204020204" pitchFamily="34" charset="-122"/>
              </a:rPr>
              <a:t>, </a:t>
            </a:r>
            <a:r>
              <a:rPr lang="zh-CN" altLang="en-US" sz="1400" kern="100" dirty="0">
                <a:ea typeface="微软雅黑" panose="020B0503020204020204" pitchFamily="34" charset="-122"/>
              </a:rPr>
              <a:t>规格有</a:t>
            </a:r>
            <a:r>
              <a:rPr lang="en-US" altLang="zh-CN" sz="1400" kern="100" dirty="0">
                <a:ea typeface="微软雅黑" panose="020B0503020204020204" pitchFamily="34" charset="-122"/>
              </a:rPr>
              <a:t>602 602-1 602-2 602-3 604 </a:t>
            </a:r>
            <a:r>
              <a:rPr lang="zh-CN" altLang="en-US" sz="1400" kern="100" dirty="0">
                <a:ea typeface="微软雅黑" panose="020B0503020204020204" pitchFamily="34" charset="-122"/>
              </a:rPr>
              <a:t>等。</a:t>
            </a:r>
          </a:p>
        </p:txBody>
      </p:sp>
      <p:sp>
        <p:nvSpPr>
          <p:cNvPr id="47" name="矩形: 单圆角 46">
            <a:extLst>
              <a:ext uri="{FF2B5EF4-FFF2-40B4-BE49-F238E27FC236}">
                <a16:creationId xmlns:a16="http://schemas.microsoft.com/office/drawing/2014/main" id="{9EB00CC9-E83C-44D7-964E-CFD9CBFEA8A6}"/>
              </a:ext>
            </a:extLst>
          </p:cNvPr>
          <p:cNvSpPr/>
          <p:nvPr/>
        </p:nvSpPr>
        <p:spPr>
          <a:xfrm>
            <a:off x="695325" y="4948074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A6DF190-FDCC-4F66-B6AB-7E324F876225}"/>
              </a:ext>
            </a:extLst>
          </p:cNvPr>
          <p:cNvSpPr txBox="1"/>
          <p:nvPr/>
        </p:nvSpPr>
        <p:spPr>
          <a:xfrm>
            <a:off x="871152" y="4939899"/>
            <a:ext cx="1005403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知识拓展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73DA87D7-9BCB-45A8-898F-46FBF8F4AAF8}"/>
              </a:ext>
            </a:extLst>
          </p:cNvPr>
          <p:cNvSpPr/>
          <p:nvPr/>
        </p:nvSpPr>
        <p:spPr>
          <a:xfrm>
            <a:off x="695325" y="2622902"/>
            <a:ext cx="10801350" cy="700576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9D832B6-D41D-4D28-9228-20F670E6AEB0}"/>
              </a:ext>
            </a:extLst>
          </p:cNvPr>
          <p:cNvSpPr/>
          <p:nvPr/>
        </p:nvSpPr>
        <p:spPr>
          <a:xfrm>
            <a:off x="695325" y="2660605"/>
            <a:ext cx="10779946" cy="6251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医疗测温枪应用于传染性疾病发生地区，采用远红外线发射光讯号，在不接触人体的情况下测量人体的温度，在非典时期、禽流感时期等具有特殊用途。温度设计为</a:t>
            </a:r>
            <a:r>
              <a:rPr lang="en-US" altLang="zh-CN" sz="1400" kern="100" dirty="0">
                <a:ea typeface="微软雅黑" panose="020B0503020204020204" pitchFamily="34" charset="-122"/>
              </a:rPr>
              <a:t>-50</a:t>
            </a:r>
            <a:r>
              <a:rPr lang="zh-CN" altLang="en-US" sz="1400" kern="100" dirty="0">
                <a:ea typeface="微软雅黑" panose="020B0503020204020204" pitchFamily="34" charset="-122"/>
              </a:rPr>
              <a:t>～</a:t>
            </a:r>
            <a:r>
              <a:rPr lang="en-US" altLang="zh-CN" sz="1400" kern="100" dirty="0">
                <a:ea typeface="微软雅黑" panose="020B0503020204020204" pitchFamily="34" charset="-122"/>
              </a:rPr>
              <a:t>480℃</a:t>
            </a:r>
            <a:r>
              <a:rPr lang="zh-CN" altLang="en-US" sz="1400" kern="100" dirty="0">
                <a:ea typeface="微软雅黑" panose="020B0503020204020204" pitchFamily="34" charset="-122"/>
              </a:rPr>
              <a:t>，零下</a:t>
            </a:r>
            <a:r>
              <a:rPr lang="en-US" altLang="zh-CN" sz="1400" kern="100" dirty="0">
                <a:ea typeface="微软雅黑" panose="020B0503020204020204" pitchFamily="34" charset="-122"/>
              </a:rPr>
              <a:t>50</a:t>
            </a:r>
            <a:r>
              <a:rPr lang="zh-CN" altLang="en-US" sz="1400" kern="100" dirty="0">
                <a:ea typeface="微软雅黑" panose="020B0503020204020204" pitchFamily="34" charset="-122"/>
              </a:rPr>
              <a:t>度的低温测量轻松实现，并且在东北西北等温度偏低的地域也可以正常使用。</a:t>
            </a:r>
          </a:p>
        </p:txBody>
      </p:sp>
      <p:sp>
        <p:nvSpPr>
          <p:cNvPr id="53" name="矩形: 单圆角 52">
            <a:extLst>
              <a:ext uri="{FF2B5EF4-FFF2-40B4-BE49-F238E27FC236}">
                <a16:creationId xmlns:a16="http://schemas.microsoft.com/office/drawing/2014/main" id="{BBE47FAE-0727-4B7C-9B26-C1EB1EBD5C7C}"/>
              </a:ext>
            </a:extLst>
          </p:cNvPr>
          <p:cNvSpPr/>
          <p:nvPr/>
        </p:nvSpPr>
        <p:spPr>
          <a:xfrm>
            <a:off x="695325" y="2302255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01688DB-B21D-4443-B043-00CF05CFA2D4}"/>
              </a:ext>
            </a:extLst>
          </p:cNvPr>
          <p:cNvSpPr txBox="1"/>
          <p:nvPr/>
        </p:nvSpPr>
        <p:spPr>
          <a:xfrm>
            <a:off x="768558" y="2294080"/>
            <a:ext cx="121058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用途与范围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017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92046101-C43A-4297-8E52-6F1B692E2552}"/>
              </a:ext>
            </a:extLst>
          </p:cNvPr>
          <p:cNvSpPr/>
          <p:nvPr/>
        </p:nvSpPr>
        <p:spPr>
          <a:xfrm>
            <a:off x="695325" y="3680570"/>
            <a:ext cx="5926192" cy="2167155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67FCBECE-9EC1-411A-9BD9-0091DA2B60B1}"/>
              </a:ext>
            </a:extLst>
          </p:cNvPr>
          <p:cNvCxnSpPr>
            <a:cxnSpLocks/>
          </p:cNvCxnSpPr>
          <p:nvPr/>
        </p:nvCxnSpPr>
        <p:spPr>
          <a:xfrm>
            <a:off x="695325" y="5847725"/>
            <a:ext cx="59261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>
            <a:extLst>
              <a:ext uri="{FF2B5EF4-FFF2-40B4-BE49-F238E27FC236}">
                <a16:creationId xmlns:a16="http://schemas.microsoft.com/office/drawing/2014/main" id="{DE20C4DA-C861-4A1C-A422-242DDBA97B73}"/>
              </a:ext>
            </a:extLst>
          </p:cNvPr>
          <p:cNvSpPr/>
          <p:nvPr/>
        </p:nvSpPr>
        <p:spPr>
          <a:xfrm>
            <a:off x="7081911" y="1410799"/>
            <a:ext cx="4430102" cy="44369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6D5E506-BCCC-44BE-8F08-0524A1E9DE44}"/>
              </a:ext>
            </a:extLst>
          </p:cNvPr>
          <p:cNvSpPr/>
          <p:nvPr/>
        </p:nvSpPr>
        <p:spPr>
          <a:xfrm>
            <a:off x="0" y="6665832"/>
            <a:ext cx="12192000" cy="192168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CC2808F-61AA-4BF0-B276-78959BBB5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221BB0-8C39-45AC-AE54-9178EC34FE3A}"/>
              </a:ext>
            </a:extLst>
          </p:cNvPr>
          <p:cNvSpPr txBox="1"/>
          <p:nvPr/>
        </p:nvSpPr>
        <p:spPr>
          <a:xfrm>
            <a:off x="587375" y="328552"/>
            <a:ext cx="3930243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背景与意义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-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文字和图片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E5EB60C-948B-4F76-BEE3-6802CC1CD501}"/>
              </a:ext>
            </a:extLst>
          </p:cNvPr>
          <p:cNvCxnSpPr>
            <a:cxnSpLocks/>
          </p:cNvCxnSpPr>
          <p:nvPr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E09935D-52F8-4F5B-998C-C01F79C46AB0}"/>
              </a:ext>
            </a:extLst>
          </p:cNvPr>
          <p:cNvGrpSpPr/>
          <p:nvPr/>
        </p:nvGrpSpPr>
        <p:grpSpPr>
          <a:xfrm>
            <a:off x="9724323" y="363854"/>
            <a:ext cx="1800324" cy="456971"/>
            <a:chOff x="3584802" y="-687072"/>
            <a:chExt cx="2444523" cy="620486"/>
          </a:xfrm>
        </p:grpSpPr>
        <p:pic>
          <p:nvPicPr>
            <p:cNvPr id="11" name="图片 10" descr="图片包含 应用程序&#10;&#10;描述已自动生成">
              <a:extLst>
                <a:ext uri="{FF2B5EF4-FFF2-40B4-BE49-F238E27FC236}">
                  <a16:creationId xmlns:a16="http://schemas.microsoft.com/office/drawing/2014/main" id="{14EEE204-9613-44F8-B9ED-05476B63AE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2" name="图片 11" descr="图形用户界面&#10;&#10;描述已自动生成">
              <a:extLst>
                <a:ext uri="{FF2B5EF4-FFF2-40B4-BE49-F238E27FC236}">
                  <a16:creationId xmlns:a16="http://schemas.microsoft.com/office/drawing/2014/main" id="{18A13BAF-B940-497E-A7CE-F4DACB46E7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B491896F-20E6-4B92-8A1A-C90E6EF75A8F}"/>
              </a:ext>
            </a:extLst>
          </p:cNvPr>
          <p:cNvSpPr/>
          <p:nvPr/>
        </p:nvSpPr>
        <p:spPr>
          <a:xfrm>
            <a:off x="695325" y="1411014"/>
            <a:ext cx="5926192" cy="1825818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E20500F-132C-495C-83C2-1BC0296769BA}"/>
              </a:ext>
            </a:extLst>
          </p:cNvPr>
          <p:cNvGrpSpPr/>
          <p:nvPr/>
        </p:nvGrpSpPr>
        <p:grpSpPr>
          <a:xfrm>
            <a:off x="841090" y="1624510"/>
            <a:ext cx="5733391" cy="1423852"/>
            <a:chOff x="587375" y="1848983"/>
            <a:chExt cx="5733391" cy="142385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846CAC0-4A87-424D-AF7E-6B7E03A0B123}"/>
                </a:ext>
              </a:extLst>
            </p:cNvPr>
            <p:cNvSpPr/>
            <p:nvPr/>
          </p:nvSpPr>
          <p:spPr>
            <a:xfrm>
              <a:off x="587375" y="2249093"/>
              <a:ext cx="5733391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在疫情期的今天，人们越来越注意个人的防护，便携式体温测量仪的出现，就对我们的防护工作做出了重大的贡献。它完美的弥补了传统温度计的不足，变的更便利更高效，并且使用寿命很长。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6B19EC-FD2D-4DB7-B291-E495AAFEFFD9}"/>
                </a:ext>
              </a:extLst>
            </p:cNvPr>
            <p:cNvSpPr txBox="1"/>
            <p:nvPr/>
          </p:nvSpPr>
          <p:spPr>
            <a:xfrm>
              <a:off x="587375" y="1848983"/>
              <a:ext cx="1467068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背景与意义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1372F4C-79CC-4E35-87CE-587F2AEEECB8}"/>
              </a:ext>
            </a:extLst>
          </p:cNvPr>
          <p:cNvCxnSpPr>
            <a:cxnSpLocks/>
          </p:cNvCxnSpPr>
          <p:nvPr/>
        </p:nvCxnSpPr>
        <p:spPr>
          <a:xfrm>
            <a:off x="695325" y="3236832"/>
            <a:ext cx="59261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9A7F3CB-5B61-40A2-9CB2-09ACE7A56DC5}"/>
              </a:ext>
            </a:extLst>
          </p:cNvPr>
          <p:cNvGrpSpPr/>
          <p:nvPr/>
        </p:nvGrpSpPr>
        <p:grpSpPr>
          <a:xfrm>
            <a:off x="841090" y="3894067"/>
            <a:ext cx="5733391" cy="1747017"/>
            <a:chOff x="587375" y="1848983"/>
            <a:chExt cx="5733391" cy="1747017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3B2F5D5-AE23-42CF-BF00-398F30465082}"/>
                </a:ext>
              </a:extLst>
            </p:cNvPr>
            <p:cNvSpPr/>
            <p:nvPr/>
          </p:nvSpPr>
          <p:spPr>
            <a:xfrm>
              <a:off x="587375" y="2249093"/>
              <a:ext cx="5733391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医疗测温枪应用于传染性疾病发生地区，采用远红外线发射光讯号，在不接触人体的情况下测量人体的温度，在非典时期、禽流感时期等具有特殊用途。温度设计为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-50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～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480℃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，零下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50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度的低温测量轻松实现，并且在东北西北等温度偏低的地域也可以正常使用。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02226A-8CD4-4B40-B60E-513DCBC8BFA9}"/>
                </a:ext>
              </a:extLst>
            </p:cNvPr>
            <p:cNvSpPr txBox="1"/>
            <p:nvPr/>
          </p:nvSpPr>
          <p:spPr>
            <a:xfrm>
              <a:off x="587375" y="1848983"/>
              <a:ext cx="1467068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用途与范围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57506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09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8818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8818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8818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5992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5992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5992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SOFTEDGE" val="0"/>
  <p:tag name="SHAPEGLOW" val="0"/>
  <p:tag name="SHAPEREFLECTION" val="-2.147484E+09"/>
  <p:tag name="SHADOWOFFSETY" val="-2.147484E+09"/>
  <p:tag name="SHADOWOFFSETX" val="-2.147484E+09"/>
  <p:tag name="SHADOWBLUR" val="5"/>
  <p:tag name="LINEWEIGHT" val="0.5"/>
  <p:tag name="HEIGHT" val="198"/>
  <p:tag name="WIDTH" val="785.2068"/>
  <p:tag name="LEFT" val="50.33961"/>
  <p:tag name="TOP" val="178.937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099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7A2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8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D57A2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2890</TotalTime>
  <Words>4575</Words>
  <Application>Microsoft Office PowerPoint</Application>
  <PresentationFormat>宽屏</PresentationFormat>
  <Paragraphs>690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9" baseType="lpstr">
      <vt:lpstr>Helvetica Neue</vt:lpstr>
      <vt:lpstr>阿里巴巴普惠体 R</vt:lpstr>
      <vt:lpstr>等线</vt:lpstr>
      <vt:lpstr>思源宋体 CN Heavy</vt:lpstr>
      <vt:lpstr>微软雅黑</vt:lpstr>
      <vt:lpstr>Arial</vt:lpstr>
      <vt:lpstr>Calibri</vt:lpstr>
      <vt:lpstr>Century Gothic</vt:lpstr>
      <vt:lpstr>Roboto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2022-04-24T00:11:39Z</dcterms:created>
  <dcterms:modified xsi:type="dcterms:W3CDTF">2024-09-15T02:42:30Z</dcterms:modified>
</cp:coreProperties>
</file>