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  <p:sldMasterId id="2147483655" r:id="rId2"/>
  </p:sldMasterIdLst>
  <p:notesMasterIdLst>
    <p:notesMasterId r:id="rId3"/>
  </p:notesMasterIdLst>
  <p:sldIdLst>
    <p:sldId id="256" r:id="rId4"/>
    <p:sldId id="267" r:id="rId5"/>
    <p:sldId id="266" r:id="rId6"/>
    <p:sldId id="269" r:id="rId7"/>
    <p:sldId id="280" r:id="rId8"/>
    <p:sldId id="279" r:id="rId9"/>
    <p:sldId id="281" r:id="rId10"/>
    <p:sldId id="268" r:id="rId11"/>
    <p:sldId id="282" r:id="rId12"/>
    <p:sldId id="276" r:id="rId13"/>
    <p:sldId id="270" r:id="rId14"/>
    <p:sldId id="271" r:id="rId15"/>
    <p:sldId id="283" r:id="rId16"/>
    <p:sldId id="284" r:id="rId17"/>
    <p:sldId id="286" r:id="rId18"/>
    <p:sldId id="285" r:id="rId19"/>
    <p:sldId id="277" r:id="rId20"/>
    <p:sldId id="287" r:id="rId21"/>
    <p:sldId id="273" r:id="rId22"/>
    <p:sldId id="289" r:id="rId23"/>
    <p:sldId id="292" r:id="rId24"/>
    <p:sldId id="290" r:id="rId25"/>
    <p:sldId id="272" r:id="rId26"/>
    <p:sldId id="278" r:id="rId27"/>
    <p:sldId id="274" r:id="rId28"/>
    <p:sldId id="295" r:id="rId29"/>
    <p:sldId id="293" r:id="rId30"/>
    <p:sldId id="275" r:id="rId31"/>
    <p:sldId id="299" r:id="rId32"/>
    <p:sldId id="298" r:id="rId33"/>
    <p:sldId id="297" r:id="rId34"/>
    <p:sldId id="261" r:id="rId35"/>
    <p:sldId id="300" r:id="rId36"/>
    <p:sldId id="291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58" autoAdjust="0"/>
    <p:restoredTop sz="96182" autoAdjust="0"/>
  </p:normalViewPr>
  <p:slideViewPr>
    <p:cSldViewPr snapToGrid="0">
      <p:cViewPr varScale="1">
        <p:scale>
          <a:sx n="91" d="100"/>
          <a:sy n="91" d="100"/>
        </p:scale>
        <p:origin x="38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tags" Target="tags/tag27.xml" /><Relationship Id="rId39" Type="http://schemas.openxmlformats.org/officeDocument/2006/relationships/presProps" Target="presProps.xml" /><Relationship Id="rId4" Type="http://schemas.openxmlformats.org/officeDocument/2006/relationships/slide" Target="slides/slide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hyperlink" Target="http://www.officeplus.cn/Template/Home.shtml" TargetMode="Externa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2" Type="http://schemas.openxmlformats.org/officeDocument/2006/relationships/image" Target="../media/image8.png" /><Relationship Id="rId3" Type="http://schemas.microsoft.com/office/2007/relationships/hdphoto" Target="../media/image9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148967" y="2418592"/>
            <a:ext cx="4388530" cy="558799"/>
          </a:xfrm>
        </p:spPr>
        <p:txBody>
          <a:bodyPr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2000">
                <a:solidFill>
                  <a:srgbClr val="30368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/>
              <a:t>Click to edit Master subtitle style</a:t>
            </a:r>
            <a:endParaRPr lang="en-US" altLang="zh-CN"/>
          </a:p>
          <a:p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148967" y="1130300"/>
            <a:ext cx="4388530" cy="128829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303689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48967" y="3341902"/>
            <a:ext cx="438853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30368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48967" y="3638173"/>
            <a:ext cx="438853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30368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Date</a:t>
            </a:r>
            <a:endParaRPr lang="zh-CN" altLang="en-US"/>
          </a:p>
        </p:txBody>
      </p:sp>
      <p:sp>
        <p:nvSpPr>
          <p:cNvPr id="47" name="Freeform 47"/>
          <p:cNvSpPr/>
          <p:nvPr userDrawn="1"/>
        </p:nvSpPr>
        <p:spPr bwMode="auto">
          <a:xfrm>
            <a:off x="-1588" y="4826208"/>
            <a:ext cx="12206288" cy="2449512"/>
          </a:xfrm>
          <a:custGeom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5439590" y="2193006"/>
            <a:ext cx="5627192" cy="3520559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 flipH="1">
            <a:off x="1148967" y="5700865"/>
            <a:ext cx="9894066" cy="0"/>
          </a:xfrm>
          <a:prstGeom prst="line">
            <a:avLst/>
          </a:prstGeom>
          <a:ln>
            <a:solidFill>
              <a:srgbClr val="3036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24" t="13924" r="13924" b="13924"/>
          <a:stretch>
            <a:fillRect/>
          </a:stretch>
        </p:blipFill>
        <p:spPr>
          <a:xfrm>
            <a:off x="4705130" y="1673081"/>
            <a:ext cx="2743200" cy="2743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39" r="14439"/>
          <a:stretch>
            <a:fillRect/>
          </a:stretch>
        </p:blipFill>
        <p:spPr>
          <a:xfrm>
            <a:off x="8519321" y="1673081"/>
            <a:ext cx="2743200" cy="2743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965" y="1673081"/>
            <a:ext cx="2743200" cy="27432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微软小蜜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6"/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" name="矩形 45"/>
          <p:cNvSpPr/>
          <p:nvPr userDrawn="1"/>
        </p:nvSpPr>
        <p:spPr>
          <a:xfrm>
            <a:off x="0" y="0"/>
            <a:ext cx="12192000" cy="2539717"/>
          </a:xfrm>
          <a:prstGeom prst="rect">
            <a:avLst/>
          </a:prstGeom>
          <a:solidFill>
            <a:srgbClr val="DA3C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92959"/>
            <a:ext cx="12192000" cy="442578"/>
          </a:xfrm>
          <a:prstGeom prst="rect">
            <a:avLst/>
          </a:prstGeom>
          <a:solidFill>
            <a:srgbClr val="303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82696" y="3271666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82696" y="1561343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653866" y="562118"/>
            <a:ext cx="3096737" cy="193742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137478" y="3040014"/>
            <a:ext cx="3917045" cy="1153597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rgbClr val="303689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137477" y="4251833"/>
            <a:ext cx="391704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303689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137477" y="4567467"/>
            <a:ext cx="391704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303689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ct val="0"/>
              </a:spcAft>
              <a:buClrTx/>
              <a:buSzTx/>
            </a:pPr>
            <a:r>
              <a:rPr lang="en-US" altLang="zh-CN"/>
              <a:t>Data</a:t>
            </a:r>
            <a:endParaRPr lang="en-US" altLang="zh-CN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547632" y="1102592"/>
            <a:ext cx="3096737" cy="193742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办公模板更新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微软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slideLayout" Target="../slideLayouts/slideLayout10.xml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.xml" /><Relationship Id="rId3" Type="http://schemas.openxmlformats.org/officeDocument/2006/relationships/image" Target="../media/image1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Relationship Id="rId3" Type="http://schemas.openxmlformats.org/officeDocument/2006/relationships/image" Target="../media/image1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.xml" /><Relationship Id="rId3" Type="http://schemas.openxmlformats.org/officeDocument/2006/relationships/image" Target="../media/image1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.xml" /><Relationship Id="rId3" Type="http://schemas.openxmlformats.org/officeDocument/2006/relationships/image" Target="../media/image20.jpeg" /><Relationship Id="rId4" Type="http://schemas.openxmlformats.org/officeDocument/2006/relationships/image" Target="../media/image2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.xml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2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8.xml" /><Relationship Id="rId3" Type="http://schemas.openxmlformats.org/officeDocument/2006/relationships/image" Target="../media/image2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6.xml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hemeOverride" Target="../theme/themeOverride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.xml" /><Relationship Id="rId3" Type="http://schemas.openxmlformats.org/officeDocument/2006/relationships/image" Target="../media/image1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>
                <a:solidFill>
                  <a:srgbClr val="C00000"/>
                </a:solidFill>
              </a:rPr>
              <a:t>Subtitle here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48967" y="1130300"/>
            <a:ext cx="5505538" cy="1288292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C00000"/>
                </a:solidFill>
              </a:rPr>
              <a:t>Office PLUS </a:t>
            </a:r>
            <a:br>
              <a:rPr lang="en-US" altLang="zh-CN">
                <a:solidFill>
                  <a:srgbClr val="C00000"/>
                </a:solidFill>
              </a:rPr>
            </a:br>
            <a:r>
              <a:rPr lang="en-US" altLang="zh-CN">
                <a:solidFill>
                  <a:srgbClr val="C00000"/>
                </a:solidFill>
              </a:rPr>
              <a:t>PowerPoint template.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9875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微软雅黑"/>
              </a:rPr>
              <a:t>02</a:t>
            </a: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edada4e3-3d5b-4186-a3d8-c12d5a13f0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439863"/>
            <a:ext cx="10850563" cy="4797425"/>
            <a:chOff x="669925" y="1439863"/>
            <a:chExt cx="10850563" cy="4797425"/>
          </a:xfrm>
        </p:grpSpPr>
        <p:sp>
          <p:nvSpPr>
            <p:cNvPr id="6" name="iš1ídê"/>
            <p:cNvSpPr/>
            <p:nvPr/>
          </p:nvSpPr>
          <p:spPr bwMode="auto">
            <a:xfrm>
              <a:off x="2664947" y="1859812"/>
              <a:ext cx="6862107" cy="2930852"/>
            </a:xfrm>
            <a:custGeom>
              <a:gdLst>
                <a:gd name="connsiteX0" fmla="*/ 0 w 5371286"/>
                <a:gd name="connsiteY0" fmla="*/ 0 h 2294112"/>
                <a:gd name="connsiteX1" fmla="*/ 709594 w 5371286"/>
                <a:gd name="connsiteY1" fmla="*/ 0 h 2294112"/>
                <a:gd name="connsiteX2" fmla="*/ 754060 w 5371286"/>
                <a:gd name="connsiteY2" fmla="*/ 172933 h 2294112"/>
                <a:gd name="connsiteX3" fmla="*/ 2685643 w 5371286"/>
                <a:gd name="connsiteY3" fmla="*/ 1594012 h 2294112"/>
                <a:gd name="connsiteX4" fmla="*/ 4617227 w 5371286"/>
                <a:gd name="connsiteY4" fmla="*/ 172933 h 2294112"/>
                <a:gd name="connsiteX5" fmla="*/ 4661693 w 5371286"/>
                <a:gd name="connsiteY5" fmla="*/ 0 h 2294112"/>
                <a:gd name="connsiteX6" fmla="*/ 5371286 w 5371286"/>
                <a:gd name="connsiteY6" fmla="*/ 0 h 2294112"/>
                <a:gd name="connsiteX7" fmla="*/ 5352941 w 5371286"/>
                <a:gd name="connsiteY7" fmla="*/ 120201 h 2294112"/>
                <a:gd name="connsiteX8" fmla="*/ 2685643 w 5371286"/>
                <a:gd name="connsiteY8" fmla="*/ 2294112 h 2294112"/>
                <a:gd name="connsiteX9" fmla="*/ 18345 w 5371286"/>
                <a:gd name="connsiteY9" fmla="*/ 120201 h 22941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1286" h="2294112">
                  <a:moveTo>
                    <a:pt x="0" y="0"/>
                  </a:moveTo>
                  <a:lnTo>
                    <a:pt x="709594" y="0"/>
                  </a:lnTo>
                  <a:lnTo>
                    <a:pt x="754060" y="172933"/>
                  </a:lnTo>
                  <a:cubicBezTo>
                    <a:pt x="1010133" y="996234"/>
                    <a:pt x="1778079" y="1594012"/>
                    <a:pt x="2685643" y="1594012"/>
                  </a:cubicBezTo>
                  <a:cubicBezTo>
                    <a:pt x="3593208" y="1594012"/>
                    <a:pt x="4361154" y="996234"/>
                    <a:pt x="4617227" y="172933"/>
                  </a:cubicBezTo>
                  <a:lnTo>
                    <a:pt x="4661693" y="0"/>
                  </a:lnTo>
                  <a:lnTo>
                    <a:pt x="5371286" y="0"/>
                  </a:lnTo>
                  <a:lnTo>
                    <a:pt x="5352941" y="120201"/>
                  </a:lnTo>
                  <a:cubicBezTo>
                    <a:pt x="5099068" y="1360850"/>
                    <a:pt x="4001343" y="2294112"/>
                    <a:pt x="2685643" y="2294112"/>
                  </a:cubicBezTo>
                  <a:cubicBezTo>
                    <a:pt x="1369943" y="2294112"/>
                    <a:pt x="272218" y="1360850"/>
                    <a:pt x="18345" y="1202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7" name="ïṣ1ídê"/>
            <p:cNvSpPr/>
            <p:nvPr/>
          </p:nvSpPr>
          <p:spPr bwMode="auto">
            <a:xfrm>
              <a:off x="669925" y="1439863"/>
              <a:ext cx="10850563" cy="1403995"/>
            </a:xfrm>
            <a:prstGeom prst="rect">
              <a:avLst/>
            </a:prstGeom>
            <a:blipFill>
              <a:blip r:embed="rId3"/>
              <a:stretch>
                <a:fillRect t="-168874" b="-165846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8" name="ïšľiḓè"/>
            <p:cNvSpPr/>
            <p:nvPr/>
          </p:nvSpPr>
          <p:spPr>
            <a:xfrm>
              <a:off x="1397000" y="2410532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9" name="ï$ļiḓè"/>
            <p:cNvSpPr/>
            <p:nvPr/>
          </p:nvSpPr>
          <p:spPr>
            <a:xfrm>
              <a:off x="1632367" y="2662823"/>
              <a:ext cx="335214" cy="301357"/>
            </a:xfrm>
            <a:custGeom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0" name="iśļïdè"/>
            <p:cNvSpPr/>
            <p:nvPr/>
          </p:nvSpPr>
          <p:spPr>
            <a:xfrm>
              <a:off x="4261019" y="3252784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1" name="ïšļîḓê"/>
            <p:cNvSpPr/>
            <p:nvPr/>
          </p:nvSpPr>
          <p:spPr>
            <a:xfrm>
              <a:off x="4496386" y="3505073"/>
              <a:ext cx="335214" cy="301357"/>
            </a:xfrm>
            <a:custGeom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2" name="iṥ1ïḑê"/>
            <p:cNvSpPr/>
            <p:nvPr/>
          </p:nvSpPr>
          <p:spPr>
            <a:xfrm>
              <a:off x="7125038" y="3252784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3" name="íSḻîḓé"/>
            <p:cNvSpPr/>
            <p:nvPr/>
          </p:nvSpPr>
          <p:spPr>
            <a:xfrm>
              <a:off x="7360405" y="3505073"/>
              <a:ext cx="335214" cy="301357"/>
            </a:xfrm>
            <a:custGeom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4" name="îśļiḓè"/>
            <p:cNvSpPr/>
            <p:nvPr/>
          </p:nvSpPr>
          <p:spPr>
            <a:xfrm>
              <a:off x="9989056" y="2440886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5" name="ïSlîdé"/>
            <p:cNvSpPr/>
            <p:nvPr/>
          </p:nvSpPr>
          <p:spPr>
            <a:xfrm>
              <a:off x="10224423" y="2693175"/>
              <a:ext cx="335214" cy="301357"/>
            </a:xfrm>
            <a:custGeom>
              <a:gdLst>
                <a:gd name="connsiteX0" fmla="*/ 467190 w 607145"/>
                <a:gd name="connsiteY0" fmla="*/ 392521 h 545824"/>
                <a:gd name="connsiteX1" fmla="*/ 464501 w 607145"/>
                <a:gd name="connsiteY1" fmla="*/ 395206 h 545824"/>
                <a:gd name="connsiteX2" fmla="*/ 464501 w 607145"/>
                <a:gd name="connsiteY2" fmla="*/ 450916 h 545824"/>
                <a:gd name="connsiteX3" fmla="*/ 467190 w 607145"/>
                <a:gd name="connsiteY3" fmla="*/ 453601 h 545824"/>
                <a:gd name="connsiteX4" fmla="*/ 534949 w 607145"/>
                <a:gd name="connsiteY4" fmla="*/ 453601 h 545824"/>
                <a:gd name="connsiteX5" fmla="*/ 537638 w 607145"/>
                <a:gd name="connsiteY5" fmla="*/ 450916 h 545824"/>
                <a:gd name="connsiteX6" fmla="*/ 537638 w 607145"/>
                <a:gd name="connsiteY6" fmla="*/ 395206 h 545824"/>
                <a:gd name="connsiteX7" fmla="*/ 534949 w 607145"/>
                <a:gd name="connsiteY7" fmla="*/ 392521 h 545824"/>
                <a:gd name="connsiteX8" fmla="*/ 72196 w 607145"/>
                <a:gd name="connsiteY8" fmla="*/ 392521 h 545824"/>
                <a:gd name="connsiteX9" fmla="*/ 69507 w 607145"/>
                <a:gd name="connsiteY9" fmla="*/ 395206 h 545824"/>
                <a:gd name="connsiteX10" fmla="*/ 69507 w 607145"/>
                <a:gd name="connsiteY10" fmla="*/ 450916 h 545824"/>
                <a:gd name="connsiteX11" fmla="*/ 72196 w 607145"/>
                <a:gd name="connsiteY11" fmla="*/ 453601 h 545824"/>
                <a:gd name="connsiteX12" fmla="*/ 139955 w 607145"/>
                <a:gd name="connsiteY12" fmla="*/ 453601 h 545824"/>
                <a:gd name="connsiteX13" fmla="*/ 142644 w 607145"/>
                <a:gd name="connsiteY13" fmla="*/ 450916 h 545824"/>
                <a:gd name="connsiteX14" fmla="*/ 142644 w 607145"/>
                <a:gd name="connsiteY14" fmla="*/ 395206 h 545824"/>
                <a:gd name="connsiteX15" fmla="*/ 139955 w 607145"/>
                <a:gd name="connsiteY15" fmla="*/ 392521 h 545824"/>
                <a:gd name="connsiteX16" fmla="*/ 467190 w 607145"/>
                <a:gd name="connsiteY16" fmla="*/ 281235 h 545824"/>
                <a:gd name="connsiteX17" fmla="*/ 464501 w 607145"/>
                <a:gd name="connsiteY17" fmla="*/ 283920 h 545824"/>
                <a:gd name="connsiteX18" fmla="*/ 464501 w 607145"/>
                <a:gd name="connsiteY18" fmla="*/ 339630 h 545824"/>
                <a:gd name="connsiteX19" fmla="*/ 467190 w 607145"/>
                <a:gd name="connsiteY19" fmla="*/ 342315 h 545824"/>
                <a:gd name="connsiteX20" fmla="*/ 534949 w 607145"/>
                <a:gd name="connsiteY20" fmla="*/ 342315 h 545824"/>
                <a:gd name="connsiteX21" fmla="*/ 537638 w 607145"/>
                <a:gd name="connsiteY21" fmla="*/ 339630 h 545824"/>
                <a:gd name="connsiteX22" fmla="*/ 537638 w 607145"/>
                <a:gd name="connsiteY22" fmla="*/ 283920 h 545824"/>
                <a:gd name="connsiteX23" fmla="*/ 534949 w 607145"/>
                <a:gd name="connsiteY23" fmla="*/ 281235 h 545824"/>
                <a:gd name="connsiteX24" fmla="*/ 72196 w 607145"/>
                <a:gd name="connsiteY24" fmla="*/ 281235 h 545824"/>
                <a:gd name="connsiteX25" fmla="*/ 69507 w 607145"/>
                <a:gd name="connsiteY25" fmla="*/ 283920 h 545824"/>
                <a:gd name="connsiteX26" fmla="*/ 69507 w 607145"/>
                <a:gd name="connsiteY26" fmla="*/ 339630 h 545824"/>
                <a:gd name="connsiteX27" fmla="*/ 72196 w 607145"/>
                <a:gd name="connsiteY27" fmla="*/ 342315 h 545824"/>
                <a:gd name="connsiteX28" fmla="*/ 139955 w 607145"/>
                <a:gd name="connsiteY28" fmla="*/ 342315 h 545824"/>
                <a:gd name="connsiteX29" fmla="*/ 142644 w 607145"/>
                <a:gd name="connsiteY29" fmla="*/ 339630 h 545824"/>
                <a:gd name="connsiteX30" fmla="*/ 142644 w 607145"/>
                <a:gd name="connsiteY30" fmla="*/ 283920 h 545824"/>
                <a:gd name="connsiteX31" fmla="*/ 139955 w 607145"/>
                <a:gd name="connsiteY31" fmla="*/ 281235 h 545824"/>
                <a:gd name="connsiteX32" fmla="*/ 467190 w 607145"/>
                <a:gd name="connsiteY32" fmla="*/ 170084 h 545824"/>
                <a:gd name="connsiteX33" fmla="*/ 464501 w 607145"/>
                <a:gd name="connsiteY33" fmla="*/ 172768 h 545824"/>
                <a:gd name="connsiteX34" fmla="*/ 464501 w 607145"/>
                <a:gd name="connsiteY34" fmla="*/ 228478 h 545824"/>
                <a:gd name="connsiteX35" fmla="*/ 467190 w 607145"/>
                <a:gd name="connsiteY35" fmla="*/ 231163 h 545824"/>
                <a:gd name="connsiteX36" fmla="*/ 534949 w 607145"/>
                <a:gd name="connsiteY36" fmla="*/ 231163 h 545824"/>
                <a:gd name="connsiteX37" fmla="*/ 537638 w 607145"/>
                <a:gd name="connsiteY37" fmla="*/ 228478 h 545824"/>
                <a:gd name="connsiteX38" fmla="*/ 537638 w 607145"/>
                <a:gd name="connsiteY38" fmla="*/ 172768 h 545824"/>
                <a:gd name="connsiteX39" fmla="*/ 534949 w 607145"/>
                <a:gd name="connsiteY39" fmla="*/ 170084 h 545824"/>
                <a:gd name="connsiteX40" fmla="*/ 72196 w 607145"/>
                <a:gd name="connsiteY40" fmla="*/ 170084 h 545824"/>
                <a:gd name="connsiteX41" fmla="*/ 69507 w 607145"/>
                <a:gd name="connsiteY41" fmla="*/ 172768 h 545824"/>
                <a:gd name="connsiteX42" fmla="*/ 69507 w 607145"/>
                <a:gd name="connsiteY42" fmla="*/ 228478 h 545824"/>
                <a:gd name="connsiteX43" fmla="*/ 72196 w 607145"/>
                <a:gd name="connsiteY43" fmla="*/ 231163 h 545824"/>
                <a:gd name="connsiteX44" fmla="*/ 139955 w 607145"/>
                <a:gd name="connsiteY44" fmla="*/ 231163 h 545824"/>
                <a:gd name="connsiteX45" fmla="*/ 142644 w 607145"/>
                <a:gd name="connsiteY45" fmla="*/ 228478 h 545824"/>
                <a:gd name="connsiteX46" fmla="*/ 142644 w 607145"/>
                <a:gd name="connsiteY46" fmla="*/ 172768 h 545824"/>
                <a:gd name="connsiteX47" fmla="*/ 139955 w 607145"/>
                <a:gd name="connsiteY47" fmla="*/ 170084 h 545824"/>
                <a:gd name="connsiteX48" fmla="*/ 291732 w 607145"/>
                <a:gd name="connsiteY48" fmla="*/ 97310 h 545824"/>
                <a:gd name="connsiteX49" fmla="*/ 312576 w 607145"/>
                <a:gd name="connsiteY49" fmla="*/ 97310 h 545824"/>
                <a:gd name="connsiteX50" fmla="*/ 317821 w 607145"/>
                <a:gd name="connsiteY50" fmla="*/ 102412 h 545824"/>
                <a:gd name="connsiteX51" fmla="*/ 317821 w 607145"/>
                <a:gd name="connsiteY51" fmla="*/ 113285 h 545824"/>
                <a:gd name="connsiteX52" fmla="*/ 348616 w 607145"/>
                <a:gd name="connsiteY52" fmla="*/ 124025 h 545824"/>
                <a:gd name="connsiteX53" fmla="*/ 350095 w 607145"/>
                <a:gd name="connsiteY53" fmla="*/ 131274 h 545824"/>
                <a:gd name="connsiteX54" fmla="*/ 338799 w 607145"/>
                <a:gd name="connsiteY54" fmla="*/ 148860 h 545824"/>
                <a:gd name="connsiteX55" fmla="*/ 331537 w 607145"/>
                <a:gd name="connsiteY55" fmla="*/ 150337 h 545824"/>
                <a:gd name="connsiteX56" fmla="*/ 306793 w 607145"/>
                <a:gd name="connsiteY56" fmla="*/ 143759 h 545824"/>
                <a:gd name="connsiteX57" fmla="*/ 282587 w 607145"/>
                <a:gd name="connsiteY57" fmla="*/ 155841 h 545824"/>
                <a:gd name="connsiteX58" fmla="*/ 309752 w 607145"/>
                <a:gd name="connsiteY58" fmla="*/ 175441 h 545824"/>
                <a:gd name="connsiteX59" fmla="*/ 357357 w 607145"/>
                <a:gd name="connsiteY59" fmla="*/ 222695 h 545824"/>
                <a:gd name="connsiteX60" fmla="*/ 317821 w 607145"/>
                <a:gd name="connsiteY60" fmla="*/ 263774 h 545824"/>
                <a:gd name="connsiteX61" fmla="*/ 317821 w 607145"/>
                <a:gd name="connsiteY61" fmla="*/ 275051 h 545824"/>
                <a:gd name="connsiteX62" fmla="*/ 312576 w 607145"/>
                <a:gd name="connsiteY62" fmla="*/ 280286 h 545824"/>
                <a:gd name="connsiteX63" fmla="*/ 291732 w 607145"/>
                <a:gd name="connsiteY63" fmla="*/ 280286 h 545824"/>
                <a:gd name="connsiteX64" fmla="*/ 286487 w 607145"/>
                <a:gd name="connsiteY64" fmla="*/ 275051 h 545824"/>
                <a:gd name="connsiteX65" fmla="*/ 286487 w 607145"/>
                <a:gd name="connsiteY65" fmla="*/ 263103 h 545824"/>
                <a:gd name="connsiteX66" fmla="*/ 251254 w 607145"/>
                <a:gd name="connsiteY66" fmla="*/ 243772 h 545824"/>
                <a:gd name="connsiteX67" fmla="*/ 251389 w 607145"/>
                <a:gd name="connsiteY67" fmla="*/ 236388 h 545824"/>
                <a:gd name="connsiteX68" fmla="*/ 266585 w 607145"/>
                <a:gd name="connsiteY68" fmla="*/ 222024 h 545824"/>
                <a:gd name="connsiteX69" fmla="*/ 270350 w 607145"/>
                <a:gd name="connsiteY69" fmla="*/ 220547 h 545824"/>
                <a:gd name="connsiteX70" fmla="*/ 273981 w 607145"/>
                <a:gd name="connsiteY70" fmla="*/ 222292 h 545824"/>
                <a:gd name="connsiteX71" fmla="*/ 302894 w 607145"/>
                <a:gd name="connsiteY71" fmla="*/ 233837 h 545824"/>
                <a:gd name="connsiteX72" fmla="*/ 326024 w 607145"/>
                <a:gd name="connsiteY72" fmla="*/ 222561 h 545824"/>
                <a:gd name="connsiteX73" fmla="*/ 300607 w 607145"/>
                <a:gd name="connsiteY73" fmla="*/ 205378 h 545824"/>
                <a:gd name="connsiteX74" fmla="*/ 251254 w 607145"/>
                <a:gd name="connsiteY74" fmla="*/ 155841 h 545824"/>
                <a:gd name="connsiteX75" fmla="*/ 286487 w 607145"/>
                <a:gd name="connsiteY75" fmla="*/ 115031 h 545824"/>
                <a:gd name="connsiteX76" fmla="*/ 286487 w 607145"/>
                <a:gd name="connsiteY76" fmla="*/ 102412 h 545824"/>
                <a:gd name="connsiteX77" fmla="*/ 291732 w 607145"/>
                <a:gd name="connsiteY77" fmla="*/ 97310 h 545824"/>
                <a:gd name="connsiteX78" fmla="*/ 303572 w 607145"/>
                <a:gd name="connsiteY78" fmla="*/ 26848 h 545824"/>
                <a:gd name="connsiteX79" fmla="*/ 208118 w 607145"/>
                <a:gd name="connsiteY79" fmla="*/ 36111 h 545824"/>
                <a:gd name="connsiteX80" fmla="*/ 208118 w 607145"/>
                <a:gd name="connsiteY80" fmla="*/ 518976 h 545824"/>
                <a:gd name="connsiteX81" fmla="*/ 255442 w 607145"/>
                <a:gd name="connsiteY81" fmla="*/ 518976 h 545824"/>
                <a:gd name="connsiteX82" fmla="*/ 255442 w 607145"/>
                <a:gd name="connsiteY82" fmla="*/ 359766 h 545824"/>
                <a:gd name="connsiteX83" fmla="*/ 264450 w 607145"/>
                <a:gd name="connsiteY83" fmla="*/ 350772 h 545824"/>
                <a:gd name="connsiteX84" fmla="*/ 342830 w 607145"/>
                <a:gd name="connsiteY84" fmla="*/ 350772 h 545824"/>
                <a:gd name="connsiteX85" fmla="*/ 351703 w 607145"/>
                <a:gd name="connsiteY85" fmla="*/ 359766 h 545824"/>
                <a:gd name="connsiteX86" fmla="*/ 351703 w 607145"/>
                <a:gd name="connsiteY86" fmla="*/ 518976 h 545824"/>
                <a:gd name="connsiteX87" fmla="*/ 399162 w 607145"/>
                <a:gd name="connsiteY87" fmla="*/ 518976 h 545824"/>
                <a:gd name="connsiteX88" fmla="*/ 399162 w 607145"/>
                <a:gd name="connsiteY88" fmla="*/ 36111 h 545824"/>
                <a:gd name="connsiteX89" fmla="*/ 303572 w 607145"/>
                <a:gd name="connsiteY89" fmla="*/ 26848 h 545824"/>
                <a:gd name="connsiteX90" fmla="*/ 303572 w 607145"/>
                <a:gd name="connsiteY90" fmla="*/ 0 h 545824"/>
                <a:gd name="connsiteX91" fmla="*/ 415295 w 607145"/>
                <a:gd name="connsiteY91" fmla="*/ 11947 h 545824"/>
                <a:gd name="connsiteX92" fmla="*/ 418925 w 607145"/>
                <a:gd name="connsiteY92" fmla="*/ 12753 h 545824"/>
                <a:gd name="connsiteX93" fmla="*/ 426050 w 607145"/>
                <a:gd name="connsiteY93" fmla="*/ 21478 h 545824"/>
                <a:gd name="connsiteX94" fmla="*/ 426050 w 607145"/>
                <a:gd name="connsiteY94" fmla="*/ 94237 h 545824"/>
                <a:gd name="connsiteX95" fmla="*/ 503355 w 607145"/>
                <a:gd name="connsiteY95" fmla="*/ 87391 h 545824"/>
                <a:gd name="connsiteX96" fmla="*/ 596524 w 607145"/>
                <a:gd name="connsiteY96" fmla="*/ 97459 h 545824"/>
                <a:gd name="connsiteX97" fmla="*/ 600154 w 607145"/>
                <a:gd name="connsiteY97" fmla="*/ 98130 h 545824"/>
                <a:gd name="connsiteX98" fmla="*/ 607145 w 607145"/>
                <a:gd name="connsiteY98" fmla="*/ 106856 h 545824"/>
                <a:gd name="connsiteX99" fmla="*/ 607145 w 607145"/>
                <a:gd name="connsiteY99" fmla="*/ 536964 h 545824"/>
                <a:gd name="connsiteX100" fmla="*/ 598272 w 607145"/>
                <a:gd name="connsiteY100" fmla="*/ 545824 h 545824"/>
                <a:gd name="connsiteX101" fmla="*/ 412606 w 607145"/>
                <a:gd name="connsiteY101" fmla="*/ 545824 h 545824"/>
                <a:gd name="connsiteX102" fmla="*/ 9008 w 607145"/>
                <a:gd name="connsiteY102" fmla="*/ 545824 h 545824"/>
                <a:gd name="connsiteX103" fmla="*/ 0 w 607145"/>
                <a:gd name="connsiteY103" fmla="*/ 536964 h 545824"/>
                <a:gd name="connsiteX104" fmla="*/ 0 w 607145"/>
                <a:gd name="connsiteY104" fmla="*/ 106856 h 545824"/>
                <a:gd name="connsiteX105" fmla="*/ 7125 w 607145"/>
                <a:gd name="connsiteY105" fmla="*/ 98130 h 545824"/>
                <a:gd name="connsiteX106" fmla="*/ 10621 w 607145"/>
                <a:gd name="connsiteY106" fmla="*/ 97459 h 545824"/>
                <a:gd name="connsiteX107" fmla="*/ 103925 w 607145"/>
                <a:gd name="connsiteY107" fmla="*/ 87391 h 545824"/>
                <a:gd name="connsiteX108" fmla="*/ 181229 w 607145"/>
                <a:gd name="connsiteY108" fmla="*/ 94237 h 545824"/>
                <a:gd name="connsiteX109" fmla="*/ 181229 w 607145"/>
                <a:gd name="connsiteY109" fmla="*/ 21478 h 545824"/>
                <a:gd name="connsiteX110" fmla="*/ 188355 w 607145"/>
                <a:gd name="connsiteY110" fmla="*/ 12753 h 545824"/>
                <a:gd name="connsiteX111" fmla="*/ 191850 w 607145"/>
                <a:gd name="connsiteY111" fmla="*/ 11947 h 545824"/>
                <a:gd name="connsiteX112" fmla="*/ 303572 w 607145"/>
                <a:gd name="connsiteY112" fmla="*/ 0 h 5458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7145" h="545824">
                  <a:moveTo>
                    <a:pt x="467190" y="392521"/>
                  </a:moveTo>
                  <a:cubicBezTo>
                    <a:pt x="465711" y="392521"/>
                    <a:pt x="464501" y="393729"/>
                    <a:pt x="464501" y="395206"/>
                  </a:cubicBezTo>
                  <a:lnTo>
                    <a:pt x="464501" y="450916"/>
                  </a:lnTo>
                  <a:cubicBezTo>
                    <a:pt x="464501" y="452392"/>
                    <a:pt x="465711" y="453601"/>
                    <a:pt x="467190" y="453601"/>
                  </a:cubicBezTo>
                  <a:lnTo>
                    <a:pt x="534949" y="453601"/>
                  </a:lnTo>
                  <a:cubicBezTo>
                    <a:pt x="536428" y="453601"/>
                    <a:pt x="537638" y="452392"/>
                    <a:pt x="537638" y="450916"/>
                  </a:cubicBezTo>
                  <a:lnTo>
                    <a:pt x="537638" y="395206"/>
                  </a:lnTo>
                  <a:cubicBezTo>
                    <a:pt x="537638" y="393729"/>
                    <a:pt x="536428" y="392521"/>
                    <a:pt x="534949" y="392521"/>
                  </a:cubicBezTo>
                  <a:close/>
                  <a:moveTo>
                    <a:pt x="72196" y="392521"/>
                  </a:moveTo>
                  <a:cubicBezTo>
                    <a:pt x="70717" y="392521"/>
                    <a:pt x="69507" y="393729"/>
                    <a:pt x="69507" y="395206"/>
                  </a:cubicBezTo>
                  <a:lnTo>
                    <a:pt x="69507" y="450916"/>
                  </a:lnTo>
                  <a:cubicBezTo>
                    <a:pt x="69507" y="452392"/>
                    <a:pt x="70717" y="453601"/>
                    <a:pt x="72196" y="453601"/>
                  </a:cubicBezTo>
                  <a:lnTo>
                    <a:pt x="139955" y="453601"/>
                  </a:lnTo>
                  <a:cubicBezTo>
                    <a:pt x="141434" y="453601"/>
                    <a:pt x="142644" y="452392"/>
                    <a:pt x="142644" y="450916"/>
                  </a:cubicBezTo>
                  <a:lnTo>
                    <a:pt x="142644" y="395206"/>
                  </a:lnTo>
                  <a:cubicBezTo>
                    <a:pt x="142644" y="393729"/>
                    <a:pt x="141434" y="392521"/>
                    <a:pt x="139955" y="392521"/>
                  </a:cubicBezTo>
                  <a:close/>
                  <a:moveTo>
                    <a:pt x="467190" y="281235"/>
                  </a:moveTo>
                  <a:cubicBezTo>
                    <a:pt x="465711" y="281235"/>
                    <a:pt x="464501" y="282443"/>
                    <a:pt x="464501" y="283920"/>
                  </a:cubicBezTo>
                  <a:lnTo>
                    <a:pt x="464501" y="339630"/>
                  </a:lnTo>
                  <a:cubicBezTo>
                    <a:pt x="464501" y="341107"/>
                    <a:pt x="465711" y="342315"/>
                    <a:pt x="467190" y="342315"/>
                  </a:cubicBezTo>
                  <a:lnTo>
                    <a:pt x="534949" y="342315"/>
                  </a:lnTo>
                  <a:cubicBezTo>
                    <a:pt x="536428" y="342315"/>
                    <a:pt x="537638" y="341107"/>
                    <a:pt x="537638" y="339630"/>
                  </a:cubicBezTo>
                  <a:lnTo>
                    <a:pt x="537638" y="283920"/>
                  </a:lnTo>
                  <a:cubicBezTo>
                    <a:pt x="537638" y="282443"/>
                    <a:pt x="536428" y="281235"/>
                    <a:pt x="534949" y="281235"/>
                  </a:cubicBezTo>
                  <a:close/>
                  <a:moveTo>
                    <a:pt x="72196" y="281235"/>
                  </a:moveTo>
                  <a:cubicBezTo>
                    <a:pt x="70717" y="281235"/>
                    <a:pt x="69507" y="282443"/>
                    <a:pt x="69507" y="283920"/>
                  </a:cubicBezTo>
                  <a:lnTo>
                    <a:pt x="69507" y="339630"/>
                  </a:lnTo>
                  <a:cubicBezTo>
                    <a:pt x="69507" y="341107"/>
                    <a:pt x="70717" y="342315"/>
                    <a:pt x="72196" y="342315"/>
                  </a:cubicBezTo>
                  <a:lnTo>
                    <a:pt x="139955" y="342315"/>
                  </a:lnTo>
                  <a:cubicBezTo>
                    <a:pt x="141434" y="342315"/>
                    <a:pt x="142644" y="341107"/>
                    <a:pt x="142644" y="339630"/>
                  </a:cubicBezTo>
                  <a:lnTo>
                    <a:pt x="142644" y="283920"/>
                  </a:lnTo>
                  <a:cubicBezTo>
                    <a:pt x="142644" y="282443"/>
                    <a:pt x="141434" y="281235"/>
                    <a:pt x="139955" y="281235"/>
                  </a:cubicBezTo>
                  <a:close/>
                  <a:moveTo>
                    <a:pt x="467190" y="170084"/>
                  </a:moveTo>
                  <a:cubicBezTo>
                    <a:pt x="465711" y="170084"/>
                    <a:pt x="464501" y="171292"/>
                    <a:pt x="464501" y="172768"/>
                  </a:cubicBezTo>
                  <a:lnTo>
                    <a:pt x="464501" y="228478"/>
                  </a:lnTo>
                  <a:cubicBezTo>
                    <a:pt x="464501" y="229955"/>
                    <a:pt x="465711" y="231163"/>
                    <a:pt x="467190" y="231163"/>
                  </a:cubicBezTo>
                  <a:lnTo>
                    <a:pt x="534949" y="231163"/>
                  </a:lnTo>
                  <a:cubicBezTo>
                    <a:pt x="536428" y="231163"/>
                    <a:pt x="537638" y="229955"/>
                    <a:pt x="537638" y="228478"/>
                  </a:cubicBezTo>
                  <a:lnTo>
                    <a:pt x="537638" y="172768"/>
                  </a:lnTo>
                  <a:cubicBezTo>
                    <a:pt x="537638" y="171292"/>
                    <a:pt x="536428" y="170084"/>
                    <a:pt x="534949" y="170084"/>
                  </a:cubicBezTo>
                  <a:close/>
                  <a:moveTo>
                    <a:pt x="72196" y="170084"/>
                  </a:moveTo>
                  <a:cubicBezTo>
                    <a:pt x="70717" y="170084"/>
                    <a:pt x="69507" y="171292"/>
                    <a:pt x="69507" y="172768"/>
                  </a:cubicBezTo>
                  <a:lnTo>
                    <a:pt x="69507" y="228478"/>
                  </a:lnTo>
                  <a:cubicBezTo>
                    <a:pt x="69507" y="229955"/>
                    <a:pt x="70717" y="231163"/>
                    <a:pt x="72196" y="231163"/>
                  </a:cubicBezTo>
                  <a:lnTo>
                    <a:pt x="139955" y="231163"/>
                  </a:lnTo>
                  <a:cubicBezTo>
                    <a:pt x="141434" y="231163"/>
                    <a:pt x="142644" y="229955"/>
                    <a:pt x="142644" y="228478"/>
                  </a:cubicBezTo>
                  <a:lnTo>
                    <a:pt x="142644" y="172768"/>
                  </a:lnTo>
                  <a:cubicBezTo>
                    <a:pt x="142644" y="171292"/>
                    <a:pt x="141434" y="170084"/>
                    <a:pt x="139955" y="170084"/>
                  </a:cubicBezTo>
                  <a:close/>
                  <a:moveTo>
                    <a:pt x="291732" y="97310"/>
                  </a:moveTo>
                  <a:lnTo>
                    <a:pt x="312576" y="97310"/>
                  </a:lnTo>
                  <a:cubicBezTo>
                    <a:pt x="315534" y="97310"/>
                    <a:pt x="317821" y="99592"/>
                    <a:pt x="317821" y="102412"/>
                  </a:cubicBezTo>
                  <a:lnTo>
                    <a:pt x="317821" y="113285"/>
                  </a:lnTo>
                  <a:cubicBezTo>
                    <a:pt x="329251" y="114896"/>
                    <a:pt x="340278" y="118655"/>
                    <a:pt x="348616" y="124025"/>
                  </a:cubicBezTo>
                  <a:cubicBezTo>
                    <a:pt x="351037" y="125636"/>
                    <a:pt x="351709" y="128858"/>
                    <a:pt x="350095" y="131274"/>
                  </a:cubicBezTo>
                  <a:lnTo>
                    <a:pt x="338799" y="148860"/>
                  </a:lnTo>
                  <a:cubicBezTo>
                    <a:pt x="337320" y="151277"/>
                    <a:pt x="334092" y="151948"/>
                    <a:pt x="331537" y="150337"/>
                  </a:cubicBezTo>
                  <a:cubicBezTo>
                    <a:pt x="325620" y="146444"/>
                    <a:pt x="315400" y="143759"/>
                    <a:pt x="306793" y="143759"/>
                  </a:cubicBezTo>
                  <a:cubicBezTo>
                    <a:pt x="297783" y="143759"/>
                    <a:pt x="282587" y="146310"/>
                    <a:pt x="282587" y="155841"/>
                  </a:cubicBezTo>
                  <a:cubicBezTo>
                    <a:pt x="282587" y="165238"/>
                    <a:pt x="287429" y="168594"/>
                    <a:pt x="309752" y="175441"/>
                  </a:cubicBezTo>
                  <a:cubicBezTo>
                    <a:pt x="328848" y="181213"/>
                    <a:pt x="357626" y="189939"/>
                    <a:pt x="357357" y="222695"/>
                  </a:cubicBezTo>
                  <a:cubicBezTo>
                    <a:pt x="357357" y="243503"/>
                    <a:pt x="342027" y="259210"/>
                    <a:pt x="317821" y="263774"/>
                  </a:cubicBezTo>
                  <a:lnTo>
                    <a:pt x="317821" y="275051"/>
                  </a:lnTo>
                  <a:cubicBezTo>
                    <a:pt x="317821" y="278004"/>
                    <a:pt x="315534" y="280286"/>
                    <a:pt x="312576" y="280286"/>
                  </a:cubicBezTo>
                  <a:lnTo>
                    <a:pt x="291732" y="280286"/>
                  </a:lnTo>
                  <a:cubicBezTo>
                    <a:pt x="288773" y="280286"/>
                    <a:pt x="286487" y="278004"/>
                    <a:pt x="286487" y="275051"/>
                  </a:cubicBezTo>
                  <a:lnTo>
                    <a:pt x="286487" y="263103"/>
                  </a:lnTo>
                  <a:cubicBezTo>
                    <a:pt x="272771" y="260015"/>
                    <a:pt x="260130" y="253034"/>
                    <a:pt x="251254" y="243772"/>
                  </a:cubicBezTo>
                  <a:cubicBezTo>
                    <a:pt x="249237" y="241624"/>
                    <a:pt x="249371" y="238402"/>
                    <a:pt x="251389" y="236388"/>
                  </a:cubicBezTo>
                  <a:lnTo>
                    <a:pt x="266585" y="222024"/>
                  </a:lnTo>
                  <a:cubicBezTo>
                    <a:pt x="267660" y="221084"/>
                    <a:pt x="269005" y="220547"/>
                    <a:pt x="270350" y="220547"/>
                  </a:cubicBezTo>
                  <a:cubicBezTo>
                    <a:pt x="271695" y="220681"/>
                    <a:pt x="273040" y="221218"/>
                    <a:pt x="273981" y="222292"/>
                  </a:cubicBezTo>
                  <a:cubicBezTo>
                    <a:pt x="280436" y="229005"/>
                    <a:pt x="292270" y="233837"/>
                    <a:pt x="302894" y="233837"/>
                  </a:cubicBezTo>
                  <a:cubicBezTo>
                    <a:pt x="311500" y="233837"/>
                    <a:pt x="326024" y="231421"/>
                    <a:pt x="326024" y="222561"/>
                  </a:cubicBezTo>
                  <a:cubicBezTo>
                    <a:pt x="326158" y="214640"/>
                    <a:pt x="321855" y="211821"/>
                    <a:pt x="300607" y="205378"/>
                  </a:cubicBezTo>
                  <a:cubicBezTo>
                    <a:pt x="280974" y="199471"/>
                    <a:pt x="251254" y="190476"/>
                    <a:pt x="251254" y="155841"/>
                  </a:cubicBezTo>
                  <a:cubicBezTo>
                    <a:pt x="251254" y="136107"/>
                    <a:pt x="264567" y="120669"/>
                    <a:pt x="286487" y="115031"/>
                  </a:cubicBezTo>
                  <a:lnTo>
                    <a:pt x="286487" y="102412"/>
                  </a:lnTo>
                  <a:cubicBezTo>
                    <a:pt x="286487" y="99592"/>
                    <a:pt x="288773" y="97310"/>
                    <a:pt x="291732" y="97310"/>
                  </a:cubicBezTo>
                  <a:close/>
                  <a:moveTo>
                    <a:pt x="303572" y="26848"/>
                  </a:moveTo>
                  <a:cubicBezTo>
                    <a:pt x="272113" y="26848"/>
                    <a:pt x="239981" y="29935"/>
                    <a:pt x="208118" y="36111"/>
                  </a:cubicBezTo>
                  <a:lnTo>
                    <a:pt x="208118" y="518976"/>
                  </a:lnTo>
                  <a:lnTo>
                    <a:pt x="255442" y="518976"/>
                  </a:lnTo>
                  <a:lnTo>
                    <a:pt x="255442" y="359766"/>
                  </a:lnTo>
                  <a:cubicBezTo>
                    <a:pt x="255442" y="354799"/>
                    <a:pt x="259475" y="350772"/>
                    <a:pt x="264450" y="350772"/>
                  </a:cubicBezTo>
                  <a:lnTo>
                    <a:pt x="342830" y="350772"/>
                  </a:lnTo>
                  <a:cubicBezTo>
                    <a:pt x="347670" y="350772"/>
                    <a:pt x="351703" y="354799"/>
                    <a:pt x="351703" y="359766"/>
                  </a:cubicBezTo>
                  <a:lnTo>
                    <a:pt x="351703" y="518976"/>
                  </a:lnTo>
                  <a:lnTo>
                    <a:pt x="399162" y="518976"/>
                  </a:lnTo>
                  <a:lnTo>
                    <a:pt x="399162" y="36111"/>
                  </a:lnTo>
                  <a:cubicBezTo>
                    <a:pt x="367164" y="29935"/>
                    <a:pt x="335032" y="26848"/>
                    <a:pt x="303572" y="26848"/>
                  </a:cubicBezTo>
                  <a:close/>
                  <a:moveTo>
                    <a:pt x="303572" y="0"/>
                  </a:moveTo>
                  <a:cubicBezTo>
                    <a:pt x="340813" y="0"/>
                    <a:pt x="377382" y="3893"/>
                    <a:pt x="415295" y="11947"/>
                  </a:cubicBezTo>
                  <a:lnTo>
                    <a:pt x="418925" y="12753"/>
                  </a:lnTo>
                  <a:cubicBezTo>
                    <a:pt x="423092" y="13558"/>
                    <a:pt x="426050" y="17317"/>
                    <a:pt x="426050" y="21478"/>
                  </a:cubicBezTo>
                  <a:lnTo>
                    <a:pt x="426050" y="94237"/>
                  </a:lnTo>
                  <a:cubicBezTo>
                    <a:pt x="451863" y="89807"/>
                    <a:pt x="477811" y="87391"/>
                    <a:pt x="503355" y="87391"/>
                  </a:cubicBezTo>
                  <a:cubicBezTo>
                    <a:pt x="534411" y="87391"/>
                    <a:pt x="564930" y="90747"/>
                    <a:pt x="596524" y="97459"/>
                  </a:cubicBezTo>
                  <a:lnTo>
                    <a:pt x="600154" y="98130"/>
                  </a:lnTo>
                  <a:cubicBezTo>
                    <a:pt x="604187" y="99070"/>
                    <a:pt x="607145" y="102695"/>
                    <a:pt x="607145" y="106856"/>
                  </a:cubicBezTo>
                  <a:lnTo>
                    <a:pt x="607145" y="536964"/>
                  </a:lnTo>
                  <a:cubicBezTo>
                    <a:pt x="607145" y="541797"/>
                    <a:pt x="603246" y="545824"/>
                    <a:pt x="598272" y="545824"/>
                  </a:cubicBezTo>
                  <a:lnTo>
                    <a:pt x="412606" y="545824"/>
                  </a:lnTo>
                  <a:lnTo>
                    <a:pt x="9008" y="545824"/>
                  </a:lnTo>
                  <a:cubicBezTo>
                    <a:pt x="4033" y="545824"/>
                    <a:pt x="0" y="541797"/>
                    <a:pt x="0" y="536964"/>
                  </a:cubicBezTo>
                  <a:lnTo>
                    <a:pt x="0" y="106856"/>
                  </a:lnTo>
                  <a:cubicBezTo>
                    <a:pt x="0" y="102695"/>
                    <a:pt x="2958" y="99070"/>
                    <a:pt x="7125" y="98130"/>
                  </a:cubicBezTo>
                  <a:lnTo>
                    <a:pt x="10621" y="97459"/>
                  </a:lnTo>
                  <a:cubicBezTo>
                    <a:pt x="42350" y="90747"/>
                    <a:pt x="72868" y="87391"/>
                    <a:pt x="103925" y="87391"/>
                  </a:cubicBezTo>
                  <a:cubicBezTo>
                    <a:pt x="129334" y="87391"/>
                    <a:pt x="155416" y="89673"/>
                    <a:pt x="181229" y="94237"/>
                  </a:cubicBezTo>
                  <a:lnTo>
                    <a:pt x="181229" y="21478"/>
                  </a:lnTo>
                  <a:cubicBezTo>
                    <a:pt x="181229" y="17317"/>
                    <a:pt x="184187" y="13558"/>
                    <a:pt x="188355" y="12753"/>
                  </a:cubicBezTo>
                  <a:lnTo>
                    <a:pt x="191850" y="11947"/>
                  </a:lnTo>
                  <a:cubicBezTo>
                    <a:pt x="229763" y="3893"/>
                    <a:pt x="266332" y="0"/>
                    <a:pt x="303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6" name="íSļîḍe"/>
            <p:cNvSpPr/>
            <p:nvPr/>
          </p:nvSpPr>
          <p:spPr>
            <a:xfrm>
              <a:off x="4425983" y="4334736"/>
              <a:ext cx="192446" cy="19244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2200"/>
            </a:p>
          </p:txBody>
        </p:sp>
        <p:sp>
          <p:nvSpPr>
            <p:cNvPr id="17" name="ís1îde"/>
            <p:cNvSpPr/>
            <p:nvPr/>
          </p:nvSpPr>
          <p:spPr>
            <a:xfrm>
              <a:off x="7635908" y="4334736"/>
              <a:ext cx="192446" cy="19244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2200"/>
            </a:p>
          </p:txBody>
        </p:sp>
        <p:sp>
          <p:nvSpPr>
            <p:cNvPr id="18" name="íşļïḑé"/>
            <p:cNvSpPr/>
            <p:nvPr/>
          </p:nvSpPr>
          <p:spPr bwMode="auto">
            <a:xfrm>
              <a:off x="715320" y="3994199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</p:txBody>
        </p:sp>
        <p:sp>
          <p:nvSpPr>
            <p:cNvPr id="19" name="îṣľïḋê"/>
            <p:cNvSpPr txBox="1"/>
            <p:nvPr/>
          </p:nvSpPr>
          <p:spPr bwMode="auto">
            <a:xfrm>
              <a:off x="715320" y="3563938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sp>
          <p:nvSpPr>
            <p:cNvPr id="20" name="ïŝ1iďê"/>
            <p:cNvSpPr/>
            <p:nvPr/>
          </p:nvSpPr>
          <p:spPr bwMode="auto">
            <a:xfrm>
              <a:off x="3437554" y="5074860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</p:txBody>
        </p:sp>
        <p:sp>
          <p:nvSpPr>
            <p:cNvPr id="21" name="îṩļíḓé"/>
            <p:cNvSpPr txBox="1"/>
            <p:nvPr/>
          </p:nvSpPr>
          <p:spPr bwMode="auto">
            <a:xfrm>
              <a:off x="3437554" y="4644599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sp>
          <p:nvSpPr>
            <p:cNvPr id="22" name="iṧļîḋé"/>
            <p:cNvSpPr/>
            <p:nvPr/>
          </p:nvSpPr>
          <p:spPr bwMode="auto">
            <a:xfrm>
              <a:off x="6647479" y="5074860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</p:txBody>
        </p:sp>
        <p:sp>
          <p:nvSpPr>
            <p:cNvPr id="23" name="îşlíďê"/>
            <p:cNvSpPr txBox="1"/>
            <p:nvPr/>
          </p:nvSpPr>
          <p:spPr bwMode="auto">
            <a:xfrm>
              <a:off x="6647479" y="4644599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sp>
          <p:nvSpPr>
            <p:cNvPr id="24" name="ïšľíďè"/>
            <p:cNvSpPr/>
            <p:nvPr/>
          </p:nvSpPr>
          <p:spPr bwMode="auto">
            <a:xfrm>
              <a:off x="9307376" y="3994199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  <a:p>
              <a:pPr marL="172720" indent="-172720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/>
            </a:p>
          </p:txBody>
        </p:sp>
        <p:sp>
          <p:nvSpPr>
            <p:cNvPr id="25" name="iṩḷïḓê"/>
            <p:cNvSpPr txBox="1"/>
            <p:nvPr/>
          </p:nvSpPr>
          <p:spPr bwMode="auto">
            <a:xfrm>
              <a:off x="9307376" y="3563938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2999656" y="3563938"/>
              <a:ext cx="0" cy="26733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6038850" y="4860082"/>
              <a:ext cx="0" cy="137720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8976320" y="3563938"/>
              <a:ext cx="0" cy="26733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e95bfbee-61f5-4e10-872f-40431f5aec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439863"/>
            <a:ext cx="10852873" cy="4797975"/>
            <a:chOff x="669925" y="1439863"/>
            <a:chExt cx="10852873" cy="4797975"/>
          </a:xfrm>
        </p:grpSpPr>
        <p:sp>
          <p:nvSpPr>
            <p:cNvPr id="6" name="iś1îḑè"/>
            <p:cNvSpPr/>
            <p:nvPr/>
          </p:nvSpPr>
          <p:spPr>
            <a:xfrm>
              <a:off x="669925" y="1439863"/>
              <a:ext cx="10852873" cy="1082256"/>
            </a:xfrm>
            <a:prstGeom prst="rect">
              <a:avLst/>
            </a:prstGeom>
            <a:blipFill>
              <a:blip r:embed="rId3"/>
              <a:stretch>
                <a:fillRect t="-287603" b="-280931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7" name="ïŝļidé"/>
            <p:cNvSpPr/>
            <p:nvPr/>
          </p:nvSpPr>
          <p:spPr>
            <a:xfrm>
              <a:off x="1481476" y="1439863"/>
              <a:ext cx="1617062" cy="108225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>
              <a:noAutofit/>
            </a:bodyPr>
            <a:lstStyle/>
            <a:p>
              <a:pPr algn="r"/>
              <a:r>
                <a:rPr lang="en-US" altLang="zh-CN" sz="1400" b="1"/>
                <a:t>Text here</a:t>
              </a:r>
              <a:endParaRPr lang="en-US" altLang="zh-CN" sz="1400" b="1"/>
            </a:p>
          </p:txBody>
        </p:sp>
        <p:sp>
          <p:nvSpPr>
            <p:cNvPr id="8" name="iṧḷide"/>
            <p:cNvSpPr/>
            <p:nvPr/>
          </p:nvSpPr>
          <p:spPr>
            <a:xfrm>
              <a:off x="2446295" y="3151225"/>
              <a:ext cx="636837" cy="482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r"/>
              <a:r>
                <a:rPr lang="en-US" altLang="zh-CN" sz="2200" b="1">
                  <a:solidFill>
                    <a:schemeClr val="tx1"/>
                  </a:solidFill>
                </a:rPr>
                <a:t>1</a:t>
              </a:r>
              <a:endParaRPr lang="en-US" altLang="zh-CN" sz="2200" b="1">
                <a:solidFill>
                  <a:schemeClr val="tx1"/>
                </a:solidFill>
              </a:endParaRPr>
            </a:p>
          </p:txBody>
        </p:sp>
        <p:sp>
          <p:nvSpPr>
            <p:cNvPr id="9" name="iş1iḑe"/>
            <p:cNvSpPr/>
            <p:nvPr/>
          </p:nvSpPr>
          <p:spPr>
            <a:xfrm>
              <a:off x="2675390" y="2711154"/>
              <a:ext cx="399831" cy="289236"/>
            </a:xfrm>
            <a:custGeom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10" name="îṧḷïḍe"/>
            <p:cNvSpPr/>
            <p:nvPr/>
          </p:nvSpPr>
          <p:spPr bwMode="auto">
            <a:xfrm>
              <a:off x="682708" y="3631089"/>
              <a:ext cx="2415695" cy="260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</a:t>
              </a:r>
              <a:endParaRPr lang="en-US" altLang="zh-CN" sz="1000"/>
            </a:p>
            <a:p>
              <a:pPr marL="17272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</a:t>
              </a:r>
              <a:endParaRPr lang="en-US" altLang="zh-CN" sz="1000"/>
            </a:p>
            <a:p>
              <a:pPr marL="285750" indent="-28575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000"/>
            </a:p>
          </p:txBody>
        </p:sp>
        <p:sp>
          <p:nvSpPr>
            <p:cNvPr id="11" name="îsľîďè"/>
            <p:cNvSpPr/>
            <p:nvPr/>
          </p:nvSpPr>
          <p:spPr>
            <a:xfrm>
              <a:off x="4350278" y="1439863"/>
              <a:ext cx="1617062" cy="108225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>
              <a:noAutofit/>
            </a:bodyPr>
            <a:lstStyle/>
            <a:p>
              <a:pPr algn="r"/>
              <a:r>
                <a:rPr lang="en-US" altLang="zh-CN" sz="1400" b="1"/>
                <a:t>Text here</a:t>
              </a:r>
              <a:endParaRPr lang="en-US" altLang="zh-CN" sz="1400" b="1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967340" y="2522119"/>
              <a:ext cx="33971" cy="371517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ṥļiḍê"/>
            <p:cNvSpPr/>
            <p:nvPr/>
          </p:nvSpPr>
          <p:spPr>
            <a:xfrm>
              <a:off x="5309621" y="3151225"/>
              <a:ext cx="636837" cy="482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r"/>
              <a:r>
                <a:rPr lang="en-US" altLang="zh-CN" sz="2200" b="1">
                  <a:solidFill>
                    <a:schemeClr val="tx1"/>
                  </a:solidFill>
                </a:rPr>
                <a:t>2</a:t>
              </a:r>
              <a:endParaRPr lang="en-US" altLang="zh-CN" sz="2200" b="1">
                <a:solidFill>
                  <a:schemeClr val="tx1"/>
                </a:solidFill>
              </a:endParaRPr>
            </a:p>
          </p:txBody>
        </p:sp>
        <p:sp>
          <p:nvSpPr>
            <p:cNvPr id="14" name="isľiďe"/>
            <p:cNvSpPr/>
            <p:nvPr/>
          </p:nvSpPr>
          <p:spPr>
            <a:xfrm>
              <a:off x="5544192" y="2711154"/>
              <a:ext cx="399831" cy="289236"/>
            </a:xfrm>
            <a:custGeom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15" name="išḷïḑe"/>
            <p:cNvSpPr/>
            <p:nvPr/>
          </p:nvSpPr>
          <p:spPr bwMode="auto">
            <a:xfrm>
              <a:off x="3648018" y="3631089"/>
              <a:ext cx="2319322" cy="260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</p:txBody>
        </p:sp>
        <p:sp>
          <p:nvSpPr>
            <p:cNvPr id="16" name="íšļidê"/>
            <p:cNvSpPr/>
            <p:nvPr/>
          </p:nvSpPr>
          <p:spPr>
            <a:xfrm>
              <a:off x="7239952" y="1439863"/>
              <a:ext cx="1513312" cy="108225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>
              <a:noAutofit/>
            </a:bodyPr>
            <a:lstStyle/>
            <a:p>
              <a:pPr algn="r"/>
              <a:r>
                <a:rPr lang="en-US" altLang="zh-CN" sz="1400" b="1"/>
                <a:t>Text here</a:t>
              </a:r>
              <a:endParaRPr lang="en-US" altLang="zh-CN" sz="1400" b="1"/>
            </a:p>
          </p:txBody>
        </p:sp>
        <p:sp>
          <p:nvSpPr>
            <p:cNvPr id="17" name="îşlîḍe"/>
            <p:cNvSpPr/>
            <p:nvPr/>
          </p:nvSpPr>
          <p:spPr bwMode="auto">
            <a:xfrm>
              <a:off x="6440929" y="3631089"/>
              <a:ext cx="2312333" cy="260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</p:txBody>
        </p:sp>
        <p:sp>
          <p:nvSpPr>
            <p:cNvPr id="18" name="íṡḻíḋè"/>
            <p:cNvSpPr/>
            <p:nvPr/>
          </p:nvSpPr>
          <p:spPr>
            <a:xfrm>
              <a:off x="8120777" y="3151225"/>
              <a:ext cx="636837" cy="482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r"/>
              <a:r>
                <a:rPr lang="en-US" altLang="zh-CN" sz="2200" b="1">
                  <a:solidFill>
                    <a:schemeClr val="tx1"/>
                  </a:solidFill>
                </a:rPr>
                <a:t>3</a:t>
              </a:r>
              <a:endParaRPr lang="en-US" altLang="zh-CN" sz="2200" b="1">
                <a:solidFill>
                  <a:schemeClr val="tx1"/>
                </a:solidFill>
              </a:endParaRPr>
            </a:p>
          </p:txBody>
        </p:sp>
        <p:sp>
          <p:nvSpPr>
            <p:cNvPr id="19" name="îsļiďè"/>
            <p:cNvSpPr/>
            <p:nvPr/>
          </p:nvSpPr>
          <p:spPr>
            <a:xfrm>
              <a:off x="8312518" y="2711154"/>
              <a:ext cx="399831" cy="289236"/>
            </a:xfrm>
            <a:custGeom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20" name="îṩḻîḓè"/>
            <p:cNvSpPr/>
            <p:nvPr/>
          </p:nvSpPr>
          <p:spPr>
            <a:xfrm>
              <a:off x="10007176" y="1439863"/>
              <a:ext cx="1513312" cy="108225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>
              <a:noAutofit/>
            </a:bodyPr>
            <a:lstStyle/>
            <a:p>
              <a:pPr algn="r"/>
              <a:r>
                <a:rPr lang="en-US" altLang="zh-CN" sz="1400" b="1"/>
                <a:t>Text here</a:t>
              </a:r>
              <a:endParaRPr lang="en-US" altLang="zh-CN" sz="1400" b="1"/>
            </a:p>
          </p:txBody>
        </p:sp>
        <p:sp>
          <p:nvSpPr>
            <p:cNvPr id="21" name="íŝļiḍê"/>
            <p:cNvSpPr/>
            <p:nvPr/>
          </p:nvSpPr>
          <p:spPr bwMode="auto">
            <a:xfrm>
              <a:off x="9208153" y="3631089"/>
              <a:ext cx="2312333" cy="260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172720" lvl="0" indent="-17272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>
                  <a:solidFill>
                    <a:srgbClr val="000000"/>
                  </a:solidFill>
                </a:rPr>
                <a:t>Supporting text here</a:t>
              </a:r>
              <a:endParaRPr lang="en-US" altLang="zh-CN" sz="1000">
                <a:solidFill>
                  <a:srgbClr val="000000"/>
                </a:solidFill>
              </a:endParaRPr>
            </a:p>
            <a:p>
              <a:pPr marL="285750" lvl="0" indent="-285750" algn="r" defTabSz="6096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000">
                <a:solidFill>
                  <a:srgbClr val="000000"/>
                </a:solidFill>
              </a:endParaRPr>
            </a:p>
          </p:txBody>
        </p:sp>
        <p:sp>
          <p:nvSpPr>
            <p:cNvPr id="22" name="ïṧļïḑè"/>
            <p:cNvSpPr/>
            <p:nvPr/>
          </p:nvSpPr>
          <p:spPr>
            <a:xfrm>
              <a:off x="10888001" y="3151225"/>
              <a:ext cx="634661" cy="482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r"/>
              <a:r>
                <a:rPr lang="en-US" altLang="zh-CN" sz="2200" b="1">
                  <a:solidFill>
                    <a:schemeClr val="tx1"/>
                  </a:solidFill>
                </a:rPr>
                <a:t>4</a:t>
              </a:r>
              <a:endParaRPr lang="en-US" altLang="zh-CN" sz="2200" b="1">
                <a:solidFill>
                  <a:schemeClr val="tx1"/>
                </a:solidFill>
              </a:endParaRPr>
            </a:p>
          </p:txBody>
        </p:sp>
        <p:sp>
          <p:nvSpPr>
            <p:cNvPr id="23" name="îŝļíďé"/>
            <p:cNvSpPr/>
            <p:nvPr/>
          </p:nvSpPr>
          <p:spPr>
            <a:xfrm>
              <a:off x="11079742" y="2711154"/>
              <a:ext cx="399831" cy="289236"/>
            </a:xfrm>
            <a:custGeom>
              <a:gdLst>
                <a:gd name="connsiteX0" fmla="*/ 0 w 608697"/>
                <a:gd name="connsiteY0" fmla="*/ 384511 h 440328"/>
                <a:gd name="connsiteX1" fmla="*/ 273317 w 608697"/>
                <a:gd name="connsiteY1" fmla="*/ 384511 h 440328"/>
                <a:gd name="connsiteX2" fmla="*/ 273317 w 608697"/>
                <a:gd name="connsiteY2" fmla="*/ 415512 h 440328"/>
                <a:gd name="connsiteX3" fmla="*/ 335380 w 608697"/>
                <a:gd name="connsiteY3" fmla="*/ 415512 h 440328"/>
                <a:gd name="connsiteX4" fmla="*/ 335380 w 608697"/>
                <a:gd name="connsiteY4" fmla="*/ 384511 h 440328"/>
                <a:gd name="connsiteX5" fmla="*/ 608697 w 608697"/>
                <a:gd name="connsiteY5" fmla="*/ 384511 h 440328"/>
                <a:gd name="connsiteX6" fmla="*/ 608697 w 608697"/>
                <a:gd name="connsiteY6" fmla="*/ 415512 h 440328"/>
                <a:gd name="connsiteX7" fmla="*/ 583857 w 608697"/>
                <a:gd name="connsiteY7" fmla="*/ 440328 h 440328"/>
                <a:gd name="connsiteX8" fmla="*/ 24840 w 608697"/>
                <a:gd name="connsiteY8" fmla="*/ 440328 h 440328"/>
                <a:gd name="connsiteX9" fmla="*/ 0 w 608697"/>
                <a:gd name="connsiteY9" fmla="*/ 415512 h 440328"/>
                <a:gd name="connsiteX10" fmla="*/ 216210 w 608697"/>
                <a:gd name="connsiteY10" fmla="*/ 86798 h 440328"/>
                <a:gd name="connsiteX11" fmla="*/ 269323 w 608697"/>
                <a:gd name="connsiteY11" fmla="*/ 179836 h 440328"/>
                <a:gd name="connsiteX12" fmla="*/ 236052 w 608697"/>
                <a:gd name="connsiteY12" fmla="*/ 179836 h 440328"/>
                <a:gd name="connsiteX13" fmla="*/ 236052 w 608697"/>
                <a:gd name="connsiteY13" fmla="*/ 210824 h 440328"/>
                <a:gd name="connsiteX14" fmla="*/ 285734 w 608697"/>
                <a:gd name="connsiteY14" fmla="*/ 210824 h 440328"/>
                <a:gd name="connsiteX15" fmla="*/ 285734 w 608697"/>
                <a:gd name="connsiteY15" fmla="*/ 235629 h 440328"/>
                <a:gd name="connsiteX16" fmla="*/ 236052 w 608697"/>
                <a:gd name="connsiteY16" fmla="*/ 235629 h 440328"/>
                <a:gd name="connsiteX17" fmla="*/ 236052 w 608697"/>
                <a:gd name="connsiteY17" fmla="*/ 260434 h 440328"/>
                <a:gd name="connsiteX18" fmla="*/ 285734 w 608697"/>
                <a:gd name="connsiteY18" fmla="*/ 260434 h 440328"/>
                <a:gd name="connsiteX19" fmla="*/ 285734 w 608697"/>
                <a:gd name="connsiteY19" fmla="*/ 285239 h 440328"/>
                <a:gd name="connsiteX20" fmla="*/ 323033 w 608697"/>
                <a:gd name="connsiteY20" fmla="*/ 285239 h 440328"/>
                <a:gd name="connsiteX21" fmla="*/ 323033 w 608697"/>
                <a:gd name="connsiteY21" fmla="*/ 260434 h 440328"/>
                <a:gd name="connsiteX22" fmla="*/ 372715 w 608697"/>
                <a:gd name="connsiteY22" fmla="*/ 260434 h 440328"/>
                <a:gd name="connsiteX23" fmla="*/ 372715 w 608697"/>
                <a:gd name="connsiteY23" fmla="*/ 235629 h 440328"/>
                <a:gd name="connsiteX24" fmla="*/ 323033 w 608697"/>
                <a:gd name="connsiteY24" fmla="*/ 235629 h 440328"/>
                <a:gd name="connsiteX25" fmla="*/ 323033 w 608697"/>
                <a:gd name="connsiteY25" fmla="*/ 210824 h 440328"/>
                <a:gd name="connsiteX26" fmla="*/ 372715 w 608697"/>
                <a:gd name="connsiteY26" fmla="*/ 210824 h 440328"/>
                <a:gd name="connsiteX27" fmla="*/ 372715 w 608697"/>
                <a:gd name="connsiteY27" fmla="*/ 179836 h 440328"/>
                <a:gd name="connsiteX28" fmla="*/ 339444 w 608697"/>
                <a:gd name="connsiteY28" fmla="*/ 179836 h 440328"/>
                <a:gd name="connsiteX29" fmla="*/ 392558 w 608697"/>
                <a:gd name="connsiteY29" fmla="*/ 86798 h 440328"/>
                <a:gd name="connsiteX30" fmla="*/ 348993 w 608697"/>
                <a:gd name="connsiteY30" fmla="*/ 86798 h 440328"/>
                <a:gd name="connsiteX31" fmla="*/ 304831 w 608697"/>
                <a:gd name="connsiteY31" fmla="*/ 167396 h 440328"/>
                <a:gd name="connsiteX32" fmla="*/ 303936 w 608697"/>
                <a:gd name="connsiteY32" fmla="*/ 167396 h 440328"/>
                <a:gd name="connsiteX33" fmla="*/ 259849 w 608697"/>
                <a:gd name="connsiteY33" fmla="*/ 86798 h 440328"/>
                <a:gd name="connsiteX34" fmla="*/ 87007 w 608697"/>
                <a:gd name="connsiteY34" fmla="*/ 37188 h 440328"/>
                <a:gd name="connsiteX35" fmla="*/ 521760 w 608697"/>
                <a:gd name="connsiteY35" fmla="*/ 37188 h 440328"/>
                <a:gd name="connsiteX36" fmla="*/ 521760 w 608697"/>
                <a:gd name="connsiteY36" fmla="*/ 322484 h 440328"/>
                <a:gd name="connsiteX37" fmla="*/ 87007 w 608697"/>
                <a:gd name="connsiteY37" fmla="*/ 322484 h 440328"/>
                <a:gd name="connsiteX38" fmla="*/ 74518 w 608697"/>
                <a:gd name="connsiteY38" fmla="*/ 24802 h 440328"/>
                <a:gd name="connsiteX39" fmla="*/ 74518 w 608697"/>
                <a:gd name="connsiteY39" fmla="*/ 334870 h 440328"/>
                <a:gd name="connsiteX40" fmla="*/ 534179 w 608697"/>
                <a:gd name="connsiteY40" fmla="*/ 334870 h 440328"/>
                <a:gd name="connsiteX41" fmla="*/ 534179 w 608697"/>
                <a:gd name="connsiteY41" fmla="*/ 24802 h 440328"/>
                <a:gd name="connsiteX42" fmla="*/ 74518 w 608697"/>
                <a:gd name="connsiteY42" fmla="*/ 0 h 440328"/>
                <a:gd name="connsiteX43" fmla="*/ 534179 w 608697"/>
                <a:gd name="connsiteY43" fmla="*/ 0 h 440328"/>
                <a:gd name="connsiteX44" fmla="*/ 559019 w 608697"/>
                <a:gd name="connsiteY44" fmla="*/ 24802 h 440328"/>
                <a:gd name="connsiteX45" fmla="*/ 559019 w 608697"/>
                <a:gd name="connsiteY45" fmla="*/ 359672 h 440328"/>
                <a:gd name="connsiteX46" fmla="*/ 49678 w 608697"/>
                <a:gd name="connsiteY46" fmla="*/ 359672 h 440328"/>
                <a:gd name="connsiteX47" fmla="*/ 49678 w 608697"/>
                <a:gd name="connsiteY47" fmla="*/ 24802 h 440328"/>
                <a:gd name="connsiteX48" fmla="*/ 74518 w 608697"/>
                <a:gd name="connsiteY48" fmla="*/ 0 h 44032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697" h="440328">
                  <a:moveTo>
                    <a:pt x="0" y="384511"/>
                  </a:moveTo>
                  <a:lnTo>
                    <a:pt x="273317" y="384511"/>
                  </a:lnTo>
                  <a:lnTo>
                    <a:pt x="273317" y="415512"/>
                  </a:lnTo>
                  <a:lnTo>
                    <a:pt x="335380" y="415512"/>
                  </a:lnTo>
                  <a:lnTo>
                    <a:pt x="335380" y="384511"/>
                  </a:lnTo>
                  <a:lnTo>
                    <a:pt x="608697" y="384511"/>
                  </a:lnTo>
                  <a:lnTo>
                    <a:pt x="608697" y="415512"/>
                  </a:lnTo>
                  <a:cubicBezTo>
                    <a:pt x="608697" y="429150"/>
                    <a:pt x="597508" y="440328"/>
                    <a:pt x="583857" y="440328"/>
                  </a:cubicBezTo>
                  <a:lnTo>
                    <a:pt x="24840" y="440328"/>
                  </a:lnTo>
                  <a:cubicBezTo>
                    <a:pt x="11189" y="440328"/>
                    <a:pt x="0" y="429150"/>
                    <a:pt x="0" y="415512"/>
                  </a:cubicBezTo>
                  <a:close/>
                  <a:moveTo>
                    <a:pt x="216210" y="86798"/>
                  </a:moveTo>
                  <a:lnTo>
                    <a:pt x="269323" y="179836"/>
                  </a:lnTo>
                  <a:lnTo>
                    <a:pt x="236052" y="179836"/>
                  </a:lnTo>
                  <a:lnTo>
                    <a:pt x="236052" y="210824"/>
                  </a:lnTo>
                  <a:lnTo>
                    <a:pt x="285734" y="210824"/>
                  </a:lnTo>
                  <a:lnTo>
                    <a:pt x="285734" y="235629"/>
                  </a:lnTo>
                  <a:lnTo>
                    <a:pt x="236052" y="235629"/>
                  </a:lnTo>
                  <a:lnTo>
                    <a:pt x="236052" y="260434"/>
                  </a:lnTo>
                  <a:lnTo>
                    <a:pt x="285734" y="260434"/>
                  </a:lnTo>
                  <a:lnTo>
                    <a:pt x="285734" y="285239"/>
                  </a:lnTo>
                  <a:lnTo>
                    <a:pt x="323033" y="285239"/>
                  </a:lnTo>
                  <a:lnTo>
                    <a:pt x="323033" y="260434"/>
                  </a:lnTo>
                  <a:lnTo>
                    <a:pt x="372715" y="260434"/>
                  </a:lnTo>
                  <a:lnTo>
                    <a:pt x="372715" y="235629"/>
                  </a:lnTo>
                  <a:lnTo>
                    <a:pt x="323033" y="235629"/>
                  </a:lnTo>
                  <a:lnTo>
                    <a:pt x="323033" y="210824"/>
                  </a:lnTo>
                  <a:lnTo>
                    <a:pt x="372715" y="210824"/>
                  </a:lnTo>
                  <a:lnTo>
                    <a:pt x="372715" y="179836"/>
                  </a:lnTo>
                  <a:lnTo>
                    <a:pt x="339444" y="179836"/>
                  </a:lnTo>
                  <a:lnTo>
                    <a:pt x="392558" y="86798"/>
                  </a:lnTo>
                  <a:lnTo>
                    <a:pt x="348993" y="86798"/>
                  </a:lnTo>
                  <a:lnTo>
                    <a:pt x="304831" y="167396"/>
                  </a:lnTo>
                  <a:lnTo>
                    <a:pt x="303936" y="167396"/>
                  </a:lnTo>
                  <a:lnTo>
                    <a:pt x="259849" y="86798"/>
                  </a:lnTo>
                  <a:close/>
                  <a:moveTo>
                    <a:pt x="87007" y="37188"/>
                  </a:moveTo>
                  <a:lnTo>
                    <a:pt x="521760" y="37188"/>
                  </a:lnTo>
                  <a:lnTo>
                    <a:pt x="521760" y="322484"/>
                  </a:lnTo>
                  <a:lnTo>
                    <a:pt x="87007" y="322484"/>
                  </a:lnTo>
                  <a:close/>
                  <a:moveTo>
                    <a:pt x="74518" y="24802"/>
                  </a:moveTo>
                  <a:lnTo>
                    <a:pt x="74518" y="334870"/>
                  </a:lnTo>
                  <a:lnTo>
                    <a:pt x="534179" y="334870"/>
                  </a:lnTo>
                  <a:lnTo>
                    <a:pt x="534179" y="24802"/>
                  </a:lnTo>
                  <a:close/>
                  <a:moveTo>
                    <a:pt x="74518" y="0"/>
                  </a:moveTo>
                  <a:lnTo>
                    <a:pt x="534179" y="0"/>
                  </a:lnTo>
                  <a:cubicBezTo>
                    <a:pt x="547830" y="0"/>
                    <a:pt x="559019" y="11172"/>
                    <a:pt x="559019" y="24802"/>
                  </a:cubicBezTo>
                  <a:lnTo>
                    <a:pt x="559019" y="359672"/>
                  </a:lnTo>
                  <a:lnTo>
                    <a:pt x="49678" y="359672"/>
                  </a:lnTo>
                  <a:lnTo>
                    <a:pt x="49678" y="24802"/>
                  </a:lnTo>
                  <a:cubicBezTo>
                    <a:pt x="49678" y="11172"/>
                    <a:pt x="60867" y="0"/>
                    <a:pt x="745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600"/>
            </a:p>
          </p:txBody>
        </p:sp>
        <p:grpSp>
          <p:nvGrpSpPr>
            <p:cNvPr id="24" name="išļíḍè"/>
            <p:cNvGrpSpPr/>
            <p:nvPr/>
          </p:nvGrpSpPr>
          <p:grpSpPr>
            <a:xfrm>
              <a:off x="3098538" y="2522120"/>
              <a:ext cx="8424125" cy="3715718"/>
              <a:chOff x="3098538" y="2522119"/>
              <a:chExt cx="8424125" cy="3923131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H="1">
                <a:off x="3098538" y="2522119"/>
                <a:ext cx="0" cy="3923131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8735243" y="2522119"/>
                <a:ext cx="15811" cy="392313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11522663" y="2522119"/>
                <a:ext cx="0" cy="3923131"/>
              </a:xfrm>
              <a:prstGeom prst="line">
                <a:avLst/>
              </a:prstGeom>
              <a:solidFill>
                <a:schemeClr val="accent2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5d2671c4-4b60-4ec6-ac50-fbbf60a704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25538"/>
            <a:ext cx="12192000" cy="5143906"/>
            <a:chOff x="0" y="1125538"/>
            <a:chExt cx="12192000" cy="5143906"/>
          </a:xfrm>
        </p:grpSpPr>
        <p:sp>
          <p:nvSpPr>
            <p:cNvPr id="6" name="îŝḻïḋé"/>
            <p:cNvSpPr/>
            <p:nvPr/>
          </p:nvSpPr>
          <p:spPr bwMode="auto">
            <a:xfrm>
              <a:off x="10330857" y="4879550"/>
              <a:ext cx="533426" cy="531948"/>
            </a:xfrm>
            <a:custGeom>
              <a:gdLst>
                <a:gd name="T0" fmla="*/ 150 w 150"/>
                <a:gd name="T1" fmla="*/ 38 h 150"/>
                <a:gd name="T2" fmla="*/ 112 w 150"/>
                <a:gd name="T3" fmla="*/ 0 h 150"/>
                <a:gd name="T4" fmla="*/ 38 w 150"/>
                <a:gd name="T5" fmla="*/ 0 h 150"/>
                <a:gd name="T6" fmla="*/ 0 w 150"/>
                <a:gd name="T7" fmla="*/ 38 h 150"/>
                <a:gd name="T8" fmla="*/ 0 w 150"/>
                <a:gd name="T9" fmla="*/ 112 h 150"/>
                <a:gd name="T10" fmla="*/ 38 w 150"/>
                <a:gd name="T11" fmla="*/ 150 h 150"/>
                <a:gd name="T12" fmla="*/ 112 w 150"/>
                <a:gd name="T13" fmla="*/ 150 h 150"/>
                <a:gd name="T14" fmla="*/ 150 w 150"/>
                <a:gd name="T15" fmla="*/ 112 h 150"/>
                <a:gd name="T16" fmla="*/ 150 w 150"/>
                <a:gd name="T17" fmla="*/ 38 h 150"/>
                <a:gd name="T18" fmla="*/ 90 w 150"/>
                <a:gd name="T19" fmla="*/ 105 h 150"/>
                <a:gd name="T20" fmla="*/ 81 w 150"/>
                <a:gd name="T21" fmla="*/ 117 h 150"/>
                <a:gd name="T22" fmla="*/ 76 w 150"/>
                <a:gd name="T23" fmla="*/ 115 h 150"/>
                <a:gd name="T24" fmla="*/ 74 w 150"/>
                <a:gd name="T25" fmla="*/ 107 h 150"/>
                <a:gd name="T26" fmla="*/ 74 w 150"/>
                <a:gd name="T27" fmla="*/ 54 h 150"/>
                <a:gd name="T28" fmla="*/ 53 w 150"/>
                <a:gd name="T29" fmla="*/ 66 h 150"/>
                <a:gd name="T30" fmla="*/ 49 w 150"/>
                <a:gd name="T31" fmla="*/ 64 h 150"/>
                <a:gd name="T32" fmla="*/ 47 w 150"/>
                <a:gd name="T33" fmla="*/ 59 h 150"/>
                <a:gd name="T34" fmla="*/ 49 w 150"/>
                <a:gd name="T35" fmla="*/ 55 h 150"/>
                <a:gd name="T36" fmla="*/ 55 w 150"/>
                <a:gd name="T37" fmla="*/ 51 h 150"/>
                <a:gd name="T38" fmla="*/ 67 w 150"/>
                <a:gd name="T39" fmla="*/ 44 h 150"/>
                <a:gd name="T40" fmla="*/ 74 w 150"/>
                <a:gd name="T41" fmla="*/ 36 h 150"/>
                <a:gd name="T42" fmla="*/ 79 w 150"/>
                <a:gd name="T43" fmla="*/ 30 h 150"/>
                <a:gd name="T44" fmla="*/ 82 w 150"/>
                <a:gd name="T45" fmla="*/ 29 h 150"/>
                <a:gd name="T46" fmla="*/ 88 w 150"/>
                <a:gd name="T47" fmla="*/ 31 h 150"/>
                <a:gd name="T48" fmla="*/ 90 w 150"/>
                <a:gd name="T49" fmla="*/ 38 h 150"/>
                <a:gd name="T50" fmla="*/ 90 w 150"/>
                <a:gd name="T51" fmla="*/ 105 h 150"/>
                <a:gd name="T52" fmla="*/ 90 w 150"/>
                <a:gd name="T53" fmla="*/ 105 h 150"/>
                <a:gd name="T54" fmla="*/ 90 w 150"/>
                <a:gd name="T55" fmla="*/ 105 h 1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0" h="150">
                  <a:moveTo>
                    <a:pt x="150" y="38"/>
                  </a:moveTo>
                  <a:cubicBezTo>
                    <a:pt x="150" y="17"/>
                    <a:pt x="133" y="0"/>
                    <a:pt x="1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3"/>
                    <a:pt x="17" y="150"/>
                    <a:pt x="38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33" y="150"/>
                    <a:pt x="150" y="133"/>
                    <a:pt x="150" y="112"/>
                  </a:cubicBezTo>
                  <a:lnTo>
                    <a:pt x="150" y="38"/>
                  </a:lnTo>
                  <a:close/>
                  <a:moveTo>
                    <a:pt x="90" y="105"/>
                  </a:moveTo>
                  <a:cubicBezTo>
                    <a:pt x="90" y="113"/>
                    <a:pt x="87" y="117"/>
                    <a:pt x="81" y="117"/>
                  </a:cubicBezTo>
                  <a:cubicBezTo>
                    <a:pt x="79" y="117"/>
                    <a:pt x="77" y="116"/>
                    <a:pt x="76" y="115"/>
                  </a:cubicBezTo>
                  <a:cubicBezTo>
                    <a:pt x="74" y="113"/>
                    <a:pt x="74" y="111"/>
                    <a:pt x="74" y="10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4" y="62"/>
                    <a:pt x="57" y="66"/>
                    <a:pt x="53" y="66"/>
                  </a:cubicBezTo>
                  <a:cubicBezTo>
                    <a:pt x="52" y="66"/>
                    <a:pt x="50" y="65"/>
                    <a:pt x="49" y="64"/>
                  </a:cubicBezTo>
                  <a:cubicBezTo>
                    <a:pt x="48" y="62"/>
                    <a:pt x="47" y="61"/>
                    <a:pt x="47" y="59"/>
                  </a:cubicBezTo>
                  <a:cubicBezTo>
                    <a:pt x="47" y="57"/>
                    <a:pt x="48" y="56"/>
                    <a:pt x="49" y="55"/>
                  </a:cubicBezTo>
                  <a:cubicBezTo>
                    <a:pt x="50" y="54"/>
                    <a:pt x="52" y="52"/>
                    <a:pt x="55" y="51"/>
                  </a:cubicBezTo>
                  <a:cubicBezTo>
                    <a:pt x="60" y="49"/>
                    <a:pt x="64" y="46"/>
                    <a:pt x="67" y="44"/>
                  </a:cubicBezTo>
                  <a:cubicBezTo>
                    <a:pt x="70" y="42"/>
                    <a:pt x="72" y="39"/>
                    <a:pt x="74" y="36"/>
                  </a:cubicBezTo>
                  <a:cubicBezTo>
                    <a:pt x="76" y="33"/>
                    <a:pt x="78" y="31"/>
                    <a:pt x="79" y="30"/>
                  </a:cubicBezTo>
                  <a:cubicBezTo>
                    <a:pt x="79" y="29"/>
                    <a:pt x="80" y="29"/>
                    <a:pt x="82" y="29"/>
                  </a:cubicBezTo>
                  <a:cubicBezTo>
                    <a:pt x="84" y="29"/>
                    <a:pt x="86" y="30"/>
                    <a:pt x="88" y="31"/>
                  </a:cubicBezTo>
                  <a:cubicBezTo>
                    <a:pt x="89" y="33"/>
                    <a:pt x="90" y="35"/>
                    <a:pt x="90" y="38"/>
                  </a:cubicBezTo>
                  <a:lnTo>
                    <a:pt x="90" y="105"/>
                  </a:ln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</a:p>
          </p:txBody>
        </p:sp>
        <p:sp>
          <p:nvSpPr>
            <p:cNvPr id="7" name="îṥ1ïďê"/>
            <p:cNvSpPr/>
            <p:nvPr/>
          </p:nvSpPr>
          <p:spPr>
            <a:xfrm>
              <a:off x="0" y="1125538"/>
              <a:ext cx="12192000" cy="3467099"/>
            </a:xfrm>
            <a:prstGeom prst="rect">
              <a:avLst/>
            </a:prstGeom>
            <a:blipFill>
              <a:blip r:embed="rId3"/>
              <a:stretch>
                <a:fillRect t="-67462" b="-6697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ṡlíḍè"/>
            <p:cNvSpPr/>
            <p:nvPr/>
          </p:nvSpPr>
          <p:spPr>
            <a:xfrm>
              <a:off x="1506000" y="3221444"/>
              <a:ext cx="2895600" cy="2895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 anchorCtr="1">
              <a:normAutofit/>
            </a:bodyPr>
            <a:lstStyle/>
            <a:p>
              <a:pPr lvl="0" algn="ctr" defTabSz="914400">
                <a:defRPr/>
              </a:pP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" name="isḷîḑè"/>
            <p:cNvSpPr txBox="1"/>
            <p:nvPr/>
          </p:nvSpPr>
          <p:spPr>
            <a:xfrm>
              <a:off x="2347705" y="39914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</a:rPr>
                <a:t>80%</a:t>
              </a:r>
              <a:endParaRPr lang="en-US" altLang="zh-CN" sz="4000" b="1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362508" y="46993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ṣlídé"/>
            <p:cNvSpPr/>
            <p:nvPr/>
          </p:nvSpPr>
          <p:spPr bwMode="auto">
            <a:xfrm>
              <a:off x="1899769" y="47896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100">
                <a:solidFill>
                  <a:schemeClr val="bg1"/>
                </a:solidFill>
              </a:endParaRPr>
            </a:p>
          </p:txBody>
        </p:sp>
        <p:sp>
          <p:nvSpPr>
            <p:cNvPr id="12" name="íṥ1ïḍè"/>
            <p:cNvSpPr/>
            <p:nvPr/>
          </p:nvSpPr>
          <p:spPr bwMode="auto">
            <a:xfrm>
              <a:off x="5342796" y="5226181"/>
              <a:ext cx="4891487" cy="844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</p:txBody>
        </p:sp>
        <p:sp>
          <p:nvSpPr>
            <p:cNvPr id="13" name="íṥḷíḋè"/>
            <p:cNvSpPr txBox="1"/>
            <p:nvPr/>
          </p:nvSpPr>
          <p:spPr bwMode="auto">
            <a:xfrm>
              <a:off x="5342796" y="4848374"/>
              <a:ext cx="4891487" cy="37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4" name="ïSļîḑê"/>
            <p:cNvSpPr/>
            <p:nvPr/>
          </p:nvSpPr>
          <p:spPr>
            <a:xfrm>
              <a:off x="1658400" y="3373844"/>
              <a:ext cx="2895600" cy="2895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t" anchorCtr="1">
              <a:normAutofit/>
            </a:bodyPr>
            <a:lstStyle/>
            <a:p>
              <a:pPr lvl="0" algn="ctr" defTabSz="914400">
                <a:defRPr/>
              </a:pP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5" name="íṡ1ïḓê"/>
            <p:cNvSpPr/>
            <p:nvPr/>
          </p:nvSpPr>
          <p:spPr>
            <a:xfrm>
              <a:off x="4182525" y="4307292"/>
              <a:ext cx="742950" cy="7429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îs1îḋé"/>
            <p:cNvSpPr txBox="1"/>
            <p:nvPr/>
          </p:nvSpPr>
          <p:spPr>
            <a:xfrm>
              <a:off x="2500105" y="4143857"/>
              <a:ext cx="1212191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</a:rPr>
                <a:t>80%</a:t>
              </a:r>
              <a:endParaRPr lang="en-US" altLang="zh-CN" sz="4000" b="1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514908" y="4851743"/>
              <a:ext cx="11825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śļîḑè"/>
            <p:cNvSpPr/>
            <p:nvPr/>
          </p:nvSpPr>
          <p:spPr bwMode="auto">
            <a:xfrm>
              <a:off x="2052169" y="494203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1e249178-abcd-4c5c-a869-3fa0a730e2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86000" y="1319089"/>
            <a:ext cx="10622124" cy="4764912"/>
            <a:chOff x="786000" y="1319089"/>
            <a:chExt cx="10622124" cy="4764912"/>
          </a:xfrm>
        </p:grpSpPr>
        <p:sp>
          <p:nvSpPr>
            <p:cNvPr id="6" name="ïṣḻïḋe"/>
            <p:cNvSpPr/>
            <p:nvPr/>
          </p:nvSpPr>
          <p:spPr>
            <a:xfrm>
              <a:off x="5952571" y="2267173"/>
              <a:ext cx="912850" cy="912850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îslíḍê"/>
            <p:cNvSpPr/>
            <p:nvPr/>
          </p:nvSpPr>
          <p:spPr>
            <a:xfrm>
              <a:off x="2879190" y="1319089"/>
              <a:ext cx="2809021" cy="2809021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ś1íḓè"/>
            <p:cNvSpPr/>
            <p:nvPr/>
          </p:nvSpPr>
          <p:spPr>
            <a:xfrm>
              <a:off x="6503790" y="1319089"/>
              <a:ext cx="2809021" cy="2809021"/>
            </a:xfrm>
            <a:prstGeom prst="ellipse">
              <a:avLst/>
            </a:prstGeom>
            <a:solidFill>
              <a:schemeClr val="accent2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ísḻíḓe"/>
            <p:cNvSpPr/>
            <p:nvPr/>
          </p:nvSpPr>
          <p:spPr>
            <a:xfrm>
              <a:off x="5279183" y="2267173"/>
              <a:ext cx="912850" cy="912850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ṩľïḓê"/>
            <p:cNvSpPr/>
            <p:nvPr/>
          </p:nvSpPr>
          <p:spPr>
            <a:xfrm>
              <a:off x="2973983" y="1413507"/>
              <a:ext cx="2619434" cy="2620182"/>
            </a:xfrm>
            <a:prstGeom prst="ellipse">
              <a:avLst/>
            </a:prstGeom>
            <a:blipFill>
              <a:blip r:embed="rId3"/>
              <a:stretch>
                <a:fillRect l="-16767" r="-166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ïšḻiďê"/>
            <p:cNvSpPr/>
            <p:nvPr/>
          </p:nvSpPr>
          <p:spPr>
            <a:xfrm>
              <a:off x="6598583" y="1413507"/>
              <a:ext cx="2619434" cy="2620182"/>
            </a:xfrm>
            <a:prstGeom prst="ellipse">
              <a:avLst/>
            </a:prstGeom>
            <a:blipFill>
              <a:blip r:embed="rId4"/>
              <a:stretch>
                <a:fillRect l="-39186" r="-388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iṧľîḋe"/>
            <p:cNvSpPr/>
            <p:nvPr/>
          </p:nvSpPr>
          <p:spPr>
            <a:xfrm>
              <a:off x="786000" y="4194000"/>
              <a:ext cx="3481550" cy="419601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/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3" name="ïṥlíḑe"/>
            <p:cNvSpPr/>
            <p:nvPr/>
          </p:nvSpPr>
          <p:spPr>
            <a:xfrm>
              <a:off x="786000" y="4613600"/>
              <a:ext cx="3481550" cy="1470401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/>
                <a:t>Unified fonts make reading more fluent.</a:t>
              </a:r>
              <a:endParaRPr lang="en-US" altLang="zh-CN" sz="1100"/>
            </a:p>
            <a:p>
              <a:pPr>
                <a:lnSpc>
                  <a:spcPct val="150000"/>
                </a:lnSpc>
              </a:pPr>
              <a:r>
                <a:rPr lang="en-US" altLang="zh-CN" sz="1100"/>
                <a:t>Theme color makes PPT more convenient to change.</a:t>
              </a:r>
              <a:endParaRPr lang="en-US" altLang="zh-CN" sz="1100"/>
            </a:p>
            <a:p>
              <a:pPr>
                <a:lnSpc>
                  <a:spcPct val="150000"/>
                </a:lnSpc>
              </a:pPr>
              <a:endParaRPr lang="en-US" altLang="zh-CN" sz="1100"/>
            </a:p>
            <a:p>
              <a:pPr>
                <a:lnSpc>
                  <a:spcPct val="150000"/>
                </a:lnSpc>
              </a:pPr>
              <a:r>
                <a:rPr lang="en-US" altLang="zh-CN" sz="1100"/>
                <a:t>Adjust the spacing to adapt to Chinese typesetting, use the reference line in PPT.</a:t>
              </a:r>
              <a:endParaRPr lang="en-US" altLang="zh-CN" sz="1100"/>
            </a:p>
          </p:txBody>
        </p:sp>
        <p:sp>
          <p:nvSpPr>
            <p:cNvPr id="14" name="îŝľïḑê"/>
            <p:cNvSpPr/>
            <p:nvPr/>
          </p:nvSpPr>
          <p:spPr>
            <a:xfrm>
              <a:off x="7926574" y="4194000"/>
              <a:ext cx="3481550" cy="419601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pPr lvl="0" algn="r"/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5" name="iṥḻïḑê"/>
            <p:cNvSpPr/>
            <p:nvPr/>
          </p:nvSpPr>
          <p:spPr>
            <a:xfrm>
              <a:off x="7926574" y="4613600"/>
              <a:ext cx="3481550" cy="1470401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/>
                <a:t>Unified fonts make reading more fluent.</a:t>
              </a:r>
              <a:endParaRPr lang="en-US" altLang="zh-CN" sz="1100"/>
            </a:p>
            <a:p>
              <a:pPr algn="r">
                <a:lnSpc>
                  <a:spcPct val="150000"/>
                </a:lnSpc>
              </a:pPr>
              <a:r>
                <a:rPr lang="en-US" altLang="zh-CN" sz="1100"/>
                <a:t>Theme color makes PPT more convenient to change.</a:t>
              </a:r>
              <a:endParaRPr lang="en-US" altLang="zh-CN" sz="1100"/>
            </a:p>
            <a:p>
              <a:pPr algn="r">
                <a:lnSpc>
                  <a:spcPct val="150000"/>
                </a:lnSpc>
              </a:pPr>
              <a:endParaRPr lang="en-US" altLang="zh-CN" sz="1100"/>
            </a:p>
            <a:p>
              <a:pPr algn="r">
                <a:lnSpc>
                  <a:spcPct val="150000"/>
                </a:lnSpc>
              </a:pPr>
              <a:r>
                <a:rPr lang="en-US" altLang="zh-CN" sz="1100"/>
                <a:t>Adjust the spacing to adapt to Chinese typesetting, use the reference line in PPT.</a:t>
              </a:r>
              <a:endParaRPr lang="en-US" altLang="zh-CN" sz="1100"/>
            </a:p>
          </p:txBody>
        </p:sp>
      </p:grp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f16a7886-fb0e-4753-9961-040a2dd3de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3" y="1569864"/>
            <a:ext cx="10850565" cy="3969983"/>
            <a:chOff x="669923" y="1569864"/>
            <a:chExt cx="10850565" cy="3969983"/>
          </a:xfrm>
        </p:grpSpPr>
        <p:grpSp>
          <p:nvGrpSpPr>
            <p:cNvPr id="6" name="îSľíďé"/>
            <p:cNvGrpSpPr>
              <a:grpSpLocks noChangeAspect="1"/>
            </p:cNvGrpSpPr>
            <p:nvPr/>
          </p:nvGrpSpPr>
          <p:grpSpPr>
            <a:xfrm>
              <a:off x="2337467" y="1569864"/>
              <a:ext cx="7987746" cy="3969983"/>
              <a:chOff x="1233" y="5"/>
              <a:chExt cx="3496" cy="3200"/>
            </a:xfrm>
          </p:grpSpPr>
          <p:sp>
            <p:nvSpPr>
              <p:cNvPr id="19" name="iSľíḓè"/>
              <p:cNvSpPr/>
              <p:nvPr/>
            </p:nvSpPr>
            <p:spPr bwMode="auto">
              <a:xfrm>
                <a:off x="1288" y="115"/>
                <a:ext cx="3191" cy="2984"/>
              </a:xfrm>
              <a:custGeom>
                <a:gdLst>
                  <a:gd name="T0" fmla="*/ 1023 w 1383"/>
                  <a:gd name="T1" fmla="*/ 77 h 1293"/>
                  <a:gd name="T2" fmla="*/ 1044 w 1383"/>
                  <a:gd name="T3" fmla="*/ 129 h 1293"/>
                  <a:gd name="T4" fmla="*/ 1044 w 1383"/>
                  <a:gd name="T5" fmla="*/ 237 h 1293"/>
                  <a:gd name="T6" fmla="*/ 1023 w 1383"/>
                  <a:gd name="T7" fmla="*/ 289 h 1293"/>
                  <a:gd name="T8" fmla="*/ 974 w 1383"/>
                  <a:gd name="T9" fmla="*/ 310 h 1293"/>
                  <a:gd name="T10" fmla="*/ 392 w 1383"/>
                  <a:gd name="T11" fmla="*/ 310 h 1293"/>
                  <a:gd name="T12" fmla="*/ 318 w 1383"/>
                  <a:gd name="T13" fmla="*/ 343 h 1293"/>
                  <a:gd name="T14" fmla="*/ 287 w 1383"/>
                  <a:gd name="T15" fmla="*/ 421 h 1293"/>
                  <a:gd name="T16" fmla="*/ 287 w 1383"/>
                  <a:gd name="T17" fmla="*/ 562 h 1293"/>
                  <a:gd name="T18" fmla="*/ 318 w 1383"/>
                  <a:gd name="T19" fmla="*/ 640 h 1293"/>
                  <a:gd name="T20" fmla="*/ 392 w 1383"/>
                  <a:gd name="T21" fmla="*/ 673 h 1293"/>
                  <a:gd name="T22" fmla="*/ 699 w 1383"/>
                  <a:gd name="T23" fmla="*/ 673 h 1293"/>
                  <a:gd name="T24" fmla="*/ 748 w 1383"/>
                  <a:gd name="T25" fmla="*/ 694 h 1293"/>
                  <a:gd name="T26" fmla="*/ 769 w 1383"/>
                  <a:gd name="T27" fmla="*/ 747 h 1293"/>
                  <a:gd name="T28" fmla="*/ 769 w 1383"/>
                  <a:gd name="T29" fmla="*/ 857 h 1293"/>
                  <a:gd name="T30" fmla="*/ 748 w 1383"/>
                  <a:gd name="T31" fmla="*/ 909 h 1293"/>
                  <a:gd name="T32" fmla="*/ 699 w 1383"/>
                  <a:gd name="T33" fmla="*/ 931 h 1293"/>
                  <a:gd name="T34" fmla="*/ 255 w 1383"/>
                  <a:gd name="T35" fmla="*/ 931 h 1293"/>
                  <a:gd name="T36" fmla="*/ 180 w 1383"/>
                  <a:gd name="T37" fmla="*/ 963 h 1293"/>
                  <a:gd name="T38" fmla="*/ 149 w 1383"/>
                  <a:gd name="T39" fmla="*/ 1041 h 1293"/>
                  <a:gd name="T40" fmla="*/ 149 w 1383"/>
                  <a:gd name="T41" fmla="*/ 1183 h 1293"/>
                  <a:gd name="T42" fmla="*/ 180 w 1383"/>
                  <a:gd name="T43" fmla="*/ 1261 h 1293"/>
                  <a:gd name="T44" fmla="*/ 255 w 1383"/>
                  <a:gd name="T45" fmla="*/ 1293 h 1293"/>
                  <a:gd name="T46" fmla="*/ 1383 w 1383"/>
                  <a:gd name="T47" fmla="*/ 1293 h 1293"/>
                  <a:gd name="T48" fmla="*/ 1374 w 1383"/>
                  <a:gd name="T49" fmla="*/ 1266 h 1293"/>
                  <a:gd name="T50" fmla="*/ 1383 w 1383"/>
                  <a:gd name="T51" fmla="*/ 1238 h 1293"/>
                  <a:gd name="T52" fmla="*/ 272 w 1383"/>
                  <a:gd name="T53" fmla="*/ 1238 h 1293"/>
                  <a:gd name="T54" fmla="*/ 223 w 1383"/>
                  <a:gd name="T55" fmla="*/ 1216 h 1293"/>
                  <a:gd name="T56" fmla="*/ 202 w 1383"/>
                  <a:gd name="T57" fmla="*/ 1164 h 1293"/>
                  <a:gd name="T58" fmla="*/ 202 w 1383"/>
                  <a:gd name="T59" fmla="*/ 1060 h 1293"/>
                  <a:gd name="T60" fmla="*/ 223 w 1383"/>
                  <a:gd name="T61" fmla="*/ 1008 h 1293"/>
                  <a:gd name="T62" fmla="*/ 272 w 1383"/>
                  <a:gd name="T63" fmla="*/ 986 h 1293"/>
                  <a:gd name="T64" fmla="*/ 716 w 1383"/>
                  <a:gd name="T65" fmla="*/ 986 h 1293"/>
                  <a:gd name="T66" fmla="*/ 791 w 1383"/>
                  <a:gd name="T67" fmla="*/ 954 h 1293"/>
                  <a:gd name="T68" fmla="*/ 822 w 1383"/>
                  <a:gd name="T69" fmla="*/ 876 h 1293"/>
                  <a:gd name="T70" fmla="*/ 822 w 1383"/>
                  <a:gd name="T71" fmla="*/ 728 h 1293"/>
                  <a:gd name="T72" fmla="*/ 791 w 1383"/>
                  <a:gd name="T73" fmla="*/ 650 h 1293"/>
                  <a:gd name="T74" fmla="*/ 716 w 1383"/>
                  <a:gd name="T75" fmla="*/ 617 h 1293"/>
                  <a:gd name="T76" fmla="*/ 401 w 1383"/>
                  <a:gd name="T77" fmla="*/ 617 h 1293"/>
                  <a:gd name="T78" fmla="*/ 351 w 1383"/>
                  <a:gd name="T79" fmla="*/ 596 h 1293"/>
                  <a:gd name="T80" fmla="*/ 331 w 1383"/>
                  <a:gd name="T81" fmla="*/ 544 h 1293"/>
                  <a:gd name="T82" fmla="*/ 331 w 1383"/>
                  <a:gd name="T83" fmla="*/ 439 h 1293"/>
                  <a:gd name="T84" fmla="*/ 351 w 1383"/>
                  <a:gd name="T85" fmla="*/ 387 h 1293"/>
                  <a:gd name="T86" fmla="*/ 401 w 1383"/>
                  <a:gd name="T87" fmla="*/ 366 h 1293"/>
                  <a:gd name="T88" fmla="*/ 991 w 1383"/>
                  <a:gd name="T89" fmla="*/ 366 h 1293"/>
                  <a:gd name="T90" fmla="*/ 1066 w 1383"/>
                  <a:gd name="T91" fmla="*/ 333 h 1293"/>
                  <a:gd name="T92" fmla="*/ 1096 w 1383"/>
                  <a:gd name="T93" fmla="*/ 255 h 1293"/>
                  <a:gd name="T94" fmla="*/ 1096 w 1383"/>
                  <a:gd name="T95" fmla="*/ 111 h 1293"/>
                  <a:gd name="T96" fmla="*/ 1066 w 1383"/>
                  <a:gd name="T97" fmla="*/ 32 h 1293"/>
                  <a:gd name="T98" fmla="*/ 991 w 1383"/>
                  <a:gd name="T99" fmla="*/ 0 h 1293"/>
                  <a:gd name="T100" fmla="*/ 0 w 1383"/>
                  <a:gd name="T101" fmla="*/ 0 h 1293"/>
                  <a:gd name="T102" fmla="*/ 0 w 1383"/>
                  <a:gd name="T103" fmla="*/ 55 h 1293"/>
                  <a:gd name="T104" fmla="*/ 974 w 1383"/>
                  <a:gd name="T105" fmla="*/ 55 h 1293"/>
                  <a:gd name="T106" fmla="*/ 1023 w 1383"/>
                  <a:gd name="T107" fmla="*/ 77 h 1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83" h="1293">
                    <a:moveTo>
                      <a:pt x="1023" y="77"/>
                    </a:moveTo>
                    <a:cubicBezTo>
                      <a:pt x="1037" y="91"/>
                      <a:pt x="1044" y="110"/>
                      <a:pt x="1044" y="129"/>
                    </a:cubicBezTo>
                    <a:cubicBezTo>
                      <a:pt x="1044" y="237"/>
                      <a:pt x="1044" y="237"/>
                      <a:pt x="1044" y="237"/>
                    </a:cubicBezTo>
                    <a:cubicBezTo>
                      <a:pt x="1044" y="255"/>
                      <a:pt x="1037" y="274"/>
                      <a:pt x="1023" y="289"/>
                    </a:cubicBezTo>
                    <a:cubicBezTo>
                      <a:pt x="1010" y="303"/>
                      <a:pt x="992" y="310"/>
                      <a:pt x="974" y="310"/>
                    </a:cubicBezTo>
                    <a:cubicBezTo>
                      <a:pt x="392" y="310"/>
                      <a:pt x="392" y="310"/>
                      <a:pt x="392" y="310"/>
                    </a:cubicBezTo>
                    <a:cubicBezTo>
                      <a:pt x="365" y="310"/>
                      <a:pt x="338" y="321"/>
                      <a:pt x="318" y="343"/>
                    </a:cubicBezTo>
                    <a:cubicBezTo>
                      <a:pt x="297" y="364"/>
                      <a:pt x="287" y="393"/>
                      <a:pt x="287" y="421"/>
                    </a:cubicBezTo>
                    <a:cubicBezTo>
                      <a:pt x="287" y="562"/>
                      <a:pt x="287" y="562"/>
                      <a:pt x="287" y="562"/>
                    </a:cubicBezTo>
                    <a:cubicBezTo>
                      <a:pt x="287" y="590"/>
                      <a:pt x="297" y="619"/>
                      <a:pt x="318" y="640"/>
                    </a:cubicBezTo>
                    <a:cubicBezTo>
                      <a:pt x="338" y="662"/>
                      <a:pt x="365" y="673"/>
                      <a:pt x="392" y="673"/>
                    </a:cubicBezTo>
                    <a:cubicBezTo>
                      <a:pt x="699" y="673"/>
                      <a:pt x="699" y="673"/>
                      <a:pt x="699" y="673"/>
                    </a:cubicBezTo>
                    <a:cubicBezTo>
                      <a:pt x="717" y="673"/>
                      <a:pt x="735" y="680"/>
                      <a:pt x="748" y="694"/>
                    </a:cubicBezTo>
                    <a:cubicBezTo>
                      <a:pt x="762" y="709"/>
                      <a:pt x="769" y="728"/>
                      <a:pt x="769" y="747"/>
                    </a:cubicBezTo>
                    <a:cubicBezTo>
                      <a:pt x="769" y="857"/>
                      <a:pt x="769" y="857"/>
                      <a:pt x="769" y="857"/>
                    </a:cubicBezTo>
                    <a:cubicBezTo>
                      <a:pt x="769" y="876"/>
                      <a:pt x="762" y="895"/>
                      <a:pt x="748" y="909"/>
                    </a:cubicBezTo>
                    <a:cubicBezTo>
                      <a:pt x="735" y="924"/>
                      <a:pt x="717" y="931"/>
                      <a:pt x="699" y="931"/>
                    </a:cubicBezTo>
                    <a:cubicBezTo>
                      <a:pt x="255" y="931"/>
                      <a:pt x="255" y="931"/>
                      <a:pt x="255" y="931"/>
                    </a:cubicBezTo>
                    <a:cubicBezTo>
                      <a:pt x="228" y="931"/>
                      <a:pt x="201" y="942"/>
                      <a:pt x="180" y="963"/>
                    </a:cubicBezTo>
                    <a:cubicBezTo>
                      <a:pt x="160" y="985"/>
                      <a:pt x="149" y="1013"/>
                      <a:pt x="149" y="1041"/>
                    </a:cubicBezTo>
                    <a:cubicBezTo>
                      <a:pt x="149" y="1183"/>
                      <a:pt x="149" y="1183"/>
                      <a:pt x="149" y="1183"/>
                    </a:cubicBezTo>
                    <a:cubicBezTo>
                      <a:pt x="149" y="1211"/>
                      <a:pt x="160" y="1239"/>
                      <a:pt x="180" y="1261"/>
                    </a:cubicBezTo>
                    <a:cubicBezTo>
                      <a:pt x="201" y="1283"/>
                      <a:pt x="228" y="1293"/>
                      <a:pt x="255" y="1293"/>
                    </a:cubicBezTo>
                    <a:cubicBezTo>
                      <a:pt x="1383" y="1293"/>
                      <a:pt x="1383" y="1293"/>
                      <a:pt x="1383" y="1293"/>
                    </a:cubicBezTo>
                    <a:cubicBezTo>
                      <a:pt x="1383" y="1293"/>
                      <a:pt x="1374" y="1284"/>
                      <a:pt x="1374" y="1266"/>
                    </a:cubicBezTo>
                    <a:cubicBezTo>
                      <a:pt x="1374" y="1248"/>
                      <a:pt x="1383" y="1238"/>
                      <a:pt x="1383" y="1238"/>
                    </a:cubicBezTo>
                    <a:cubicBezTo>
                      <a:pt x="272" y="1238"/>
                      <a:pt x="272" y="1238"/>
                      <a:pt x="272" y="1238"/>
                    </a:cubicBezTo>
                    <a:cubicBezTo>
                      <a:pt x="254" y="1238"/>
                      <a:pt x="236" y="1231"/>
                      <a:pt x="223" y="1216"/>
                    </a:cubicBezTo>
                    <a:cubicBezTo>
                      <a:pt x="209" y="1202"/>
                      <a:pt x="202" y="1183"/>
                      <a:pt x="202" y="1164"/>
                    </a:cubicBezTo>
                    <a:cubicBezTo>
                      <a:pt x="202" y="1060"/>
                      <a:pt x="202" y="1060"/>
                      <a:pt x="202" y="1060"/>
                    </a:cubicBezTo>
                    <a:cubicBezTo>
                      <a:pt x="202" y="1041"/>
                      <a:pt x="209" y="1022"/>
                      <a:pt x="223" y="1008"/>
                    </a:cubicBezTo>
                    <a:cubicBezTo>
                      <a:pt x="236" y="993"/>
                      <a:pt x="254" y="986"/>
                      <a:pt x="272" y="986"/>
                    </a:cubicBezTo>
                    <a:cubicBezTo>
                      <a:pt x="716" y="986"/>
                      <a:pt x="716" y="986"/>
                      <a:pt x="716" y="986"/>
                    </a:cubicBezTo>
                    <a:cubicBezTo>
                      <a:pt x="743" y="986"/>
                      <a:pt x="770" y="975"/>
                      <a:pt x="791" y="954"/>
                    </a:cubicBezTo>
                    <a:cubicBezTo>
                      <a:pt x="811" y="932"/>
                      <a:pt x="822" y="904"/>
                      <a:pt x="822" y="876"/>
                    </a:cubicBezTo>
                    <a:cubicBezTo>
                      <a:pt x="822" y="728"/>
                      <a:pt x="822" y="728"/>
                      <a:pt x="822" y="728"/>
                    </a:cubicBezTo>
                    <a:cubicBezTo>
                      <a:pt x="822" y="700"/>
                      <a:pt x="811" y="671"/>
                      <a:pt x="791" y="650"/>
                    </a:cubicBezTo>
                    <a:cubicBezTo>
                      <a:pt x="770" y="628"/>
                      <a:pt x="743" y="617"/>
                      <a:pt x="716" y="617"/>
                    </a:cubicBezTo>
                    <a:cubicBezTo>
                      <a:pt x="401" y="617"/>
                      <a:pt x="401" y="617"/>
                      <a:pt x="401" y="617"/>
                    </a:cubicBezTo>
                    <a:cubicBezTo>
                      <a:pt x="383" y="617"/>
                      <a:pt x="365" y="610"/>
                      <a:pt x="351" y="596"/>
                    </a:cubicBezTo>
                    <a:cubicBezTo>
                      <a:pt x="337" y="581"/>
                      <a:pt x="331" y="563"/>
                      <a:pt x="331" y="544"/>
                    </a:cubicBezTo>
                    <a:cubicBezTo>
                      <a:pt x="331" y="439"/>
                      <a:pt x="331" y="439"/>
                      <a:pt x="331" y="439"/>
                    </a:cubicBezTo>
                    <a:cubicBezTo>
                      <a:pt x="331" y="420"/>
                      <a:pt x="337" y="402"/>
                      <a:pt x="351" y="387"/>
                    </a:cubicBezTo>
                    <a:cubicBezTo>
                      <a:pt x="365" y="373"/>
                      <a:pt x="383" y="366"/>
                      <a:pt x="401" y="366"/>
                    </a:cubicBezTo>
                    <a:cubicBezTo>
                      <a:pt x="991" y="366"/>
                      <a:pt x="991" y="366"/>
                      <a:pt x="991" y="366"/>
                    </a:cubicBezTo>
                    <a:cubicBezTo>
                      <a:pt x="1018" y="366"/>
                      <a:pt x="1045" y="355"/>
                      <a:pt x="1066" y="333"/>
                    </a:cubicBezTo>
                    <a:cubicBezTo>
                      <a:pt x="1086" y="312"/>
                      <a:pt x="1096" y="283"/>
                      <a:pt x="1096" y="255"/>
                    </a:cubicBezTo>
                    <a:cubicBezTo>
                      <a:pt x="1096" y="111"/>
                      <a:pt x="1096" y="111"/>
                      <a:pt x="1096" y="111"/>
                    </a:cubicBezTo>
                    <a:cubicBezTo>
                      <a:pt x="1096" y="82"/>
                      <a:pt x="1086" y="54"/>
                      <a:pt x="1066" y="32"/>
                    </a:cubicBezTo>
                    <a:cubicBezTo>
                      <a:pt x="1045" y="11"/>
                      <a:pt x="1018" y="0"/>
                      <a:pt x="99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92" y="55"/>
                      <a:pt x="1010" y="62"/>
                      <a:pt x="1023" y="7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ś1îḑè"/>
              <p:cNvSpPr/>
              <p:nvPr/>
            </p:nvSpPr>
            <p:spPr bwMode="auto">
              <a:xfrm>
                <a:off x="1288" y="9"/>
                <a:ext cx="3191" cy="2963"/>
              </a:xfrm>
              <a:custGeom>
                <a:gdLst>
                  <a:gd name="T0" fmla="*/ 1066 w 1383"/>
                  <a:gd name="T1" fmla="*/ 78 h 1284"/>
                  <a:gd name="T2" fmla="*/ 1096 w 1383"/>
                  <a:gd name="T3" fmla="*/ 157 h 1284"/>
                  <a:gd name="T4" fmla="*/ 1096 w 1383"/>
                  <a:gd name="T5" fmla="*/ 301 h 1284"/>
                  <a:gd name="T6" fmla="*/ 1066 w 1383"/>
                  <a:gd name="T7" fmla="*/ 379 h 1284"/>
                  <a:gd name="T8" fmla="*/ 991 w 1383"/>
                  <a:gd name="T9" fmla="*/ 412 h 1284"/>
                  <a:gd name="T10" fmla="*/ 401 w 1383"/>
                  <a:gd name="T11" fmla="*/ 412 h 1284"/>
                  <a:gd name="T12" fmla="*/ 351 w 1383"/>
                  <a:gd name="T13" fmla="*/ 433 h 1284"/>
                  <a:gd name="T14" fmla="*/ 331 w 1383"/>
                  <a:gd name="T15" fmla="*/ 485 h 1284"/>
                  <a:gd name="T16" fmla="*/ 331 w 1383"/>
                  <a:gd name="T17" fmla="*/ 590 h 1284"/>
                  <a:gd name="T18" fmla="*/ 351 w 1383"/>
                  <a:gd name="T19" fmla="*/ 642 h 1284"/>
                  <a:gd name="T20" fmla="*/ 401 w 1383"/>
                  <a:gd name="T21" fmla="*/ 663 h 1284"/>
                  <a:gd name="T22" fmla="*/ 716 w 1383"/>
                  <a:gd name="T23" fmla="*/ 663 h 1284"/>
                  <a:gd name="T24" fmla="*/ 791 w 1383"/>
                  <a:gd name="T25" fmla="*/ 696 h 1284"/>
                  <a:gd name="T26" fmla="*/ 822 w 1383"/>
                  <a:gd name="T27" fmla="*/ 774 h 1284"/>
                  <a:gd name="T28" fmla="*/ 822 w 1383"/>
                  <a:gd name="T29" fmla="*/ 922 h 1284"/>
                  <a:gd name="T30" fmla="*/ 791 w 1383"/>
                  <a:gd name="T31" fmla="*/ 1000 h 1284"/>
                  <a:gd name="T32" fmla="*/ 716 w 1383"/>
                  <a:gd name="T33" fmla="*/ 1032 h 1284"/>
                  <a:gd name="T34" fmla="*/ 272 w 1383"/>
                  <a:gd name="T35" fmla="*/ 1032 h 1284"/>
                  <a:gd name="T36" fmla="*/ 223 w 1383"/>
                  <a:gd name="T37" fmla="*/ 1054 h 1284"/>
                  <a:gd name="T38" fmla="*/ 202 w 1383"/>
                  <a:gd name="T39" fmla="*/ 1106 h 1284"/>
                  <a:gd name="T40" fmla="*/ 202 w 1383"/>
                  <a:gd name="T41" fmla="*/ 1210 h 1284"/>
                  <a:gd name="T42" fmla="*/ 223 w 1383"/>
                  <a:gd name="T43" fmla="*/ 1262 h 1284"/>
                  <a:gd name="T44" fmla="*/ 272 w 1383"/>
                  <a:gd name="T45" fmla="*/ 1284 h 1284"/>
                  <a:gd name="T46" fmla="*/ 1383 w 1383"/>
                  <a:gd name="T47" fmla="*/ 1284 h 1284"/>
                  <a:gd name="T48" fmla="*/ 1374 w 1383"/>
                  <a:gd name="T49" fmla="*/ 1261 h 1284"/>
                  <a:gd name="T50" fmla="*/ 1383 w 1383"/>
                  <a:gd name="T51" fmla="*/ 1238 h 1284"/>
                  <a:gd name="T52" fmla="*/ 298 w 1383"/>
                  <a:gd name="T53" fmla="*/ 1238 h 1284"/>
                  <a:gd name="T54" fmla="*/ 261 w 1383"/>
                  <a:gd name="T55" fmla="*/ 1222 h 1284"/>
                  <a:gd name="T56" fmla="*/ 246 w 1383"/>
                  <a:gd name="T57" fmla="*/ 1183 h 1284"/>
                  <a:gd name="T58" fmla="*/ 246 w 1383"/>
                  <a:gd name="T59" fmla="*/ 1134 h 1284"/>
                  <a:gd name="T60" fmla="*/ 261 w 1383"/>
                  <a:gd name="T61" fmla="*/ 1094 h 1284"/>
                  <a:gd name="T62" fmla="*/ 298 w 1383"/>
                  <a:gd name="T63" fmla="*/ 1078 h 1284"/>
                  <a:gd name="T64" fmla="*/ 725 w 1383"/>
                  <a:gd name="T65" fmla="*/ 1078 h 1284"/>
                  <a:gd name="T66" fmla="*/ 824 w 1383"/>
                  <a:gd name="T67" fmla="*/ 1035 h 1284"/>
                  <a:gd name="T68" fmla="*/ 865 w 1383"/>
                  <a:gd name="T69" fmla="*/ 931 h 1284"/>
                  <a:gd name="T70" fmla="*/ 865 w 1383"/>
                  <a:gd name="T71" fmla="*/ 765 h 1284"/>
                  <a:gd name="T72" fmla="*/ 824 w 1383"/>
                  <a:gd name="T73" fmla="*/ 661 h 1284"/>
                  <a:gd name="T74" fmla="*/ 725 w 1383"/>
                  <a:gd name="T75" fmla="*/ 617 h 1284"/>
                  <a:gd name="T76" fmla="*/ 430 w 1383"/>
                  <a:gd name="T77" fmla="*/ 617 h 1284"/>
                  <a:gd name="T78" fmla="*/ 393 w 1383"/>
                  <a:gd name="T79" fmla="*/ 601 h 1284"/>
                  <a:gd name="T80" fmla="*/ 377 w 1383"/>
                  <a:gd name="T81" fmla="*/ 562 h 1284"/>
                  <a:gd name="T82" fmla="*/ 377 w 1383"/>
                  <a:gd name="T83" fmla="*/ 513 h 1284"/>
                  <a:gd name="T84" fmla="*/ 393 w 1383"/>
                  <a:gd name="T85" fmla="*/ 474 h 1284"/>
                  <a:gd name="T86" fmla="*/ 430 w 1383"/>
                  <a:gd name="T87" fmla="*/ 458 h 1284"/>
                  <a:gd name="T88" fmla="*/ 1000 w 1383"/>
                  <a:gd name="T89" fmla="*/ 458 h 1284"/>
                  <a:gd name="T90" fmla="*/ 1099 w 1383"/>
                  <a:gd name="T91" fmla="*/ 414 h 1284"/>
                  <a:gd name="T92" fmla="*/ 1140 w 1383"/>
                  <a:gd name="T93" fmla="*/ 310 h 1284"/>
                  <a:gd name="T94" fmla="*/ 1140 w 1383"/>
                  <a:gd name="T95" fmla="*/ 147 h 1284"/>
                  <a:gd name="T96" fmla="*/ 1099 w 1383"/>
                  <a:gd name="T97" fmla="*/ 43 h 1284"/>
                  <a:gd name="T98" fmla="*/ 1000 w 1383"/>
                  <a:gd name="T99" fmla="*/ 0 h 1284"/>
                  <a:gd name="T100" fmla="*/ 0 w 1383"/>
                  <a:gd name="T101" fmla="*/ 0 h 1284"/>
                  <a:gd name="T102" fmla="*/ 0 w 1383"/>
                  <a:gd name="T103" fmla="*/ 46 h 1284"/>
                  <a:gd name="T104" fmla="*/ 991 w 1383"/>
                  <a:gd name="T105" fmla="*/ 46 h 1284"/>
                  <a:gd name="T106" fmla="*/ 1066 w 1383"/>
                  <a:gd name="T107" fmla="*/ 78 h 12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83" h="1284">
                    <a:moveTo>
                      <a:pt x="1066" y="78"/>
                    </a:moveTo>
                    <a:cubicBezTo>
                      <a:pt x="1086" y="100"/>
                      <a:pt x="1096" y="128"/>
                      <a:pt x="1096" y="157"/>
                    </a:cubicBezTo>
                    <a:cubicBezTo>
                      <a:pt x="1096" y="301"/>
                      <a:pt x="1096" y="301"/>
                      <a:pt x="1096" y="301"/>
                    </a:cubicBezTo>
                    <a:cubicBezTo>
                      <a:pt x="1096" y="329"/>
                      <a:pt x="1086" y="358"/>
                      <a:pt x="1066" y="379"/>
                    </a:cubicBezTo>
                    <a:cubicBezTo>
                      <a:pt x="1045" y="401"/>
                      <a:pt x="1018" y="412"/>
                      <a:pt x="991" y="412"/>
                    </a:cubicBezTo>
                    <a:cubicBezTo>
                      <a:pt x="401" y="412"/>
                      <a:pt x="401" y="412"/>
                      <a:pt x="401" y="412"/>
                    </a:cubicBezTo>
                    <a:cubicBezTo>
                      <a:pt x="383" y="412"/>
                      <a:pt x="365" y="419"/>
                      <a:pt x="351" y="433"/>
                    </a:cubicBezTo>
                    <a:cubicBezTo>
                      <a:pt x="337" y="448"/>
                      <a:pt x="331" y="466"/>
                      <a:pt x="331" y="485"/>
                    </a:cubicBezTo>
                    <a:cubicBezTo>
                      <a:pt x="331" y="590"/>
                      <a:pt x="331" y="590"/>
                      <a:pt x="331" y="590"/>
                    </a:cubicBezTo>
                    <a:cubicBezTo>
                      <a:pt x="331" y="609"/>
                      <a:pt x="337" y="627"/>
                      <a:pt x="351" y="642"/>
                    </a:cubicBezTo>
                    <a:cubicBezTo>
                      <a:pt x="365" y="656"/>
                      <a:pt x="383" y="663"/>
                      <a:pt x="401" y="663"/>
                    </a:cubicBezTo>
                    <a:cubicBezTo>
                      <a:pt x="716" y="663"/>
                      <a:pt x="716" y="663"/>
                      <a:pt x="716" y="663"/>
                    </a:cubicBezTo>
                    <a:cubicBezTo>
                      <a:pt x="743" y="663"/>
                      <a:pt x="770" y="674"/>
                      <a:pt x="791" y="696"/>
                    </a:cubicBezTo>
                    <a:cubicBezTo>
                      <a:pt x="811" y="717"/>
                      <a:pt x="822" y="746"/>
                      <a:pt x="822" y="774"/>
                    </a:cubicBezTo>
                    <a:cubicBezTo>
                      <a:pt x="822" y="922"/>
                      <a:pt x="822" y="922"/>
                      <a:pt x="822" y="922"/>
                    </a:cubicBezTo>
                    <a:cubicBezTo>
                      <a:pt x="822" y="950"/>
                      <a:pt x="811" y="978"/>
                      <a:pt x="791" y="1000"/>
                    </a:cubicBezTo>
                    <a:cubicBezTo>
                      <a:pt x="770" y="1021"/>
                      <a:pt x="743" y="1032"/>
                      <a:pt x="716" y="1032"/>
                    </a:cubicBezTo>
                    <a:cubicBezTo>
                      <a:pt x="272" y="1032"/>
                      <a:pt x="272" y="1032"/>
                      <a:pt x="272" y="1032"/>
                    </a:cubicBezTo>
                    <a:cubicBezTo>
                      <a:pt x="254" y="1032"/>
                      <a:pt x="236" y="1039"/>
                      <a:pt x="223" y="1054"/>
                    </a:cubicBezTo>
                    <a:cubicBezTo>
                      <a:pt x="209" y="1068"/>
                      <a:pt x="202" y="1087"/>
                      <a:pt x="202" y="1106"/>
                    </a:cubicBezTo>
                    <a:cubicBezTo>
                      <a:pt x="202" y="1210"/>
                      <a:pt x="202" y="1210"/>
                      <a:pt x="202" y="1210"/>
                    </a:cubicBezTo>
                    <a:cubicBezTo>
                      <a:pt x="202" y="1229"/>
                      <a:pt x="209" y="1248"/>
                      <a:pt x="223" y="1262"/>
                    </a:cubicBezTo>
                    <a:cubicBezTo>
                      <a:pt x="236" y="1277"/>
                      <a:pt x="254" y="1284"/>
                      <a:pt x="272" y="1284"/>
                    </a:cubicBezTo>
                    <a:cubicBezTo>
                      <a:pt x="1383" y="1284"/>
                      <a:pt x="1383" y="1284"/>
                      <a:pt x="1383" y="1284"/>
                    </a:cubicBezTo>
                    <a:cubicBezTo>
                      <a:pt x="1383" y="1284"/>
                      <a:pt x="1374" y="1276"/>
                      <a:pt x="1374" y="1261"/>
                    </a:cubicBezTo>
                    <a:cubicBezTo>
                      <a:pt x="1374" y="1246"/>
                      <a:pt x="1383" y="1238"/>
                      <a:pt x="1383" y="1238"/>
                    </a:cubicBezTo>
                    <a:cubicBezTo>
                      <a:pt x="298" y="1238"/>
                      <a:pt x="298" y="1238"/>
                      <a:pt x="298" y="1238"/>
                    </a:cubicBezTo>
                    <a:cubicBezTo>
                      <a:pt x="285" y="1238"/>
                      <a:pt x="272" y="1233"/>
                      <a:pt x="261" y="1222"/>
                    </a:cubicBezTo>
                    <a:cubicBezTo>
                      <a:pt x="251" y="1211"/>
                      <a:pt x="246" y="1197"/>
                      <a:pt x="246" y="1183"/>
                    </a:cubicBezTo>
                    <a:cubicBezTo>
                      <a:pt x="246" y="1134"/>
                      <a:pt x="246" y="1134"/>
                      <a:pt x="246" y="1134"/>
                    </a:cubicBezTo>
                    <a:cubicBezTo>
                      <a:pt x="246" y="1119"/>
                      <a:pt x="251" y="1105"/>
                      <a:pt x="261" y="1094"/>
                    </a:cubicBezTo>
                    <a:cubicBezTo>
                      <a:pt x="272" y="1084"/>
                      <a:pt x="285" y="1078"/>
                      <a:pt x="298" y="1078"/>
                    </a:cubicBezTo>
                    <a:cubicBezTo>
                      <a:pt x="725" y="1078"/>
                      <a:pt x="725" y="1078"/>
                      <a:pt x="725" y="1078"/>
                    </a:cubicBezTo>
                    <a:cubicBezTo>
                      <a:pt x="761" y="1078"/>
                      <a:pt x="797" y="1064"/>
                      <a:pt x="824" y="1035"/>
                    </a:cubicBezTo>
                    <a:cubicBezTo>
                      <a:pt x="852" y="1006"/>
                      <a:pt x="865" y="968"/>
                      <a:pt x="865" y="931"/>
                    </a:cubicBezTo>
                    <a:cubicBezTo>
                      <a:pt x="865" y="765"/>
                      <a:pt x="865" y="765"/>
                      <a:pt x="865" y="765"/>
                    </a:cubicBezTo>
                    <a:cubicBezTo>
                      <a:pt x="865" y="727"/>
                      <a:pt x="852" y="689"/>
                      <a:pt x="824" y="661"/>
                    </a:cubicBezTo>
                    <a:cubicBezTo>
                      <a:pt x="797" y="632"/>
                      <a:pt x="761" y="617"/>
                      <a:pt x="725" y="617"/>
                    </a:cubicBezTo>
                    <a:cubicBezTo>
                      <a:pt x="430" y="617"/>
                      <a:pt x="430" y="617"/>
                      <a:pt x="430" y="617"/>
                    </a:cubicBezTo>
                    <a:cubicBezTo>
                      <a:pt x="417" y="617"/>
                      <a:pt x="403" y="612"/>
                      <a:pt x="393" y="601"/>
                    </a:cubicBezTo>
                    <a:cubicBezTo>
                      <a:pt x="382" y="590"/>
                      <a:pt x="377" y="576"/>
                      <a:pt x="377" y="562"/>
                    </a:cubicBezTo>
                    <a:cubicBezTo>
                      <a:pt x="377" y="513"/>
                      <a:pt x="377" y="513"/>
                      <a:pt x="377" y="513"/>
                    </a:cubicBezTo>
                    <a:cubicBezTo>
                      <a:pt x="377" y="499"/>
                      <a:pt x="382" y="485"/>
                      <a:pt x="393" y="474"/>
                    </a:cubicBezTo>
                    <a:cubicBezTo>
                      <a:pt x="403" y="463"/>
                      <a:pt x="417" y="458"/>
                      <a:pt x="430" y="458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36" y="458"/>
                      <a:pt x="1072" y="443"/>
                      <a:pt x="1099" y="414"/>
                    </a:cubicBezTo>
                    <a:cubicBezTo>
                      <a:pt x="1127" y="386"/>
                      <a:pt x="1140" y="348"/>
                      <a:pt x="1140" y="310"/>
                    </a:cubicBezTo>
                    <a:cubicBezTo>
                      <a:pt x="1140" y="147"/>
                      <a:pt x="1140" y="147"/>
                      <a:pt x="1140" y="147"/>
                    </a:cubicBezTo>
                    <a:cubicBezTo>
                      <a:pt x="1140" y="110"/>
                      <a:pt x="1127" y="72"/>
                      <a:pt x="1099" y="43"/>
                    </a:cubicBezTo>
                    <a:cubicBezTo>
                      <a:pt x="1072" y="14"/>
                      <a:pt x="1036" y="0"/>
                      <a:pt x="10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991" y="46"/>
                      <a:pt x="991" y="46"/>
                      <a:pt x="991" y="46"/>
                    </a:cubicBezTo>
                    <a:cubicBezTo>
                      <a:pt x="1018" y="46"/>
                      <a:pt x="1045" y="57"/>
                      <a:pt x="1066" y="7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ï$ḻiḋê"/>
              <p:cNvSpPr/>
              <p:nvPr/>
            </p:nvSpPr>
            <p:spPr bwMode="auto">
              <a:xfrm>
                <a:off x="1294" y="242"/>
                <a:ext cx="3191" cy="2963"/>
              </a:xfrm>
              <a:custGeom>
                <a:gdLst>
                  <a:gd name="T0" fmla="*/ 255 w 1383"/>
                  <a:gd name="T1" fmla="*/ 1238 h 1284"/>
                  <a:gd name="T2" fmla="*/ 180 w 1383"/>
                  <a:gd name="T3" fmla="*/ 1206 h 1284"/>
                  <a:gd name="T4" fmla="*/ 149 w 1383"/>
                  <a:gd name="T5" fmla="*/ 1128 h 1284"/>
                  <a:gd name="T6" fmla="*/ 149 w 1383"/>
                  <a:gd name="T7" fmla="*/ 986 h 1284"/>
                  <a:gd name="T8" fmla="*/ 180 w 1383"/>
                  <a:gd name="T9" fmla="*/ 908 h 1284"/>
                  <a:gd name="T10" fmla="*/ 255 w 1383"/>
                  <a:gd name="T11" fmla="*/ 876 h 1284"/>
                  <a:gd name="T12" fmla="*/ 699 w 1383"/>
                  <a:gd name="T13" fmla="*/ 876 h 1284"/>
                  <a:gd name="T14" fmla="*/ 748 w 1383"/>
                  <a:gd name="T15" fmla="*/ 854 h 1284"/>
                  <a:gd name="T16" fmla="*/ 769 w 1383"/>
                  <a:gd name="T17" fmla="*/ 802 h 1284"/>
                  <a:gd name="T18" fmla="*/ 769 w 1383"/>
                  <a:gd name="T19" fmla="*/ 692 h 1284"/>
                  <a:gd name="T20" fmla="*/ 748 w 1383"/>
                  <a:gd name="T21" fmla="*/ 639 h 1284"/>
                  <a:gd name="T22" fmla="*/ 699 w 1383"/>
                  <a:gd name="T23" fmla="*/ 618 h 1284"/>
                  <a:gd name="T24" fmla="*/ 392 w 1383"/>
                  <a:gd name="T25" fmla="*/ 618 h 1284"/>
                  <a:gd name="T26" fmla="*/ 318 w 1383"/>
                  <a:gd name="T27" fmla="*/ 585 h 1284"/>
                  <a:gd name="T28" fmla="*/ 287 w 1383"/>
                  <a:gd name="T29" fmla="*/ 507 h 1284"/>
                  <a:gd name="T30" fmla="*/ 287 w 1383"/>
                  <a:gd name="T31" fmla="*/ 366 h 1284"/>
                  <a:gd name="T32" fmla="*/ 318 w 1383"/>
                  <a:gd name="T33" fmla="*/ 288 h 1284"/>
                  <a:gd name="T34" fmla="*/ 392 w 1383"/>
                  <a:gd name="T35" fmla="*/ 255 h 1284"/>
                  <a:gd name="T36" fmla="*/ 974 w 1383"/>
                  <a:gd name="T37" fmla="*/ 255 h 1284"/>
                  <a:gd name="T38" fmla="*/ 1023 w 1383"/>
                  <a:gd name="T39" fmla="*/ 234 h 1284"/>
                  <a:gd name="T40" fmla="*/ 1044 w 1383"/>
                  <a:gd name="T41" fmla="*/ 182 h 1284"/>
                  <a:gd name="T42" fmla="*/ 1044 w 1383"/>
                  <a:gd name="T43" fmla="*/ 74 h 1284"/>
                  <a:gd name="T44" fmla="*/ 1023 w 1383"/>
                  <a:gd name="T45" fmla="*/ 22 h 1284"/>
                  <a:gd name="T46" fmla="*/ 974 w 1383"/>
                  <a:gd name="T47" fmla="*/ 0 h 1284"/>
                  <a:gd name="T48" fmla="*/ 0 w 1383"/>
                  <a:gd name="T49" fmla="*/ 0 h 1284"/>
                  <a:gd name="T50" fmla="*/ 0 w 1383"/>
                  <a:gd name="T51" fmla="*/ 46 h 1284"/>
                  <a:gd name="T52" fmla="*/ 947 w 1383"/>
                  <a:gd name="T53" fmla="*/ 46 h 1284"/>
                  <a:gd name="T54" fmla="*/ 985 w 1383"/>
                  <a:gd name="T55" fmla="*/ 63 h 1284"/>
                  <a:gd name="T56" fmla="*/ 1000 w 1383"/>
                  <a:gd name="T57" fmla="*/ 102 h 1284"/>
                  <a:gd name="T58" fmla="*/ 1000 w 1383"/>
                  <a:gd name="T59" fmla="*/ 154 h 1284"/>
                  <a:gd name="T60" fmla="*/ 985 w 1383"/>
                  <a:gd name="T61" fmla="*/ 193 h 1284"/>
                  <a:gd name="T62" fmla="*/ 947 w 1383"/>
                  <a:gd name="T63" fmla="*/ 209 h 1284"/>
                  <a:gd name="T64" fmla="*/ 377 w 1383"/>
                  <a:gd name="T65" fmla="*/ 209 h 1284"/>
                  <a:gd name="T66" fmla="*/ 278 w 1383"/>
                  <a:gd name="T67" fmla="*/ 252 h 1284"/>
                  <a:gd name="T68" fmla="*/ 237 w 1383"/>
                  <a:gd name="T69" fmla="*/ 357 h 1284"/>
                  <a:gd name="T70" fmla="*/ 237 w 1383"/>
                  <a:gd name="T71" fmla="*/ 516 h 1284"/>
                  <a:gd name="T72" fmla="*/ 278 w 1383"/>
                  <a:gd name="T73" fmla="*/ 621 h 1284"/>
                  <a:gd name="T74" fmla="*/ 377 w 1383"/>
                  <a:gd name="T75" fmla="*/ 664 h 1284"/>
                  <a:gd name="T76" fmla="*/ 673 w 1383"/>
                  <a:gd name="T77" fmla="*/ 664 h 1284"/>
                  <a:gd name="T78" fmla="*/ 710 w 1383"/>
                  <a:gd name="T79" fmla="*/ 680 h 1284"/>
                  <a:gd name="T80" fmla="*/ 725 w 1383"/>
                  <a:gd name="T81" fmla="*/ 719 h 1284"/>
                  <a:gd name="T82" fmla="*/ 725 w 1383"/>
                  <a:gd name="T83" fmla="*/ 774 h 1284"/>
                  <a:gd name="T84" fmla="*/ 710 w 1383"/>
                  <a:gd name="T85" fmla="*/ 814 h 1284"/>
                  <a:gd name="T86" fmla="*/ 673 w 1383"/>
                  <a:gd name="T87" fmla="*/ 830 h 1284"/>
                  <a:gd name="T88" fmla="*/ 246 w 1383"/>
                  <a:gd name="T89" fmla="*/ 830 h 1284"/>
                  <a:gd name="T90" fmla="*/ 147 w 1383"/>
                  <a:gd name="T91" fmla="*/ 873 h 1284"/>
                  <a:gd name="T92" fmla="*/ 106 w 1383"/>
                  <a:gd name="T93" fmla="*/ 977 h 1284"/>
                  <a:gd name="T94" fmla="*/ 106 w 1383"/>
                  <a:gd name="T95" fmla="*/ 1137 h 1284"/>
                  <a:gd name="T96" fmla="*/ 147 w 1383"/>
                  <a:gd name="T97" fmla="*/ 1241 h 1284"/>
                  <a:gd name="T98" fmla="*/ 246 w 1383"/>
                  <a:gd name="T99" fmla="*/ 1284 h 1284"/>
                  <a:gd name="T100" fmla="*/ 1383 w 1383"/>
                  <a:gd name="T101" fmla="*/ 1284 h 1284"/>
                  <a:gd name="T102" fmla="*/ 1374 w 1383"/>
                  <a:gd name="T103" fmla="*/ 1260 h 1284"/>
                  <a:gd name="T104" fmla="*/ 1383 w 1383"/>
                  <a:gd name="T105" fmla="*/ 1238 h 1284"/>
                  <a:gd name="T106" fmla="*/ 255 w 1383"/>
                  <a:gd name="T107" fmla="*/ 1238 h 12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83" h="1284">
                    <a:moveTo>
                      <a:pt x="255" y="1238"/>
                    </a:moveTo>
                    <a:cubicBezTo>
                      <a:pt x="228" y="1238"/>
                      <a:pt x="201" y="1228"/>
                      <a:pt x="180" y="1206"/>
                    </a:cubicBezTo>
                    <a:cubicBezTo>
                      <a:pt x="160" y="1184"/>
                      <a:pt x="149" y="1156"/>
                      <a:pt x="149" y="1128"/>
                    </a:cubicBezTo>
                    <a:cubicBezTo>
                      <a:pt x="149" y="986"/>
                      <a:pt x="149" y="986"/>
                      <a:pt x="149" y="986"/>
                    </a:cubicBezTo>
                    <a:cubicBezTo>
                      <a:pt x="149" y="958"/>
                      <a:pt x="160" y="930"/>
                      <a:pt x="180" y="908"/>
                    </a:cubicBezTo>
                    <a:cubicBezTo>
                      <a:pt x="201" y="887"/>
                      <a:pt x="228" y="876"/>
                      <a:pt x="255" y="876"/>
                    </a:cubicBezTo>
                    <a:cubicBezTo>
                      <a:pt x="699" y="876"/>
                      <a:pt x="699" y="876"/>
                      <a:pt x="699" y="876"/>
                    </a:cubicBezTo>
                    <a:cubicBezTo>
                      <a:pt x="717" y="876"/>
                      <a:pt x="735" y="869"/>
                      <a:pt x="748" y="854"/>
                    </a:cubicBezTo>
                    <a:cubicBezTo>
                      <a:pt x="762" y="840"/>
                      <a:pt x="769" y="821"/>
                      <a:pt x="769" y="802"/>
                    </a:cubicBezTo>
                    <a:cubicBezTo>
                      <a:pt x="769" y="692"/>
                      <a:pt x="769" y="692"/>
                      <a:pt x="769" y="692"/>
                    </a:cubicBezTo>
                    <a:cubicBezTo>
                      <a:pt x="769" y="673"/>
                      <a:pt x="762" y="654"/>
                      <a:pt x="748" y="639"/>
                    </a:cubicBezTo>
                    <a:cubicBezTo>
                      <a:pt x="735" y="625"/>
                      <a:pt x="717" y="618"/>
                      <a:pt x="699" y="618"/>
                    </a:cubicBezTo>
                    <a:cubicBezTo>
                      <a:pt x="392" y="618"/>
                      <a:pt x="392" y="618"/>
                      <a:pt x="392" y="618"/>
                    </a:cubicBezTo>
                    <a:cubicBezTo>
                      <a:pt x="365" y="618"/>
                      <a:pt x="338" y="607"/>
                      <a:pt x="318" y="585"/>
                    </a:cubicBezTo>
                    <a:cubicBezTo>
                      <a:pt x="297" y="564"/>
                      <a:pt x="287" y="535"/>
                      <a:pt x="287" y="507"/>
                    </a:cubicBezTo>
                    <a:cubicBezTo>
                      <a:pt x="287" y="366"/>
                      <a:pt x="287" y="366"/>
                      <a:pt x="287" y="366"/>
                    </a:cubicBezTo>
                    <a:cubicBezTo>
                      <a:pt x="287" y="338"/>
                      <a:pt x="297" y="309"/>
                      <a:pt x="318" y="288"/>
                    </a:cubicBezTo>
                    <a:cubicBezTo>
                      <a:pt x="338" y="266"/>
                      <a:pt x="365" y="255"/>
                      <a:pt x="392" y="255"/>
                    </a:cubicBezTo>
                    <a:cubicBezTo>
                      <a:pt x="974" y="255"/>
                      <a:pt x="974" y="255"/>
                      <a:pt x="974" y="255"/>
                    </a:cubicBezTo>
                    <a:cubicBezTo>
                      <a:pt x="992" y="255"/>
                      <a:pt x="1010" y="248"/>
                      <a:pt x="1023" y="234"/>
                    </a:cubicBezTo>
                    <a:cubicBezTo>
                      <a:pt x="1037" y="219"/>
                      <a:pt x="1044" y="200"/>
                      <a:pt x="1044" y="182"/>
                    </a:cubicBezTo>
                    <a:cubicBezTo>
                      <a:pt x="1044" y="74"/>
                      <a:pt x="1044" y="74"/>
                      <a:pt x="1044" y="74"/>
                    </a:cubicBezTo>
                    <a:cubicBezTo>
                      <a:pt x="1044" y="55"/>
                      <a:pt x="1037" y="36"/>
                      <a:pt x="1023" y="22"/>
                    </a:cubicBezTo>
                    <a:cubicBezTo>
                      <a:pt x="1010" y="7"/>
                      <a:pt x="992" y="0"/>
                      <a:pt x="9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947" y="46"/>
                      <a:pt x="947" y="46"/>
                      <a:pt x="947" y="46"/>
                    </a:cubicBezTo>
                    <a:cubicBezTo>
                      <a:pt x="961" y="46"/>
                      <a:pt x="974" y="52"/>
                      <a:pt x="985" y="63"/>
                    </a:cubicBezTo>
                    <a:cubicBezTo>
                      <a:pt x="995" y="73"/>
                      <a:pt x="1000" y="87"/>
                      <a:pt x="1000" y="102"/>
                    </a:cubicBezTo>
                    <a:cubicBezTo>
                      <a:pt x="1000" y="154"/>
                      <a:pt x="1000" y="154"/>
                      <a:pt x="1000" y="154"/>
                    </a:cubicBezTo>
                    <a:cubicBezTo>
                      <a:pt x="1000" y="168"/>
                      <a:pt x="995" y="182"/>
                      <a:pt x="985" y="193"/>
                    </a:cubicBezTo>
                    <a:cubicBezTo>
                      <a:pt x="974" y="204"/>
                      <a:pt x="961" y="209"/>
                      <a:pt x="947" y="209"/>
                    </a:cubicBezTo>
                    <a:cubicBezTo>
                      <a:pt x="377" y="209"/>
                      <a:pt x="377" y="209"/>
                      <a:pt x="377" y="209"/>
                    </a:cubicBezTo>
                    <a:cubicBezTo>
                      <a:pt x="341" y="209"/>
                      <a:pt x="306" y="224"/>
                      <a:pt x="278" y="252"/>
                    </a:cubicBezTo>
                    <a:cubicBezTo>
                      <a:pt x="251" y="281"/>
                      <a:pt x="237" y="319"/>
                      <a:pt x="237" y="357"/>
                    </a:cubicBezTo>
                    <a:cubicBezTo>
                      <a:pt x="237" y="516"/>
                      <a:pt x="237" y="516"/>
                      <a:pt x="237" y="516"/>
                    </a:cubicBezTo>
                    <a:cubicBezTo>
                      <a:pt x="237" y="554"/>
                      <a:pt x="251" y="592"/>
                      <a:pt x="278" y="621"/>
                    </a:cubicBezTo>
                    <a:cubicBezTo>
                      <a:pt x="306" y="649"/>
                      <a:pt x="341" y="664"/>
                      <a:pt x="377" y="664"/>
                    </a:cubicBezTo>
                    <a:cubicBezTo>
                      <a:pt x="673" y="664"/>
                      <a:pt x="673" y="664"/>
                      <a:pt x="673" y="664"/>
                    </a:cubicBezTo>
                    <a:cubicBezTo>
                      <a:pt x="686" y="664"/>
                      <a:pt x="700" y="669"/>
                      <a:pt x="710" y="680"/>
                    </a:cubicBezTo>
                    <a:cubicBezTo>
                      <a:pt x="720" y="691"/>
                      <a:pt x="725" y="705"/>
                      <a:pt x="725" y="719"/>
                    </a:cubicBezTo>
                    <a:cubicBezTo>
                      <a:pt x="725" y="774"/>
                      <a:pt x="725" y="774"/>
                      <a:pt x="725" y="774"/>
                    </a:cubicBezTo>
                    <a:cubicBezTo>
                      <a:pt x="725" y="789"/>
                      <a:pt x="720" y="803"/>
                      <a:pt x="710" y="814"/>
                    </a:cubicBezTo>
                    <a:cubicBezTo>
                      <a:pt x="700" y="824"/>
                      <a:pt x="686" y="830"/>
                      <a:pt x="673" y="830"/>
                    </a:cubicBezTo>
                    <a:cubicBezTo>
                      <a:pt x="246" y="830"/>
                      <a:pt x="246" y="830"/>
                      <a:pt x="246" y="830"/>
                    </a:cubicBezTo>
                    <a:cubicBezTo>
                      <a:pt x="210" y="830"/>
                      <a:pt x="174" y="844"/>
                      <a:pt x="147" y="873"/>
                    </a:cubicBezTo>
                    <a:cubicBezTo>
                      <a:pt x="119" y="902"/>
                      <a:pt x="106" y="939"/>
                      <a:pt x="106" y="977"/>
                    </a:cubicBezTo>
                    <a:cubicBezTo>
                      <a:pt x="106" y="1137"/>
                      <a:pt x="106" y="1137"/>
                      <a:pt x="106" y="1137"/>
                    </a:cubicBezTo>
                    <a:cubicBezTo>
                      <a:pt x="106" y="1175"/>
                      <a:pt x="119" y="1212"/>
                      <a:pt x="147" y="1241"/>
                    </a:cubicBezTo>
                    <a:cubicBezTo>
                      <a:pt x="174" y="1270"/>
                      <a:pt x="210" y="1284"/>
                      <a:pt x="246" y="1284"/>
                    </a:cubicBezTo>
                    <a:cubicBezTo>
                      <a:pt x="1383" y="1284"/>
                      <a:pt x="1383" y="1284"/>
                      <a:pt x="1383" y="1284"/>
                    </a:cubicBezTo>
                    <a:cubicBezTo>
                      <a:pt x="1383" y="1284"/>
                      <a:pt x="1374" y="1275"/>
                      <a:pt x="1374" y="1260"/>
                    </a:cubicBezTo>
                    <a:cubicBezTo>
                      <a:pt x="1374" y="1246"/>
                      <a:pt x="1383" y="1238"/>
                      <a:pt x="1383" y="1238"/>
                    </a:cubicBezTo>
                    <a:lnTo>
                      <a:pt x="255" y="12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şlïdê"/>
              <p:cNvSpPr/>
              <p:nvPr/>
            </p:nvSpPr>
            <p:spPr bwMode="auto">
              <a:xfrm>
                <a:off x="1233" y="5"/>
                <a:ext cx="203" cy="350"/>
              </a:xfrm>
              <a:custGeom>
                <a:gdLst>
                  <a:gd name="T0" fmla="*/ 12 w 88"/>
                  <a:gd name="T1" fmla="*/ 2 h 152"/>
                  <a:gd name="T2" fmla="*/ 0 w 88"/>
                  <a:gd name="T3" fmla="*/ 77 h 152"/>
                  <a:gd name="T4" fmla="*/ 12 w 88"/>
                  <a:gd name="T5" fmla="*/ 150 h 152"/>
                  <a:gd name="T6" fmla="*/ 87 w 88"/>
                  <a:gd name="T7" fmla="*/ 152 h 152"/>
                  <a:gd name="T8" fmla="*/ 88 w 88"/>
                  <a:gd name="T9" fmla="*/ 77 h 152"/>
                  <a:gd name="T10" fmla="*/ 87 w 88"/>
                  <a:gd name="T11" fmla="*/ 0 h 152"/>
                  <a:gd name="T12" fmla="*/ 12 w 88"/>
                  <a:gd name="T13" fmla="*/ 2 h 1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52">
                    <a:moveTo>
                      <a:pt x="12" y="2"/>
                    </a:moveTo>
                    <a:cubicBezTo>
                      <a:pt x="1" y="3"/>
                      <a:pt x="0" y="40"/>
                      <a:pt x="0" y="77"/>
                    </a:cubicBezTo>
                    <a:cubicBezTo>
                      <a:pt x="0" y="114"/>
                      <a:pt x="2" y="149"/>
                      <a:pt x="12" y="150"/>
                    </a:cubicBezTo>
                    <a:cubicBezTo>
                      <a:pt x="20" y="151"/>
                      <a:pt x="87" y="152"/>
                      <a:pt x="87" y="152"/>
                    </a:cubicBezTo>
                    <a:cubicBezTo>
                      <a:pt x="87" y="152"/>
                      <a:pt x="88" y="131"/>
                      <a:pt x="88" y="77"/>
                    </a:cubicBezTo>
                    <a:cubicBezTo>
                      <a:pt x="88" y="23"/>
                      <a:pt x="87" y="0"/>
                      <a:pt x="87" y="0"/>
                    </a:cubicBezTo>
                    <a:cubicBezTo>
                      <a:pt x="87" y="0"/>
                      <a:pt x="21" y="1"/>
                      <a:pt x="12" y="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ṩľídé"/>
              <p:cNvSpPr/>
              <p:nvPr/>
            </p:nvSpPr>
            <p:spPr bwMode="auto">
              <a:xfrm>
                <a:off x="4459" y="2866"/>
                <a:ext cx="164" cy="146"/>
              </a:xfrm>
              <a:custGeom>
                <a:gdLst>
                  <a:gd name="T0" fmla="*/ 9 w 71"/>
                  <a:gd name="T1" fmla="*/ 0 h 63"/>
                  <a:gd name="T2" fmla="*/ 0 w 71"/>
                  <a:gd name="T3" fmla="*/ 23 h 63"/>
                  <a:gd name="T4" fmla="*/ 9 w 71"/>
                  <a:gd name="T5" fmla="*/ 46 h 63"/>
                  <a:gd name="T6" fmla="*/ 9 w 71"/>
                  <a:gd name="T7" fmla="*/ 46 h 63"/>
                  <a:gd name="T8" fmla="*/ 70 w 71"/>
                  <a:gd name="T9" fmla="*/ 63 h 63"/>
                  <a:gd name="T10" fmla="*/ 71 w 71"/>
                  <a:gd name="T11" fmla="*/ 45 h 63"/>
                  <a:gd name="T12" fmla="*/ 9 w 71"/>
                  <a:gd name="T13" fmla="*/ 0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62">
                    <a:moveTo>
                      <a:pt x="9" y="0"/>
                    </a:moveTo>
                    <a:cubicBezTo>
                      <a:pt x="8" y="1"/>
                      <a:pt x="0" y="9"/>
                      <a:pt x="0" y="23"/>
                    </a:cubicBezTo>
                    <a:cubicBezTo>
                      <a:pt x="0" y="38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54"/>
                      <a:pt x="71" y="47"/>
                      <a:pt x="71" y="4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ŝ1îḓè"/>
              <p:cNvSpPr/>
              <p:nvPr/>
            </p:nvSpPr>
            <p:spPr bwMode="auto">
              <a:xfrm>
                <a:off x="4459" y="2972"/>
                <a:ext cx="164" cy="127"/>
              </a:xfrm>
              <a:custGeom>
                <a:gdLst>
                  <a:gd name="T0" fmla="*/ 70 w 71"/>
                  <a:gd name="T1" fmla="*/ 17 h 55"/>
                  <a:gd name="T2" fmla="*/ 9 w 71"/>
                  <a:gd name="T3" fmla="*/ 0 h 55"/>
                  <a:gd name="T4" fmla="*/ 0 w 71"/>
                  <a:gd name="T5" fmla="*/ 28 h 55"/>
                  <a:gd name="T6" fmla="*/ 9 w 71"/>
                  <a:gd name="T7" fmla="*/ 55 h 55"/>
                  <a:gd name="T8" fmla="*/ 71 w 71"/>
                  <a:gd name="T9" fmla="*/ 37 h 55"/>
                  <a:gd name="T10" fmla="*/ 70 w 71"/>
                  <a:gd name="T11" fmla="*/ 17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55">
                    <a:moveTo>
                      <a:pt x="70" y="17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0" y="11"/>
                      <a:pt x="0" y="28"/>
                    </a:cubicBezTo>
                    <a:cubicBezTo>
                      <a:pt x="0" y="46"/>
                      <a:pt x="9" y="55"/>
                      <a:pt x="9" y="55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1" y="31"/>
                      <a:pt x="71" y="23"/>
                      <a:pt x="70" y="1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iṧľíḍê"/>
              <p:cNvSpPr/>
              <p:nvPr/>
            </p:nvSpPr>
            <p:spPr bwMode="auto">
              <a:xfrm>
                <a:off x="4459" y="3058"/>
                <a:ext cx="166" cy="147"/>
              </a:xfrm>
              <a:custGeom>
                <a:gdLst>
                  <a:gd name="T0" fmla="*/ 0 w 72"/>
                  <a:gd name="T1" fmla="*/ 40 h 64"/>
                  <a:gd name="T2" fmla="*/ 9 w 72"/>
                  <a:gd name="T3" fmla="*/ 64 h 64"/>
                  <a:gd name="T4" fmla="*/ 72 w 72"/>
                  <a:gd name="T5" fmla="*/ 19 h 64"/>
                  <a:gd name="T6" fmla="*/ 71 w 72"/>
                  <a:gd name="T7" fmla="*/ 0 h 64"/>
                  <a:gd name="T8" fmla="*/ 8 w 72"/>
                  <a:gd name="T9" fmla="*/ 19 h 64"/>
                  <a:gd name="T10" fmla="*/ 0 w 72"/>
                  <a:gd name="T11" fmla="*/ 4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64">
                    <a:moveTo>
                      <a:pt x="0" y="40"/>
                    </a:moveTo>
                    <a:cubicBezTo>
                      <a:pt x="0" y="55"/>
                      <a:pt x="9" y="64"/>
                      <a:pt x="9" y="64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7"/>
                      <a:pt x="71" y="9"/>
                      <a:pt x="71" y="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0" y="28"/>
                      <a:pt x="0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ş1idè"/>
              <p:cNvSpPr/>
              <p:nvPr/>
            </p:nvSpPr>
            <p:spPr bwMode="auto">
              <a:xfrm>
                <a:off x="4606" y="2970"/>
                <a:ext cx="123" cy="132"/>
              </a:xfrm>
              <a:custGeom>
                <a:gdLst>
                  <a:gd name="T0" fmla="*/ 7 w 53"/>
                  <a:gd name="T1" fmla="*/ 0 h 57"/>
                  <a:gd name="T2" fmla="*/ 52 w 53"/>
                  <a:gd name="T3" fmla="*/ 25 h 57"/>
                  <a:gd name="T4" fmla="*/ 53 w 53"/>
                  <a:gd name="T5" fmla="*/ 29 h 57"/>
                  <a:gd name="T6" fmla="*/ 52 w 53"/>
                  <a:gd name="T7" fmla="*/ 33 h 57"/>
                  <a:gd name="T8" fmla="*/ 8 w 53"/>
                  <a:gd name="T9" fmla="*/ 57 h 57"/>
                  <a:gd name="T10" fmla="*/ 1 w 53"/>
                  <a:gd name="T11" fmla="*/ 45 h 57"/>
                  <a:gd name="T12" fmla="*/ 3 w 53"/>
                  <a:gd name="T13" fmla="*/ 29 h 57"/>
                  <a:gd name="T14" fmla="*/ 1 w 53"/>
                  <a:gd name="T15" fmla="*/ 13 h 57"/>
                  <a:gd name="T16" fmla="*/ 7 w 53"/>
                  <a:gd name="T17" fmla="*/ 0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57">
                    <a:moveTo>
                      <a:pt x="7" y="0"/>
                    </a:moveTo>
                    <a:cubicBezTo>
                      <a:pt x="52" y="25"/>
                      <a:pt x="52" y="25"/>
                      <a:pt x="52" y="25"/>
                    </a:cubicBezTo>
                    <a:cubicBezTo>
                      <a:pt x="53" y="26"/>
                      <a:pt x="53" y="27"/>
                      <a:pt x="53" y="29"/>
                    </a:cubicBezTo>
                    <a:cubicBezTo>
                      <a:pt x="53" y="31"/>
                      <a:pt x="53" y="32"/>
                      <a:pt x="52" y="33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2"/>
                      <a:pt x="2" y="49"/>
                      <a:pt x="1" y="45"/>
                    </a:cubicBezTo>
                    <a:cubicBezTo>
                      <a:pt x="0" y="40"/>
                      <a:pt x="3" y="34"/>
                      <a:pt x="3" y="29"/>
                    </a:cubicBezTo>
                    <a:cubicBezTo>
                      <a:pt x="3" y="23"/>
                      <a:pt x="0" y="17"/>
                      <a:pt x="1" y="13"/>
                    </a:cubicBezTo>
                    <a:cubicBezTo>
                      <a:pt x="1" y="7"/>
                      <a:pt x="6" y="4"/>
                      <a:pt x="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ïṧḻíḍe"/>
            <p:cNvGrpSpPr/>
            <p:nvPr/>
          </p:nvGrpSpPr>
          <p:grpSpPr>
            <a:xfrm>
              <a:off x="8526000" y="1786972"/>
              <a:ext cx="2994488" cy="1076522"/>
              <a:chOff x="1200410" y="1675964"/>
              <a:chExt cx="2524521" cy="1076522"/>
            </a:xfrm>
          </p:grpSpPr>
          <p:sp>
            <p:nvSpPr>
              <p:cNvPr id="17" name="işḷïďé"/>
              <p:cNvSpPr txBox="1"/>
              <p:nvPr/>
            </p:nvSpPr>
            <p:spPr>
              <a:xfrm>
                <a:off x="1200410" y="1675964"/>
                <a:ext cx="2524521" cy="362031"/>
              </a:xfrm>
              <a:prstGeom prst="rect">
                <a:avLst/>
              </a:prstGeom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en-US" altLang="zh-CN" sz="1200" b="1"/>
                  <a:t>Text here</a:t>
                </a:r>
                <a:endParaRPr lang="zh-CN" altLang="en-US" sz="1200" b="1"/>
              </a:p>
            </p:txBody>
          </p:sp>
          <p:sp>
            <p:nvSpPr>
              <p:cNvPr id="18" name="ïsḻîďè"/>
              <p:cNvSpPr txBox="1"/>
              <p:nvPr/>
            </p:nvSpPr>
            <p:spPr>
              <a:xfrm>
                <a:off x="1200410" y="2037995"/>
                <a:ext cx="2524521" cy="714491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marL="0" lvl="0" indent="0" defTabSz="914400">
                  <a:lnSpc>
                    <a:spcPct val="120000"/>
                  </a:lnSpc>
                  <a:buNone/>
                </a:pPr>
                <a:r>
                  <a:rPr lang="en-US" altLang="zh-CN" sz="105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8" name="iṥḷïḓè"/>
            <p:cNvGrpSpPr/>
            <p:nvPr/>
          </p:nvGrpSpPr>
          <p:grpSpPr>
            <a:xfrm>
              <a:off x="7041000" y="3632277"/>
              <a:ext cx="4479487" cy="1076522"/>
              <a:chOff x="1200409" y="1675964"/>
              <a:chExt cx="3892846" cy="1076522"/>
            </a:xfrm>
          </p:grpSpPr>
          <p:sp>
            <p:nvSpPr>
              <p:cNvPr id="15" name="iṩ1îḍê"/>
              <p:cNvSpPr txBox="1"/>
              <p:nvPr/>
            </p:nvSpPr>
            <p:spPr>
              <a:xfrm>
                <a:off x="1200409" y="1675964"/>
                <a:ext cx="3892846" cy="362031"/>
              </a:xfrm>
              <a:prstGeom prst="rect">
                <a:avLst/>
              </a:prstGeom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en-US" altLang="zh-CN" sz="1200" b="1"/>
                  <a:t>Text here</a:t>
                </a:r>
                <a:endParaRPr lang="zh-CN" altLang="en-US" sz="1200" b="1"/>
              </a:p>
            </p:txBody>
          </p:sp>
          <p:sp>
            <p:nvSpPr>
              <p:cNvPr id="16" name="iṡļíďè"/>
              <p:cNvSpPr txBox="1"/>
              <p:nvPr/>
            </p:nvSpPr>
            <p:spPr>
              <a:xfrm>
                <a:off x="1200409" y="2037995"/>
                <a:ext cx="3892846" cy="714491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marL="0" lvl="0" indent="0" defTabSz="914400">
                  <a:lnSpc>
                    <a:spcPct val="120000"/>
                  </a:lnSpc>
                  <a:buNone/>
                </a:pPr>
                <a:r>
                  <a:rPr lang="en-US" altLang="zh-CN" sz="105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9" name="ï$ľïḑe"/>
            <p:cNvGrpSpPr/>
            <p:nvPr/>
          </p:nvGrpSpPr>
          <p:grpSpPr>
            <a:xfrm>
              <a:off x="681179" y="2502494"/>
              <a:ext cx="2675160" cy="1076522"/>
              <a:chOff x="719668" y="1675964"/>
              <a:chExt cx="2501622" cy="1076522"/>
            </a:xfrm>
          </p:grpSpPr>
          <p:sp>
            <p:nvSpPr>
              <p:cNvPr id="13" name="íṣļíḍe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en-US" altLang="zh-CN" sz="1200" b="1"/>
                  <a:t>Text here</a:t>
                </a:r>
                <a:endParaRPr lang="zh-CN" altLang="en-US" sz="1200" b="1"/>
              </a:p>
            </p:txBody>
          </p:sp>
          <p:sp>
            <p:nvSpPr>
              <p:cNvPr id="14" name="ïṥľïde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marL="0" lvl="0" indent="0" algn="r" defTabSz="914400">
                  <a:lnSpc>
                    <a:spcPct val="120000"/>
                  </a:lnSpc>
                  <a:buNone/>
                </a:pPr>
                <a:r>
                  <a:rPr lang="en-US" altLang="zh-CN" sz="105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0" name="ïṣḷïďè"/>
            <p:cNvGrpSpPr/>
            <p:nvPr/>
          </p:nvGrpSpPr>
          <p:grpSpPr>
            <a:xfrm>
              <a:off x="669923" y="4340387"/>
              <a:ext cx="2065099" cy="1076522"/>
              <a:chOff x="1290153" y="1675964"/>
              <a:chExt cx="1931136" cy="1076522"/>
            </a:xfrm>
          </p:grpSpPr>
          <p:sp>
            <p:nvSpPr>
              <p:cNvPr id="11" name="ïśḻíḑé"/>
              <p:cNvSpPr txBox="1"/>
              <p:nvPr/>
            </p:nvSpPr>
            <p:spPr>
              <a:xfrm>
                <a:off x="1290153" y="1675964"/>
                <a:ext cx="1931136" cy="362031"/>
              </a:xfrm>
              <a:prstGeom prst="rect">
                <a:avLst/>
              </a:prstGeom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en-US" altLang="zh-CN" sz="1200" b="1"/>
                  <a:t>Text here</a:t>
                </a:r>
                <a:endParaRPr lang="zh-CN" altLang="en-US" sz="1200" b="1"/>
              </a:p>
            </p:txBody>
          </p:sp>
          <p:sp>
            <p:nvSpPr>
              <p:cNvPr id="12" name="îṥḻiḋê"/>
              <p:cNvSpPr txBox="1"/>
              <p:nvPr/>
            </p:nvSpPr>
            <p:spPr>
              <a:xfrm>
                <a:off x="1300677" y="2037995"/>
                <a:ext cx="1920612" cy="714491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marL="0" lvl="0" indent="0" algn="r" defTabSz="914400">
                  <a:lnSpc>
                    <a:spcPct val="120000"/>
                  </a:lnSpc>
                  <a:buNone/>
                </a:pPr>
                <a:r>
                  <a:rPr lang="en-US" altLang="zh-CN" sz="105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text.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5c18f993-3d01-4a9a-abe2-0458ddad3a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181000" y="1324159"/>
            <a:ext cx="8058337" cy="4669841"/>
            <a:chOff x="2181000" y="1324159"/>
            <a:chExt cx="8058337" cy="4669841"/>
          </a:xfrm>
        </p:grpSpPr>
        <p:sp>
          <p:nvSpPr>
            <p:cNvPr id="6" name="ïṧļiḓe"/>
            <p:cNvSpPr/>
            <p:nvPr/>
          </p:nvSpPr>
          <p:spPr bwMode="auto">
            <a:xfrm>
              <a:off x="2181000" y="2650090"/>
              <a:ext cx="2571569" cy="366746"/>
            </a:xfrm>
            <a:custGeom>
              <a:gdLst>
                <a:gd name="T0" fmla="*/ 0 w 1185"/>
                <a:gd name="T1" fmla="*/ 77 h 169"/>
                <a:gd name="T2" fmla="*/ 203 w 1185"/>
                <a:gd name="T3" fmla="*/ 0 h 169"/>
                <a:gd name="T4" fmla="*/ 1185 w 1185"/>
                <a:gd name="T5" fmla="*/ 120 h 169"/>
                <a:gd name="T6" fmla="*/ 1004 w 1185"/>
                <a:gd name="T7" fmla="*/ 169 h 169"/>
                <a:gd name="T8" fmla="*/ 0 w 1185"/>
                <a:gd name="T9" fmla="*/ 77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169">
                  <a:moveTo>
                    <a:pt x="0" y="77"/>
                  </a:moveTo>
                  <a:lnTo>
                    <a:pt x="203" y="0"/>
                  </a:lnTo>
                  <a:lnTo>
                    <a:pt x="1185" y="120"/>
                  </a:lnTo>
                  <a:lnTo>
                    <a:pt x="1004" y="16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şļïďe"/>
            <p:cNvSpPr/>
            <p:nvPr/>
          </p:nvSpPr>
          <p:spPr bwMode="auto">
            <a:xfrm>
              <a:off x="2181000" y="1539000"/>
              <a:ext cx="440531" cy="1278188"/>
            </a:xfrm>
            <a:custGeom>
              <a:gdLst>
                <a:gd name="T0" fmla="*/ 203 w 203"/>
                <a:gd name="T1" fmla="*/ 512 h 589"/>
                <a:gd name="T2" fmla="*/ 203 w 203"/>
                <a:gd name="T3" fmla="*/ 0 h 589"/>
                <a:gd name="T4" fmla="*/ 0 w 203"/>
                <a:gd name="T5" fmla="*/ 273 h 589"/>
                <a:gd name="T6" fmla="*/ 0 w 203"/>
                <a:gd name="T7" fmla="*/ 589 h 589"/>
                <a:gd name="T8" fmla="*/ 203 w 203"/>
                <a:gd name="T9" fmla="*/ 512 h 5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589">
                  <a:moveTo>
                    <a:pt x="203" y="512"/>
                  </a:moveTo>
                  <a:lnTo>
                    <a:pt x="203" y="0"/>
                  </a:lnTo>
                  <a:lnTo>
                    <a:pt x="0" y="273"/>
                  </a:lnTo>
                  <a:lnTo>
                    <a:pt x="0" y="589"/>
                  </a:lnTo>
                  <a:lnTo>
                    <a:pt x="203" y="51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šļíḑè"/>
            <p:cNvSpPr/>
            <p:nvPr/>
          </p:nvSpPr>
          <p:spPr bwMode="auto">
            <a:xfrm>
              <a:off x="2621531" y="1539000"/>
              <a:ext cx="2131037" cy="1371502"/>
            </a:xfrm>
            <a:custGeom>
              <a:gdLst>
                <a:gd name="T0" fmla="*/ 0 w 982"/>
                <a:gd name="T1" fmla="*/ 0 h 632"/>
                <a:gd name="T2" fmla="*/ 982 w 982"/>
                <a:gd name="T3" fmla="*/ 344 h 632"/>
                <a:gd name="T4" fmla="*/ 982 w 982"/>
                <a:gd name="T5" fmla="*/ 632 h 632"/>
                <a:gd name="T6" fmla="*/ 0 w 982"/>
                <a:gd name="T7" fmla="*/ 512 h 632"/>
                <a:gd name="T8" fmla="*/ 0 w 982"/>
                <a:gd name="T9" fmla="*/ 0 h 6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2" h="632">
                  <a:moveTo>
                    <a:pt x="0" y="0"/>
                  </a:moveTo>
                  <a:lnTo>
                    <a:pt x="982" y="344"/>
                  </a:lnTo>
                  <a:lnTo>
                    <a:pt x="982" y="632"/>
                  </a:lnTo>
                  <a:lnTo>
                    <a:pt x="0" y="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ṣḻîḑè"/>
            <p:cNvSpPr/>
            <p:nvPr/>
          </p:nvSpPr>
          <p:spPr bwMode="auto">
            <a:xfrm>
              <a:off x="2484811" y="4535899"/>
              <a:ext cx="2547696" cy="499122"/>
            </a:xfrm>
            <a:custGeom>
              <a:gdLst>
                <a:gd name="T0" fmla="*/ 1174 w 1174"/>
                <a:gd name="T1" fmla="*/ 37 h 230"/>
                <a:gd name="T2" fmla="*/ 114 w 1174"/>
                <a:gd name="T3" fmla="*/ 230 h 230"/>
                <a:gd name="T4" fmla="*/ 0 w 1174"/>
                <a:gd name="T5" fmla="*/ 171 h 230"/>
                <a:gd name="T6" fmla="*/ 993 w 1174"/>
                <a:gd name="T7" fmla="*/ 0 h 230"/>
                <a:gd name="T8" fmla="*/ 1174 w 1174"/>
                <a:gd name="T9" fmla="*/ 37 h 2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4" h="230">
                  <a:moveTo>
                    <a:pt x="1174" y="37"/>
                  </a:moveTo>
                  <a:lnTo>
                    <a:pt x="114" y="230"/>
                  </a:lnTo>
                  <a:lnTo>
                    <a:pt x="0" y="171"/>
                  </a:lnTo>
                  <a:lnTo>
                    <a:pt x="993" y="0"/>
                  </a:lnTo>
                  <a:lnTo>
                    <a:pt x="1174" y="3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ṥļiďé"/>
            <p:cNvSpPr/>
            <p:nvPr/>
          </p:nvSpPr>
          <p:spPr bwMode="auto">
            <a:xfrm>
              <a:off x="2732202" y="4616193"/>
              <a:ext cx="2426172" cy="1197895"/>
            </a:xfrm>
            <a:custGeom>
              <a:gdLst>
                <a:gd name="T0" fmla="*/ 0 w 1118"/>
                <a:gd name="T1" fmla="*/ 193 h 552"/>
                <a:gd name="T2" fmla="*/ 52 w 1118"/>
                <a:gd name="T3" fmla="*/ 552 h 552"/>
                <a:gd name="T4" fmla="*/ 1118 w 1118"/>
                <a:gd name="T5" fmla="*/ 313 h 552"/>
                <a:gd name="T6" fmla="*/ 1060 w 1118"/>
                <a:gd name="T7" fmla="*/ 0 h 552"/>
                <a:gd name="T8" fmla="*/ 0 w 1118"/>
                <a:gd name="T9" fmla="*/ 193 h 5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8" h="552">
                  <a:moveTo>
                    <a:pt x="0" y="193"/>
                  </a:moveTo>
                  <a:lnTo>
                    <a:pt x="52" y="552"/>
                  </a:lnTo>
                  <a:lnTo>
                    <a:pt x="1118" y="313"/>
                  </a:lnTo>
                  <a:lnTo>
                    <a:pt x="1060" y="0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šḷïḑê"/>
            <p:cNvSpPr/>
            <p:nvPr/>
          </p:nvSpPr>
          <p:spPr bwMode="auto">
            <a:xfrm>
              <a:off x="2484811" y="4906987"/>
              <a:ext cx="360237" cy="907101"/>
            </a:xfrm>
            <a:custGeom>
              <a:gdLst>
                <a:gd name="T0" fmla="*/ 0 w 166"/>
                <a:gd name="T1" fmla="*/ 0 h 418"/>
                <a:gd name="T2" fmla="*/ 114 w 166"/>
                <a:gd name="T3" fmla="*/ 59 h 418"/>
                <a:gd name="T4" fmla="*/ 166 w 166"/>
                <a:gd name="T5" fmla="*/ 418 h 418"/>
                <a:gd name="T6" fmla="*/ 50 w 166"/>
                <a:gd name="T7" fmla="*/ 311 h 418"/>
                <a:gd name="T8" fmla="*/ 0 w 166"/>
                <a:gd name="T9" fmla="*/ 0 h 4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418">
                  <a:moveTo>
                    <a:pt x="0" y="0"/>
                  </a:moveTo>
                  <a:lnTo>
                    <a:pt x="114" y="59"/>
                  </a:lnTo>
                  <a:lnTo>
                    <a:pt x="166" y="418"/>
                  </a:lnTo>
                  <a:lnTo>
                    <a:pt x="50" y="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îSľíďé"/>
            <p:cNvSpPr/>
            <p:nvPr/>
          </p:nvSpPr>
          <p:spPr bwMode="auto">
            <a:xfrm>
              <a:off x="2432732" y="2626217"/>
              <a:ext cx="2771218" cy="1178363"/>
            </a:xfrm>
            <a:custGeom>
              <a:gdLst>
                <a:gd name="T0" fmla="*/ 1216 w 1277"/>
                <a:gd name="T1" fmla="*/ 0 h 543"/>
                <a:gd name="T2" fmla="*/ 0 w 1277"/>
                <a:gd name="T3" fmla="*/ 194 h 543"/>
                <a:gd name="T4" fmla="*/ 52 w 1277"/>
                <a:gd name="T5" fmla="*/ 543 h 543"/>
                <a:gd name="T6" fmla="*/ 1277 w 1277"/>
                <a:gd name="T7" fmla="*/ 342 h 543"/>
                <a:gd name="T8" fmla="*/ 1216 w 1277"/>
                <a:gd name="T9" fmla="*/ 0 h 5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543">
                  <a:moveTo>
                    <a:pt x="1216" y="0"/>
                  </a:moveTo>
                  <a:lnTo>
                    <a:pt x="0" y="194"/>
                  </a:lnTo>
                  <a:lnTo>
                    <a:pt x="52" y="543"/>
                  </a:lnTo>
                  <a:lnTo>
                    <a:pt x="1277" y="342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ṩľîdê"/>
            <p:cNvSpPr/>
            <p:nvPr/>
          </p:nvSpPr>
          <p:spPr bwMode="auto">
            <a:xfrm>
              <a:off x="2545577" y="3368391"/>
              <a:ext cx="2658373" cy="607627"/>
            </a:xfrm>
            <a:custGeom>
              <a:gdLst>
                <a:gd name="T0" fmla="*/ 1225 w 1225"/>
                <a:gd name="T1" fmla="*/ 0 h 280"/>
                <a:gd name="T2" fmla="*/ 0 w 1225"/>
                <a:gd name="T3" fmla="*/ 201 h 280"/>
                <a:gd name="T4" fmla="*/ 118 w 1225"/>
                <a:gd name="T5" fmla="*/ 280 h 280"/>
                <a:gd name="T6" fmla="*/ 1026 w 1225"/>
                <a:gd name="T7" fmla="*/ 99 h 280"/>
                <a:gd name="T8" fmla="*/ 1225 w 1225"/>
                <a:gd name="T9" fmla="*/ 0 h 2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280">
                  <a:moveTo>
                    <a:pt x="1225" y="0"/>
                  </a:moveTo>
                  <a:lnTo>
                    <a:pt x="0" y="201"/>
                  </a:lnTo>
                  <a:lnTo>
                    <a:pt x="118" y="280"/>
                  </a:lnTo>
                  <a:lnTo>
                    <a:pt x="1026" y="99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ṡḷíḑè"/>
            <p:cNvSpPr/>
            <p:nvPr/>
          </p:nvSpPr>
          <p:spPr bwMode="auto">
            <a:xfrm>
              <a:off x="2185339" y="3808922"/>
              <a:ext cx="2614970" cy="807279"/>
            </a:xfrm>
            <a:custGeom>
              <a:gdLst>
                <a:gd name="T0" fmla="*/ 0 w 1205"/>
                <a:gd name="T1" fmla="*/ 25 h 372"/>
                <a:gd name="T2" fmla="*/ 1205 w 1205"/>
                <a:gd name="T3" fmla="*/ 0 h 372"/>
                <a:gd name="T4" fmla="*/ 1205 w 1205"/>
                <a:gd name="T5" fmla="*/ 372 h 372"/>
                <a:gd name="T6" fmla="*/ 0 w 1205"/>
                <a:gd name="T7" fmla="*/ 350 h 372"/>
                <a:gd name="T8" fmla="*/ 0 w 1205"/>
                <a:gd name="T9" fmla="*/ 25 h 3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372">
                  <a:moveTo>
                    <a:pt x="0" y="25"/>
                  </a:moveTo>
                  <a:lnTo>
                    <a:pt x="1205" y="0"/>
                  </a:lnTo>
                  <a:lnTo>
                    <a:pt x="1205" y="372"/>
                  </a:lnTo>
                  <a:lnTo>
                    <a:pt x="0" y="35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$líde"/>
            <p:cNvSpPr/>
            <p:nvPr/>
          </p:nvSpPr>
          <p:spPr bwMode="auto">
            <a:xfrm>
              <a:off x="4800309" y="3748706"/>
              <a:ext cx="84634" cy="807279"/>
            </a:xfrm>
            <a:custGeom>
              <a:gdLst>
                <a:gd name="T0" fmla="*/ 0 w 39"/>
                <a:gd name="T1" fmla="*/ 0 h 372"/>
                <a:gd name="T2" fmla="*/ 39 w 39"/>
                <a:gd name="T3" fmla="*/ 34 h 372"/>
                <a:gd name="T4" fmla="*/ 39 w 39"/>
                <a:gd name="T5" fmla="*/ 347 h 372"/>
                <a:gd name="T6" fmla="*/ 0 w 39"/>
                <a:gd name="T7" fmla="*/ 372 h 372"/>
                <a:gd name="T8" fmla="*/ 0 w 39"/>
                <a:gd name="T9" fmla="*/ 0 h 3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2">
                  <a:moveTo>
                    <a:pt x="0" y="0"/>
                  </a:moveTo>
                  <a:lnTo>
                    <a:pt x="39" y="34"/>
                  </a:lnTo>
                  <a:lnTo>
                    <a:pt x="39" y="347"/>
                  </a:lnTo>
                  <a:lnTo>
                    <a:pt x="0" y="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ṡ1ïḑe"/>
            <p:cNvSpPr/>
            <p:nvPr/>
          </p:nvSpPr>
          <p:spPr>
            <a:xfrm>
              <a:off x="4119728" y="2222544"/>
              <a:ext cx="482293" cy="48229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ar-SA" b="1"/>
                <a:t>4</a:t>
              </a:r>
              <a:endParaRPr lang="ar-SA" b="1"/>
            </a:p>
          </p:txBody>
        </p:sp>
        <p:sp>
          <p:nvSpPr>
            <p:cNvPr id="17" name="í$lïḓè"/>
            <p:cNvSpPr/>
            <p:nvPr/>
          </p:nvSpPr>
          <p:spPr>
            <a:xfrm>
              <a:off x="2723920" y="3107944"/>
              <a:ext cx="482293" cy="48229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ar-SA" b="1"/>
                <a:t>3</a:t>
              </a:r>
              <a:endParaRPr lang="ar-SA" b="1"/>
            </a:p>
          </p:txBody>
        </p:sp>
        <p:sp>
          <p:nvSpPr>
            <p:cNvPr id="18" name="isḷide"/>
            <p:cNvSpPr/>
            <p:nvPr/>
          </p:nvSpPr>
          <p:spPr>
            <a:xfrm>
              <a:off x="4234309" y="3993344"/>
              <a:ext cx="482293" cy="48229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ar-SA" b="1"/>
                <a:t>2</a:t>
              </a:r>
              <a:endParaRPr lang="ar-SA" b="1"/>
            </a:p>
          </p:txBody>
        </p:sp>
        <p:sp>
          <p:nvSpPr>
            <p:cNvPr id="19" name="ïṥľïḑé"/>
            <p:cNvSpPr/>
            <p:nvPr/>
          </p:nvSpPr>
          <p:spPr>
            <a:xfrm>
              <a:off x="3015581" y="5118324"/>
              <a:ext cx="482293" cy="48229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ar-SA" b="1"/>
                <a:t>1</a:t>
              </a:r>
              <a:endParaRPr lang="ar-SA" b="1"/>
            </a:p>
          </p:txBody>
        </p:sp>
        <p:sp>
          <p:nvSpPr>
            <p:cNvPr id="20" name="îṧlíḑè"/>
            <p:cNvSpPr/>
            <p:nvPr/>
          </p:nvSpPr>
          <p:spPr bwMode="auto">
            <a:xfrm>
              <a:off x="2835896" y="1982218"/>
              <a:ext cx="436829" cy="436946"/>
            </a:xfrm>
            <a:custGeom>
              <a:gdLst>
                <a:gd name="T0" fmla="*/ 239 w 480"/>
                <a:gd name="T1" fmla="*/ 0 h 480"/>
                <a:gd name="T2" fmla="*/ 239 w 480"/>
                <a:gd name="T3" fmla="*/ 0 h 480"/>
                <a:gd name="T4" fmla="*/ 0 w 480"/>
                <a:gd name="T5" fmla="*/ 248 h 480"/>
                <a:gd name="T6" fmla="*/ 239 w 480"/>
                <a:gd name="T7" fmla="*/ 479 h 480"/>
                <a:gd name="T8" fmla="*/ 479 w 480"/>
                <a:gd name="T9" fmla="*/ 240 h 480"/>
                <a:gd name="T10" fmla="*/ 239 w 480"/>
                <a:gd name="T11" fmla="*/ 0 h 480"/>
                <a:gd name="T12" fmla="*/ 239 w 480"/>
                <a:gd name="T13" fmla="*/ 426 h 480"/>
                <a:gd name="T14" fmla="*/ 239 w 480"/>
                <a:gd name="T15" fmla="*/ 426 h 480"/>
                <a:gd name="T16" fmla="*/ 53 w 480"/>
                <a:gd name="T17" fmla="*/ 248 h 480"/>
                <a:gd name="T18" fmla="*/ 239 w 480"/>
                <a:gd name="T19" fmla="*/ 53 h 480"/>
                <a:gd name="T20" fmla="*/ 426 w 480"/>
                <a:gd name="T21" fmla="*/ 240 h 480"/>
                <a:gd name="T22" fmla="*/ 239 w 480"/>
                <a:gd name="T23" fmla="*/ 426 h 480"/>
                <a:gd name="T24" fmla="*/ 123 w 480"/>
                <a:gd name="T25" fmla="*/ 354 h 480"/>
                <a:gd name="T26" fmla="*/ 123 w 480"/>
                <a:gd name="T27" fmla="*/ 354 h 480"/>
                <a:gd name="T28" fmla="*/ 283 w 480"/>
                <a:gd name="T29" fmla="*/ 293 h 480"/>
                <a:gd name="T30" fmla="*/ 354 w 480"/>
                <a:gd name="T31" fmla="*/ 124 h 480"/>
                <a:gd name="T32" fmla="*/ 186 w 480"/>
                <a:gd name="T33" fmla="*/ 195 h 480"/>
                <a:gd name="T34" fmla="*/ 123 w 480"/>
                <a:gd name="T35" fmla="*/ 354 h 480"/>
                <a:gd name="T36" fmla="*/ 213 w 480"/>
                <a:gd name="T37" fmla="*/ 213 h 480"/>
                <a:gd name="T38" fmla="*/ 213 w 480"/>
                <a:gd name="T39" fmla="*/ 213 h 480"/>
                <a:gd name="T40" fmla="*/ 310 w 480"/>
                <a:gd name="T41" fmla="*/ 169 h 480"/>
                <a:gd name="T42" fmla="*/ 266 w 480"/>
                <a:gd name="T43" fmla="*/ 266 h 480"/>
                <a:gd name="T44" fmla="*/ 213 w 480"/>
                <a:gd name="T45" fmla="*/ 266 h 480"/>
                <a:gd name="T46" fmla="*/ 213 w 480"/>
                <a:gd name="T47" fmla="*/ 213 h 4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ś1iḑè"/>
            <p:cNvSpPr/>
            <p:nvPr/>
          </p:nvSpPr>
          <p:spPr bwMode="auto">
            <a:xfrm>
              <a:off x="4494878" y="2899363"/>
              <a:ext cx="382226" cy="379111"/>
            </a:xfrm>
            <a:custGeom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ṣḻíḋê"/>
            <p:cNvSpPr/>
            <p:nvPr/>
          </p:nvSpPr>
          <p:spPr bwMode="auto">
            <a:xfrm>
              <a:off x="2574064" y="4000324"/>
              <a:ext cx="388652" cy="420880"/>
            </a:xfrm>
            <a:custGeom>
              <a:gdLst>
                <a:gd name="T0" fmla="*/ 327 w 426"/>
                <a:gd name="T1" fmla="*/ 186 h 462"/>
                <a:gd name="T2" fmla="*/ 327 w 426"/>
                <a:gd name="T3" fmla="*/ 186 h 462"/>
                <a:gd name="T4" fmla="*/ 150 w 426"/>
                <a:gd name="T5" fmla="*/ 18 h 462"/>
                <a:gd name="T6" fmla="*/ 97 w 426"/>
                <a:gd name="T7" fmla="*/ 10 h 462"/>
                <a:gd name="T8" fmla="*/ 70 w 426"/>
                <a:gd name="T9" fmla="*/ 54 h 462"/>
                <a:gd name="T10" fmla="*/ 35 w 426"/>
                <a:gd name="T11" fmla="*/ 293 h 462"/>
                <a:gd name="T12" fmla="*/ 26 w 426"/>
                <a:gd name="T13" fmla="*/ 408 h 462"/>
                <a:gd name="T14" fmla="*/ 248 w 426"/>
                <a:gd name="T15" fmla="*/ 417 h 462"/>
                <a:gd name="T16" fmla="*/ 407 w 426"/>
                <a:gd name="T17" fmla="*/ 266 h 462"/>
                <a:gd name="T18" fmla="*/ 327 w 426"/>
                <a:gd name="T19" fmla="*/ 186 h 462"/>
                <a:gd name="T20" fmla="*/ 238 w 426"/>
                <a:gd name="T21" fmla="*/ 391 h 462"/>
                <a:gd name="T22" fmla="*/ 238 w 426"/>
                <a:gd name="T23" fmla="*/ 391 h 462"/>
                <a:gd name="T24" fmla="*/ 53 w 426"/>
                <a:gd name="T25" fmla="*/ 391 h 462"/>
                <a:gd name="T26" fmla="*/ 194 w 426"/>
                <a:gd name="T27" fmla="*/ 284 h 462"/>
                <a:gd name="T28" fmla="*/ 372 w 426"/>
                <a:gd name="T29" fmla="*/ 275 h 462"/>
                <a:gd name="T30" fmla="*/ 238 w 426"/>
                <a:gd name="T31" fmla="*/ 391 h 462"/>
                <a:gd name="T32" fmla="*/ 203 w 426"/>
                <a:gd name="T33" fmla="*/ 301 h 462"/>
                <a:gd name="T34" fmla="*/ 203 w 426"/>
                <a:gd name="T35" fmla="*/ 301 h 462"/>
                <a:gd name="T36" fmla="*/ 97 w 426"/>
                <a:gd name="T37" fmla="*/ 363 h 462"/>
                <a:gd name="T38" fmla="*/ 167 w 426"/>
                <a:gd name="T39" fmla="*/ 363 h 462"/>
                <a:gd name="T40" fmla="*/ 221 w 426"/>
                <a:gd name="T41" fmla="*/ 293 h 462"/>
                <a:gd name="T42" fmla="*/ 221 w 426"/>
                <a:gd name="T43" fmla="*/ 293 h 462"/>
                <a:gd name="T44" fmla="*/ 203 w 426"/>
                <a:gd name="T45" fmla="*/ 301 h 4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lnTo>
                    <a:pt x="221" y="293"/>
                  </a:ln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ṣļíḍé"/>
            <p:cNvSpPr/>
            <p:nvPr/>
          </p:nvSpPr>
          <p:spPr bwMode="auto">
            <a:xfrm>
              <a:off x="4495852" y="4822940"/>
              <a:ext cx="420770" cy="372691"/>
            </a:xfrm>
            <a:custGeom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s1iḍè"/>
            <p:cNvSpPr/>
            <p:nvPr/>
          </p:nvSpPr>
          <p:spPr bwMode="auto">
            <a:xfrm flipH="1">
              <a:off x="6075525" y="1502281"/>
              <a:ext cx="245475" cy="24547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šḷîḋê"/>
            <p:cNvSpPr/>
            <p:nvPr/>
          </p:nvSpPr>
          <p:spPr bwMode="auto">
            <a:xfrm flipH="1">
              <a:off x="6075525" y="2737696"/>
              <a:ext cx="245475" cy="24547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Sļïḋè"/>
            <p:cNvSpPr/>
            <p:nvPr/>
          </p:nvSpPr>
          <p:spPr bwMode="auto">
            <a:xfrm flipH="1">
              <a:off x="6075525" y="3973111"/>
              <a:ext cx="245475" cy="2454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şľíḑé"/>
            <p:cNvSpPr/>
            <p:nvPr/>
          </p:nvSpPr>
          <p:spPr bwMode="auto">
            <a:xfrm flipH="1">
              <a:off x="6075525" y="5208525"/>
              <a:ext cx="245475" cy="2454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8" name="îŝļïḑè"/>
            <p:cNvGrpSpPr/>
            <p:nvPr/>
          </p:nvGrpSpPr>
          <p:grpSpPr>
            <a:xfrm>
              <a:off x="6393397" y="1324159"/>
              <a:ext cx="3845940" cy="963597"/>
              <a:chOff x="2155970" y="1696683"/>
              <a:chExt cx="3845940" cy="963597"/>
            </a:xfrm>
          </p:grpSpPr>
          <p:sp>
            <p:nvSpPr>
              <p:cNvPr id="41" name="iṥľíḋe"/>
              <p:cNvSpPr/>
              <p:nvPr/>
            </p:nvSpPr>
            <p:spPr bwMode="auto">
              <a:xfrm>
                <a:off x="2155970" y="208824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zh-CN" altLang="en-US" sz="1100"/>
              </a:p>
            </p:txBody>
          </p:sp>
          <p:sp>
            <p:nvSpPr>
              <p:cNvPr id="42" name="ïṡľîḑé"/>
              <p:cNvSpPr txBox="1"/>
              <p:nvPr/>
            </p:nvSpPr>
            <p:spPr bwMode="auto">
              <a:xfrm>
                <a:off x="2155970" y="169668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29" name="isḻidé"/>
            <p:cNvGrpSpPr/>
            <p:nvPr/>
          </p:nvGrpSpPr>
          <p:grpSpPr>
            <a:xfrm>
              <a:off x="6393397" y="2559574"/>
              <a:ext cx="3845940" cy="963597"/>
              <a:chOff x="2155970" y="1696683"/>
              <a:chExt cx="3845940" cy="963597"/>
            </a:xfrm>
          </p:grpSpPr>
          <p:sp>
            <p:nvSpPr>
              <p:cNvPr id="39" name="íṩḷîḍé"/>
              <p:cNvSpPr/>
              <p:nvPr/>
            </p:nvSpPr>
            <p:spPr bwMode="auto">
              <a:xfrm>
                <a:off x="2155970" y="208824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zh-CN" altLang="en-US" sz="1100"/>
              </a:p>
            </p:txBody>
          </p:sp>
          <p:sp>
            <p:nvSpPr>
              <p:cNvPr id="40" name="ïSľiḑe"/>
              <p:cNvSpPr txBox="1"/>
              <p:nvPr/>
            </p:nvSpPr>
            <p:spPr bwMode="auto">
              <a:xfrm>
                <a:off x="2155970" y="169668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30" name="îŝľïḓe"/>
            <p:cNvGrpSpPr/>
            <p:nvPr/>
          </p:nvGrpSpPr>
          <p:grpSpPr>
            <a:xfrm>
              <a:off x="6393397" y="3794989"/>
              <a:ext cx="3845940" cy="963597"/>
              <a:chOff x="2155970" y="1696683"/>
              <a:chExt cx="3845940" cy="963597"/>
            </a:xfrm>
          </p:grpSpPr>
          <p:sp>
            <p:nvSpPr>
              <p:cNvPr id="37" name="íṣľidè"/>
              <p:cNvSpPr/>
              <p:nvPr/>
            </p:nvSpPr>
            <p:spPr bwMode="auto">
              <a:xfrm>
                <a:off x="2155970" y="208824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zh-CN" altLang="en-US" sz="1100"/>
              </a:p>
            </p:txBody>
          </p:sp>
          <p:sp>
            <p:nvSpPr>
              <p:cNvPr id="38" name="iṩļíďê"/>
              <p:cNvSpPr txBox="1"/>
              <p:nvPr/>
            </p:nvSpPr>
            <p:spPr bwMode="auto">
              <a:xfrm>
                <a:off x="2155970" y="169668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31" name="ïšļïḑe"/>
            <p:cNvGrpSpPr/>
            <p:nvPr/>
          </p:nvGrpSpPr>
          <p:grpSpPr>
            <a:xfrm>
              <a:off x="6393397" y="5030403"/>
              <a:ext cx="3845940" cy="963597"/>
              <a:chOff x="2155970" y="1696683"/>
              <a:chExt cx="3845940" cy="963597"/>
            </a:xfrm>
          </p:grpSpPr>
          <p:sp>
            <p:nvSpPr>
              <p:cNvPr id="35" name="iśļîḑê"/>
              <p:cNvSpPr/>
              <p:nvPr/>
            </p:nvSpPr>
            <p:spPr bwMode="auto">
              <a:xfrm>
                <a:off x="2155970" y="208824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zh-CN" altLang="en-US" sz="1100"/>
              </a:p>
            </p:txBody>
          </p:sp>
          <p:sp>
            <p:nvSpPr>
              <p:cNvPr id="36" name="ísľiḑê"/>
              <p:cNvSpPr txBox="1"/>
              <p:nvPr/>
            </p:nvSpPr>
            <p:spPr bwMode="auto">
              <a:xfrm>
                <a:off x="2155970" y="169668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6508426" y="2423665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508426" y="365908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508426" y="4894495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9875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微软雅黑"/>
              </a:rPr>
              <a:t>03</a:t>
            </a: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5d209157-0a91-45ec-abe0-c5b1ece34c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87389" y="1556820"/>
            <a:ext cx="9017223" cy="4212180"/>
            <a:chOff x="1587389" y="1556820"/>
            <a:chExt cx="9017223" cy="421218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897437" y="1908856"/>
              <a:ext cx="1192851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ṡlîḑè"/>
            <p:cNvSpPr/>
            <p:nvPr/>
          </p:nvSpPr>
          <p:spPr>
            <a:xfrm>
              <a:off x="1621128" y="1556820"/>
              <a:ext cx="5276309" cy="1836849"/>
            </a:xfrm>
            <a:prstGeom prst="roundRect">
              <a:avLst>
                <a:gd name="adj" fmla="val 10444"/>
              </a:avLst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0" tIns="72000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8" name="îṩļîdè"/>
            <p:cNvSpPr/>
            <p:nvPr/>
          </p:nvSpPr>
          <p:spPr>
            <a:xfrm rot="20700000">
              <a:off x="1984669" y="2009410"/>
              <a:ext cx="894807" cy="894807"/>
            </a:xfrm>
            <a:prstGeom prst="star5">
              <a:avLst>
                <a:gd name="adj" fmla="val 26383"/>
                <a:gd name="hf" fmla="val 105146"/>
                <a:gd name="vf" fmla="val 110557"/>
              </a:avLst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8090288" y="4425200"/>
              <a:ext cx="0" cy="48509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8090288" y="3171413"/>
              <a:ext cx="0" cy="48509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090288" y="1908856"/>
              <a:ext cx="0" cy="485091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ṣḻîḍe"/>
            <p:cNvSpPr/>
            <p:nvPr/>
          </p:nvSpPr>
          <p:spPr>
            <a:xfrm>
              <a:off x="7702939" y="2392671"/>
              <a:ext cx="774700" cy="774700"/>
            </a:xfrm>
            <a:prstGeom prst="roundRect">
              <a:avLst/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ïṧḷîde"/>
            <p:cNvSpPr/>
            <p:nvPr/>
          </p:nvSpPr>
          <p:spPr>
            <a:xfrm>
              <a:off x="7702939" y="3650499"/>
              <a:ext cx="774700" cy="774700"/>
            </a:xfrm>
            <a:prstGeom prst="roundRect">
              <a:avLst/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îṧľíḍe"/>
            <p:cNvSpPr/>
            <p:nvPr/>
          </p:nvSpPr>
          <p:spPr>
            <a:xfrm>
              <a:off x="7702939" y="4908327"/>
              <a:ext cx="774700" cy="774700"/>
            </a:xfrm>
            <a:prstGeom prst="roundRect">
              <a:avLst/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ïşḻîḓe"/>
            <p:cNvSpPr txBox="1"/>
            <p:nvPr/>
          </p:nvSpPr>
          <p:spPr>
            <a:xfrm>
              <a:off x="1587389" y="3665850"/>
              <a:ext cx="5715000" cy="16713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endParaRPr lang="en-US" altLang="zh-CN" sz="1400"/>
            </a:p>
            <a:p>
              <a:pPr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  <a:endParaRPr lang="en-US" altLang="zh-CN" sz="1700" b="1"/>
            </a:p>
            <a:p>
              <a:pPr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6" name="ï$ḻîďé"/>
            <p:cNvGrpSpPr/>
            <p:nvPr/>
          </p:nvGrpSpPr>
          <p:grpSpPr>
            <a:xfrm>
              <a:off x="2980028" y="1993446"/>
              <a:ext cx="3845940" cy="963597"/>
              <a:chOff x="2872150" y="1913997"/>
              <a:chExt cx="3845940" cy="963597"/>
            </a:xfrm>
          </p:grpSpPr>
          <p:sp>
            <p:nvSpPr>
              <p:cNvPr id="28" name="ïṥḻíde"/>
              <p:cNvSpPr/>
              <p:nvPr/>
            </p:nvSpPr>
            <p:spPr bwMode="auto">
              <a:xfrm>
                <a:off x="2872150" y="2305556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Supporting text here. </a:t>
                </a:r>
                <a:endParaRPr lang="en-US" altLang="zh-CN" sz="110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$liḓê"/>
              <p:cNvSpPr txBox="1"/>
              <p:nvPr/>
            </p:nvSpPr>
            <p:spPr bwMode="auto">
              <a:xfrm>
                <a:off x="2872150" y="1913997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bg1"/>
                    </a:solidFill>
                  </a:rPr>
                  <a:t>Text here</a:t>
                </a:r>
                <a:endParaRPr lang="en-US" altLang="zh-CN" sz="18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îṧļiḍé"/>
            <p:cNvGrpSpPr/>
            <p:nvPr/>
          </p:nvGrpSpPr>
          <p:grpSpPr>
            <a:xfrm>
              <a:off x="8496549" y="2308347"/>
              <a:ext cx="2108063" cy="944997"/>
              <a:chOff x="8496549" y="2308347"/>
              <a:chExt cx="2108063" cy="944997"/>
            </a:xfrm>
          </p:grpSpPr>
          <p:sp>
            <p:nvSpPr>
              <p:cNvPr id="26" name="í$lîde"/>
              <p:cNvSpPr/>
              <p:nvPr/>
            </p:nvSpPr>
            <p:spPr bwMode="auto">
              <a:xfrm>
                <a:off x="8496549" y="26959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7" name="îşľidê"/>
              <p:cNvSpPr txBox="1"/>
              <p:nvPr/>
            </p:nvSpPr>
            <p:spPr bwMode="auto">
              <a:xfrm>
                <a:off x="8496549" y="23083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8" name="iṡľiḓê"/>
            <p:cNvGrpSpPr/>
            <p:nvPr/>
          </p:nvGrpSpPr>
          <p:grpSpPr>
            <a:xfrm>
              <a:off x="8496549" y="3566176"/>
              <a:ext cx="2108063" cy="944997"/>
              <a:chOff x="8496549" y="3566175"/>
              <a:chExt cx="2108063" cy="944997"/>
            </a:xfrm>
          </p:grpSpPr>
          <p:sp>
            <p:nvSpPr>
              <p:cNvPr id="24" name="ïṩ1íḓe"/>
              <p:cNvSpPr/>
              <p:nvPr/>
            </p:nvSpPr>
            <p:spPr bwMode="auto">
              <a:xfrm>
                <a:off x="8496549" y="395377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5" name="íŝḻïḓê"/>
              <p:cNvSpPr txBox="1"/>
              <p:nvPr/>
            </p:nvSpPr>
            <p:spPr bwMode="auto">
              <a:xfrm>
                <a:off x="8496549" y="356617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9" name="iṥľîḑè"/>
            <p:cNvGrpSpPr/>
            <p:nvPr/>
          </p:nvGrpSpPr>
          <p:grpSpPr>
            <a:xfrm>
              <a:off x="8496549" y="4824003"/>
              <a:ext cx="2108063" cy="944997"/>
              <a:chOff x="8496549" y="4824003"/>
              <a:chExt cx="2108063" cy="944997"/>
            </a:xfrm>
          </p:grpSpPr>
          <p:sp>
            <p:nvSpPr>
              <p:cNvPr id="22" name="iṣḷîḓê"/>
              <p:cNvSpPr/>
              <p:nvPr/>
            </p:nvSpPr>
            <p:spPr bwMode="auto">
              <a:xfrm>
                <a:off x="8496549" y="5211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3" name="ïṩ1íďe"/>
              <p:cNvSpPr txBox="1"/>
              <p:nvPr/>
            </p:nvSpPr>
            <p:spPr bwMode="auto">
              <a:xfrm>
                <a:off x="8496549" y="4824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8616000" y="3339000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616000" y="4596829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4cae51ea-42ef-4ff6-9a54-baa77d7dad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1" y="1988840"/>
            <a:ext cx="10711963" cy="3012316"/>
            <a:chOff x="673101" y="1988840"/>
            <a:chExt cx="10711963" cy="3012316"/>
          </a:xfrm>
        </p:grpSpPr>
        <p:grpSp>
          <p:nvGrpSpPr>
            <p:cNvPr id="6" name="iṡľ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5180106" y="1988840"/>
              <a:ext cx="6204958" cy="3012316"/>
              <a:chOff x="5180106" y="1988840"/>
              <a:chExt cx="6204958" cy="3012316"/>
            </a:xfrm>
          </p:grpSpPr>
          <p:sp>
            <p:nvSpPr>
              <p:cNvPr id="9" name="îṡḷiḓè"/>
              <p:cNvSpPr/>
              <p:nvPr/>
            </p:nvSpPr>
            <p:spPr bwMode="gray">
              <a:xfrm flipV="1">
                <a:off x="5575120" y="3339095"/>
                <a:ext cx="1206386" cy="1407427"/>
              </a:xfrm>
              <a:custGeom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0" name="iSḷîďê"/>
              <p:cNvSpPr/>
              <p:nvPr/>
            </p:nvSpPr>
            <p:spPr bwMode="gray">
              <a:xfrm rot="16200000">
                <a:off x="5893082" y="2820984"/>
                <a:ext cx="358406" cy="1433957"/>
              </a:xfrm>
              <a:custGeom>
                <a:gdLst>
                  <a:gd name="T0" fmla="*/ 37 w 142"/>
                  <a:gd name="T1" fmla="*/ 1 h 604"/>
                  <a:gd name="T2" fmla="*/ 45 w 142"/>
                  <a:gd name="T3" fmla="*/ 472 h 604"/>
                  <a:gd name="T4" fmla="*/ 0 w 142"/>
                  <a:gd name="T5" fmla="*/ 474 h 604"/>
                  <a:gd name="T6" fmla="*/ 72 w 142"/>
                  <a:gd name="T7" fmla="*/ 604 h 604"/>
                  <a:gd name="T8" fmla="*/ 142 w 142"/>
                  <a:gd name="T9" fmla="*/ 474 h 604"/>
                  <a:gd name="T10" fmla="*/ 100 w 142"/>
                  <a:gd name="T11" fmla="*/ 474 h 604"/>
                  <a:gd name="T12" fmla="*/ 99 w 142"/>
                  <a:gd name="T13" fmla="*/ 0 h 604"/>
                  <a:gd name="T14" fmla="*/ 37 w 142"/>
                  <a:gd name="T15" fmla="*/ 1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1" name="iŝľíḑe"/>
              <p:cNvSpPr/>
              <p:nvPr/>
            </p:nvSpPr>
            <p:spPr bwMode="gray">
              <a:xfrm>
                <a:off x="5567361" y="2255729"/>
                <a:ext cx="1206386" cy="1407427"/>
              </a:xfrm>
              <a:custGeom>
                <a:gdLst>
                  <a:gd name="T0" fmla="*/ 118 w 933"/>
                  <a:gd name="T1" fmla="*/ 1044 h 1182"/>
                  <a:gd name="T2" fmla="*/ 128 w 933"/>
                  <a:gd name="T3" fmla="*/ 340 h 1182"/>
                  <a:gd name="T4" fmla="*/ 264 w 933"/>
                  <a:gd name="T5" fmla="*/ 210 h 1182"/>
                  <a:gd name="T6" fmla="*/ 720 w 933"/>
                  <a:gd name="T7" fmla="*/ 202 h 1182"/>
                  <a:gd name="T8" fmla="*/ 720 w 933"/>
                  <a:gd name="T9" fmla="*/ 320 h 1182"/>
                  <a:gd name="T10" fmla="*/ 933 w 933"/>
                  <a:gd name="T11" fmla="*/ 153 h 1182"/>
                  <a:gd name="T12" fmla="*/ 712 w 933"/>
                  <a:gd name="T13" fmla="*/ 0 h 1182"/>
                  <a:gd name="T14" fmla="*/ 714 w 933"/>
                  <a:gd name="T15" fmla="*/ 92 h 1182"/>
                  <a:gd name="T16" fmla="*/ 234 w 933"/>
                  <a:gd name="T17" fmla="*/ 94 h 1182"/>
                  <a:gd name="T18" fmla="*/ 0 w 933"/>
                  <a:gd name="T19" fmla="*/ 298 h 1182"/>
                  <a:gd name="T20" fmla="*/ 0 w 933"/>
                  <a:gd name="T21" fmla="*/ 1058 h 1182"/>
                  <a:gd name="T22" fmla="*/ 118 w 933"/>
                  <a:gd name="T23" fmla="*/ 1044 h 11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3" h="1182">
                    <a:moveTo>
                      <a:pt x="118" y="1044"/>
                    </a:moveTo>
                    <a:lnTo>
                      <a:pt x="128" y="340"/>
                    </a:lnTo>
                    <a:cubicBezTo>
                      <a:pt x="134" y="214"/>
                      <a:pt x="182" y="212"/>
                      <a:pt x="264" y="210"/>
                    </a:cubicBezTo>
                    <a:lnTo>
                      <a:pt x="720" y="202"/>
                    </a:lnTo>
                    <a:lnTo>
                      <a:pt x="720" y="320"/>
                    </a:lnTo>
                    <a:lnTo>
                      <a:pt x="933" y="153"/>
                    </a:lnTo>
                    <a:lnTo>
                      <a:pt x="712" y="0"/>
                    </a:lnTo>
                    <a:lnTo>
                      <a:pt x="714" y="92"/>
                    </a:lnTo>
                    <a:cubicBezTo>
                      <a:pt x="714" y="92"/>
                      <a:pt x="406" y="94"/>
                      <a:pt x="234" y="94"/>
                    </a:cubicBezTo>
                    <a:cubicBezTo>
                      <a:pt x="60" y="96"/>
                      <a:pt x="2" y="156"/>
                      <a:pt x="0" y="298"/>
                    </a:cubicBezTo>
                    <a:lnTo>
                      <a:pt x="0" y="1058"/>
                    </a:lnTo>
                    <a:cubicBezTo>
                      <a:pt x="20" y="1182"/>
                      <a:pt x="93" y="1170"/>
                      <a:pt x="118" y="104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grpSp>
            <p:nvGrpSpPr>
              <p:cNvPr id="12" name="î$liḋé"/>
              <p:cNvGrpSpPr/>
              <p:nvPr/>
            </p:nvGrpSpPr>
            <p:grpSpPr>
              <a:xfrm>
                <a:off x="6852333" y="1988840"/>
                <a:ext cx="4532731" cy="866767"/>
                <a:chOff x="6451280" y="1988840"/>
                <a:chExt cx="4532731" cy="866767"/>
              </a:xfrm>
            </p:grpSpPr>
            <p:sp>
              <p:nvSpPr>
                <p:cNvPr id="20" name="îŝ1íḍe"/>
                <p:cNvSpPr/>
                <p:nvPr/>
              </p:nvSpPr>
              <p:spPr bwMode="gray">
                <a:xfrm>
                  <a:off x="6451280" y="1988840"/>
                  <a:ext cx="4532731" cy="866767"/>
                </a:xfrm>
                <a:prstGeom prst="roundRect">
                  <a:avLst>
                    <a:gd name="adj" fmla="val 11505"/>
                  </a:avLst>
                </a:prstGeom>
                <a:blipFill>
                  <a:blip r:embed="rId3"/>
                  <a:stretch>
                    <a:fillRect t="-98225" b="-95388"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1" name="îṧḷîďê"/>
                <p:cNvSpPr/>
                <p:nvPr/>
              </p:nvSpPr>
              <p:spPr bwMode="gray">
                <a:xfrm>
                  <a:off x="6456040" y="1988840"/>
                  <a:ext cx="1993390" cy="866767"/>
                </a:xfrm>
                <a:prstGeom prst="roundRect">
                  <a:avLst>
                    <a:gd name="adj" fmla="val 1192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2000" b="1" kern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kern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3" name="îṡ1îḑè"/>
              <p:cNvSpPr/>
              <p:nvPr/>
            </p:nvSpPr>
            <p:spPr bwMode="auto">
              <a:xfrm>
                <a:off x="5180106" y="2961143"/>
                <a:ext cx="1079438" cy="1080083"/>
              </a:xfrm>
              <a:prstGeom prst="roundRect">
                <a:avLst/>
              </a:prstGeom>
              <a:solidFill>
                <a:schemeClr val="accent1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kern="0">
                    <a:solidFill>
                      <a:schemeClr val="bg1"/>
                    </a:solidFill>
                  </a:rPr>
                  <a:t>Text</a:t>
                </a:r>
                <a:endParaRPr lang="zh-CN" altLang="en-US" b="1" kern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" name="íšlïďè"/>
              <p:cNvGrpSpPr/>
              <p:nvPr/>
            </p:nvGrpSpPr>
            <p:grpSpPr>
              <a:xfrm>
                <a:off x="6852333" y="3067800"/>
                <a:ext cx="4532731" cy="866767"/>
                <a:chOff x="6451280" y="1988840"/>
                <a:chExt cx="4532731" cy="866767"/>
              </a:xfrm>
            </p:grpSpPr>
            <p:sp>
              <p:nvSpPr>
                <p:cNvPr id="18" name="ïṧḻiḋe"/>
                <p:cNvSpPr/>
                <p:nvPr/>
              </p:nvSpPr>
              <p:spPr bwMode="gray">
                <a:xfrm>
                  <a:off x="6451280" y="1988840"/>
                  <a:ext cx="4532731" cy="866767"/>
                </a:xfrm>
                <a:prstGeom prst="roundRect">
                  <a:avLst>
                    <a:gd name="adj" fmla="val 11505"/>
                  </a:avLst>
                </a:prstGeom>
                <a:blipFill>
                  <a:blip r:embed="rId4"/>
                  <a:stretch>
                    <a:fillRect t="-126136" b="-122494"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9" name="i$ļíḑè"/>
                <p:cNvSpPr/>
                <p:nvPr/>
              </p:nvSpPr>
              <p:spPr bwMode="gray">
                <a:xfrm>
                  <a:off x="6456040" y="1988840"/>
                  <a:ext cx="1993390" cy="866767"/>
                </a:xfrm>
                <a:prstGeom prst="roundRect">
                  <a:avLst>
                    <a:gd name="adj" fmla="val 1192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2000" b="1" kern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kern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" name="íṩlïḓê"/>
              <p:cNvGrpSpPr/>
              <p:nvPr/>
            </p:nvGrpSpPr>
            <p:grpSpPr>
              <a:xfrm>
                <a:off x="6852333" y="4134389"/>
                <a:ext cx="4532731" cy="866767"/>
                <a:chOff x="6451280" y="1988840"/>
                <a:chExt cx="4532731" cy="866767"/>
              </a:xfrm>
            </p:grpSpPr>
            <p:sp>
              <p:nvSpPr>
                <p:cNvPr id="16" name="ísľïde"/>
                <p:cNvSpPr/>
                <p:nvPr/>
              </p:nvSpPr>
              <p:spPr bwMode="gray">
                <a:xfrm>
                  <a:off x="6451280" y="1988840"/>
                  <a:ext cx="4532731" cy="866767"/>
                </a:xfrm>
                <a:prstGeom prst="roundRect">
                  <a:avLst>
                    <a:gd name="adj" fmla="val 11505"/>
                  </a:avLst>
                </a:prstGeom>
                <a:blipFill>
                  <a:blip r:embed="rId5"/>
                  <a:stretch>
                    <a:fillRect t="-126136" b="-122494"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7" name="î$ḻîḑe"/>
                <p:cNvSpPr/>
                <p:nvPr/>
              </p:nvSpPr>
              <p:spPr bwMode="gray">
                <a:xfrm>
                  <a:off x="6456040" y="1988840"/>
                  <a:ext cx="1993390" cy="866767"/>
                </a:xfrm>
                <a:prstGeom prst="roundRect">
                  <a:avLst>
                    <a:gd name="adj" fmla="val 1192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sz="2000" b="1" kern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2000" b="1" kern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7" name="îṡlïďé"/>
            <p:cNvSpPr txBox="1"/>
            <p:nvPr/>
          </p:nvSpPr>
          <p:spPr>
            <a:xfrm>
              <a:off x="673103" y="2659542"/>
              <a:ext cx="442365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/>
                <a:t>Unified fonts make</a:t>
              </a:r>
              <a:endParaRPr lang="en-US" sz="2000" b="1"/>
            </a:p>
            <a:p>
              <a:pPr>
                <a:buSzPct val="25000"/>
              </a:pPr>
              <a:r>
                <a:rPr lang="en-US" sz="2000" b="1"/>
                <a:t>reading more fluent.</a:t>
              </a:r>
              <a:endParaRPr lang="en-US" sz="2000" b="1"/>
            </a:p>
          </p:txBody>
        </p:sp>
        <p:sp>
          <p:nvSpPr>
            <p:cNvPr id="8" name="ïṥ1iḋê"/>
            <p:cNvSpPr txBox="1"/>
            <p:nvPr/>
          </p:nvSpPr>
          <p:spPr>
            <a:xfrm>
              <a:off x="673101" y="3511703"/>
              <a:ext cx="442365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/>
                <a:t>Theme color makes PPT more convenient to change.</a:t>
              </a:r>
              <a:endParaRPr lang="en-US" sz="1200"/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/>
                <a:t>Adjust the spacing to adapt to Chinese typesetting, use the reference line in PPT.</a:t>
              </a:r>
              <a:endParaRPr lang="en-US" sz="1200"/>
            </a:p>
          </p:txBody>
        </p:sp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f80e25c2-97e1-4d5c-b51f-8d6d52b20b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19436" y="-2"/>
            <a:ext cx="10314511" cy="6143627"/>
            <a:chOff x="1019436" y="-2"/>
            <a:chExt cx="10314511" cy="6143627"/>
          </a:xfrm>
        </p:grpSpPr>
        <p:grpSp>
          <p:nvGrpSpPr>
            <p:cNvPr id="3" name="íšlîḍé"/>
            <p:cNvGrpSpPr/>
            <p:nvPr/>
          </p:nvGrpSpPr>
          <p:grpSpPr>
            <a:xfrm>
              <a:off x="1283432" y="-1"/>
              <a:ext cx="3336404" cy="6143626"/>
              <a:chOff x="1283432" y="-1"/>
              <a:chExt cx="3336404" cy="5273825"/>
            </a:xfrm>
          </p:grpSpPr>
          <p:sp>
            <p:nvSpPr>
              <p:cNvPr id="27" name="îś1îḓe"/>
              <p:cNvSpPr/>
              <p:nvPr/>
            </p:nvSpPr>
            <p:spPr bwMode="auto">
              <a:xfrm>
                <a:off x="1283432" y="0"/>
                <a:ext cx="288032" cy="5273824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ŝliďê"/>
              <p:cNvSpPr/>
              <p:nvPr/>
            </p:nvSpPr>
            <p:spPr bwMode="auto">
              <a:xfrm>
                <a:off x="2299556" y="-1"/>
                <a:ext cx="288032" cy="4499155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îSḻiďè"/>
              <p:cNvSpPr/>
              <p:nvPr/>
            </p:nvSpPr>
            <p:spPr bwMode="auto">
              <a:xfrm>
                <a:off x="3315680" y="-1"/>
                <a:ext cx="288032" cy="367484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isļíďè"/>
              <p:cNvSpPr/>
              <p:nvPr/>
            </p:nvSpPr>
            <p:spPr bwMode="auto">
              <a:xfrm>
                <a:off x="4331804" y="-1"/>
                <a:ext cx="288032" cy="2850524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" name="íşḷïďè"/>
            <p:cNvSpPr/>
            <p:nvPr/>
          </p:nvSpPr>
          <p:spPr bwMode="auto">
            <a:xfrm>
              <a:off x="1019436" y="584684"/>
              <a:ext cx="3996444" cy="1131157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iṡ1ïḑé"/>
            <p:cNvGrpSpPr/>
            <p:nvPr/>
          </p:nvGrpSpPr>
          <p:grpSpPr>
            <a:xfrm>
              <a:off x="1751484" y="5530593"/>
              <a:ext cx="4320480" cy="612068"/>
              <a:chOff x="6815010" y="4547844"/>
              <a:chExt cx="2382192" cy="612068"/>
            </a:xfrm>
          </p:grpSpPr>
          <p:sp>
            <p:nvSpPr>
              <p:cNvPr id="25" name="îŝ1íḓê"/>
              <p:cNvSpPr txBox="1"/>
              <p:nvPr/>
            </p:nvSpPr>
            <p:spPr>
              <a:xfrm>
                <a:off x="6815010" y="4794065"/>
                <a:ext cx="2382192" cy="36584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/>
                  <a:t>Copy paste fonts. Choose the only option to retain text.</a:t>
                </a:r>
                <a:endParaRPr lang="zh-CN" altLang="en-US" sz="1200"/>
              </a:p>
            </p:txBody>
          </p:sp>
          <p:sp>
            <p:nvSpPr>
              <p:cNvPr id="26" name="ïşlîdé"/>
              <p:cNvSpPr txBox="1"/>
              <p:nvPr/>
            </p:nvSpPr>
            <p:spPr>
              <a:xfrm>
                <a:off x="6815010" y="4547844"/>
                <a:ext cx="763648" cy="27699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85000" lnSpcReduction="20000"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6" name="íşḷiḋé"/>
            <p:cNvGrpSpPr/>
            <p:nvPr/>
          </p:nvGrpSpPr>
          <p:grpSpPr>
            <a:xfrm>
              <a:off x="2759596" y="4632267"/>
              <a:ext cx="3888432" cy="620382"/>
              <a:chOff x="6815010" y="4547844"/>
              <a:chExt cx="2382192" cy="620382"/>
            </a:xfrm>
          </p:grpSpPr>
          <p:sp>
            <p:nvSpPr>
              <p:cNvPr id="23" name="ïşḷíḍè"/>
              <p:cNvSpPr txBox="1"/>
              <p:nvPr/>
            </p:nvSpPr>
            <p:spPr>
              <a:xfrm>
                <a:off x="6815010" y="4794065"/>
                <a:ext cx="2382192" cy="3741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/>
                  <a:t>Copy paste fonts. Choose the only option to retain text.</a:t>
                </a:r>
                <a:endParaRPr lang="zh-CN" altLang="en-US" sz="1200"/>
              </a:p>
            </p:txBody>
          </p:sp>
          <p:sp>
            <p:nvSpPr>
              <p:cNvPr id="24" name="îşļïḑé"/>
              <p:cNvSpPr txBox="1"/>
              <p:nvPr/>
            </p:nvSpPr>
            <p:spPr>
              <a:xfrm>
                <a:off x="6815010" y="4547844"/>
                <a:ext cx="848497" cy="27699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85000" lnSpcReduction="20000"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7" name="išḻïḍê"/>
            <p:cNvGrpSpPr/>
            <p:nvPr/>
          </p:nvGrpSpPr>
          <p:grpSpPr>
            <a:xfrm>
              <a:off x="3779726" y="3709266"/>
              <a:ext cx="4356484" cy="645058"/>
              <a:chOff x="6815010" y="4547844"/>
              <a:chExt cx="2382192" cy="645058"/>
            </a:xfrm>
          </p:grpSpPr>
          <p:sp>
            <p:nvSpPr>
              <p:cNvPr id="21" name="ïṩľïḋê"/>
              <p:cNvSpPr txBox="1"/>
              <p:nvPr/>
            </p:nvSpPr>
            <p:spPr>
              <a:xfrm>
                <a:off x="6815010" y="4794066"/>
                <a:ext cx="2382192" cy="3988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/>
                  <a:t>Copy paste fonts. Choose the only option to retain text.</a:t>
                </a:r>
                <a:endParaRPr lang="zh-CN" altLang="en-US" sz="1200"/>
              </a:p>
            </p:txBody>
          </p:sp>
          <p:sp>
            <p:nvSpPr>
              <p:cNvPr id="22" name="íSḻïḍe"/>
              <p:cNvSpPr txBox="1"/>
              <p:nvPr/>
            </p:nvSpPr>
            <p:spPr>
              <a:xfrm>
                <a:off x="6815010" y="4547844"/>
                <a:ext cx="757336" cy="27699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85000" lnSpcReduction="20000"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8" name="i$ḻïdê"/>
            <p:cNvGrpSpPr/>
            <p:nvPr/>
          </p:nvGrpSpPr>
          <p:grpSpPr>
            <a:xfrm>
              <a:off x="4775820" y="2786265"/>
              <a:ext cx="4356484" cy="645058"/>
              <a:chOff x="6815010" y="4547844"/>
              <a:chExt cx="2382192" cy="645058"/>
            </a:xfrm>
          </p:grpSpPr>
          <p:sp>
            <p:nvSpPr>
              <p:cNvPr id="19" name="ïṡlide"/>
              <p:cNvSpPr txBox="1"/>
              <p:nvPr/>
            </p:nvSpPr>
            <p:spPr>
              <a:xfrm>
                <a:off x="6815010" y="4794066"/>
                <a:ext cx="2382192" cy="3988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/>
                  <a:t>Copy paste fonts. Choose the only option to retain text.</a:t>
                </a:r>
                <a:endParaRPr lang="zh-CN" altLang="en-US" sz="1200"/>
              </a:p>
            </p:txBody>
          </p:sp>
          <p:sp>
            <p:nvSpPr>
              <p:cNvPr id="20" name="iṡ1ïḍê"/>
              <p:cNvSpPr txBox="1"/>
              <p:nvPr/>
            </p:nvSpPr>
            <p:spPr>
              <a:xfrm>
                <a:off x="6815010" y="4547844"/>
                <a:ext cx="757336" cy="27699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85000" lnSpcReduction="20000"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sp>
          <p:nvSpPr>
            <p:cNvPr id="9" name="íṧļîḋê"/>
            <p:cNvSpPr/>
            <p:nvPr/>
          </p:nvSpPr>
          <p:spPr bwMode="auto">
            <a:xfrm>
              <a:off x="1127448" y="659874"/>
              <a:ext cx="418190" cy="991287"/>
            </a:xfrm>
            <a:custGeom>
              <a:rect l="l" t="t" r="r" b="b"/>
              <a:pathLst>
                <a:path w="1216619" h="2883903">
                  <a:moveTo>
                    <a:pt x="792673" y="0"/>
                  </a:moveTo>
                  <a:lnTo>
                    <a:pt x="1216619" y="0"/>
                  </a:lnTo>
                  <a:lnTo>
                    <a:pt x="1216619" y="2883903"/>
                  </a:lnTo>
                  <a:lnTo>
                    <a:pt x="496979" y="2883903"/>
                  </a:lnTo>
                  <a:lnTo>
                    <a:pt x="496979" y="1337746"/>
                  </a:lnTo>
                  <a:cubicBezTo>
                    <a:pt x="496979" y="1114492"/>
                    <a:pt x="491635" y="980302"/>
                    <a:pt x="480947" y="935176"/>
                  </a:cubicBezTo>
                  <a:cubicBezTo>
                    <a:pt x="470260" y="890050"/>
                    <a:pt x="440868" y="855908"/>
                    <a:pt x="392774" y="832752"/>
                  </a:cubicBezTo>
                  <a:cubicBezTo>
                    <a:pt x="344679" y="809595"/>
                    <a:pt x="237505" y="798017"/>
                    <a:pt x="71251" y="798017"/>
                  </a:cubicBezTo>
                  <a:lnTo>
                    <a:pt x="0" y="798017"/>
                  </a:lnTo>
                  <a:lnTo>
                    <a:pt x="0" y="461799"/>
                  </a:lnTo>
                  <a:cubicBezTo>
                    <a:pt x="347945" y="386911"/>
                    <a:pt x="612169" y="232977"/>
                    <a:pt x="792673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ṧ1íḍè"/>
            <p:cNvSpPr/>
            <p:nvPr/>
          </p:nvSpPr>
          <p:spPr bwMode="auto">
            <a:xfrm>
              <a:off x="2160391" y="640893"/>
              <a:ext cx="566362" cy="1010268"/>
            </a:xfrm>
            <a:custGeom>
              <a:rect l="l" t="t" r="r" b="b"/>
              <a:pathLst>
                <a:path w="1647690" h="2939123">
                  <a:moveTo>
                    <a:pt x="778422" y="0"/>
                  </a:moveTo>
                  <a:cubicBezTo>
                    <a:pt x="1064615" y="0"/>
                    <a:pt x="1281042" y="70955"/>
                    <a:pt x="1427701" y="212864"/>
                  </a:cubicBezTo>
                  <a:cubicBezTo>
                    <a:pt x="1574360" y="354773"/>
                    <a:pt x="1647690" y="534386"/>
                    <a:pt x="1647690" y="751703"/>
                  </a:cubicBezTo>
                  <a:cubicBezTo>
                    <a:pt x="1647690" y="916769"/>
                    <a:pt x="1606419" y="1091335"/>
                    <a:pt x="1523876" y="1275402"/>
                  </a:cubicBezTo>
                  <a:cubicBezTo>
                    <a:pt x="1441334" y="1459468"/>
                    <a:pt x="1198175" y="1850163"/>
                    <a:pt x="794398" y="2447488"/>
                  </a:cubicBezTo>
                  <a:lnTo>
                    <a:pt x="1583563" y="2447488"/>
                  </a:lnTo>
                  <a:lnTo>
                    <a:pt x="1583563" y="2939123"/>
                  </a:lnTo>
                  <a:lnTo>
                    <a:pt x="0" y="2939123"/>
                  </a:lnTo>
                  <a:lnTo>
                    <a:pt x="445" y="2527646"/>
                  </a:lnTo>
                  <a:cubicBezTo>
                    <a:pt x="469517" y="1760505"/>
                    <a:pt x="748289" y="1285792"/>
                    <a:pt x="836759" y="1103507"/>
                  </a:cubicBezTo>
                  <a:cubicBezTo>
                    <a:pt x="925230" y="921222"/>
                    <a:pt x="969465" y="779016"/>
                    <a:pt x="969465" y="676889"/>
                  </a:cubicBezTo>
                  <a:cubicBezTo>
                    <a:pt x="969465" y="598513"/>
                    <a:pt x="956087" y="540027"/>
                    <a:pt x="929330" y="501432"/>
                  </a:cubicBezTo>
                  <a:cubicBezTo>
                    <a:pt x="902574" y="462838"/>
                    <a:pt x="861845" y="443541"/>
                    <a:pt x="807145" y="443541"/>
                  </a:cubicBezTo>
                  <a:cubicBezTo>
                    <a:pt x="752445" y="443541"/>
                    <a:pt x="711717" y="464916"/>
                    <a:pt x="684960" y="507667"/>
                  </a:cubicBezTo>
                  <a:cubicBezTo>
                    <a:pt x="658204" y="550418"/>
                    <a:pt x="644825" y="635326"/>
                    <a:pt x="644825" y="762391"/>
                  </a:cubicBezTo>
                  <a:lnTo>
                    <a:pt x="644825" y="1036709"/>
                  </a:lnTo>
                  <a:lnTo>
                    <a:pt x="0" y="1036709"/>
                  </a:lnTo>
                  <a:lnTo>
                    <a:pt x="0" y="931613"/>
                  </a:lnTo>
                  <a:cubicBezTo>
                    <a:pt x="0" y="770110"/>
                    <a:pt x="8312" y="642748"/>
                    <a:pt x="24938" y="549527"/>
                  </a:cubicBezTo>
                  <a:cubicBezTo>
                    <a:pt x="41563" y="456306"/>
                    <a:pt x="82533" y="364570"/>
                    <a:pt x="147846" y="274318"/>
                  </a:cubicBezTo>
                  <a:cubicBezTo>
                    <a:pt x="213160" y="184067"/>
                    <a:pt x="298068" y="115784"/>
                    <a:pt x="402570" y="69470"/>
                  </a:cubicBezTo>
                  <a:cubicBezTo>
                    <a:pt x="507073" y="23157"/>
                    <a:pt x="632356" y="0"/>
                    <a:pt x="778422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íSļíḍe"/>
            <p:cNvSpPr/>
            <p:nvPr/>
          </p:nvSpPr>
          <p:spPr bwMode="auto">
            <a:xfrm>
              <a:off x="3160340" y="620688"/>
              <a:ext cx="583506" cy="1030473"/>
            </a:xfrm>
            <a:custGeom>
              <a:rect l="l" t="t" r="r" b="b"/>
              <a:pathLst>
                <a:path w="1697566" h="2997905">
                  <a:moveTo>
                    <a:pt x="789110" y="0"/>
                  </a:moveTo>
                  <a:cubicBezTo>
                    <a:pt x="1132304" y="0"/>
                    <a:pt x="1365059" y="67049"/>
                    <a:pt x="1487374" y="201146"/>
                  </a:cubicBezTo>
                  <a:cubicBezTo>
                    <a:pt x="1609689" y="335244"/>
                    <a:pt x="1670846" y="521555"/>
                    <a:pt x="1670846" y="760081"/>
                  </a:cubicBezTo>
                  <a:cubicBezTo>
                    <a:pt x="1670846" y="921473"/>
                    <a:pt x="1648877" y="1038068"/>
                    <a:pt x="1604939" y="1109867"/>
                  </a:cubicBezTo>
                  <a:cubicBezTo>
                    <a:pt x="1561001" y="1181666"/>
                    <a:pt x="1483812" y="1247235"/>
                    <a:pt x="1373372" y="1306574"/>
                  </a:cubicBezTo>
                  <a:cubicBezTo>
                    <a:pt x="1482624" y="1343406"/>
                    <a:pt x="1563970" y="1403705"/>
                    <a:pt x="1617408" y="1487472"/>
                  </a:cubicBezTo>
                  <a:cubicBezTo>
                    <a:pt x="1670846" y="1571239"/>
                    <a:pt x="1697566" y="1767584"/>
                    <a:pt x="1697566" y="2076507"/>
                  </a:cubicBezTo>
                  <a:cubicBezTo>
                    <a:pt x="1697566" y="2305811"/>
                    <a:pt x="1671440" y="2483730"/>
                    <a:pt x="1619189" y="2610267"/>
                  </a:cubicBezTo>
                  <a:cubicBezTo>
                    <a:pt x="1566938" y="2736803"/>
                    <a:pt x="1476686" y="2833043"/>
                    <a:pt x="1348434" y="2898988"/>
                  </a:cubicBezTo>
                  <a:cubicBezTo>
                    <a:pt x="1220181" y="2964933"/>
                    <a:pt x="1055709" y="2997905"/>
                    <a:pt x="855017" y="2997905"/>
                  </a:cubicBezTo>
                  <a:cubicBezTo>
                    <a:pt x="627013" y="2997905"/>
                    <a:pt x="447994" y="2959608"/>
                    <a:pt x="317960" y="2883012"/>
                  </a:cubicBezTo>
                  <a:cubicBezTo>
                    <a:pt x="187926" y="2806417"/>
                    <a:pt x="102424" y="2712603"/>
                    <a:pt x="61454" y="2601569"/>
                  </a:cubicBezTo>
                  <a:cubicBezTo>
                    <a:pt x="20485" y="2490536"/>
                    <a:pt x="0" y="2297860"/>
                    <a:pt x="0" y="2023541"/>
                  </a:cubicBezTo>
                  <a:lnTo>
                    <a:pt x="0" y="1795537"/>
                  </a:lnTo>
                  <a:lnTo>
                    <a:pt x="719640" y="1795537"/>
                  </a:lnTo>
                  <a:lnTo>
                    <a:pt x="719640" y="2264015"/>
                  </a:lnTo>
                  <a:cubicBezTo>
                    <a:pt x="719640" y="2388705"/>
                    <a:pt x="727062" y="2467973"/>
                    <a:pt x="741906" y="2501817"/>
                  </a:cubicBezTo>
                  <a:cubicBezTo>
                    <a:pt x="756750" y="2535661"/>
                    <a:pt x="789704" y="2552584"/>
                    <a:pt x="840767" y="2552584"/>
                  </a:cubicBezTo>
                  <a:cubicBezTo>
                    <a:pt x="896581" y="2552584"/>
                    <a:pt x="933394" y="2531208"/>
                    <a:pt x="951207" y="2488457"/>
                  </a:cubicBezTo>
                  <a:cubicBezTo>
                    <a:pt x="969020" y="2445706"/>
                    <a:pt x="977926" y="2334079"/>
                    <a:pt x="977926" y="2153575"/>
                  </a:cubicBezTo>
                  <a:lnTo>
                    <a:pt x="977926" y="1954071"/>
                  </a:lnTo>
                  <a:cubicBezTo>
                    <a:pt x="977926" y="1843631"/>
                    <a:pt x="965457" y="1762880"/>
                    <a:pt x="940519" y="1711816"/>
                  </a:cubicBezTo>
                  <a:cubicBezTo>
                    <a:pt x="915581" y="1660753"/>
                    <a:pt x="878768" y="1627205"/>
                    <a:pt x="830079" y="1611174"/>
                  </a:cubicBezTo>
                  <a:cubicBezTo>
                    <a:pt x="781391" y="1595142"/>
                    <a:pt x="686983" y="1585939"/>
                    <a:pt x="546855" y="1583564"/>
                  </a:cubicBezTo>
                  <a:lnTo>
                    <a:pt x="546855" y="1164961"/>
                  </a:lnTo>
                  <a:cubicBezTo>
                    <a:pt x="717858" y="1164961"/>
                    <a:pt x="823548" y="1158430"/>
                    <a:pt x="863924" y="1145367"/>
                  </a:cubicBezTo>
                  <a:cubicBezTo>
                    <a:pt x="904300" y="1132305"/>
                    <a:pt x="933394" y="1103804"/>
                    <a:pt x="951207" y="1059866"/>
                  </a:cubicBezTo>
                  <a:cubicBezTo>
                    <a:pt x="969020" y="1015927"/>
                    <a:pt x="977926" y="947051"/>
                    <a:pt x="977926" y="853236"/>
                  </a:cubicBezTo>
                  <a:lnTo>
                    <a:pt x="977926" y="692921"/>
                  </a:lnTo>
                  <a:cubicBezTo>
                    <a:pt x="977926" y="591981"/>
                    <a:pt x="967535" y="525480"/>
                    <a:pt x="946754" y="493416"/>
                  </a:cubicBezTo>
                  <a:cubicBezTo>
                    <a:pt x="925972" y="461353"/>
                    <a:pt x="893612" y="445322"/>
                    <a:pt x="849674" y="445322"/>
                  </a:cubicBezTo>
                  <a:cubicBezTo>
                    <a:pt x="799798" y="445322"/>
                    <a:pt x="765656" y="462244"/>
                    <a:pt x="747250" y="496088"/>
                  </a:cubicBezTo>
                  <a:cubicBezTo>
                    <a:pt x="728843" y="529933"/>
                    <a:pt x="719640" y="602075"/>
                    <a:pt x="719640" y="712515"/>
                  </a:cubicBezTo>
                  <a:lnTo>
                    <a:pt x="719640" y="949426"/>
                  </a:lnTo>
                  <a:lnTo>
                    <a:pt x="0" y="949426"/>
                  </a:lnTo>
                  <a:lnTo>
                    <a:pt x="0" y="703608"/>
                  </a:lnTo>
                  <a:cubicBezTo>
                    <a:pt x="0" y="428103"/>
                    <a:pt x="62939" y="241958"/>
                    <a:pt x="188816" y="145175"/>
                  </a:cubicBezTo>
                  <a:cubicBezTo>
                    <a:pt x="314694" y="48391"/>
                    <a:pt x="514792" y="0"/>
                    <a:pt x="789110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Sļîḑê"/>
            <p:cNvSpPr/>
            <p:nvPr/>
          </p:nvSpPr>
          <p:spPr bwMode="auto">
            <a:xfrm>
              <a:off x="4115605" y="659874"/>
              <a:ext cx="611672" cy="991287"/>
            </a:xfrm>
            <a:custGeom>
              <a:rect l="l" t="t" r="r" b="b"/>
              <a:pathLst>
                <a:path w="1779505" h="2883903">
                  <a:moveTo>
                    <a:pt x="621669" y="0"/>
                  </a:moveTo>
                  <a:lnTo>
                    <a:pt x="1574657" y="0"/>
                  </a:lnTo>
                  <a:lnTo>
                    <a:pt x="1574657" y="1884601"/>
                  </a:lnTo>
                  <a:lnTo>
                    <a:pt x="1779505" y="1884601"/>
                  </a:lnTo>
                  <a:lnTo>
                    <a:pt x="1779505" y="2376236"/>
                  </a:lnTo>
                  <a:lnTo>
                    <a:pt x="1574657" y="2376236"/>
                  </a:lnTo>
                  <a:lnTo>
                    <a:pt x="1574657" y="2883903"/>
                  </a:lnTo>
                  <a:lnTo>
                    <a:pt x="855018" y="2883903"/>
                  </a:lnTo>
                  <a:lnTo>
                    <a:pt x="855018" y="2376236"/>
                  </a:lnTo>
                  <a:lnTo>
                    <a:pt x="0" y="2376236"/>
                  </a:lnTo>
                  <a:lnTo>
                    <a:pt x="0" y="1884601"/>
                  </a:lnTo>
                  <a:lnTo>
                    <a:pt x="621669" y="0"/>
                  </a:lnTo>
                  <a:close/>
                  <a:moveTo>
                    <a:pt x="855018" y="657295"/>
                  </a:moveTo>
                  <a:lnTo>
                    <a:pt x="537058" y="1884601"/>
                  </a:lnTo>
                  <a:lnTo>
                    <a:pt x="855018" y="1884601"/>
                  </a:lnTo>
                  <a:lnTo>
                    <a:pt x="855018" y="657295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ṥḷîḑe"/>
            <p:cNvSpPr/>
            <p:nvPr/>
          </p:nvSpPr>
          <p:spPr>
            <a:xfrm>
              <a:off x="9660920" y="646979"/>
              <a:ext cx="1384995" cy="1945228"/>
            </a:xfrm>
            <a:prstGeom prst="rect">
              <a:avLst/>
            </a:prstGeom>
          </p:spPr>
          <p:txBody>
            <a:bodyPr vert="eaVert" wrap="square">
              <a:normAutofit/>
            </a:bodyPr>
            <a:lstStyle/>
            <a:p>
              <a:r>
                <a:rPr lang="en-US" altLang="zh-CN" sz="2400" b="1" spc="300">
                  <a:solidFill>
                    <a:schemeClr val="accent1"/>
                  </a:solidFill>
                </a:rPr>
                <a:t>CONTENT</a:t>
              </a:r>
              <a:br>
                <a:rPr lang="en-US" altLang="zh-CN" sz="2400" b="1" spc="300">
                  <a:solidFill>
                    <a:schemeClr val="accent1"/>
                  </a:solidFill>
                </a:rPr>
              </a:br>
              <a:r>
                <a:rPr lang="zh-CN" altLang="en-US" sz="2400" b="1" spc="300">
                  <a:solidFill>
                    <a:schemeClr val="accent1"/>
                  </a:solidFill>
                </a:rPr>
                <a:t> </a:t>
              </a:r>
              <a:endParaRPr lang="zh-CN" altLang="en-US" sz="2400" b="1" spc="300">
                <a:solidFill>
                  <a:schemeClr val="accent1"/>
                </a:solidFill>
              </a:endParaRPr>
            </a:p>
          </p:txBody>
        </p:sp>
        <p:grpSp>
          <p:nvGrpSpPr>
            <p:cNvPr id="14" name="iṣḻîdè"/>
            <p:cNvGrpSpPr/>
            <p:nvPr/>
          </p:nvGrpSpPr>
          <p:grpSpPr>
            <a:xfrm>
              <a:off x="11045915" y="-2"/>
              <a:ext cx="288032" cy="2420889"/>
              <a:chOff x="11045915" y="-1"/>
              <a:chExt cx="288032" cy="2007966"/>
            </a:xfrm>
          </p:grpSpPr>
          <p:sp>
            <p:nvSpPr>
              <p:cNvPr id="15" name="îş1íḍé"/>
              <p:cNvSpPr/>
              <p:nvPr/>
            </p:nvSpPr>
            <p:spPr bwMode="auto">
              <a:xfrm>
                <a:off x="11045915" y="-1"/>
                <a:ext cx="288032" cy="51267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ṧḻïdé"/>
              <p:cNvSpPr/>
              <p:nvPr/>
            </p:nvSpPr>
            <p:spPr bwMode="auto">
              <a:xfrm>
                <a:off x="11045915" y="502351"/>
                <a:ext cx="288032" cy="512677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ṣḻïḑe"/>
              <p:cNvSpPr/>
              <p:nvPr/>
            </p:nvSpPr>
            <p:spPr bwMode="auto">
              <a:xfrm>
                <a:off x="11045915" y="1003982"/>
                <a:ext cx="288032" cy="512677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íṧḻidè"/>
              <p:cNvSpPr/>
              <p:nvPr/>
            </p:nvSpPr>
            <p:spPr bwMode="auto">
              <a:xfrm>
                <a:off x="11045915" y="1495288"/>
                <a:ext cx="288032" cy="512677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5" name="4ff5fe5d-26db-49b6-8735-321eda0158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71969" y="1269000"/>
            <a:ext cx="10248063" cy="4716526"/>
            <a:chOff x="971969" y="1269000"/>
            <a:chExt cx="10248063" cy="4716526"/>
          </a:xfrm>
        </p:grpSpPr>
        <p:grpSp>
          <p:nvGrpSpPr>
            <p:cNvPr id="6" name="î$ľiḓe"/>
            <p:cNvGrpSpPr/>
            <p:nvPr/>
          </p:nvGrpSpPr>
          <p:grpSpPr>
            <a:xfrm>
              <a:off x="971969" y="1269000"/>
              <a:ext cx="4143084" cy="4716526"/>
              <a:chOff x="3844678" y="2118641"/>
              <a:chExt cx="3627658" cy="4129759"/>
            </a:xfrm>
          </p:grpSpPr>
          <p:sp>
            <p:nvSpPr>
              <p:cNvPr id="23" name="îŝ1iḍé"/>
              <p:cNvSpPr/>
              <p:nvPr/>
            </p:nvSpPr>
            <p:spPr>
              <a:xfrm>
                <a:off x="5049513" y="2118641"/>
                <a:ext cx="1890905" cy="861781"/>
              </a:xfrm>
              <a:custGeom>
                <a:gdLst>
                  <a:gd name="connsiteX0" fmla="*/ 1781503 w 1890905"/>
                  <a:gd name="connsiteY0" fmla="*/ 354802 h 861781"/>
                  <a:gd name="connsiteX1" fmla="*/ 1882661 w 1890905"/>
                  <a:gd name="connsiteY1" fmla="*/ 546971 h 861781"/>
                  <a:gd name="connsiteX2" fmla="*/ 1809234 w 1890905"/>
                  <a:gd name="connsiteY2" fmla="*/ 773147 h 861781"/>
                  <a:gd name="connsiteX3" fmla="*/ 1773690 w 1890905"/>
                  <a:gd name="connsiteY3" fmla="*/ 861781 h 861781"/>
                  <a:gd name="connsiteX4" fmla="*/ 1355781 w 1890905"/>
                  <a:gd name="connsiteY4" fmla="*/ 861781 h 861781"/>
                  <a:gd name="connsiteX5" fmla="*/ 1364489 w 1890905"/>
                  <a:gd name="connsiteY5" fmla="*/ 841842 h 861781"/>
                  <a:gd name="connsiteX6" fmla="*/ 1510646 w 1890905"/>
                  <a:gd name="connsiteY6" fmla="*/ 548084 h 861781"/>
                  <a:gd name="connsiteX7" fmla="*/ 1781503 w 1890905"/>
                  <a:gd name="connsiteY7" fmla="*/ 354802 h 861781"/>
                  <a:gd name="connsiteX8" fmla="*/ 108125 w 1890905"/>
                  <a:gd name="connsiteY8" fmla="*/ 109725 h 861781"/>
                  <a:gd name="connsiteX9" fmla="*/ 274313 w 1890905"/>
                  <a:gd name="connsiteY9" fmla="*/ 174902 h 861781"/>
                  <a:gd name="connsiteX10" fmla="*/ 344767 w 1890905"/>
                  <a:gd name="connsiteY10" fmla="*/ 532675 h 861781"/>
                  <a:gd name="connsiteX11" fmla="*/ 382493 w 1890905"/>
                  <a:gd name="connsiteY11" fmla="*/ 802813 h 861781"/>
                  <a:gd name="connsiteX12" fmla="*/ 390231 w 1890905"/>
                  <a:gd name="connsiteY12" fmla="*/ 861781 h 861781"/>
                  <a:gd name="connsiteX13" fmla="*/ 2129 w 1890905"/>
                  <a:gd name="connsiteY13" fmla="*/ 861781 h 861781"/>
                  <a:gd name="connsiteX14" fmla="*/ 2328 w 1890905"/>
                  <a:gd name="connsiteY14" fmla="*/ 789085 h 861781"/>
                  <a:gd name="connsiteX15" fmla="*/ 16855 w 1890905"/>
                  <a:gd name="connsiteY15" fmla="*/ 179726 h 861781"/>
                  <a:gd name="connsiteX16" fmla="*/ 108125 w 1890905"/>
                  <a:gd name="connsiteY16" fmla="*/ 109725 h 861781"/>
                  <a:gd name="connsiteX17" fmla="*/ 1118036 w 1890905"/>
                  <a:gd name="connsiteY17" fmla="*/ 1669 h 861781"/>
                  <a:gd name="connsiteX18" fmla="*/ 1256619 w 1890905"/>
                  <a:gd name="connsiteY18" fmla="*/ 48478 h 861781"/>
                  <a:gd name="connsiteX19" fmla="*/ 1274072 w 1890905"/>
                  <a:gd name="connsiteY19" fmla="*/ 217001 h 861781"/>
                  <a:gd name="connsiteX20" fmla="*/ 1149863 w 1890905"/>
                  <a:gd name="connsiteY20" fmla="*/ 811156 h 861781"/>
                  <a:gd name="connsiteX21" fmla="*/ 1136758 w 1890905"/>
                  <a:gd name="connsiteY21" fmla="*/ 861781 h 861781"/>
                  <a:gd name="connsiteX22" fmla="*/ 724840 w 1890905"/>
                  <a:gd name="connsiteY22" fmla="*/ 861781 h 861781"/>
                  <a:gd name="connsiteX23" fmla="*/ 763811 w 1890905"/>
                  <a:gd name="connsiteY23" fmla="*/ 721030 h 861781"/>
                  <a:gd name="connsiteX24" fmla="*/ 817353 w 1890905"/>
                  <a:gd name="connsiteY24" fmla="*/ 523752 h 861781"/>
                  <a:gd name="connsiteX25" fmla="*/ 905855 w 1890905"/>
                  <a:gd name="connsiteY25" fmla="*/ 176802 h 861781"/>
                  <a:gd name="connsiteX26" fmla="*/ 1004754 w 1890905"/>
                  <a:gd name="connsiteY26" fmla="*/ 26974 h 861781"/>
                  <a:gd name="connsiteX27" fmla="*/ 1118036 w 1890905"/>
                  <a:gd name="connsiteY27" fmla="*/ 1669 h 8617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90905" h="861781">
                    <a:moveTo>
                      <a:pt x="1781503" y="354802"/>
                    </a:moveTo>
                    <a:cubicBezTo>
                      <a:pt x="1871186" y="366921"/>
                      <a:pt x="1909062" y="400491"/>
                      <a:pt x="1882661" y="546971"/>
                    </a:cubicBezTo>
                    <a:cubicBezTo>
                      <a:pt x="1872760" y="601901"/>
                      <a:pt x="1844613" y="682615"/>
                      <a:pt x="1809234" y="773147"/>
                    </a:cubicBezTo>
                    <a:lnTo>
                      <a:pt x="1773690" y="861781"/>
                    </a:lnTo>
                    <a:lnTo>
                      <a:pt x="1355781" y="861781"/>
                    </a:lnTo>
                    <a:lnTo>
                      <a:pt x="1364489" y="841842"/>
                    </a:lnTo>
                    <a:cubicBezTo>
                      <a:pt x="1417980" y="721094"/>
                      <a:pt x="1470085" y="610388"/>
                      <a:pt x="1510646" y="548084"/>
                    </a:cubicBezTo>
                    <a:cubicBezTo>
                      <a:pt x="1618808" y="381939"/>
                      <a:pt x="1691819" y="342684"/>
                      <a:pt x="1781503" y="354802"/>
                    </a:cubicBezTo>
                    <a:close/>
                    <a:moveTo>
                      <a:pt x="108125" y="109725"/>
                    </a:moveTo>
                    <a:cubicBezTo>
                      <a:pt x="169653" y="102133"/>
                      <a:pt x="240156" y="138136"/>
                      <a:pt x="274313" y="174902"/>
                    </a:cubicBezTo>
                    <a:cubicBezTo>
                      <a:pt x="328965" y="233727"/>
                      <a:pt x="317167" y="354881"/>
                      <a:pt x="344767" y="532675"/>
                    </a:cubicBezTo>
                    <a:cubicBezTo>
                      <a:pt x="355117" y="599348"/>
                      <a:pt x="368681" y="698479"/>
                      <a:pt x="382493" y="802813"/>
                    </a:cubicBezTo>
                    <a:lnTo>
                      <a:pt x="390231" y="861781"/>
                    </a:lnTo>
                    <a:lnTo>
                      <a:pt x="2129" y="861781"/>
                    </a:lnTo>
                    <a:lnTo>
                      <a:pt x="2328" y="789085"/>
                    </a:lnTo>
                    <a:cubicBezTo>
                      <a:pt x="1451" y="575931"/>
                      <a:pt x="-7518" y="307931"/>
                      <a:pt x="16855" y="179726"/>
                    </a:cubicBezTo>
                    <a:cubicBezTo>
                      <a:pt x="37522" y="134530"/>
                      <a:pt x="71208" y="114280"/>
                      <a:pt x="108125" y="109725"/>
                    </a:cubicBezTo>
                    <a:close/>
                    <a:moveTo>
                      <a:pt x="1118036" y="1669"/>
                    </a:moveTo>
                    <a:cubicBezTo>
                      <a:pt x="1160013" y="5253"/>
                      <a:pt x="1227538" y="24894"/>
                      <a:pt x="1256619" y="48478"/>
                    </a:cubicBezTo>
                    <a:cubicBezTo>
                      <a:pt x="1298005" y="139734"/>
                      <a:pt x="1283137" y="72995"/>
                      <a:pt x="1274072" y="217001"/>
                    </a:cubicBezTo>
                    <a:cubicBezTo>
                      <a:pt x="1255374" y="340312"/>
                      <a:pt x="1200737" y="607323"/>
                      <a:pt x="1149863" y="811156"/>
                    </a:cubicBezTo>
                    <a:lnTo>
                      <a:pt x="1136758" y="861781"/>
                    </a:lnTo>
                    <a:lnTo>
                      <a:pt x="724840" y="861781"/>
                    </a:lnTo>
                    <a:lnTo>
                      <a:pt x="763811" y="721030"/>
                    </a:lnTo>
                    <a:cubicBezTo>
                      <a:pt x="784092" y="647904"/>
                      <a:pt x="802895" y="579462"/>
                      <a:pt x="817353" y="523752"/>
                    </a:cubicBezTo>
                    <a:cubicBezTo>
                      <a:pt x="875185" y="300910"/>
                      <a:pt x="874622" y="259598"/>
                      <a:pt x="905855" y="176802"/>
                    </a:cubicBezTo>
                    <a:cubicBezTo>
                      <a:pt x="937089" y="94005"/>
                      <a:pt x="969390" y="56163"/>
                      <a:pt x="1004754" y="26974"/>
                    </a:cubicBezTo>
                    <a:cubicBezTo>
                      <a:pt x="1040117" y="-2215"/>
                      <a:pt x="1076058" y="-1914"/>
                      <a:pt x="1118036" y="166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$ļïďe"/>
              <p:cNvSpPr/>
              <p:nvPr/>
            </p:nvSpPr>
            <p:spPr>
              <a:xfrm>
                <a:off x="3844678" y="2792200"/>
                <a:ext cx="3627658" cy="1340448"/>
              </a:xfrm>
              <a:custGeom>
                <a:gdLst>
                  <a:gd name="connsiteX0" fmla="*/ 218949 w 3627658"/>
                  <a:gd name="connsiteY0" fmla="*/ 802961 h 1340448"/>
                  <a:gd name="connsiteX1" fmla="*/ 529120 w 3627658"/>
                  <a:gd name="connsiteY1" fmla="*/ 979781 h 1340448"/>
                  <a:gd name="connsiteX2" fmla="*/ 834623 w 3627658"/>
                  <a:gd name="connsiteY2" fmla="*/ 1315417 h 1340448"/>
                  <a:gd name="connsiteX3" fmla="*/ 858095 w 3627658"/>
                  <a:gd name="connsiteY3" fmla="*/ 1340448 h 1340448"/>
                  <a:gd name="connsiteX4" fmla="*/ 305530 w 3627658"/>
                  <a:gd name="connsiteY4" fmla="*/ 1340448 h 1340448"/>
                  <a:gd name="connsiteX5" fmla="*/ 172427 w 3627658"/>
                  <a:gd name="connsiteY5" fmla="*/ 1214426 h 1340448"/>
                  <a:gd name="connsiteX6" fmla="*/ 351 w 3627658"/>
                  <a:gd name="connsiteY6" fmla="*/ 953414 h 1340448"/>
                  <a:gd name="connsiteX7" fmla="*/ 218949 w 3627658"/>
                  <a:gd name="connsiteY7" fmla="*/ 802961 h 1340448"/>
                  <a:gd name="connsiteX8" fmla="*/ 2779637 w 3627658"/>
                  <a:gd name="connsiteY8" fmla="*/ 0 h 1340448"/>
                  <a:gd name="connsiteX9" fmla="*/ 2866304 w 3627658"/>
                  <a:gd name="connsiteY9" fmla="*/ 72394 h 1340448"/>
                  <a:gd name="connsiteX10" fmla="*/ 2840920 w 3627658"/>
                  <a:gd name="connsiteY10" fmla="*/ 123585 h 1340448"/>
                  <a:gd name="connsiteX11" fmla="*/ 2814347 w 3627658"/>
                  <a:gd name="connsiteY11" fmla="*/ 138551 h 1340448"/>
                  <a:gd name="connsiteX12" fmla="*/ 2812812 w 3627658"/>
                  <a:gd name="connsiteY12" fmla="*/ 197546 h 1340448"/>
                  <a:gd name="connsiteX13" fmla="*/ 2812601 w 3627658"/>
                  <a:gd name="connsiteY13" fmla="*/ 216668 h 1340448"/>
                  <a:gd name="connsiteX14" fmla="*/ 2958706 w 3627658"/>
                  <a:gd name="connsiteY14" fmla="*/ 216668 h 1340448"/>
                  <a:gd name="connsiteX15" fmla="*/ 2896795 w 3627658"/>
                  <a:gd name="connsiteY15" fmla="*/ 366217 h 1340448"/>
                  <a:gd name="connsiteX16" fmla="*/ 2827463 w 3627658"/>
                  <a:gd name="connsiteY16" fmla="*/ 541677 h 1340448"/>
                  <a:gd name="connsiteX17" fmla="*/ 2640704 w 3627658"/>
                  <a:gd name="connsiteY17" fmla="*/ 975284 h 1340448"/>
                  <a:gd name="connsiteX18" fmla="*/ 2698437 w 3627658"/>
                  <a:gd name="connsiteY18" fmla="*/ 1035269 h 1340448"/>
                  <a:gd name="connsiteX19" fmla="*/ 2948836 w 3627658"/>
                  <a:gd name="connsiteY19" fmla="*/ 837858 h 1340448"/>
                  <a:gd name="connsiteX20" fmla="*/ 3182040 w 3627658"/>
                  <a:gd name="connsiteY20" fmla="*/ 650962 h 1340448"/>
                  <a:gd name="connsiteX21" fmla="*/ 3383680 w 3627658"/>
                  <a:gd name="connsiteY21" fmla="*/ 422966 h 1340448"/>
                  <a:gd name="connsiteX22" fmla="*/ 3591095 w 3627658"/>
                  <a:gd name="connsiteY22" fmla="*/ 398579 h 1340448"/>
                  <a:gd name="connsiteX23" fmla="*/ 3578719 w 3627658"/>
                  <a:gd name="connsiteY23" fmla="*/ 638680 h 1340448"/>
                  <a:gd name="connsiteX24" fmla="*/ 2984700 w 3627658"/>
                  <a:gd name="connsiteY24" fmla="*/ 1301315 h 1340448"/>
                  <a:gd name="connsiteX25" fmla="*/ 2965458 w 3627658"/>
                  <a:gd name="connsiteY25" fmla="*/ 1322002 h 1340448"/>
                  <a:gd name="connsiteX26" fmla="*/ 1063001 w 3627658"/>
                  <a:gd name="connsiteY26" fmla="*/ 1322002 h 1340448"/>
                  <a:gd name="connsiteX27" fmla="*/ 1089588 w 3627658"/>
                  <a:gd name="connsiteY27" fmla="*/ 1295388 h 1340448"/>
                  <a:gd name="connsiteX28" fmla="*/ 1230150 w 3627658"/>
                  <a:gd name="connsiteY28" fmla="*/ 994880 h 1340448"/>
                  <a:gd name="connsiteX29" fmla="*/ 1208876 w 3627658"/>
                  <a:gd name="connsiteY29" fmla="*/ 275164 h 1340448"/>
                  <a:gd name="connsiteX30" fmla="*/ 1207316 w 3627658"/>
                  <a:gd name="connsiteY30" fmla="*/ 216668 h 1340448"/>
                  <a:gd name="connsiteX31" fmla="*/ 1363887 w 3627658"/>
                  <a:gd name="connsiteY31" fmla="*/ 216668 h 1340448"/>
                  <a:gd name="connsiteX32" fmla="*/ 1365240 w 3627658"/>
                  <a:gd name="connsiteY32" fmla="*/ 152041 h 1340448"/>
                  <a:gd name="connsiteX33" fmla="*/ 1338667 w 3627658"/>
                  <a:gd name="connsiteY33" fmla="*/ 137075 h 1340448"/>
                  <a:gd name="connsiteX34" fmla="*/ 1313282 w 3627658"/>
                  <a:gd name="connsiteY34" fmla="*/ 85884 h 1340448"/>
                  <a:gd name="connsiteX35" fmla="*/ 1399949 w 3627658"/>
                  <a:gd name="connsiteY35" fmla="*/ 13490 h 1340448"/>
                  <a:gd name="connsiteX36" fmla="*/ 1486616 w 3627658"/>
                  <a:gd name="connsiteY36" fmla="*/ 85884 h 1340448"/>
                  <a:gd name="connsiteX37" fmla="*/ 1461232 w 3627658"/>
                  <a:gd name="connsiteY37" fmla="*/ 137075 h 1340448"/>
                  <a:gd name="connsiteX38" fmla="*/ 1434659 w 3627658"/>
                  <a:gd name="connsiteY38" fmla="*/ 152041 h 1340448"/>
                  <a:gd name="connsiteX39" fmla="*/ 1433124 w 3627658"/>
                  <a:gd name="connsiteY39" fmla="*/ 211036 h 1340448"/>
                  <a:gd name="connsiteX40" fmla="*/ 1433062 w 3627658"/>
                  <a:gd name="connsiteY40" fmla="*/ 216668 h 1340448"/>
                  <a:gd name="connsiteX41" fmla="*/ 1600753 w 3627658"/>
                  <a:gd name="connsiteY41" fmla="*/ 216668 h 1340448"/>
                  <a:gd name="connsiteX42" fmla="*/ 1613943 w 3627658"/>
                  <a:gd name="connsiteY42" fmla="*/ 318339 h 1340448"/>
                  <a:gd name="connsiteX43" fmla="*/ 1644284 w 3627658"/>
                  <a:gd name="connsiteY43" fmla="*/ 549661 h 1340448"/>
                  <a:gd name="connsiteX44" fmla="*/ 1823229 w 3627658"/>
                  <a:gd name="connsiteY44" fmla="*/ 596327 h 1340448"/>
                  <a:gd name="connsiteX45" fmla="*/ 1905777 w 3627658"/>
                  <a:gd name="connsiteY45" fmla="*/ 254406 h 1340448"/>
                  <a:gd name="connsiteX46" fmla="*/ 1916226 w 3627658"/>
                  <a:gd name="connsiteY46" fmla="*/ 216668 h 1340448"/>
                  <a:gd name="connsiteX47" fmla="*/ 2095804 w 3627658"/>
                  <a:gd name="connsiteY47" fmla="*/ 216668 h 1340448"/>
                  <a:gd name="connsiteX48" fmla="*/ 2097157 w 3627658"/>
                  <a:gd name="connsiteY48" fmla="*/ 152041 h 1340448"/>
                  <a:gd name="connsiteX49" fmla="*/ 2070584 w 3627658"/>
                  <a:gd name="connsiteY49" fmla="*/ 137075 h 1340448"/>
                  <a:gd name="connsiteX50" fmla="*/ 2045199 w 3627658"/>
                  <a:gd name="connsiteY50" fmla="*/ 85884 h 1340448"/>
                  <a:gd name="connsiteX51" fmla="*/ 2131866 w 3627658"/>
                  <a:gd name="connsiteY51" fmla="*/ 13490 h 1340448"/>
                  <a:gd name="connsiteX52" fmla="*/ 2218533 w 3627658"/>
                  <a:gd name="connsiteY52" fmla="*/ 85884 h 1340448"/>
                  <a:gd name="connsiteX53" fmla="*/ 2193149 w 3627658"/>
                  <a:gd name="connsiteY53" fmla="*/ 137075 h 1340448"/>
                  <a:gd name="connsiteX54" fmla="*/ 2166576 w 3627658"/>
                  <a:gd name="connsiteY54" fmla="*/ 152041 h 1340448"/>
                  <a:gd name="connsiteX55" fmla="*/ 2165041 w 3627658"/>
                  <a:gd name="connsiteY55" fmla="*/ 211036 h 1340448"/>
                  <a:gd name="connsiteX56" fmla="*/ 2164979 w 3627658"/>
                  <a:gd name="connsiteY56" fmla="*/ 216668 h 1340448"/>
                  <a:gd name="connsiteX57" fmla="*/ 2328786 w 3627658"/>
                  <a:gd name="connsiteY57" fmla="*/ 216668 h 1340448"/>
                  <a:gd name="connsiteX58" fmla="*/ 2294069 w 3627658"/>
                  <a:gd name="connsiteY58" fmla="*/ 343961 h 1340448"/>
                  <a:gd name="connsiteX59" fmla="*/ 2236838 w 3627658"/>
                  <a:gd name="connsiteY59" fmla="*/ 618759 h 1340448"/>
                  <a:gd name="connsiteX60" fmla="*/ 2336898 w 3627658"/>
                  <a:gd name="connsiteY60" fmla="*/ 659669 h 1340448"/>
                  <a:gd name="connsiteX61" fmla="*/ 2515282 w 3627658"/>
                  <a:gd name="connsiteY61" fmla="*/ 272511 h 1340448"/>
                  <a:gd name="connsiteX62" fmla="*/ 2539671 w 3627658"/>
                  <a:gd name="connsiteY62" fmla="*/ 216668 h 1340448"/>
                  <a:gd name="connsiteX63" fmla="*/ 2743293 w 3627658"/>
                  <a:gd name="connsiteY63" fmla="*/ 216668 h 1340448"/>
                  <a:gd name="connsiteX64" fmla="*/ 2744928 w 3627658"/>
                  <a:gd name="connsiteY64" fmla="*/ 138551 h 1340448"/>
                  <a:gd name="connsiteX65" fmla="*/ 2718355 w 3627658"/>
                  <a:gd name="connsiteY65" fmla="*/ 123585 h 1340448"/>
                  <a:gd name="connsiteX66" fmla="*/ 2692970 w 3627658"/>
                  <a:gd name="connsiteY66" fmla="*/ 72394 h 1340448"/>
                  <a:gd name="connsiteX67" fmla="*/ 2779637 w 3627658"/>
                  <a:gd name="connsiteY67" fmla="*/ 0 h 134044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627658" h="1340448">
                    <a:moveTo>
                      <a:pt x="218949" y="802961"/>
                    </a:moveTo>
                    <a:cubicBezTo>
                      <a:pt x="383474" y="845670"/>
                      <a:pt x="399178" y="875502"/>
                      <a:pt x="529120" y="979781"/>
                    </a:cubicBezTo>
                    <a:cubicBezTo>
                      <a:pt x="608689" y="1051864"/>
                      <a:pt x="739788" y="1210604"/>
                      <a:pt x="834623" y="1315417"/>
                    </a:cubicBezTo>
                    <a:lnTo>
                      <a:pt x="858095" y="1340448"/>
                    </a:lnTo>
                    <a:lnTo>
                      <a:pt x="305530" y="1340448"/>
                    </a:lnTo>
                    <a:lnTo>
                      <a:pt x="172427" y="1214426"/>
                    </a:lnTo>
                    <a:cubicBezTo>
                      <a:pt x="115068" y="1127422"/>
                      <a:pt x="-7403" y="1021992"/>
                      <a:pt x="351" y="953414"/>
                    </a:cubicBezTo>
                    <a:cubicBezTo>
                      <a:pt x="8104" y="884836"/>
                      <a:pt x="88041" y="820901"/>
                      <a:pt x="218949" y="802961"/>
                    </a:cubicBezTo>
                    <a:close/>
                    <a:moveTo>
                      <a:pt x="2779637" y="0"/>
                    </a:moveTo>
                    <a:cubicBezTo>
                      <a:pt x="2827502" y="0"/>
                      <a:pt x="2866304" y="32412"/>
                      <a:pt x="2866304" y="72394"/>
                    </a:cubicBezTo>
                    <a:cubicBezTo>
                      <a:pt x="2866304" y="92386"/>
                      <a:pt x="2856604" y="110484"/>
                      <a:pt x="2840920" y="123585"/>
                    </a:cubicBezTo>
                    <a:lnTo>
                      <a:pt x="2814347" y="138551"/>
                    </a:lnTo>
                    <a:cubicBezTo>
                      <a:pt x="2814389" y="168145"/>
                      <a:pt x="2813323" y="177881"/>
                      <a:pt x="2812812" y="197546"/>
                    </a:cubicBezTo>
                    <a:lnTo>
                      <a:pt x="2812601" y="216668"/>
                    </a:lnTo>
                    <a:lnTo>
                      <a:pt x="2958706" y="216668"/>
                    </a:lnTo>
                    <a:lnTo>
                      <a:pt x="2896795" y="366217"/>
                    </a:lnTo>
                    <a:cubicBezTo>
                      <a:pt x="2870914" y="429014"/>
                      <a:pt x="2846715" y="489078"/>
                      <a:pt x="2827463" y="541677"/>
                    </a:cubicBezTo>
                    <a:cubicBezTo>
                      <a:pt x="2746706" y="752198"/>
                      <a:pt x="2667335" y="880202"/>
                      <a:pt x="2640704" y="975284"/>
                    </a:cubicBezTo>
                    <a:cubicBezTo>
                      <a:pt x="2618558" y="1088264"/>
                      <a:pt x="2668942" y="1030061"/>
                      <a:pt x="2698437" y="1035269"/>
                    </a:cubicBezTo>
                    <a:cubicBezTo>
                      <a:pt x="2793897" y="974075"/>
                      <a:pt x="2865707" y="903845"/>
                      <a:pt x="2948836" y="837858"/>
                    </a:cubicBezTo>
                    <a:cubicBezTo>
                      <a:pt x="3033110" y="769701"/>
                      <a:pt x="3109566" y="720111"/>
                      <a:pt x="3182040" y="650962"/>
                    </a:cubicBezTo>
                    <a:cubicBezTo>
                      <a:pt x="3254514" y="581813"/>
                      <a:pt x="3317607" y="466702"/>
                      <a:pt x="3383680" y="422966"/>
                    </a:cubicBezTo>
                    <a:cubicBezTo>
                      <a:pt x="3484091" y="344485"/>
                      <a:pt x="3563278" y="364997"/>
                      <a:pt x="3591095" y="398579"/>
                    </a:cubicBezTo>
                    <a:cubicBezTo>
                      <a:pt x="3618913" y="432160"/>
                      <a:pt x="3662804" y="462572"/>
                      <a:pt x="3578719" y="638680"/>
                    </a:cubicBezTo>
                    <a:cubicBezTo>
                      <a:pt x="3499339" y="773310"/>
                      <a:pt x="3195089" y="1078417"/>
                      <a:pt x="2984700" y="1301315"/>
                    </a:cubicBezTo>
                    <a:lnTo>
                      <a:pt x="2965458" y="1322002"/>
                    </a:lnTo>
                    <a:lnTo>
                      <a:pt x="1063001" y="1322002"/>
                    </a:lnTo>
                    <a:lnTo>
                      <a:pt x="1089588" y="1295388"/>
                    </a:lnTo>
                    <a:cubicBezTo>
                      <a:pt x="1159970" y="1215305"/>
                      <a:pt x="1223955" y="1102076"/>
                      <a:pt x="1230150" y="994880"/>
                    </a:cubicBezTo>
                    <a:cubicBezTo>
                      <a:pt x="1275980" y="831512"/>
                      <a:pt x="1221474" y="502916"/>
                      <a:pt x="1208876" y="275164"/>
                    </a:cubicBezTo>
                    <a:lnTo>
                      <a:pt x="1207316" y="216668"/>
                    </a:lnTo>
                    <a:lnTo>
                      <a:pt x="1363887" y="216668"/>
                    </a:lnTo>
                    <a:lnTo>
                      <a:pt x="1365240" y="152041"/>
                    </a:lnTo>
                    <a:lnTo>
                      <a:pt x="1338667" y="137075"/>
                    </a:lnTo>
                    <a:cubicBezTo>
                      <a:pt x="1322983" y="123974"/>
                      <a:pt x="1313282" y="105876"/>
                      <a:pt x="1313282" y="85884"/>
                    </a:cubicBezTo>
                    <a:cubicBezTo>
                      <a:pt x="1313282" y="45902"/>
                      <a:pt x="1352084" y="13490"/>
                      <a:pt x="1399949" y="13490"/>
                    </a:cubicBezTo>
                    <a:cubicBezTo>
                      <a:pt x="1447814" y="13490"/>
                      <a:pt x="1486616" y="45902"/>
                      <a:pt x="1486616" y="85884"/>
                    </a:cubicBezTo>
                    <a:cubicBezTo>
                      <a:pt x="1486616" y="105876"/>
                      <a:pt x="1476916" y="123974"/>
                      <a:pt x="1461232" y="137075"/>
                    </a:cubicBezTo>
                    <a:lnTo>
                      <a:pt x="1434659" y="152041"/>
                    </a:lnTo>
                    <a:cubicBezTo>
                      <a:pt x="1434701" y="181635"/>
                      <a:pt x="1433635" y="191371"/>
                      <a:pt x="1433124" y="211036"/>
                    </a:cubicBezTo>
                    <a:lnTo>
                      <a:pt x="1433062" y="216668"/>
                    </a:lnTo>
                    <a:lnTo>
                      <a:pt x="1600753" y="216668"/>
                    </a:lnTo>
                    <a:lnTo>
                      <a:pt x="1613943" y="318339"/>
                    </a:lnTo>
                    <a:cubicBezTo>
                      <a:pt x="1626771" y="417498"/>
                      <a:pt x="1637873" y="503690"/>
                      <a:pt x="1644284" y="549661"/>
                    </a:cubicBezTo>
                    <a:cubicBezTo>
                      <a:pt x="1670127" y="689053"/>
                      <a:pt x="1759624" y="710065"/>
                      <a:pt x="1823229" y="596327"/>
                    </a:cubicBezTo>
                    <a:cubicBezTo>
                      <a:pt x="1829879" y="538731"/>
                      <a:pt x="1865045" y="403297"/>
                      <a:pt x="1905777" y="254406"/>
                    </a:cubicBezTo>
                    <a:lnTo>
                      <a:pt x="1916226" y="216668"/>
                    </a:lnTo>
                    <a:lnTo>
                      <a:pt x="2095804" y="216668"/>
                    </a:lnTo>
                    <a:lnTo>
                      <a:pt x="2097157" y="152041"/>
                    </a:lnTo>
                    <a:lnTo>
                      <a:pt x="2070584" y="137075"/>
                    </a:lnTo>
                    <a:cubicBezTo>
                      <a:pt x="2054900" y="123974"/>
                      <a:pt x="2045199" y="105876"/>
                      <a:pt x="2045199" y="85884"/>
                    </a:cubicBezTo>
                    <a:cubicBezTo>
                      <a:pt x="2045199" y="45902"/>
                      <a:pt x="2084001" y="13490"/>
                      <a:pt x="2131866" y="13490"/>
                    </a:cubicBezTo>
                    <a:cubicBezTo>
                      <a:pt x="2179731" y="13490"/>
                      <a:pt x="2218533" y="45902"/>
                      <a:pt x="2218533" y="85884"/>
                    </a:cubicBezTo>
                    <a:cubicBezTo>
                      <a:pt x="2218533" y="105876"/>
                      <a:pt x="2208833" y="123974"/>
                      <a:pt x="2193149" y="137075"/>
                    </a:cubicBezTo>
                    <a:lnTo>
                      <a:pt x="2166576" y="152041"/>
                    </a:lnTo>
                    <a:cubicBezTo>
                      <a:pt x="2166618" y="181635"/>
                      <a:pt x="2165553" y="191371"/>
                      <a:pt x="2165041" y="211036"/>
                    </a:cubicBezTo>
                    <a:lnTo>
                      <a:pt x="2164979" y="216668"/>
                    </a:lnTo>
                    <a:lnTo>
                      <a:pt x="2328786" y="216668"/>
                    </a:lnTo>
                    <a:lnTo>
                      <a:pt x="2294069" y="343961"/>
                    </a:lnTo>
                    <a:cubicBezTo>
                      <a:pt x="2259052" y="472467"/>
                      <a:pt x="2236323" y="561555"/>
                      <a:pt x="2236838" y="618759"/>
                    </a:cubicBezTo>
                    <a:cubicBezTo>
                      <a:pt x="2237526" y="695031"/>
                      <a:pt x="2257202" y="786783"/>
                      <a:pt x="2336898" y="659669"/>
                    </a:cubicBezTo>
                    <a:cubicBezTo>
                      <a:pt x="2376746" y="596112"/>
                      <a:pt x="2444235" y="436751"/>
                      <a:pt x="2515282" y="272511"/>
                    </a:cubicBezTo>
                    <a:lnTo>
                      <a:pt x="2539671" y="216668"/>
                    </a:lnTo>
                    <a:lnTo>
                      <a:pt x="2743293" y="216668"/>
                    </a:lnTo>
                    <a:lnTo>
                      <a:pt x="2744928" y="138551"/>
                    </a:lnTo>
                    <a:lnTo>
                      <a:pt x="2718355" y="123585"/>
                    </a:lnTo>
                    <a:cubicBezTo>
                      <a:pt x="2702671" y="110484"/>
                      <a:pt x="2692970" y="92386"/>
                      <a:pt x="2692970" y="72394"/>
                    </a:cubicBezTo>
                    <a:cubicBezTo>
                      <a:pt x="2692970" y="32412"/>
                      <a:pt x="2731772" y="0"/>
                      <a:pt x="27796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$líḋè"/>
              <p:cNvSpPr/>
              <p:nvPr/>
            </p:nvSpPr>
            <p:spPr>
              <a:xfrm>
                <a:off x="4187091" y="3895516"/>
                <a:ext cx="2603338" cy="1295008"/>
              </a:xfrm>
              <a:custGeom>
                <a:gdLst>
                  <a:gd name="connsiteX0" fmla="*/ 1547543 w 2603338"/>
                  <a:gd name="connsiteY0" fmla="*/ 0 h 1295008"/>
                  <a:gd name="connsiteX1" fmla="*/ 1684227 w 2603338"/>
                  <a:gd name="connsiteY1" fmla="*/ 109137 h 1295008"/>
                  <a:gd name="connsiteX2" fmla="*/ 1644193 w 2603338"/>
                  <a:gd name="connsiteY2" fmla="*/ 186308 h 1295008"/>
                  <a:gd name="connsiteX3" fmla="*/ 1602284 w 2603338"/>
                  <a:gd name="connsiteY3" fmla="*/ 208869 h 1295008"/>
                  <a:gd name="connsiteX4" fmla="*/ 1600864 w 2603338"/>
                  <a:gd name="connsiteY4" fmla="*/ 271487 h 1295008"/>
                  <a:gd name="connsiteX5" fmla="*/ 1600388 w 2603338"/>
                  <a:gd name="connsiteY5" fmla="*/ 284024 h 1295008"/>
                  <a:gd name="connsiteX6" fmla="*/ 2603338 w 2603338"/>
                  <a:gd name="connsiteY6" fmla="*/ 284024 h 1295008"/>
                  <a:gd name="connsiteX7" fmla="*/ 2582707 w 2603338"/>
                  <a:gd name="connsiteY7" fmla="*/ 306203 h 1295008"/>
                  <a:gd name="connsiteX8" fmla="*/ 2327900 w 2603338"/>
                  <a:gd name="connsiteY8" fmla="*/ 815604 h 1295008"/>
                  <a:gd name="connsiteX9" fmla="*/ 2117400 w 2603338"/>
                  <a:gd name="connsiteY9" fmla="*/ 1224890 h 1295008"/>
                  <a:gd name="connsiteX10" fmla="*/ 2115016 w 2603338"/>
                  <a:gd name="connsiteY10" fmla="*/ 1295008 h 1295008"/>
                  <a:gd name="connsiteX11" fmla="*/ 743140 w 2603338"/>
                  <a:gd name="connsiteY11" fmla="*/ 1295008 h 1295008"/>
                  <a:gd name="connsiteX12" fmla="*/ 737269 w 2603338"/>
                  <a:gd name="connsiteY12" fmla="*/ 1287813 h 1295008"/>
                  <a:gd name="connsiteX13" fmla="*/ 563306 w 2603338"/>
                  <a:gd name="connsiteY13" fmla="*/ 1019367 h 1295008"/>
                  <a:gd name="connsiteX14" fmla="*/ 374595 w 2603338"/>
                  <a:gd name="connsiteY14" fmla="*/ 776035 h 1295008"/>
                  <a:gd name="connsiteX15" fmla="*/ 212567 w 2603338"/>
                  <a:gd name="connsiteY15" fmla="*/ 517418 h 1295008"/>
                  <a:gd name="connsiteX16" fmla="*/ 51246 w 2603338"/>
                  <a:gd name="connsiteY16" fmla="*/ 332544 h 1295008"/>
                  <a:gd name="connsiteX17" fmla="*/ 0 w 2603338"/>
                  <a:gd name="connsiteY17" fmla="*/ 284024 h 1295008"/>
                  <a:gd name="connsiteX18" fmla="*/ 176725 w 2603338"/>
                  <a:gd name="connsiteY18" fmla="*/ 284024 h 1295008"/>
                  <a:gd name="connsiteX19" fmla="*/ 178133 w 2603338"/>
                  <a:gd name="connsiteY19" fmla="*/ 216761 h 1295008"/>
                  <a:gd name="connsiteX20" fmla="*/ 151560 w 2603338"/>
                  <a:gd name="connsiteY20" fmla="*/ 201795 h 1295008"/>
                  <a:gd name="connsiteX21" fmla="*/ 126175 w 2603338"/>
                  <a:gd name="connsiteY21" fmla="*/ 150604 h 1295008"/>
                  <a:gd name="connsiteX22" fmla="*/ 212842 w 2603338"/>
                  <a:gd name="connsiteY22" fmla="*/ 78210 h 1295008"/>
                  <a:gd name="connsiteX23" fmla="*/ 299509 w 2603338"/>
                  <a:gd name="connsiteY23" fmla="*/ 150604 h 1295008"/>
                  <a:gd name="connsiteX24" fmla="*/ 274125 w 2603338"/>
                  <a:gd name="connsiteY24" fmla="*/ 201795 h 1295008"/>
                  <a:gd name="connsiteX25" fmla="*/ 247552 w 2603338"/>
                  <a:gd name="connsiteY25" fmla="*/ 216761 h 1295008"/>
                  <a:gd name="connsiteX26" fmla="*/ 246017 w 2603338"/>
                  <a:gd name="connsiteY26" fmla="*/ 275756 h 1295008"/>
                  <a:gd name="connsiteX27" fmla="*/ 245926 w 2603338"/>
                  <a:gd name="connsiteY27" fmla="*/ 284024 h 1295008"/>
                  <a:gd name="connsiteX28" fmla="*/ 549600 w 2603338"/>
                  <a:gd name="connsiteY28" fmla="*/ 284024 h 1295008"/>
                  <a:gd name="connsiteX29" fmla="*/ 570344 w 2603338"/>
                  <a:gd name="connsiteY29" fmla="*/ 302994 h 1295008"/>
                  <a:gd name="connsiteX30" fmla="*/ 592143 w 2603338"/>
                  <a:gd name="connsiteY30" fmla="*/ 312157 h 1295008"/>
                  <a:gd name="connsiteX31" fmla="*/ 667139 w 2603338"/>
                  <a:gd name="connsiteY31" fmla="*/ 300888 h 1295008"/>
                  <a:gd name="connsiteX32" fmla="*/ 690193 w 2603338"/>
                  <a:gd name="connsiteY32" fmla="*/ 284024 h 1295008"/>
                  <a:gd name="connsiteX33" fmla="*/ 1491156 w 2603338"/>
                  <a:gd name="connsiteY33" fmla="*/ 284024 h 1295008"/>
                  <a:gd name="connsiteX34" fmla="*/ 1492802 w 2603338"/>
                  <a:gd name="connsiteY34" fmla="*/ 208869 h 1295008"/>
                  <a:gd name="connsiteX35" fmla="*/ 1450892 w 2603338"/>
                  <a:gd name="connsiteY35" fmla="*/ 186308 h 1295008"/>
                  <a:gd name="connsiteX36" fmla="*/ 1410858 w 2603338"/>
                  <a:gd name="connsiteY36" fmla="*/ 109137 h 1295008"/>
                  <a:gd name="connsiteX37" fmla="*/ 1547543 w 2603338"/>
                  <a:gd name="connsiteY37" fmla="*/ 0 h 12950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603338" h="1295008">
                    <a:moveTo>
                      <a:pt x="1547543" y="0"/>
                    </a:moveTo>
                    <a:cubicBezTo>
                      <a:pt x="1623031" y="0"/>
                      <a:pt x="1684227" y="48862"/>
                      <a:pt x="1684227" y="109137"/>
                    </a:cubicBezTo>
                    <a:cubicBezTo>
                      <a:pt x="1684227" y="139274"/>
                      <a:pt x="1668928" y="166558"/>
                      <a:pt x="1644193" y="186308"/>
                    </a:cubicBezTo>
                    <a:lnTo>
                      <a:pt x="1602284" y="208869"/>
                    </a:lnTo>
                    <a:cubicBezTo>
                      <a:pt x="1602328" y="238612"/>
                      <a:pt x="1601596" y="255049"/>
                      <a:pt x="1600864" y="271487"/>
                    </a:cubicBezTo>
                    <a:lnTo>
                      <a:pt x="1600388" y="284024"/>
                    </a:lnTo>
                    <a:lnTo>
                      <a:pt x="2603338" y="284024"/>
                    </a:lnTo>
                    <a:lnTo>
                      <a:pt x="2582707" y="306203"/>
                    </a:lnTo>
                    <a:cubicBezTo>
                      <a:pt x="2485554" y="548942"/>
                      <a:pt x="2408205" y="718672"/>
                      <a:pt x="2327900" y="815604"/>
                    </a:cubicBezTo>
                    <a:cubicBezTo>
                      <a:pt x="2263452" y="974513"/>
                      <a:pt x="2116973" y="1052802"/>
                      <a:pt x="2117400" y="1224890"/>
                    </a:cubicBezTo>
                    <a:lnTo>
                      <a:pt x="2115016" y="1295008"/>
                    </a:lnTo>
                    <a:lnTo>
                      <a:pt x="743140" y="1295008"/>
                    </a:lnTo>
                    <a:lnTo>
                      <a:pt x="737269" y="1287813"/>
                    </a:lnTo>
                    <a:cubicBezTo>
                      <a:pt x="684045" y="1218011"/>
                      <a:pt x="610825" y="1093990"/>
                      <a:pt x="563306" y="1019367"/>
                    </a:cubicBezTo>
                    <a:lnTo>
                      <a:pt x="374595" y="776035"/>
                    </a:lnTo>
                    <a:lnTo>
                      <a:pt x="212567" y="517418"/>
                    </a:lnTo>
                    <a:lnTo>
                      <a:pt x="51246" y="332544"/>
                    </a:lnTo>
                    <a:lnTo>
                      <a:pt x="0" y="284024"/>
                    </a:lnTo>
                    <a:lnTo>
                      <a:pt x="176725" y="284024"/>
                    </a:lnTo>
                    <a:lnTo>
                      <a:pt x="178133" y="216761"/>
                    </a:lnTo>
                    <a:lnTo>
                      <a:pt x="151560" y="201795"/>
                    </a:lnTo>
                    <a:cubicBezTo>
                      <a:pt x="135876" y="188694"/>
                      <a:pt x="126175" y="170596"/>
                      <a:pt x="126175" y="150604"/>
                    </a:cubicBezTo>
                    <a:cubicBezTo>
                      <a:pt x="126175" y="110622"/>
                      <a:pt x="164977" y="78210"/>
                      <a:pt x="212842" y="78210"/>
                    </a:cubicBezTo>
                    <a:cubicBezTo>
                      <a:pt x="260707" y="78210"/>
                      <a:pt x="299509" y="110622"/>
                      <a:pt x="299509" y="150604"/>
                    </a:cubicBezTo>
                    <a:cubicBezTo>
                      <a:pt x="299509" y="170596"/>
                      <a:pt x="289809" y="188694"/>
                      <a:pt x="274125" y="201795"/>
                    </a:cubicBezTo>
                    <a:lnTo>
                      <a:pt x="247552" y="216761"/>
                    </a:lnTo>
                    <a:cubicBezTo>
                      <a:pt x="247594" y="246355"/>
                      <a:pt x="246529" y="256091"/>
                      <a:pt x="246017" y="275756"/>
                    </a:cubicBezTo>
                    <a:lnTo>
                      <a:pt x="245926" y="284024"/>
                    </a:lnTo>
                    <a:lnTo>
                      <a:pt x="549600" y="284024"/>
                    </a:lnTo>
                    <a:lnTo>
                      <a:pt x="570344" y="302994"/>
                    </a:lnTo>
                    <a:cubicBezTo>
                      <a:pt x="580700" y="310830"/>
                      <a:pt x="588200" y="314259"/>
                      <a:pt x="592143" y="312157"/>
                    </a:cubicBezTo>
                    <a:cubicBezTo>
                      <a:pt x="608034" y="324849"/>
                      <a:pt x="635174" y="319460"/>
                      <a:pt x="667139" y="300888"/>
                    </a:cubicBezTo>
                    <a:lnTo>
                      <a:pt x="690193" y="284024"/>
                    </a:lnTo>
                    <a:lnTo>
                      <a:pt x="1491156" y="284024"/>
                    </a:lnTo>
                    <a:lnTo>
                      <a:pt x="1492802" y="208869"/>
                    </a:lnTo>
                    <a:lnTo>
                      <a:pt x="1450892" y="186308"/>
                    </a:lnTo>
                    <a:cubicBezTo>
                      <a:pt x="1426157" y="166558"/>
                      <a:pt x="1410858" y="139274"/>
                      <a:pt x="1410858" y="109137"/>
                    </a:cubicBezTo>
                    <a:cubicBezTo>
                      <a:pt x="1410858" y="48862"/>
                      <a:pt x="1472054" y="0"/>
                      <a:pt x="15475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ṧlíḍé"/>
              <p:cNvSpPr/>
              <p:nvPr/>
            </p:nvSpPr>
            <p:spPr>
              <a:xfrm flipH="1">
                <a:off x="4965994" y="4888523"/>
                <a:ext cx="1423769" cy="1359877"/>
              </a:xfrm>
              <a:custGeom>
                <a:gdLst>
                  <a:gd name="connsiteX0" fmla="*/ 1423769 w 1423769"/>
                  <a:gd name="connsiteY0" fmla="*/ 348893 h 1359877"/>
                  <a:gd name="connsiteX1" fmla="*/ 89251 w 1423769"/>
                  <a:gd name="connsiteY1" fmla="*/ 348893 h 1359877"/>
                  <a:gd name="connsiteX2" fmla="*/ 89855 w 1423769"/>
                  <a:gd name="connsiteY2" fmla="*/ 366662 h 1359877"/>
                  <a:gd name="connsiteX3" fmla="*/ 82812 w 1423769"/>
                  <a:gd name="connsiteY3" fmla="*/ 891223 h 1359877"/>
                  <a:gd name="connsiteX4" fmla="*/ 14919 w 1423769"/>
                  <a:gd name="connsiteY4" fmla="*/ 1286885 h 1359877"/>
                  <a:gd name="connsiteX5" fmla="*/ 0 w 1423769"/>
                  <a:gd name="connsiteY5" fmla="*/ 1359877 h 1359877"/>
                  <a:gd name="connsiteX6" fmla="*/ 1258364 w 1423769"/>
                  <a:gd name="connsiteY6" fmla="*/ 1359877 h 1359877"/>
                  <a:gd name="connsiteX7" fmla="*/ 1262576 w 1423769"/>
                  <a:gd name="connsiteY7" fmla="*/ 1256211 h 1359877"/>
                  <a:gd name="connsiteX8" fmla="*/ 1288964 w 1423769"/>
                  <a:gd name="connsiteY8" fmla="*/ 936086 h 1359877"/>
                  <a:gd name="connsiteX9" fmla="*/ 1297904 w 1423769"/>
                  <a:gd name="connsiteY9" fmla="*/ 613658 h 1359877"/>
                  <a:gd name="connsiteX10" fmla="*/ 1375847 w 1423769"/>
                  <a:gd name="connsiteY10" fmla="*/ 414892 h 1359877"/>
                  <a:gd name="connsiteX11" fmla="*/ 598843 w 1423769"/>
                  <a:gd name="connsiteY11" fmla="*/ 0 h 1359877"/>
                  <a:gd name="connsiteX12" fmla="*/ 457887 w 1423769"/>
                  <a:gd name="connsiteY12" fmla="*/ 113493 h 1359877"/>
                  <a:gd name="connsiteX13" fmla="*/ 499172 w 1423769"/>
                  <a:gd name="connsiteY13" fmla="*/ 193746 h 1359877"/>
                  <a:gd name="connsiteX14" fmla="*/ 542391 w 1423769"/>
                  <a:gd name="connsiteY14" fmla="*/ 217207 h 1359877"/>
                  <a:gd name="connsiteX15" fmla="*/ 545319 w 1423769"/>
                  <a:gd name="connsiteY15" fmla="*/ 347441 h 1359877"/>
                  <a:gd name="connsiteX16" fmla="*/ 658099 w 1423769"/>
                  <a:gd name="connsiteY16" fmla="*/ 346342 h 1359877"/>
                  <a:gd name="connsiteX17" fmla="*/ 655294 w 1423769"/>
                  <a:gd name="connsiteY17" fmla="*/ 217207 h 1359877"/>
                  <a:gd name="connsiteX18" fmla="*/ 698513 w 1423769"/>
                  <a:gd name="connsiteY18" fmla="*/ 193746 h 1359877"/>
                  <a:gd name="connsiteX19" fmla="*/ 739798 w 1423769"/>
                  <a:gd name="connsiteY19" fmla="*/ 113493 h 1359877"/>
                  <a:gd name="connsiteX20" fmla="*/ 598843 w 1423769"/>
                  <a:gd name="connsiteY20" fmla="*/ 0 h 135987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23769" h="1359877">
                    <a:moveTo>
                      <a:pt x="1423769" y="348893"/>
                    </a:moveTo>
                    <a:lnTo>
                      <a:pt x="89251" y="348893"/>
                    </a:lnTo>
                    <a:lnTo>
                      <a:pt x="89855" y="366662"/>
                    </a:lnTo>
                    <a:cubicBezTo>
                      <a:pt x="97681" y="508231"/>
                      <a:pt x="110263" y="673395"/>
                      <a:pt x="82812" y="891223"/>
                    </a:cubicBezTo>
                    <a:cubicBezTo>
                      <a:pt x="69086" y="1000137"/>
                      <a:pt x="44131" y="1139847"/>
                      <a:pt x="14919" y="1286885"/>
                    </a:cubicBezTo>
                    <a:lnTo>
                      <a:pt x="0" y="1359877"/>
                    </a:lnTo>
                    <a:lnTo>
                      <a:pt x="1258364" y="1359877"/>
                    </a:lnTo>
                    <a:lnTo>
                      <a:pt x="1262576" y="1256211"/>
                    </a:lnTo>
                    <a:cubicBezTo>
                      <a:pt x="1267958" y="1103104"/>
                      <a:pt x="1283076" y="1043178"/>
                      <a:pt x="1288964" y="936086"/>
                    </a:cubicBezTo>
                    <a:cubicBezTo>
                      <a:pt x="1294851" y="828993"/>
                      <a:pt x="1283423" y="700524"/>
                      <a:pt x="1297904" y="613658"/>
                    </a:cubicBezTo>
                    <a:cubicBezTo>
                      <a:pt x="1312384" y="526792"/>
                      <a:pt x="1338012" y="457478"/>
                      <a:pt x="1375847" y="414892"/>
                    </a:cubicBezTo>
                    <a:close/>
                    <a:moveTo>
                      <a:pt x="598843" y="0"/>
                    </a:moveTo>
                    <a:cubicBezTo>
                      <a:pt x="520995" y="0"/>
                      <a:pt x="457887" y="50813"/>
                      <a:pt x="457887" y="113493"/>
                    </a:cubicBezTo>
                    <a:cubicBezTo>
                      <a:pt x="457887" y="144834"/>
                      <a:pt x="473664" y="173207"/>
                      <a:pt x="499172" y="193746"/>
                    </a:cubicBezTo>
                    <a:lnTo>
                      <a:pt x="542391" y="217207"/>
                    </a:lnTo>
                    <a:cubicBezTo>
                      <a:pt x="542300" y="279067"/>
                      <a:pt x="545410" y="285582"/>
                      <a:pt x="545319" y="347441"/>
                    </a:cubicBezTo>
                    <a:lnTo>
                      <a:pt x="658099" y="346342"/>
                    </a:lnTo>
                    <a:lnTo>
                      <a:pt x="655294" y="217207"/>
                    </a:lnTo>
                    <a:lnTo>
                      <a:pt x="698513" y="193746"/>
                    </a:lnTo>
                    <a:cubicBezTo>
                      <a:pt x="724021" y="173207"/>
                      <a:pt x="739798" y="144834"/>
                      <a:pt x="739798" y="113493"/>
                    </a:cubicBezTo>
                    <a:cubicBezTo>
                      <a:pt x="739798" y="50813"/>
                      <a:pt x="676690" y="0"/>
                      <a:pt x="5988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ïsḷîdé"/>
            <p:cNvSpPr/>
            <p:nvPr/>
          </p:nvSpPr>
          <p:spPr>
            <a:xfrm>
              <a:off x="5397028" y="1524315"/>
              <a:ext cx="948629" cy="74641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ṣḷîḓè"/>
            <p:cNvSpPr/>
            <p:nvPr/>
          </p:nvSpPr>
          <p:spPr>
            <a:xfrm>
              <a:off x="6726629" y="1745588"/>
              <a:ext cx="4483093" cy="7852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9" name="ísḷiḑe"/>
            <p:cNvSpPr/>
            <p:nvPr/>
          </p:nvSpPr>
          <p:spPr>
            <a:xfrm>
              <a:off x="6329826" y="1525422"/>
              <a:ext cx="407117" cy="1005455"/>
            </a:xfrm>
            <a:custGeom>
              <a:gdLst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îŝḷíďè"/>
            <p:cNvSpPr/>
            <p:nvPr/>
          </p:nvSpPr>
          <p:spPr>
            <a:xfrm>
              <a:off x="5383042" y="2582128"/>
              <a:ext cx="948629" cy="74641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íŝḻiďé"/>
            <p:cNvSpPr/>
            <p:nvPr/>
          </p:nvSpPr>
          <p:spPr>
            <a:xfrm>
              <a:off x="6724751" y="2803401"/>
              <a:ext cx="4483093" cy="7852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2" name="iślíḋe"/>
            <p:cNvSpPr/>
            <p:nvPr/>
          </p:nvSpPr>
          <p:spPr>
            <a:xfrm>
              <a:off x="6317633" y="2583235"/>
              <a:ext cx="407118" cy="1005455"/>
            </a:xfrm>
            <a:custGeom>
              <a:gdLst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ï$1ïdè"/>
            <p:cNvSpPr/>
            <p:nvPr/>
          </p:nvSpPr>
          <p:spPr>
            <a:xfrm>
              <a:off x="5380018" y="3639942"/>
              <a:ext cx="948629" cy="74641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íşļïďe"/>
            <p:cNvSpPr/>
            <p:nvPr/>
          </p:nvSpPr>
          <p:spPr>
            <a:xfrm>
              <a:off x="6721078" y="3861215"/>
              <a:ext cx="4483092" cy="7852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5" name="îṩliďê"/>
            <p:cNvSpPr/>
            <p:nvPr/>
          </p:nvSpPr>
          <p:spPr>
            <a:xfrm>
              <a:off x="6313960" y="3641049"/>
              <a:ext cx="407118" cy="1005455"/>
            </a:xfrm>
            <a:custGeom>
              <a:gdLst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ïṥlíḋè"/>
            <p:cNvSpPr/>
            <p:nvPr/>
          </p:nvSpPr>
          <p:spPr>
            <a:xfrm>
              <a:off x="5397026" y="4723650"/>
              <a:ext cx="948628" cy="74641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îṥļiḑè"/>
            <p:cNvSpPr/>
            <p:nvPr/>
          </p:nvSpPr>
          <p:spPr>
            <a:xfrm>
              <a:off x="6736940" y="4944923"/>
              <a:ext cx="4483092" cy="78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8" name="işḷîdè"/>
            <p:cNvSpPr/>
            <p:nvPr/>
          </p:nvSpPr>
          <p:spPr>
            <a:xfrm>
              <a:off x="6329824" y="4724757"/>
              <a:ext cx="407118" cy="1005455"/>
            </a:xfrm>
            <a:custGeom>
              <a:gdLst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ïṥļíďê"/>
            <p:cNvSpPr/>
            <p:nvPr/>
          </p:nvSpPr>
          <p:spPr bwMode="auto">
            <a:xfrm>
              <a:off x="5596013" y="1784164"/>
              <a:ext cx="432712" cy="324536"/>
            </a:xfrm>
            <a:custGeom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7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ṥḷïḍé"/>
            <p:cNvSpPr/>
            <p:nvPr/>
          </p:nvSpPr>
          <p:spPr bwMode="auto">
            <a:xfrm>
              <a:off x="5682264" y="2793452"/>
              <a:ext cx="346464" cy="324536"/>
            </a:xfrm>
            <a:custGeom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şľíḍé"/>
            <p:cNvSpPr/>
            <p:nvPr/>
          </p:nvSpPr>
          <p:spPr bwMode="auto">
            <a:xfrm>
              <a:off x="5724991" y="3831063"/>
              <a:ext cx="387274" cy="389907"/>
            </a:xfrm>
            <a:custGeom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ṩḻîḋé"/>
            <p:cNvSpPr/>
            <p:nvPr/>
          </p:nvSpPr>
          <p:spPr bwMode="auto">
            <a:xfrm>
              <a:off x="5709064" y="4915991"/>
              <a:ext cx="338787" cy="494950"/>
            </a:xfrm>
            <a:custGeom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2a679660-43ef-44fa-a6e0-06a0a2966c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31000" y="1314000"/>
            <a:ext cx="10531306" cy="4680520"/>
            <a:chOff x="831000" y="1314000"/>
            <a:chExt cx="10531306" cy="4680520"/>
          </a:xfrm>
        </p:grpSpPr>
        <p:sp>
          <p:nvSpPr>
            <p:cNvPr id="6" name="ísḻidè"/>
            <p:cNvSpPr/>
            <p:nvPr/>
          </p:nvSpPr>
          <p:spPr bwMode="auto">
            <a:xfrm>
              <a:off x="3798098" y="1314000"/>
              <a:ext cx="988717" cy="1092381"/>
            </a:xfrm>
            <a:custGeom>
              <a:gdLst>
                <a:gd name="T0" fmla="*/ 80 w 557"/>
                <a:gd name="T1" fmla="*/ 0 h 617"/>
                <a:gd name="T2" fmla="*/ 477 w 557"/>
                <a:gd name="T3" fmla="*/ 0 h 617"/>
                <a:gd name="T4" fmla="*/ 557 w 557"/>
                <a:gd name="T5" fmla="*/ 80 h 617"/>
                <a:gd name="T6" fmla="*/ 557 w 557"/>
                <a:gd name="T7" fmla="*/ 477 h 617"/>
                <a:gd name="T8" fmla="*/ 477 w 557"/>
                <a:gd name="T9" fmla="*/ 557 h 617"/>
                <a:gd name="T10" fmla="*/ 394 w 557"/>
                <a:gd name="T11" fmla="*/ 557 h 617"/>
                <a:gd name="T12" fmla="*/ 310 w 557"/>
                <a:gd name="T13" fmla="*/ 563 h 617"/>
                <a:gd name="T14" fmla="*/ 309 w 557"/>
                <a:gd name="T15" fmla="*/ 565 h 617"/>
                <a:gd name="T16" fmla="*/ 306 w 557"/>
                <a:gd name="T17" fmla="*/ 569 h 617"/>
                <a:gd name="T18" fmla="*/ 302 w 557"/>
                <a:gd name="T19" fmla="*/ 577 h 617"/>
                <a:gd name="T20" fmla="*/ 302 w 557"/>
                <a:gd name="T21" fmla="*/ 577 h 617"/>
                <a:gd name="T22" fmla="*/ 292 w 557"/>
                <a:gd name="T23" fmla="*/ 593 h 617"/>
                <a:gd name="T24" fmla="*/ 292 w 557"/>
                <a:gd name="T25" fmla="*/ 593 h 617"/>
                <a:gd name="T26" fmla="*/ 279 w 557"/>
                <a:gd name="T27" fmla="*/ 617 h 617"/>
                <a:gd name="T28" fmla="*/ 265 w 557"/>
                <a:gd name="T29" fmla="*/ 593 h 617"/>
                <a:gd name="T30" fmla="*/ 260 w 557"/>
                <a:gd name="T31" fmla="*/ 586 h 617"/>
                <a:gd name="T32" fmla="*/ 255 w 557"/>
                <a:gd name="T33" fmla="*/ 576 h 617"/>
                <a:gd name="T34" fmla="*/ 251 w 557"/>
                <a:gd name="T35" fmla="*/ 570 h 617"/>
                <a:gd name="T36" fmla="*/ 251 w 557"/>
                <a:gd name="T37" fmla="*/ 569 h 617"/>
                <a:gd name="T38" fmla="*/ 250 w 557"/>
                <a:gd name="T39" fmla="*/ 568 h 617"/>
                <a:gd name="T40" fmla="*/ 249 w 557"/>
                <a:gd name="T41" fmla="*/ 566 h 617"/>
                <a:gd name="T42" fmla="*/ 247 w 557"/>
                <a:gd name="T43" fmla="*/ 563 h 617"/>
                <a:gd name="T44" fmla="*/ 163 w 557"/>
                <a:gd name="T45" fmla="*/ 557 h 617"/>
                <a:gd name="T46" fmla="*/ 80 w 557"/>
                <a:gd name="T47" fmla="*/ 557 h 617"/>
                <a:gd name="T48" fmla="*/ 0 w 557"/>
                <a:gd name="T49" fmla="*/ 477 h 617"/>
                <a:gd name="T50" fmla="*/ 0 w 557"/>
                <a:gd name="T51" fmla="*/ 80 h 617"/>
                <a:gd name="T52" fmla="*/ 80 w 557"/>
                <a:gd name="T53" fmla="*/ 0 h 6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80" y="0"/>
                  </a:moveTo>
                  <a:cubicBezTo>
                    <a:pt x="477" y="0"/>
                    <a:pt x="477" y="0"/>
                    <a:pt x="477" y="0"/>
                  </a:cubicBezTo>
                  <a:cubicBezTo>
                    <a:pt x="521" y="0"/>
                    <a:pt x="557" y="36"/>
                    <a:pt x="557" y="80"/>
                  </a:cubicBezTo>
                  <a:cubicBezTo>
                    <a:pt x="557" y="477"/>
                    <a:pt x="557" y="477"/>
                    <a:pt x="557" y="477"/>
                  </a:cubicBezTo>
                  <a:cubicBezTo>
                    <a:pt x="557" y="521"/>
                    <a:pt x="521" y="557"/>
                    <a:pt x="477" y="557"/>
                  </a:cubicBezTo>
                  <a:cubicBezTo>
                    <a:pt x="394" y="557"/>
                    <a:pt x="394" y="557"/>
                    <a:pt x="394" y="557"/>
                  </a:cubicBezTo>
                  <a:cubicBezTo>
                    <a:pt x="350" y="557"/>
                    <a:pt x="312" y="560"/>
                    <a:pt x="310" y="563"/>
                  </a:cubicBezTo>
                  <a:cubicBezTo>
                    <a:pt x="310" y="563"/>
                    <a:pt x="309" y="564"/>
                    <a:pt x="309" y="565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302" y="577"/>
                    <a:pt x="302" y="577"/>
                    <a:pt x="302" y="577"/>
                  </a:cubicBezTo>
                  <a:cubicBezTo>
                    <a:pt x="299" y="582"/>
                    <a:pt x="296" y="588"/>
                    <a:pt x="292" y="593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60" y="586"/>
                    <a:pt x="260" y="586"/>
                    <a:pt x="260" y="586"/>
                  </a:cubicBezTo>
                  <a:cubicBezTo>
                    <a:pt x="255" y="576"/>
                    <a:pt x="255" y="576"/>
                    <a:pt x="255" y="576"/>
                  </a:cubicBezTo>
                  <a:cubicBezTo>
                    <a:pt x="253" y="574"/>
                    <a:pt x="252" y="572"/>
                    <a:pt x="251" y="570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0" y="568"/>
                    <a:pt x="250" y="568"/>
                    <a:pt x="250" y="568"/>
                  </a:cubicBezTo>
                  <a:cubicBezTo>
                    <a:pt x="250" y="567"/>
                    <a:pt x="249" y="566"/>
                    <a:pt x="249" y="566"/>
                  </a:cubicBezTo>
                  <a:cubicBezTo>
                    <a:pt x="247" y="563"/>
                    <a:pt x="247" y="563"/>
                    <a:pt x="247" y="563"/>
                  </a:cubicBezTo>
                  <a:cubicBezTo>
                    <a:pt x="245" y="560"/>
                    <a:pt x="207" y="557"/>
                    <a:pt x="163" y="557"/>
                  </a:cubicBezTo>
                  <a:cubicBezTo>
                    <a:pt x="80" y="557"/>
                    <a:pt x="80" y="557"/>
                    <a:pt x="80" y="557"/>
                  </a:cubicBezTo>
                  <a:cubicBezTo>
                    <a:pt x="36" y="557"/>
                    <a:pt x="0" y="521"/>
                    <a:pt x="0" y="47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0000" tIns="46800" rIns="90000" bIns="46800" anchor="ctr" anchorCtr="1" compatLnSpc="1">
              <a:norm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4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îslíďè"/>
            <p:cNvSpPr/>
            <p:nvPr/>
          </p:nvSpPr>
          <p:spPr bwMode="auto">
            <a:xfrm>
              <a:off x="3798098" y="1314000"/>
              <a:ext cx="2224891" cy="2107850"/>
            </a:xfrm>
            <a:custGeom>
              <a:gdLst>
                <a:gd name="T0" fmla="*/ 712 w 1254"/>
                <a:gd name="T1" fmla="*/ 1190 h 1190"/>
                <a:gd name="T2" fmla="*/ 713 w 1254"/>
                <a:gd name="T3" fmla="*/ 1190 h 1190"/>
                <a:gd name="T4" fmla="*/ 1110 w 1254"/>
                <a:gd name="T5" fmla="*/ 1190 h 1190"/>
                <a:gd name="T6" fmla="*/ 1190 w 1254"/>
                <a:gd name="T7" fmla="*/ 1110 h 1190"/>
                <a:gd name="T8" fmla="*/ 1190 w 1254"/>
                <a:gd name="T9" fmla="*/ 712 h 1190"/>
                <a:gd name="T10" fmla="*/ 1198 w 1254"/>
                <a:gd name="T11" fmla="*/ 628 h 1190"/>
                <a:gd name="T12" fmla="*/ 1211 w 1254"/>
                <a:gd name="T13" fmla="*/ 620 h 1190"/>
                <a:gd name="T14" fmla="*/ 1254 w 1254"/>
                <a:gd name="T15" fmla="*/ 595 h 1190"/>
                <a:gd name="T16" fmla="*/ 1211 w 1254"/>
                <a:gd name="T17" fmla="*/ 570 h 1190"/>
                <a:gd name="T18" fmla="*/ 1198 w 1254"/>
                <a:gd name="T19" fmla="*/ 562 h 1190"/>
                <a:gd name="T20" fmla="*/ 1190 w 1254"/>
                <a:gd name="T21" fmla="*/ 478 h 1190"/>
                <a:gd name="T22" fmla="*/ 1190 w 1254"/>
                <a:gd name="T23" fmla="*/ 80 h 1190"/>
                <a:gd name="T24" fmla="*/ 1190 w 1254"/>
                <a:gd name="T25" fmla="*/ 80 h 1190"/>
                <a:gd name="T26" fmla="*/ 1132 w 1254"/>
                <a:gd name="T27" fmla="*/ 4 h 1190"/>
                <a:gd name="T28" fmla="*/ 1126 w 1254"/>
                <a:gd name="T29" fmla="*/ 2 h 1190"/>
                <a:gd name="T30" fmla="*/ 1110 w 1254"/>
                <a:gd name="T31" fmla="*/ 0 h 1190"/>
                <a:gd name="T32" fmla="*/ 714 w 1254"/>
                <a:gd name="T33" fmla="*/ 0 h 1190"/>
                <a:gd name="T34" fmla="*/ 634 w 1254"/>
                <a:gd name="T35" fmla="*/ 80 h 1190"/>
                <a:gd name="T36" fmla="*/ 634 w 1254"/>
                <a:gd name="T37" fmla="*/ 554 h 1190"/>
                <a:gd name="T38" fmla="*/ 623 w 1254"/>
                <a:gd name="T39" fmla="*/ 595 h 1190"/>
                <a:gd name="T40" fmla="*/ 554 w 1254"/>
                <a:gd name="T41" fmla="*/ 634 h 1190"/>
                <a:gd name="T42" fmla="*/ 80 w 1254"/>
                <a:gd name="T43" fmla="*/ 634 h 1190"/>
                <a:gd name="T44" fmla="*/ 0 w 1254"/>
                <a:gd name="T45" fmla="*/ 714 h 1190"/>
                <a:gd name="T46" fmla="*/ 0 w 1254"/>
                <a:gd name="T47" fmla="*/ 1110 h 1190"/>
                <a:gd name="T48" fmla="*/ 80 w 1254"/>
                <a:gd name="T49" fmla="*/ 1190 h 1190"/>
                <a:gd name="T50" fmla="*/ 478 w 1254"/>
                <a:gd name="T51" fmla="*/ 1190 h 1190"/>
                <a:gd name="T52" fmla="*/ 712 w 1254"/>
                <a:gd name="T53" fmla="*/ 1190 h 1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712" y="1190"/>
                  </a:moveTo>
                  <a:cubicBezTo>
                    <a:pt x="713" y="1190"/>
                    <a:pt x="713" y="1190"/>
                    <a:pt x="713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2"/>
                    <a:pt x="1190" y="712"/>
                    <a:pt x="1190" y="712"/>
                  </a:cubicBezTo>
                  <a:cubicBezTo>
                    <a:pt x="1190" y="668"/>
                    <a:pt x="1193" y="630"/>
                    <a:pt x="1198" y="628"/>
                  </a:cubicBezTo>
                  <a:cubicBezTo>
                    <a:pt x="1200" y="626"/>
                    <a:pt x="1205" y="624"/>
                    <a:pt x="1211" y="620"/>
                  </a:cubicBezTo>
                  <a:cubicBezTo>
                    <a:pt x="1254" y="595"/>
                    <a:pt x="1254" y="595"/>
                    <a:pt x="1254" y="595"/>
                  </a:cubicBezTo>
                  <a:cubicBezTo>
                    <a:pt x="1211" y="570"/>
                    <a:pt x="1211" y="570"/>
                    <a:pt x="1211" y="570"/>
                  </a:cubicBezTo>
                  <a:cubicBezTo>
                    <a:pt x="1205" y="566"/>
                    <a:pt x="1200" y="564"/>
                    <a:pt x="1198" y="562"/>
                  </a:cubicBezTo>
                  <a:cubicBezTo>
                    <a:pt x="1193" y="560"/>
                    <a:pt x="1190" y="522"/>
                    <a:pt x="1190" y="478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190" y="44"/>
                    <a:pt x="1165" y="13"/>
                    <a:pt x="1132" y="4"/>
                  </a:cubicBezTo>
                  <a:cubicBezTo>
                    <a:pt x="1130" y="3"/>
                    <a:pt x="1128" y="2"/>
                    <a:pt x="1126" y="2"/>
                  </a:cubicBezTo>
                  <a:cubicBezTo>
                    <a:pt x="1121" y="1"/>
                    <a:pt x="1115" y="0"/>
                    <a:pt x="1110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70" y="0"/>
                    <a:pt x="634" y="36"/>
                    <a:pt x="634" y="80"/>
                  </a:cubicBezTo>
                  <a:cubicBezTo>
                    <a:pt x="634" y="554"/>
                    <a:pt x="634" y="554"/>
                    <a:pt x="634" y="554"/>
                  </a:cubicBezTo>
                  <a:cubicBezTo>
                    <a:pt x="634" y="569"/>
                    <a:pt x="630" y="583"/>
                    <a:pt x="623" y="595"/>
                  </a:cubicBezTo>
                  <a:cubicBezTo>
                    <a:pt x="609" y="619"/>
                    <a:pt x="584" y="634"/>
                    <a:pt x="554" y="634"/>
                  </a:cubicBezTo>
                  <a:cubicBezTo>
                    <a:pt x="80" y="634"/>
                    <a:pt x="80" y="634"/>
                    <a:pt x="80" y="634"/>
                  </a:cubicBezTo>
                  <a:cubicBezTo>
                    <a:pt x="36" y="634"/>
                    <a:pt x="0" y="670"/>
                    <a:pt x="0" y="714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lnTo>
                    <a:pt x="712" y="119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îṡļiḍê"/>
            <p:cNvSpPr/>
            <p:nvPr/>
          </p:nvSpPr>
          <p:spPr bwMode="auto">
            <a:xfrm>
              <a:off x="5229727" y="1727274"/>
              <a:ext cx="398279" cy="314880"/>
            </a:xfrm>
            <a:custGeom>
              <a:gdLst>
                <a:gd name="T0" fmla="*/ 292 w 294"/>
                <a:gd name="T1" fmla="*/ 114 h 233"/>
                <a:gd name="T2" fmla="*/ 252 w 294"/>
                <a:gd name="T3" fmla="*/ 81 h 233"/>
                <a:gd name="T4" fmla="*/ 252 w 294"/>
                <a:gd name="T5" fmla="*/ 7 h 233"/>
                <a:gd name="T6" fmla="*/ 250 w 294"/>
                <a:gd name="T7" fmla="*/ 2 h 233"/>
                <a:gd name="T8" fmla="*/ 246 w 294"/>
                <a:gd name="T9" fmla="*/ 1 h 233"/>
                <a:gd name="T10" fmla="*/ 211 w 294"/>
                <a:gd name="T11" fmla="*/ 1 h 233"/>
                <a:gd name="T12" fmla="*/ 207 w 294"/>
                <a:gd name="T13" fmla="*/ 2 h 233"/>
                <a:gd name="T14" fmla="*/ 205 w 294"/>
                <a:gd name="T15" fmla="*/ 7 h 233"/>
                <a:gd name="T16" fmla="*/ 205 w 294"/>
                <a:gd name="T17" fmla="*/ 42 h 233"/>
                <a:gd name="T18" fmla="*/ 161 w 294"/>
                <a:gd name="T19" fmla="*/ 5 h 233"/>
                <a:gd name="T20" fmla="*/ 147 w 294"/>
                <a:gd name="T21" fmla="*/ 0 h 233"/>
                <a:gd name="T22" fmla="*/ 133 w 294"/>
                <a:gd name="T23" fmla="*/ 5 h 233"/>
                <a:gd name="T24" fmla="*/ 2 w 294"/>
                <a:gd name="T25" fmla="*/ 114 h 233"/>
                <a:gd name="T26" fmla="*/ 0 w 294"/>
                <a:gd name="T27" fmla="*/ 118 h 233"/>
                <a:gd name="T28" fmla="*/ 1 w 294"/>
                <a:gd name="T29" fmla="*/ 122 h 233"/>
                <a:gd name="T30" fmla="*/ 13 w 294"/>
                <a:gd name="T31" fmla="*/ 136 h 233"/>
                <a:gd name="T32" fmla="*/ 16 w 294"/>
                <a:gd name="T33" fmla="*/ 138 h 233"/>
                <a:gd name="T34" fmla="*/ 21 w 294"/>
                <a:gd name="T35" fmla="*/ 136 h 233"/>
                <a:gd name="T36" fmla="*/ 42 w 294"/>
                <a:gd name="T37" fmla="*/ 119 h 233"/>
                <a:gd name="T38" fmla="*/ 42 w 294"/>
                <a:gd name="T39" fmla="*/ 222 h 233"/>
                <a:gd name="T40" fmla="*/ 45 w 294"/>
                <a:gd name="T41" fmla="*/ 230 h 233"/>
                <a:gd name="T42" fmla="*/ 54 w 294"/>
                <a:gd name="T43" fmla="*/ 233 h 233"/>
                <a:gd name="T44" fmla="*/ 115 w 294"/>
                <a:gd name="T45" fmla="*/ 233 h 233"/>
                <a:gd name="T46" fmla="*/ 115 w 294"/>
                <a:gd name="T47" fmla="*/ 133 h 233"/>
                <a:gd name="T48" fmla="*/ 179 w 294"/>
                <a:gd name="T49" fmla="*/ 133 h 233"/>
                <a:gd name="T50" fmla="*/ 179 w 294"/>
                <a:gd name="T51" fmla="*/ 233 h 233"/>
                <a:gd name="T52" fmla="*/ 240 w 294"/>
                <a:gd name="T53" fmla="*/ 233 h 233"/>
                <a:gd name="T54" fmla="*/ 248 w 294"/>
                <a:gd name="T55" fmla="*/ 230 h 233"/>
                <a:gd name="T56" fmla="*/ 252 w 294"/>
                <a:gd name="T57" fmla="*/ 222 h 233"/>
                <a:gd name="T58" fmla="*/ 252 w 294"/>
                <a:gd name="T59" fmla="*/ 119 h 233"/>
                <a:gd name="T60" fmla="*/ 273 w 294"/>
                <a:gd name="T61" fmla="*/ 136 h 233"/>
                <a:gd name="T62" fmla="*/ 277 w 294"/>
                <a:gd name="T63" fmla="*/ 138 h 233"/>
                <a:gd name="T64" fmla="*/ 277 w 294"/>
                <a:gd name="T65" fmla="*/ 138 h 233"/>
                <a:gd name="T66" fmla="*/ 281 w 294"/>
                <a:gd name="T67" fmla="*/ 136 h 233"/>
                <a:gd name="T68" fmla="*/ 293 w 294"/>
                <a:gd name="T69" fmla="*/ 122 h 233"/>
                <a:gd name="T70" fmla="*/ 294 w 294"/>
                <a:gd name="T71" fmla="*/ 118 h 233"/>
                <a:gd name="T72" fmla="*/ 292 w 294"/>
                <a:gd name="T73" fmla="*/ 114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4" h="233">
                  <a:moveTo>
                    <a:pt x="292" y="114"/>
                  </a:moveTo>
                  <a:cubicBezTo>
                    <a:pt x="252" y="81"/>
                    <a:pt x="252" y="81"/>
                    <a:pt x="252" y="81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2" y="5"/>
                    <a:pt x="251" y="3"/>
                    <a:pt x="250" y="2"/>
                  </a:cubicBezTo>
                  <a:cubicBezTo>
                    <a:pt x="249" y="1"/>
                    <a:pt x="248" y="1"/>
                    <a:pt x="246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09" y="1"/>
                    <a:pt x="208" y="1"/>
                    <a:pt x="207" y="2"/>
                  </a:cubicBezTo>
                  <a:cubicBezTo>
                    <a:pt x="206" y="3"/>
                    <a:pt x="205" y="5"/>
                    <a:pt x="205" y="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7" y="2"/>
                    <a:pt x="152" y="0"/>
                    <a:pt x="147" y="0"/>
                  </a:cubicBezTo>
                  <a:cubicBezTo>
                    <a:pt x="142" y="0"/>
                    <a:pt x="137" y="2"/>
                    <a:pt x="133" y="5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1" y="115"/>
                    <a:pt x="0" y="116"/>
                    <a:pt x="0" y="118"/>
                  </a:cubicBezTo>
                  <a:cubicBezTo>
                    <a:pt x="0" y="120"/>
                    <a:pt x="0" y="121"/>
                    <a:pt x="1" y="122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4" y="137"/>
                    <a:pt x="15" y="137"/>
                    <a:pt x="16" y="138"/>
                  </a:cubicBezTo>
                  <a:cubicBezTo>
                    <a:pt x="18" y="138"/>
                    <a:pt x="19" y="137"/>
                    <a:pt x="21" y="136"/>
                  </a:cubicBezTo>
                  <a:cubicBezTo>
                    <a:pt x="42" y="119"/>
                    <a:pt x="42" y="119"/>
                    <a:pt x="42" y="119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2" y="225"/>
                    <a:pt x="43" y="227"/>
                    <a:pt x="45" y="230"/>
                  </a:cubicBezTo>
                  <a:cubicBezTo>
                    <a:pt x="48" y="232"/>
                    <a:pt x="51" y="233"/>
                    <a:pt x="5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79" y="233"/>
                    <a:pt x="179" y="233"/>
                    <a:pt x="17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3" y="233"/>
                    <a:pt x="246" y="232"/>
                    <a:pt x="248" y="230"/>
                  </a:cubicBezTo>
                  <a:cubicBezTo>
                    <a:pt x="251" y="228"/>
                    <a:pt x="252" y="225"/>
                    <a:pt x="252" y="222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73" y="136"/>
                    <a:pt x="273" y="136"/>
                    <a:pt x="273" y="136"/>
                  </a:cubicBezTo>
                  <a:cubicBezTo>
                    <a:pt x="274" y="137"/>
                    <a:pt x="275" y="138"/>
                    <a:pt x="277" y="138"/>
                  </a:cubicBezTo>
                  <a:cubicBezTo>
                    <a:pt x="277" y="138"/>
                    <a:pt x="277" y="138"/>
                    <a:pt x="277" y="138"/>
                  </a:cubicBezTo>
                  <a:cubicBezTo>
                    <a:pt x="279" y="137"/>
                    <a:pt x="280" y="137"/>
                    <a:pt x="281" y="136"/>
                  </a:cubicBezTo>
                  <a:cubicBezTo>
                    <a:pt x="293" y="122"/>
                    <a:pt x="293" y="122"/>
                    <a:pt x="293" y="122"/>
                  </a:cubicBezTo>
                  <a:cubicBezTo>
                    <a:pt x="294" y="121"/>
                    <a:pt x="294" y="120"/>
                    <a:pt x="294" y="118"/>
                  </a:cubicBezTo>
                  <a:cubicBezTo>
                    <a:pt x="294" y="116"/>
                    <a:pt x="293" y="115"/>
                    <a:pt x="292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îṡḻídê"/>
            <p:cNvSpPr/>
            <p:nvPr/>
          </p:nvSpPr>
          <p:spPr bwMode="auto">
            <a:xfrm>
              <a:off x="6282708" y="1314000"/>
              <a:ext cx="2111194" cy="2221548"/>
            </a:xfrm>
            <a:custGeom>
              <a:gdLst>
                <a:gd name="T0" fmla="*/ 1110 w 1190"/>
                <a:gd name="T1" fmla="*/ 634 h 1254"/>
                <a:gd name="T2" fmla="*/ 636 w 1190"/>
                <a:gd name="T3" fmla="*/ 634 h 1254"/>
                <a:gd name="T4" fmla="*/ 556 w 1190"/>
                <a:gd name="T5" fmla="*/ 554 h 1254"/>
                <a:gd name="T6" fmla="*/ 556 w 1190"/>
                <a:gd name="T7" fmla="*/ 80 h 1254"/>
                <a:gd name="T8" fmla="*/ 476 w 1190"/>
                <a:gd name="T9" fmla="*/ 0 h 1254"/>
                <a:gd name="T10" fmla="*/ 80 w 1190"/>
                <a:gd name="T11" fmla="*/ 0 h 1254"/>
                <a:gd name="T12" fmla="*/ 0 w 1190"/>
                <a:gd name="T13" fmla="*/ 80 h 1254"/>
                <a:gd name="T14" fmla="*/ 0 w 1190"/>
                <a:gd name="T15" fmla="*/ 1110 h 1254"/>
                <a:gd name="T16" fmla="*/ 80 w 1190"/>
                <a:gd name="T17" fmla="*/ 1190 h 1254"/>
                <a:gd name="T18" fmla="*/ 478 w 1190"/>
                <a:gd name="T19" fmla="*/ 1190 h 1254"/>
                <a:gd name="T20" fmla="*/ 562 w 1190"/>
                <a:gd name="T21" fmla="*/ 1198 h 1254"/>
                <a:gd name="T22" fmla="*/ 570 w 1190"/>
                <a:gd name="T23" fmla="*/ 1211 h 1254"/>
                <a:gd name="T24" fmla="*/ 595 w 1190"/>
                <a:gd name="T25" fmla="*/ 1254 h 1254"/>
                <a:gd name="T26" fmla="*/ 620 w 1190"/>
                <a:gd name="T27" fmla="*/ 1211 h 1254"/>
                <a:gd name="T28" fmla="*/ 628 w 1190"/>
                <a:gd name="T29" fmla="*/ 1198 h 1254"/>
                <a:gd name="T30" fmla="*/ 712 w 1190"/>
                <a:gd name="T31" fmla="*/ 1190 h 1254"/>
                <a:gd name="T32" fmla="*/ 1110 w 1190"/>
                <a:gd name="T33" fmla="*/ 1190 h 1254"/>
                <a:gd name="T34" fmla="*/ 1190 w 1190"/>
                <a:gd name="T35" fmla="*/ 1110 h 1254"/>
                <a:gd name="T36" fmla="*/ 1190 w 1190"/>
                <a:gd name="T37" fmla="*/ 714 h 1254"/>
                <a:gd name="T38" fmla="*/ 1110 w 1190"/>
                <a:gd name="T39" fmla="*/ 634 h 12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4">
                  <a:moveTo>
                    <a:pt x="1110" y="634"/>
                  </a:moveTo>
                  <a:cubicBezTo>
                    <a:pt x="636" y="634"/>
                    <a:pt x="636" y="634"/>
                    <a:pt x="636" y="634"/>
                  </a:cubicBezTo>
                  <a:cubicBezTo>
                    <a:pt x="592" y="634"/>
                    <a:pt x="556" y="598"/>
                    <a:pt x="556" y="554"/>
                  </a:cubicBezTo>
                  <a:cubicBezTo>
                    <a:pt x="556" y="80"/>
                    <a:pt x="556" y="80"/>
                    <a:pt x="556" y="80"/>
                  </a:cubicBezTo>
                  <a:cubicBezTo>
                    <a:pt x="556" y="36"/>
                    <a:pt x="520" y="0"/>
                    <a:pt x="47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10"/>
                    <a:pt x="0" y="1110"/>
                    <a:pt x="0" y="1110"/>
                  </a:cubicBezTo>
                  <a:cubicBezTo>
                    <a:pt x="0" y="1154"/>
                    <a:pt x="36" y="1190"/>
                    <a:pt x="80" y="1190"/>
                  </a:cubicBezTo>
                  <a:cubicBezTo>
                    <a:pt x="478" y="1190"/>
                    <a:pt x="478" y="1190"/>
                    <a:pt x="478" y="1190"/>
                  </a:cubicBezTo>
                  <a:cubicBezTo>
                    <a:pt x="522" y="1190"/>
                    <a:pt x="560" y="1193"/>
                    <a:pt x="562" y="1198"/>
                  </a:cubicBezTo>
                  <a:cubicBezTo>
                    <a:pt x="564" y="1200"/>
                    <a:pt x="566" y="1205"/>
                    <a:pt x="570" y="1211"/>
                  </a:cubicBezTo>
                  <a:cubicBezTo>
                    <a:pt x="595" y="1254"/>
                    <a:pt x="595" y="1254"/>
                    <a:pt x="595" y="1254"/>
                  </a:cubicBezTo>
                  <a:cubicBezTo>
                    <a:pt x="620" y="1211"/>
                    <a:pt x="620" y="1211"/>
                    <a:pt x="620" y="1211"/>
                  </a:cubicBezTo>
                  <a:cubicBezTo>
                    <a:pt x="624" y="1205"/>
                    <a:pt x="626" y="1200"/>
                    <a:pt x="628" y="1198"/>
                  </a:cubicBezTo>
                  <a:cubicBezTo>
                    <a:pt x="630" y="1193"/>
                    <a:pt x="668" y="1190"/>
                    <a:pt x="712" y="1190"/>
                  </a:cubicBezTo>
                  <a:cubicBezTo>
                    <a:pt x="1110" y="1190"/>
                    <a:pt x="1110" y="1190"/>
                    <a:pt x="1110" y="1190"/>
                  </a:cubicBezTo>
                  <a:cubicBezTo>
                    <a:pt x="1154" y="1190"/>
                    <a:pt x="1190" y="1154"/>
                    <a:pt x="1190" y="1110"/>
                  </a:cubicBezTo>
                  <a:cubicBezTo>
                    <a:pt x="1190" y="714"/>
                    <a:pt x="1190" y="714"/>
                    <a:pt x="1190" y="714"/>
                  </a:cubicBezTo>
                  <a:cubicBezTo>
                    <a:pt x="1190" y="670"/>
                    <a:pt x="1154" y="634"/>
                    <a:pt x="1110" y="63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ś1îďé"/>
            <p:cNvSpPr/>
            <p:nvPr/>
          </p:nvSpPr>
          <p:spPr bwMode="auto">
            <a:xfrm>
              <a:off x="6613364" y="1718176"/>
              <a:ext cx="314029" cy="335304"/>
            </a:xfrm>
            <a:custGeom>
              <a:gdLst>
                <a:gd name="T0" fmla="*/ 216 w 232"/>
                <a:gd name="T1" fmla="*/ 109 h 248"/>
                <a:gd name="T2" fmla="*/ 140 w 232"/>
                <a:gd name="T3" fmla="*/ 44 h 248"/>
                <a:gd name="T4" fmla="*/ 181 w 232"/>
                <a:gd name="T5" fmla="*/ 22 h 248"/>
                <a:gd name="T6" fmla="*/ 232 w 232"/>
                <a:gd name="T7" fmla="*/ 73 h 248"/>
                <a:gd name="T8" fmla="*/ 216 w 232"/>
                <a:gd name="T9" fmla="*/ 109 h 248"/>
                <a:gd name="T10" fmla="*/ 119 w 232"/>
                <a:gd name="T11" fmla="*/ 24 h 248"/>
                <a:gd name="T12" fmla="*/ 119 w 232"/>
                <a:gd name="T13" fmla="*/ 56 h 248"/>
                <a:gd name="T14" fmla="*/ 206 w 232"/>
                <a:gd name="T15" fmla="*/ 146 h 248"/>
                <a:gd name="T16" fmla="*/ 188 w 232"/>
                <a:gd name="T17" fmla="*/ 200 h 248"/>
                <a:gd name="T18" fmla="*/ 209 w 232"/>
                <a:gd name="T19" fmla="*/ 237 h 248"/>
                <a:gd name="T20" fmla="*/ 191 w 232"/>
                <a:gd name="T21" fmla="*/ 247 h 248"/>
                <a:gd name="T22" fmla="*/ 173 w 232"/>
                <a:gd name="T23" fmla="*/ 216 h 248"/>
                <a:gd name="T24" fmla="*/ 115 w 232"/>
                <a:gd name="T25" fmla="*/ 237 h 248"/>
                <a:gd name="T26" fmla="*/ 57 w 232"/>
                <a:gd name="T27" fmla="*/ 216 h 248"/>
                <a:gd name="T28" fmla="*/ 39 w 232"/>
                <a:gd name="T29" fmla="*/ 248 h 248"/>
                <a:gd name="T30" fmla="*/ 22 w 232"/>
                <a:gd name="T31" fmla="*/ 238 h 248"/>
                <a:gd name="T32" fmla="*/ 43 w 232"/>
                <a:gd name="T33" fmla="*/ 201 h 248"/>
                <a:gd name="T34" fmla="*/ 25 w 232"/>
                <a:gd name="T35" fmla="*/ 146 h 248"/>
                <a:gd name="T36" fmla="*/ 110 w 232"/>
                <a:gd name="T37" fmla="*/ 56 h 248"/>
                <a:gd name="T38" fmla="*/ 110 w 232"/>
                <a:gd name="T39" fmla="*/ 24 h 248"/>
                <a:gd name="T40" fmla="*/ 102 w 232"/>
                <a:gd name="T41" fmla="*/ 12 h 248"/>
                <a:gd name="T42" fmla="*/ 115 w 232"/>
                <a:gd name="T43" fmla="*/ 0 h 248"/>
                <a:gd name="T44" fmla="*/ 127 w 232"/>
                <a:gd name="T45" fmla="*/ 12 h 248"/>
                <a:gd name="T46" fmla="*/ 119 w 232"/>
                <a:gd name="T47" fmla="*/ 24 h 248"/>
                <a:gd name="T48" fmla="*/ 45 w 232"/>
                <a:gd name="T49" fmla="*/ 146 h 248"/>
                <a:gd name="T50" fmla="*/ 115 w 232"/>
                <a:gd name="T51" fmla="*/ 217 h 248"/>
                <a:gd name="T52" fmla="*/ 186 w 232"/>
                <a:gd name="T53" fmla="*/ 146 h 248"/>
                <a:gd name="T54" fmla="*/ 115 w 232"/>
                <a:gd name="T55" fmla="*/ 76 h 248"/>
                <a:gd name="T56" fmla="*/ 45 w 232"/>
                <a:gd name="T57" fmla="*/ 146 h 248"/>
                <a:gd name="T58" fmla="*/ 136 w 232"/>
                <a:gd name="T59" fmla="*/ 161 h 248"/>
                <a:gd name="T60" fmla="*/ 111 w 232"/>
                <a:gd name="T61" fmla="*/ 161 h 248"/>
                <a:gd name="T62" fmla="*/ 103 w 232"/>
                <a:gd name="T63" fmla="*/ 153 h 248"/>
                <a:gd name="T64" fmla="*/ 103 w 232"/>
                <a:gd name="T65" fmla="*/ 119 h 248"/>
                <a:gd name="T66" fmla="*/ 111 w 232"/>
                <a:gd name="T67" fmla="*/ 111 h 248"/>
                <a:gd name="T68" fmla="*/ 119 w 232"/>
                <a:gd name="T69" fmla="*/ 119 h 248"/>
                <a:gd name="T70" fmla="*/ 119 w 232"/>
                <a:gd name="T71" fmla="*/ 144 h 248"/>
                <a:gd name="T72" fmla="*/ 136 w 232"/>
                <a:gd name="T73" fmla="*/ 144 h 248"/>
                <a:gd name="T74" fmla="*/ 145 w 232"/>
                <a:gd name="T75" fmla="*/ 153 h 248"/>
                <a:gd name="T76" fmla="*/ 136 w 232"/>
                <a:gd name="T77" fmla="*/ 161 h 248"/>
                <a:gd name="T78" fmla="*/ 16 w 232"/>
                <a:gd name="T79" fmla="*/ 109 h 248"/>
                <a:gd name="T80" fmla="*/ 0 w 232"/>
                <a:gd name="T81" fmla="*/ 73 h 248"/>
                <a:gd name="T82" fmla="*/ 50 w 232"/>
                <a:gd name="T83" fmla="*/ 22 h 248"/>
                <a:gd name="T84" fmla="*/ 92 w 232"/>
                <a:gd name="T85" fmla="*/ 44 h 248"/>
                <a:gd name="T86" fmla="*/ 16 w 232"/>
                <a:gd name="T87" fmla="*/ 109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1" h="248">
                  <a:moveTo>
                    <a:pt x="216" y="109"/>
                  </a:moveTo>
                  <a:cubicBezTo>
                    <a:pt x="204" y="77"/>
                    <a:pt x="175" y="52"/>
                    <a:pt x="140" y="44"/>
                  </a:cubicBezTo>
                  <a:cubicBezTo>
                    <a:pt x="149" y="31"/>
                    <a:pt x="164" y="22"/>
                    <a:pt x="181" y="22"/>
                  </a:cubicBezTo>
                  <a:cubicBezTo>
                    <a:pt x="209" y="22"/>
                    <a:pt x="232" y="45"/>
                    <a:pt x="232" y="73"/>
                  </a:cubicBezTo>
                  <a:cubicBezTo>
                    <a:pt x="232" y="87"/>
                    <a:pt x="225" y="100"/>
                    <a:pt x="216" y="109"/>
                  </a:cubicBezTo>
                  <a:close/>
                  <a:moveTo>
                    <a:pt x="119" y="24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67" y="58"/>
                    <a:pt x="206" y="97"/>
                    <a:pt x="206" y="146"/>
                  </a:cubicBezTo>
                  <a:cubicBezTo>
                    <a:pt x="206" y="166"/>
                    <a:pt x="199" y="185"/>
                    <a:pt x="188" y="200"/>
                  </a:cubicBezTo>
                  <a:cubicBezTo>
                    <a:pt x="209" y="237"/>
                    <a:pt x="209" y="237"/>
                    <a:pt x="209" y="237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158" y="229"/>
                    <a:pt x="137" y="237"/>
                    <a:pt x="115" y="237"/>
                  </a:cubicBezTo>
                  <a:cubicBezTo>
                    <a:pt x="93" y="237"/>
                    <a:pt x="73" y="229"/>
                    <a:pt x="57" y="216"/>
                  </a:cubicBezTo>
                  <a:cubicBezTo>
                    <a:pt x="39" y="248"/>
                    <a:pt x="39" y="248"/>
                    <a:pt x="39" y="248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32" y="185"/>
                    <a:pt x="25" y="167"/>
                    <a:pt x="25" y="146"/>
                  </a:cubicBezTo>
                  <a:cubicBezTo>
                    <a:pt x="25" y="98"/>
                    <a:pt x="63" y="58"/>
                    <a:pt x="110" y="5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6" y="22"/>
                    <a:pt x="102" y="18"/>
                    <a:pt x="102" y="12"/>
                  </a:cubicBezTo>
                  <a:cubicBezTo>
                    <a:pt x="102" y="5"/>
                    <a:pt x="108" y="0"/>
                    <a:pt x="115" y="0"/>
                  </a:cubicBezTo>
                  <a:cubicBezTo>
                    <a:pt x="122" y="0"/>
                    <a:pt x="127" y="5"/>
                    <a:pt x="127" y="12"/>
                  </a:cubicBezTo>
                  <a:cubicBezTo>
                    <a:pt x="127" y="18"/>
                    <a:pt x="124" y="22"/>
                    <a:pt x="119" y="24"/>
                  </a:cubicBezTo>
                  <a:close/>
                  <a:moveTo>
                    <a:pt x="45" y="146"/>
                  </a:moveTo>
                  <a:cubicBezTo>
                    <a:pt x="45" y="185"/>
                    <a:pt x="76" y="217"/>
                    <a:pt x="115" y="217"/>
                  </a:cubicBezTo>
                  <a:cubicBezTo>
                    <a:pt x="154" y="217"/>
                    <a:pt x="186" y="185"/>
                    <a:pt x="186" y="146"/>
                  </a:cubicBezTo>
                  <a:cubicBezTo>
                    <a:pt x="186" y="107"/>
                    <a:pt x="154" y="76"/>
                    <a:pt x="115" y="76"/>
                  </a:cubicBezTo>
                  <a:cubicBezTo>
                    <a:pt x="76" y="76"/>
                    <a:pt x="45" y="107"/>
                    <a:pt x="45" y="146"/>
                  </a:cubicBezTo>
                  <a:close/>
                  <a:moveTo>
                    <a:pt x="136" y="161"/>
                  </a:moveTo>
                  <a:cubicBezTo>
                    <a:pt x="111" y="161"/>
                    <a:pt x="111" y="161"/>
                    <a:pt x="111" y="161"/>
                  </a:cubicBezTo>
                  <a:cubicBezTo>
                    <a:pt x="106" y="161"/>
                    <a:pt x="103" y="158"/>
                    <a:pt x="103" y="153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3" y="115"/>
                    <a:pt x="106" y="111"/>
                    <a:pt x="111" y="111"/>
                  </a:cubicBezTo>
                  <a:cubicBezTo>
                    <a:pt x="116" y="111"/>
                    <a:pt x="119" y="115"/>
                    <a:pt x="119" y="119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1" y="144"/>
                    <a:pt x="145" y="148"/>
                    <a:pt x="145" y="153"/>
                  </a:cubicBezTo>
                  <a:cubicBezTo>
                    <a:pt x="145" y="158"/>
                    <a:pt x="141" y="161"/>
                    <a:pt x="136" y="161"/>
                  </a:cubicBezTo>
                  <a:close/>
                  <a:moveTo>
                    <a:pt x="16" y="109"/>
                  </a:moveTo>
                  <a:cubicBezTo>
                    <a:pt x="6" y="100"/>
                    <a:pt x="0" y="87"/>
                    <a:pt x="0" y="73"/>
                  </a:cubicBezTo>
                  <a:cubicBezTo>
                    <a:pt x="0" y="45"/>
                    <a:pt x="23" y="22"/>
                    <a:pt x="50" y="22"/>
                  </a:cubicBezTo>
                  <a:cubicBezTo>
                    <a:pt x="68" y="22"/>
                    <a:pt x="83" y="31"/>
                    <a:pt x="92" y="44"/>
                  </a:cubicBezTo>
                  <a:cubicBezTo>
                    <a:pt x="56" y="52"/>
                    <a:pt x="28" y="77"/>
                    <a:pt x="16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ṧļîďê"/>
            <p:cNvSpPr/>
            <p:nvPr/>
          </p:nvSpPr>
          <p:spPr bwMode="auto">
            <a:xfrm>
              <a:off x="7406301" y="1314000"/>
              <a:ext cx="987601" cy="1092381"/>
            </a:xfrm>
            <a:custGeom>
              <a:gdLst>
                <a:gd name="T0" fmla="*/ 477 w 557"/>
                <a:gd name="T1" fmla="*/ 0 h 617"/>
                <a:gd name="T2" fmla="*/ 80 w 557"/>
                <a:gd name="T3" fmla="*/ 0 h 617"/>
                <a:gd name="T4" fmla="*/ 0 w 557"/>
                <a:gd name="T5" fmla="*/ 80 h 617"/>
                <a:gd name="T6" fmla="*/ 0 w 557"/>
                <a:gd name="T7" fmla="*/ 477 h 617"/>
                <a:gd name="T8" fmla="*/ 80 w 557"/>
                <a:gd name="T9" fmla="*/ 557 h 617"/>
                <a:gd name="T10" fmla="*/ 163 w 557"/>
                <a:gd name="T11" fmla="*/ 557 h 617"/>
                <a:gd name="T12" fmla="*/ 247 w 557"/>
                <a:gd name="T13" fmla="*/ 563 h 617"/>
                <a:gd name="T14" fmla="*/ 248 w 557"/>
                <a:gd name="T15" fmla="*/ 565 h 617"/>
                <a:gd name="T16" fmla="*/ 251 w 557"/>
                <a:gd name="T17" fmla="*/ 569 h 617"/>
                <a:gd name="T18" fmla="*/ 255 w 557"/>
                <a:gd name="T19" fmla="*/ 577 h 617"/>
                <a:gd name="T20" fmla="*/ 255 w 557"/>
                <a:gd name="T21" fmla="*/ 577 h 617"/>
                <a:gd name="T22" fmla="*/ 265 w 557"/>
                <a:gd name="T23" fmla="*/ 593 h 617"/>
                <a:gd name="T24" fmla="*/ 265 w 557"/>
                <a:gd name="T25" fmla="*/ 593 h 617"/>
                <a:gd name="T26" fmla="*/ 278 w 557"/>
                <a:gd name="T27" fmla="*/ 617 h 617"/>
                <a:gd name="T28" fmla="*/ 292 w 557"/>
                <a:gd name="T29" fmla="*/ 593 h 617"/>
                <a:gd name="T30" fmla="*/ 297 w 557"/>
                <a:gd name="T31" fmla="*/ 586 h 617"/>
                <a:gd name="T32" fmla="*/ 302 w 557"/>
                <a:gd name="T33" fmla="*/ 576 h 617"/>
                <a:gd name="T34" fmla="*/ 306 w 557"/>
                <a:gd name="T35" fmla="*/ 570 h 617"/>
                <a:gd name="T36" fmla="*/ 306 w 557"/>
                <a:gd name="T37" fmla="*/ 569 h 617"/>
                <a:gd name="T38" fmla="*/ 307 w 557"/>
                <a:gd name="T39" fmla="*/ 568 h 617"/>
                <a:gd name="T40" fmla="*/ 308 w 557"/>
                <a:gd name="T41" fmla="*/ 566 h 617"/>
                <a:gd name="T42" fmla="*/ 310 w 557"/>
                <a:gd name="T43" fmla="*/ 563 h 617"/>
                <a:gd name="T44" fmla="*/ 394 w 557"/>
                <a:gd name="T45" fmla="*/ 557 h 617"/>
                <a:gd name="T46" fmla="*/ 477 w 557"/>
                <a:gd name="T47" fmla="*/ 557 h 617"/>
                <a:gd name="T48" fmla="*/ 557 w 557"/>
                <a:gd name="T49" fmla="*/ 477 h 617"/>
                <a:gd name="T50" fmla="*/ 557 w 557"/>
                <a:gd name="T51" fmla="*/ 80 h 617"/>
                <a:gd name="T52" fmla="*/ 477 w 557"/>
                <a:gd name="T53" fmla="*/ 0 h 6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7">
                  <a:moveTo>
                    <a:pt x="477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521"/>
                    <a:pt x="36" y="557"/>
                    <a:pt x="80" y="557"/>
                  </a:cubicBezTo>
                  <a:cubicBezTo>
                    <a:pt x="163" y="557"/>
                    <a:pt x="163" y="557"/>
                    <a:pt x="163" y="557"/>
                  </a:cubicBezTo>
                  <a:cubicBezTo>
                    <a:pt x="207" y="557"/>
                    <a:pt x="245" y="560"/>
                    <a:pt x="247" y="563"/>
                  </a:cubicBezTo>
                  <a:cubicBezTo>
                    <a:pt x="247" y="563"/>
                    <a:pt x="248" y="564"/>
                    <a:pt x="248" y="565"/>
                  </a:cubicBezTo>
                  <a:cubicBezTo>
                    <a:pt x="251" y="569"/>
                    <a:pt x="251" y="569"/>
                    <a:pt x="251" y="569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5" y="577"/>
                    <a:pt x="255" y="577"/>
                    <a:pt x="255" y="577"/>
                  </a:cubicBezTo>
                  <a:cubicBezTo>
                    <a:pt x="258" y="582"/>
                    <a:pt x="261" y="588"/>
                    <a:pt x="265" y="593"/>
                  </a:cubicBezTo>
                  <a:cubicBezTo>
                    <a:pt x="265" y="593"/>
                    <a:pt x="265" y="593"/>
                    <a:pt x="265" y="593"/>
                  </a:cubicBezTo>
                  <a:cubicBezTo>
                    <a:pt x="278" y="617"/>
                    <a:pt x="278" y="617"/>
                    <a:pt x="278" y="617"/>
                  </a:cubicBezTo>
                  <a:cubicBezTo>
                    <a:pt x="292" y="593"/>
                    <a:pt x="292" y="593"/>
                    <a:pt x="292" y="593"/>
                  </a:cubicBezTo>
                  <a:cubicBezTo>
                    <a:pt x="297" y="586"/>
                    <a:pt x="297" y="586"/>
                    <a:pt x="297" y="586"/>
                  </a:cubicBezTo>
                  <a:cubicBezTo>
                    <a:pt x="302" y="576"/>
                    <a:pt x="302" y="576"/>
                    <a:pt x="302" y="576"/>
                  </a:cubicBezTo>
                  <a:cubicBezTo>
                    <a:pt x="304" y="574"/>
                    <a:pt x="305" y="572"/>
                    <a:pt x="306" y="570"/>
                  </a:cubicBezTo>
                  <a:cubicBezTo>
                    <a:pt x="306" y="569"/>
                    <a:pt x="306" y="569"/>
                    <a:pt x="306" y="569"/>
                  </a:cubicBezTo>
                  <a:cubicBezTo>
                    <a:pt x="307" y="568"/>
                    <a:pt x="307" y="568"/>
                    <a:pt x="307" y="568"/>
                  </a:cubicBezTo>
                  <a:cubicBezTo>
                    <a:pt x="308" y="567"/>
                    <a:pt x="308" y="566"/>
                    <a:pt x="308" y="566"/>
                  </a:cubicBezTo>
                  <a:cubicBezTo>
                    <a:pt x="310" y="563"/>
                    <a:pt x="310" y="563"/>
                    <a:pt x="310" y="563"/>
                  </a:cubicBezTo>
                  <a:cubicBezTo>
                    <a:pt x="312" y="560"/>
                    <a:pt x="350" y="557"/>
                    <a:pt x="394" y="557"/>
                  </a:cubicBezTo>
                  <a:cubicBezTo>
                    <a:pt x="477" y="557"/>
                    <a:pt x="477" y="557"/>
                    <a:pt x="477" y="557"/>
                  </a:cubicBezTo>
                  <a:cubicBezTo>
                    <a:pt x="521" y="557"/>
                    <a:pt x="557" y="521"/>
                    <a:pt x="557" y="477"/>
                  </a:cubicBezTo>
                  <a:cubicBezTo>
                    <a:pt x="557" y="80"/>
                    <a:pt x="557" y="80"/>
                    <a:pt x="557" y="80"/>
                  </a:cubicBezTo>
                  <a:cubicBezTo>
                    <a:pt x="557" y="36"/>
                    <a:pt x="521" y="0"/>
                    <a:pt x="477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0000" tIns="46800" rIns="90000" bIns="46800" anchor="ctr" anchorCtr="1" compatLnSpc="1">
              <a:norm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îšľiḋè"/>
            <p:cNvSpPr/>
            <p:nvPr/>
          </p:nvSpPr>
          <p:spPr bwMode="auto">
            <a:xfrm>
              <a:off x="3798098" y="4899908"/>
              <a:ext cx="988717" cy="1094611"/>
            </a:xfrm>
            <a:custGeom>
              <a:gdLst>
                <a:gd name="T0" fmla="*/ 80 w 557"/>
                <a:gd name="T1" fmla="*/ 618 h 618"/>
                <a:gd name="T2" fmla="*/ 477 w 557"/>
                <a:gd name="T3" fmla="*/ 618 h 618"/>
                <a:gd name="T4" fmla="*/ 557 w 557"/>
                <a:gd name="T5" fmla="*/ 538 h 618"/>
                <a:gd name="T6" fmla="*/ 557 w 557"/>
                <a:gd name="T7" fmla="*/ 141 h 618"/>
                <a:gd name="T8" fmla="*/ 477 w 557"/>
                <a:gd name="T9" fmla="*/ 61 h 618"/>
                <a:gd name="T10" fmla="*/ 394 w 557"/>
                <a:gd name="T11" fmla="*/ 61 h 618"/>
                <a:gd name="T12" fmla="*/ 310 w 557"/>
                <a:gd name="T13" fmla="*/ 55 h 618"/>
                <a:gd name="T14" fmla="*/ 309 w 557"/>
                <a:gd name="T15" fmla="*/ 53 h 618"/>
                <a:gd name="T16" fmla="*/ 306 w 557"/>
                <a:gd name="T17" fmla="*/ 49 h 618"/>
                <a:gd name="T18" fmla="*/ 302 w 557"/>
                <a:gd name="T19" fmla="*/ 41 h 618"/>
                <a:gd name="T20" fmla="*/ 302 w 557"/>
                <a:gd name="T21" fmla="*/ 41 h 618"/>
                <a:gd name="T22" fmla="*/ 292 w 557"/>
                <a:gd name="T23" fmla="*/ 25 h 618"/>
                <a:gd name="T24" fmla="*/ 292 w 557"/>
                <a:gd name="T25" fmla="*/ 24 h 618"/>
                <a:gd name="T26" fmla="*/ 279 w 557"/>
                <a:gd name="T27" fmla="*/ 0 h 618"/>
                <a:gd name="T28" fmla="*/ 265 w 557"/>
                <a:gd name="T29" fmla="*/ 24 h 618"/>
                <a:gd name="T30" fmla="*/ 260 w 557"/>
                <a:gd name="T31" fmla="*/ 32 h 618"/>
                <a:gd name="T32" fmla="*/ 255 w 557"/>
                <a:gd name="T33" fmla="*/ 42 h 618"/>
                <a:gd name="T34" fmla="*/ 251 w 557"/>
                <a:gd name="T35" fmla="*/ 48 h 618"/>
                <a:gd name="T36" fmla="*/ 251 w 557"/>
                <a:gd name="T37" fmla="*/ 49 h 618"/>
                <a:gd name="T38" fmla="*/ 250 w 557"/>
                <a:gd name="T39" fmla="*/ 50 h 618"/>
                <a:gd name="T40" fmla="*/ 249 w 557"/>
                <a:gd name="T41" fmla="*/ 52 h 618"/>
                <a:gd name="T42" fmla="*/ 247 w 557"/>
                <a:gd name="T43" fmla="*/ 55 h 618"/>
                <a:gd name="T44" fmla="*/ 163 w 557"/>
                <a:gd name="T45" fmla="*/ 61 h 618"/>
                <a:gd name="T46" fmla="*/ 80 w 557"/>
                <a:gd name="T47" fmla="*/ 61 h 618"/>
                <a:gd name="T48" fmla="*/ 0 w 557"/>
                <a:gd name="T49" fmla="*/ 141 h 618"/>
                <a:gd name="T50" fmla="*/ 0 w 557"/>
                <a:gd name="T51" fmla="*/ 538 h 618"/>
                <a:gd name="T52" fmla="*/ 80 w 557"/>
                <a:gd name="T53" fmla="*/ 618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80" y="618"/>
                  </a:moveTo>
                  <a:cubicBezTo>
                    <a:pt x="477" y="618"/>
                    <a:pt x="477" y="618"/>
                    <a:pt x="477" y="618"/>
                  </a:cubicBezTo>
                  <a:cubicBezTo>
                    <a:pt x="521" y="618"/>
                    <a:pt x="557" y="582"/>
                    <a:pt x="557" y="538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7" y="97"/>
                    <a:pt x="521" y="61"/>
                    <a:pt x="477" y="61"/>
                  </a:cubicBezTo>
                  <a:cubicBezTo>
                    <a:pt x="394" y="61"/>
                    <a:pt x="394" y="61"/>
                    <a:pt x="394" y="61"/>
                  </a:cubicBezTo>
                  <a:cubicBezTo>
                    <a:pt x="350" y="61"/>
                    <a:pt x="312" y="58"/>
                    <a:pt x="310" y="55"/>
                  </a:cubicBezTo>
                  <a:cubicBezTo>
                    <a:pt x="310" y="54"/>
                    <a:pt x="309" y="54"/>
                    <a:pt x="309" y="53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299" y="36"/>
                    <a:pt x="296" y="30"/>
                    <a:pt x="292" y="25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0" y="32"/>
                    <a:pt x="260" y="32"/>
                    <a:pt x="260" y="3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53" y="44"/>
                    <a:pt x="252" y="46"/>
                    <a:pt x="251" y="48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51"/>
                    <a:pt x="249" y="51"/>
                    <a:pt x="249" y="52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5" y="58"/>
                    <a:pt x="207" y="61"/>
                    <a:pt x="163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36" y="61"/>
                    <a:pt x="0" y="97"/>
                    <a:pt x="0" y="141"/>
                  </a:cubicBezTo>
                  <a:cubicBezTo>
                    <a:pt x="0" y="538"/>
                    <a:pt x="0" y="538"/>
                    <a:pt x="0" y="538"/>
                  </a:cubicBezTo>
                  <a:cubicBezTo>
                    <a:pt x="0" y="582"/>
                    <a:pt x="36" y="618"/>
                    <a:pt x="80" y="61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0000" tIns="46800" rIns="90000" bIns="46800" anchor="ctr" anchorCtr="1" compatLnSpc="1">
              <a:norm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íṡ1ïḑè"/>
            <p:cNvSpPr/>
            <p:nvPr/>
          </p:nvSpPr>
          <p:spPr bwMode="auto">
            <a:xfrm>
              <a:off x="3798098" y="3770744"/>
              <a:ext cx="2111194" cy="2223776"/>
            </a:xfrm>
            <a:custGeom>
              <a:gdLst>
                <a:gd name="T0" fmla="*/ 80 w 1190"/>
                <a:gd name="T1" fmla="*/ 620 h 1255"/>
                <a:gd name="T2" fmla="*/ 554 w 1190"/>
                <a:gd name="T3" fmla="*/ 620 h 1255"/>
                <a:gd name="T4" fmla="*/ 634 w 1190"/>
                <a:gd name="T5" fmla="*/ 700 h 1255"/>
                <a:gd name="T6" fmla="*/ 634 w 1190"/>
                <a:gd name="T7" fmla="*/ 1175 h 1255"/>
                <a:gd name="T8" fmla="*/ 714 w 1190"/>
                <a:gd name="T9" fmla="*/ 1255 h 1255"/>
                <a:gd name="T10" fmla="*/ 1110 w 1190"/>
                <a:gd name="T11" fmla="*/ 1255 h 1255"/>
                <a:gd name="T12" fmla="*/ 1190 w 1190"/>
                <a:gd name="T13" fmla="*/ 1175 h 1255"/>
                <a:gd name="T14" fmla="*/ 1190 w 1190"/>
                <a:gd name="T15" fmla="*/ 145 h 1255"/>
                <a:gd name="T16" fmla="*/ 1110 w 1190"/>
                <a:gd name="T17" fmla="*/ 65 h 1255"/>
                <a:gd name="T18" fmla="*/ 712 w 1190"/>
                <a:gd name="T19" fmla="*/ 65 h 1255"/>
                <a:gd name="T20" fmla="*/ 628 w 1190"/>
                <a:gd name="T21" fmla="*/ 57 h 1255"/>
                <a:gd name="T22" fmla="*/ 620 w 1190"/>
                <a:gd name="T23" fmla="*/ 44 h 1255"/>
                <a:gd name="T24" fmla="*/ 595 w 1190"/>
                <a:gd name="T25" fmla="*/ 0 h 1255"/>
                <a:gd name="T26" fmla="*/ 570 w 1190"/>
                <a:gd name="T27" fmla="*/ 44 h 1255"/>
                <a:gd name="T28" fmla="*/ 562 w 1190"/>
                <a:gd name="T29" fmla="*/ 57 h 1255"/>
                <a:gd name="T30" fmla="*/ 478 w 1190"/>
                <a:gd name="T31" fmla="*/ 65 h 1255"/>
                <a:gd name="T32" fmla="*/ 80 w 1190"/>
                <a:gd name="T33" fmla="*/ 65 h 1255"/>
                <a:gd name="T34" fmla="*/ 0 w 1190"/>
                <a:gd name="T35" fmla="*/ 145 h 1255"/>
                <a:gd name="T36" fmla="*/ 0 w 1190"/>
                <a:gd name="T37" fmla="*/ 540 h 1255"/>
                <a:gd name="T38" fmla="*/ 80 w 1190"/>
                <a:gd name="T39" fmla="*/ 620 h 1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0" h="1255">
                  <a:moveTo>
                    <a:pt x="80" y="620"/>
                  </a:moveTo>
                  <a:cubicBezTo>
                    <a:pt x="554" y="620"/>
                    <a:pt x="554" y="620"/>
                    <a:pt x="554" y="620"/>
                  </a:cubicBezTo>
                  <a:cubicBezTo>
                    <a:pt x="598" y="620"/>
                    <a:pt x="634" y="656"/>
                    <a:pt x="634" y="700"/>
                  </a:cubicBezTo>
                  <a:cubicBezTo>
                    <a:pt x="634" y="1175"/>
                    <a:pt x="634" y="1175"/>
                    <a:pt x="634" y="1175"/>
                  </a:cubicBezTo>
                  <a:cubicBezTo>
                    <a:pt x="634" y="1219"/>
                    <a:pt x="670" y="1255"/>
                    <a:pt x="714" y="1255"/>
                  </a:cubicBezTo>
                  <a:cubicBezTo>
                    <a:pt x="1110" y="1255"/>
                    <a:pt x="1110" y="1255"/>
                    <a:pt x="1110" y="1255"/>
                  </a:cubicBezTo>
                  <a:cubicBezTo>
                    <a:pt x="1154" y="1255"/>
                    <a:pt x="1190" y="1219"/>
                    <a:pt x="1190" y="1175"/>
                  </a:cubicBezTo>
                  <a:cubicBezTo>
                    <a:pt x="1190" y="145"/>
                    <a:pt x="1190" y="145"/>
                    <a:pt x="1190" y="145"/>
                  </a:cubicBezTo>
                  <a:cubicBezTo>
                    <a:pt x="1190" y="101"/>
                    <a:pt x="1154" y="65"/>
                    <a:pt x="1110" y="65"/>
                  </a:cubicBezTo>
                  <a:cubicBezTo>
                    <a:pt x="712" y="65"/>
                    <a:pt x="712" y="65"/>
                    <a:pt x="712" y="65"/>
                  </a:cubicBezTo>
                  <a:cubicBezTo>
                    <a:pt x="668" y="65"/>
                    <a:pt x="630" y="61"/>
                    <a:pt x="628" y="57"/>
                  </a:cubicBezTo>
                  <a:cubicBezTo>
                    <a:pt x="626" y="55"/>
                    <a:pt x="624" y="50"/>
                    <a:pt x="620" y="44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70" y="44"/>
                    <a:pt x="570" y="44"/>
                    <a:pt x="570" y="44"/>
                  </a:cubicBezTo>
                  <a:cubicBezTo>
                    <a:pt x="566" y="50"/>
                    <a:pt x="564" y="55"/>
                    <a:pt x="562" y="57"/>
                  </a:cubicBezTo>
                  <a:cubicBezTo>
                    <a:pt x="560" y="61"/>
                    <a:pt x="522" y="65"/>
                    <a:pt x="478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36" y="65"/>
                    <a:pt x="0" y="101"/>
                    <a:pt x="0" y="145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84"/>
                    <a:pt x="36" y="620"/>
                    <a:pt x="80" y="62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$1iḑé"/>
            <p:cNvSpPr/>
            <p:nvPr/>
          </p:nvSpPr>
          <p:spPr bwMode="auto">
            <a:xfrm>
              <a:off x="5268049" y="5377456"/>
              <a:ext cx="271478" cy="177445"/>
            </a:xfrm>
            <a:custGeom>
              <a:gdLst>
                <a:gd name="connsiteX0" fmla="*/ 192447 w 506413"/>
                <a:gd name="connsiteY0" fmla="*/ 181356 h 331006"/>
                <a:gd name="connsiteX1" fmla="*/ 253206 w 506413"/>
                <a:gd name="connsiteY1" fmla="*/ 231542 h 331006"/>
                <a:gd name="connsiteX2" fmla="*/ 316497 w 506413"/>
                <a:gd name="connsiteY2" fmla="*/ 181356 h 331006"/>
                <a:gd name="connsiteX3" fmla="*/ 362068 w 506413"/>
                <a:gd name="connsiteY3" fmla="*/ 216486 h 331006"/>
                <a:gd name="connsiteX4" fmla="*/ 493713 w 506413"/>
                <a:gd name="connsiteY4" fmla="*/ 319366 h 331006"/>
                <a:gd name="connsiteX5" fmla="*/ 407637 w 506413"/>
                <a:gd name="connsiteY5" fmla="*/ 329403 h 331006"/>
                <a:gd name="connsiteX6" fmla="*/ 253206 w 506413"/>
                <a:gd name="connsiteY6" fmla="*/ 329403 h 331006"/>
                <a:gd name="connsiteX7" fmla="*/ 93712 w 506413"/>
                <a:gd name="connsiteY7" fmla="*/ 329403 h 331006"/>
                <a:gd name="connsiteX8" fmla="*/ 12700 w 506413"/>
                <a:gd name="connsiteY8" fmla="*/ 319366 h 331006"/>
                <a:gd name="connsiteX9" fmla="*/ 149409 w 506413"/>
                <a:gd name="connsiteY9" fmla="*/ 213977 h 331006"/>
                <a:gd name="connsiteX10" fmla="*/ 192447 w 506413"/>
                <a:gd name="connsiteY10" fmla="*/ 181356 h 331006"/>
                <a:gd name="connsiteX11" fmla="*/ 0 w 506413"/>
                <a:gd name="connsiteY11" fmla="*/ 32131 h 331006"/>
                <a:gd name="connsiteX12" fmla="*/ 174625 w 506413"/>
                <a:gd name="connsiteY12" fmla="*/ 168330 h 331006"/>
                <a:gd name="connsiteX13" fmla="*/ 0 w 506413"/>
                <a:gd name="connsiteY13" fmla="*/ 302006 h 331006"/>
                <a:gd name="connsiteX14" fmla="*/ 0 w 506413"/>
                <a:gd name="connsiteY14" fmla="*/ 32131 h 331006"/>
                <a:gd name="connsiteX15" fmla="*/ 506413 w 506413"/>
                <a:gd name="connsiteY15" fmla="*/ 28956 h 331006"/>
                <a:gd name="connsiteX16" fmla="*/ 506413 w 506413"/>
                <a:gd name="connsiteY16" fmla="*/ 302006 h 331006"/>
                <a:gd name="connsiteX17" fmla="*/ 331788 w 506413"/>
                <a:gd name="connsiteY17" fmla="*/ 168009 h 331006"/>
                <a:gd name="connsiteX18" fmla="*/ 506413 w 506413"/>
                <a:gd name="connsiteY18" fmla="*/ 28956 h 331006"/>
                <a:gd name="connsiteX19" fmla="*/ 455106 w 506413"/>
                <a:gd name="connsiteY19" fmla="*/ 35 h 331006"/>
                <a:gd name="connsiteX20" fmla="*/ 493713 w 506413"/>
                <a:gd name="connsiteY20" fmla="*/ 11728 h 331006"/>
                <a:gd name="connsiteX21" fmla="*/ 374726 w 506413"/>
                <a:gd name="connsiteY21" fmla="*/ 105274 h 331006"/>
                <a:gd name="connsiteX22" fmla="*/ 291181 w 506413"/>
                <a:gd name="connsiteY22" fmla="*/ 168480 h 331006"/>
                <a:gd name="connsiteX23" fmla="*/ 253206 w 506413"/>
                <a:gd name="connsiteY23" fmla="*/ 198819 h 331006"/>
                <a:gd name="connsiteX24" fmla="*/ 215232 w 506413"/>
                <a:gd name="connsiteY24" fmla="*/ 168480 h 331006"/>
                <a:gd name="connsiteX25" fmla="*/ 134219 w 506413"/>
                <a:gd name="connsiteY25" fmla="*/ 105274 h 331006"/>
                <a:gd name="connsiteX26" fmla="*/ 12700 w 506413"/>
                <a:gd name="connsiteY26" fmla="*/ 11728 h 331006"/>
                <a:gd name="connsiteX27" fmla="*/ 54788 w 506413"/>
                <a:gd name="connsiteY27" fmla="*/ 35 h 331006"/>
                <a:gd name="connsiteX28" fmla="*/ 98776 w 506413"/>
                <a:gd name="connsiteY28" fmla="*/ 1615 h 331006"/>
                <a:gd name="connsiteX29" fmla="*/ 253206 w 506413"/>
                <a:gd name="connsiteY29" fmla="*/ 1615 h 331006"/>
                <a:gd name="connsiteX30" fmla="*/ 412701 w 506413"/>
                <a:gd name="connsiteY30" fmla="*/ 1615 h 331006"/>
                <a:gd name="connsiteX31" fmla="*/ 455106 w 506413"/>
                <a:gd name="connsiteY31" fmla="*/ 35 h 3310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6413" h="331006">
                  <a:moveTo>
                    <a:pt x="192447" y="181356"/>
                  </a:moveTo>
                  <a:cubicBezTo>
                    <a:pt x="212700" y="198921"/>
                    <a:pt x="232953" y="213977"/>
                    <a:pt x="253206" y="231542"/>
                  </a:cubicBezTo>
                  <a:cubicBezTo>
                    <a:pt x="265864" y="221505"/>
                    <a:pt x="301308" y="181356"/>
                    <a:pt x="316497" y="181356"/>
                  </a:cubicBezTo>
                  <a:cubicBezTo>
                    <a:pt x="326624" y="181356"/>
                    <a:pt x="354473" y="211468"/>
                    <a:pt x="362068" y="216486"/>
                  </a:cubicBezTo>
                  <a:cubicBezTo>
                    <a:pt x="407637" y="251616"/>
                    <a:pt x="450675" y="286746"/>
                    <a:pt x="493713" y="319366"/>
                  </a:cubicBezTo>
                  <a:cubicBezTo>
                    <a:pt x="475992" y="336931"/>
                    <a:pt x="430422" y="329403"/>
                    <a:pt x="407637" y="329403"/>
                  </a:cubicBezTo>
                  <a:cubicBezTo>
                    <a:pt x="357004" y="329403"/>
                    <a:pt x="306371" y="329403"/>
                    <a:pt x="253206" y="329403"/>
                  </a:cubicBezTo>
                  <a:cubicBezTo>
                    <a:pt x="200042" y="329403"/>
                    <a:pt x="146877" y="329403"/>
                    <a:pt x="93712" y="329403"/>
                  </a:cubicBezTo>
                  <a:cubicBezTo>
                    <a:pt x="70928" y="329403"/>
                    <a:pt x="30421" y="336931"/>
                    <a:pt x="12700" y="319366"/>
                  </a:cubicBezTo>
                  <a:cubicBezTo>
                    <a:pt x="58269" y="284236"/>
                    <a:pt x="103839" y="249107"/>
                    <a:pt x="149409" y="213977"/>
                  </a:cubicBezTo>
                  <a:cubicBezTo>
                    <a:pt x="154472" y="211468"/>
                    <a:pt x="189915" y="181356"/>
                    <a:pt x="192447" y="181356"/>
                  </a:cubicBezTo>
                  <a:close/>
                  <a:moveTo>
                    <a:pt x="0" y="32131"/>
                  </a:moveTo>
                  <a:cubicBezTo>
                    <a:pt x="58208" y="77531"/>
                    <a:pt x="116416" y="122930"/>
                    <a:pt x="174625" y="168330"/>
                  </a:cubicBezTo>
                  <a:cubicBezTo>
                    <a:pt x="116416" y="213729"/>
                    <a:pt x="58208" y="256607"/>
                    <a:pt x="0" y="302006"/>
                  </a:cubicBezTo>
                  <a:cubicBezTo>
                    <a:pt x="0" y="211207"/>
                    <a:pt x="0" y="120408"/>
                    <a:pt x="0" y="32131"/>
                  </a:cubicBezTo>
                  <a:close/>
                  <a:moveTo>
                    <a:pt x="506413" y="28956"/>
                  </a:moveTo>
                  <a:cubicBezTo>
                    <a:pt x="506413" y="119973"/>
                    <a:pt x="506413" y="210990"/>
                    <a:pt x="506413" y="302006"/>
                  </a:cubicBezTo>
                  <a:cubicBezTo>
                    <a:pt x="448205" y="256498"/>
                    <a:pt x="389997" y="213518"/>
                    <a:pt x="331788" y="168009"/>
                  </a:cubicBezTo>
                  <a:cubicBezTo>
                    <a:pt x="389997" y="122501"/>
                    <a:pt x="448205" y="76993"/>
                    <a:pt x="506413" y="28956"/>
                  </a:cubicBezTo>
                  <a:close/>
                  <a:moveTo>
                    <a:pt x="455106" y="35"/>
                  </a:moveTo>
                  <a:cubicBezTo>
                    <a:pt x="470296" y="351"/>
                    <a:pt x="484853" y="2880"/>
                    <a:pt x="493713" y="11728"/>
                  </a:cubicBezTo>
                  <a:cubicBezTo>
                    <a:pt x="453207" y="42068"/>
                    <a:pt x="415232" y="72407"/>
                    <a:pt x="374726" y="105274"/>
                  </a:cubicBezTo>
                  <a:cubicBezTo>
                    <a:pt x="346878" y="125500"/>
                    <a:pt x="319029" y="148254"/>
                    <a:pt x="291181" y="168480"/>
                  </a:cubicBezTo>
                  <a:cubicBezTo>
                    <a:pt x="283586" y="173537"/>
                    <a:pt x="263333" y="198819"/>
                    <a:pt x="253206" y="198819"/>
                  </a:cubicBezTo>
                  <a:cubicBezTo>
                    <a:pt x="245611" y="198819"/>
                    <a:pt x="222826" y="173537"/>
                    <a:pt x="215232" y="168480"/>
                  </a:cubicBezTo>
                  <a:cubicBezTo>
                    <a:pt x="187383" y="148254"/>
                    <a:pt x="162067" y="125500"/>
                    <a:pt x="134219" y="105274"/>
                  </a:cubicBezTo>
                  <a:cubicBezTo>
                    <a:pt x="93712" y="72407"/>
                    <a:pt x="53206" y="42068"/>
                    <a:pt x="12700" y="11728"/>
                  </a:cubicBezTo>
                  <a:cubicBezTo>
                    <a:pt x="22826" y="2880"/>
                    <a:pt x="38649" y="351"/>
                    <a:pt x="54788" y="35"/>
                  </a:cubicBezTo>
                  <a:cubicBezTo>
                    <a:pt x="70928" y="-281"/>
                    <a:pt x="87383" y="1615"/>
                    <a:pt x="98776" y="1615"/>
                  </a:cubicBezTo>
                  <a:cubicBezTo>
                    <a:pt x="149409" y="1615"/>
                    <a:pt x="202573" y="1615"/>
                    <a:pt x="253206" y="1615"/>
                  </a:cubicBezTo>
                  <a:cubicBezTo>
                    <a:pt x="306371" y="1615"/>
                    <a:pt x="359536" y="1615"/>
                    <a:pt x="412701" y="1615"/>
                  </a:cubicBezTo>
                  <a:cubicBezTo>
                    <a:pt x="424093" y="1615"/>
                    <a:pt x="439916" y="-281"/>
                    <a:pt x="45510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ş1iḋê"/>
            <p:cNvSpPr/>
            <p:nvPr/>
          </p:nvSpPr>
          <p:spPr bwMode="auto">
            <a:xfrm>
              <a:off x="7406301" y="4899908"/>
              <a:ext cx="987601" cy="1094611"/>
            </a:xfrm>
            <a:custGeom>
              <a:gdLst>
                <a:gd name="T0" fmla="*/ 477 w 557"/>
                <a:gd name="T1" fmla="*/ 618 h 618"/>
                <a:gd name="T2" fmla="*/ 80 w 557"/>
                <a:gd name="T3" fmla="*/ 618 h 618"/>
                <a:gd name="T4" fmla="*/ 0 w 557"/>
                <a:gd name="T5" fmla="*/ 538 h 618"/>
                <a:gd name="T6" fmla="*/ 0 w 557"/>
                <a:gd name="T7" fmla="*/ 141 h 618"/>
                <a:gd name="T8" fmla="*/ 80 w 557"/>
                <a:gd name="T9" fmla="*/ 61 h 618"/>
                <a:gd name="T10" fmla="*/ 163 w 557"/>
                <a:gd name="T11" fmla="*/ 61 h 618"/>
                <a:gd name="T12" fmla="*/ 247 w 557"/>
                <a:gd name="T13" fmla="*/ 55 h 618"/>
                <a:gd name="T14" fmla="*/ 248 w 557"/>
                <a:gd name="T15" fmla="*/ 53 h 618"/>
                <a:gd name="T16" fmla="*/ 251 w 557"/>
                <a:gd name="T17" fmla="*/ 49 h 618"/>
                <a:gd name="T18" fmla="*/ 255 w 557"/>
                <a:gd name="T19" fmla="*/ 41 h 618"/>
                <a:gd name="T20" fmla="*/ 255 w 557"/>
                <a:gd name="T21" fmla="*/ 41 h 618"/>
                <a:gd name="T22" fmla="*/ 265 w 557"/>
                <a:gd name="T23" fmla="*/ 25 h 618"/>
                <a:gd name="T24" fmla="*/ 265 w 557"/>
                <a:gd name="T25" fmla="*/ 24 h 618"/>
                <a:gd name="T26" fmla="*/ 278 w 557"/>
                <a:gd name="T27" fmla="*/ 0 h 618"/>
                <a:gd name="T28" fmla="*/ 292 w 557"/>
                <a:gd name="T29" fmla="*/ 24 h 618"/>
                <a:gd name="T30" fmla="*/ 297 w 557"/>
                <a:gd name="T31" fmla="*/ 32 h 618"/>
                <a:gd name="T32" fmla="*/ 302 w 557"/>
                <a:gd name="T33" fmla="*/ 42 h 618"/>
                <a:gd name="T34" fmla="*/ 306 w 557"/>
                <a:gd name="T35" fmla="*/ 48 h 618"/>
                <a:gd name="T36" fmla="*/ 306 w 557"/>
                <a:gd name="T37" fmla="*/ 49 h 618"/>
                <a:gd name="T38" fmla="*/ 307 w 557"/>
                <a:gd name="T39" fmla="*/ 50 h 618"/>
                <a:gd name="T40" fmla="*/ 308 w 557"/>
                <a:gd name="T41" fmla="*/ 52 h 618"/>
                <a:gd name="T42" fmla="*/ 310 w 557"/>
                <a:gd name="T43" fmla="*/ 55 h 618"/>
                <a:gd name="T44" fmla="*/ 394 w 557"/>
                <a:gd name="T45" fmla="*/ 61 h 618"/>
                <a:gd name="T46" fmla="*/ 477 w 557"/>
                <a:gd name="T47" fmla="*/ 61 h 618"/>
                <a:gd name="T48" fmla="*/ 557 w 557"/>
                <a:gd name="T49" fmla="*/ 141 h 618"/>
                <a:gd name="T50" fmla="*/ 557 w 557"/>
                <a:gd name="T51" fmla="*/ 538 h 618"/>
                <a:gd name="T52" fmla="*/ 477 w 557"/>
                <a:gd name="T53" fmla="*/ 618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618">
                  <a:moveTo>
                    <a:pt x="477" y="618"/>
                  </a:moveTo>
                  <a:cubicBezTo>
                    <a:pt x="80" y="618"/>
                    <a:pt x="80" y="618"/>
                    <a:pt x="80" y="618"/>
                  </a:cubicBezTo>
                  <a:cubicBezTo>
                    <a:pt x="36" y="618"/>
                    <a:pt x="0" y="582"/>
                    <a:pt x="0" y="53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97"/>
                    <a:pt x="36" y="61"/>
                    <a:pt x="80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207" y="61"/>
                    <a:pt x="245" y="58"/>
                    <a:pt x="247" y="55"/>
                  </a:cubicBezTo>
                  <a:cubicBezTo>
                    <a:pt x="247" y="54"/>
                    <a:pt x="248" y="54"/>
                    <a:pt x="248" y="53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8" y="36"/>
                    <a:pt x="261" y="30"/>
                    <a:pt x="265" y="2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92" y="24"/>
                    <a:pt x="292" y="24"/>
                    <a:pt x="292" y="24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302" y="42"/>
                    <a:pt x="302" y="42"/>
                    <a:pt x="302" y="42"/>
                  </a:cubicBezTo>
                  <a:cubicBezTo>
                    <a:pt x="304" y="44"/>
                    <a:pt x="305" y="46"/>
                    <a:pt x="306" y="4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7" y="50"/>
                    <a:pt x="307" y="50"/>
                    <a:pt x="307" y="50"/>
                  </a:cubicBezTo>
                  <a:cubicBezTo>
                    <a:pt x="308" y="51"/>
                    <a:pt x="308" y="51"/>
                    <a:pt x="308" y="52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2" y="58"/>
                    <a:pt x="350" y="61"/>
                    <a:pt x="394" y="61"/>
                  </a:cubicBezTo>
                  <a:cubicBezTo>
                    <a:pt x="477" y="61"/>
                    <a:pt x="477" y="61"/>
                    <a:pt x="477" y="61"/>
                  </a:cubicBezTo>
                  <a:cubicBezTo>
                    <a:pt x="521" y="61"/>
                    <a:pt x="557" y="97"/>
                    <a:pt x="557" y="141"/>
                  </a:cubicBezTo>
                  <a:cubicBezTo>
                    <a:pt x="557" y="538"/>
                    <a:pt x="557" y="538"/>
                    <a:pt x="557" y="538"/>
                  </a:cubicBezTo>
                  <a:cubicBezTo>
                    <a:pt x="557" y="582"/>
                    <a:pt x="521" y="618"/>
                    <a:pt x="477" y="61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0000" tIns="46800" rIns="90000" bIns="46800" anchor="ctr" anchorCtr="1" compatLnSpc="1">
              <a:norm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ís1ïďe"/>
            <p:cNvSpPr/>
            <p:nvPr/>
          </p:nvSpPr>
          <p:spPr bwMode="auto">
            <a:xfrm>
              <a:off x="6169011" y="3885555"/>
              <a:ext cx="2224891" cy="2108965"/>
            </a:xfrm>
            <a:custGeom>
              <a:gdLst>
                <a:gd name="T0" fmla="*/ 542 w 1254"/>
                <a:gd name="T1" fmla="*/ 0 h 1190"/>
                <a:gd name="T2" fmla="*/ 541 w 1254"/>
                <a:gd name="T3" fmla="*/ 0 h 1190"/>
                <a:gd name="T4" fmla="*/ 144 w 1254"/>
                <a:gd name="T5" fmla="*/ 0 h 1190"/>
                <a:gd name="T6" fmla="*/ 64 w 1254"/>
                <a:gd name="T7" fmla="*/ 80 h 1190"/>
                <a:gd name="T8" fmla="*/ 64 w 1254"/>
                <a:gd name="T9" fmla="*/ 477 h 1190"/>
                <a:gd name="T10" fmla="*/ 56 w 1254"/>
                <a:gd name="T11" fmla="*/ 562 h 1190"/>
                <a:gd name="T12" fmla="*/ 43 w 1254"/>
                <a:gd name="T13" fmla="*/ 570 h 1190"/>
                <a:gd name="T14" fmla="*/ 0 w 1254"/>
                <a:gd name="T15" fmla="*/ 595 h 1190"/>
                <a:gd name="T16" fmla="*/ 43 w 1254"/>
                <a:gd name="T17" fmla="*/ 620 h 1190"/>
                <a:gd name="T18" fmla="*/ 56 w 1254"/>
                <a:gd name="T19" fmla="*/ 627 h 1190"/>
                <a:gd name="T20" fmla="*/ 64 w 1254"/>
                <a:gd name="T21" fmla="*/ 712 h 1190"/>
                <a:gd name="T22" fmla="*/ 64 w 1254"/>
                <a:gd name="T23" fmla="*/ 1110 h 1190"/>
                <a:gd name="T24" fmla="*/ 64 w 1254"/>
                <a:gd name="T25" fmla="*/ 1110 h 1190"/>
                <a:gd name="T26" fmla="*/ 122 w 1254"/>
                <a:gd name="T27" fmla="*/ 1186 h 1190"/>
                <a:gd name="T28" fmla="*/ 128 w 1254"/>
                <a:gd name="T29" fmla="*/ 1188 h 1190"/>
                <a:gd name="T30" fmla="*/ 144 w 1254"/>
                <a:gd name="T31" fmla="*/ 1190 h 1190"/>
                <a:gd name="T32" fmla="*/ 540 w 1254"/>
                <a:gd name="T33" fmla="*/ 1190 h 1190"/>
                <a:gd name="T34" fmla="*/ 620 w 1254"/>
                <a:gd name="T35" fmla="*/ 1110 h 1190"/>
                <a:gd name="T36" fmla="*/ 620 w 1254"/>
                <a:gd name="T37" fmla="*/ 635 h 1190"/>
                <a:gd name="T38" fmla="*/ 631 w 1254"/>
                <a:gd name="T39" fmla="*/ 595 h 1190"/>
                <a:gd name="T40" fmla="*/ 700 w 1254"/>
                <a:gd name="T41" fmla="*/ 555 h 1190"/>
                <a:gd name="T42" fmla="*/ 1174 w 1254"/>
                <a:gd name="T43" fmla="*/ 555 h 1190"/>
                <a:gd name="T44" fmla="*/ 1254 w 1254"/>
                <a:gd name="T45" fmla="*/ 475 h 1190"/>
                <a:gd name="T46" fmla="*/ 1254 w 1254"/>
                <a:gd name="T47" fmla="*/ 80 h 1190"/>
                <a:gd name="T48" fmla="*/ 1174 w 1254"/>
                <a:gd name="T49" fmla="*/ 0 h 1190"/>
                <a:gd name="T50" fmla="*/ 776 w 1254"/>
                <a:gd name="T51" fmla="*/ 0 h 1190"/>
                <a:gd name="T52" fmla="*/ 542 w 1254"/>
                <a:gd name="T53" fmla="*/ 0 h 1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4" h="1190">
                  <a:moveTo>
                    <a:pt x="542" y="0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0" y="0"/>
                    <a:pt x="64" y="36"/>
                    <a:pt x="64" y="80"/>
                  </a:cubicBezTo>
                  <a:cubicBezTo>
                    <a:pt x="64" y="477"/>
                    <a:pt x="64" y="477"/>
                    <a:pt x="64" y="477"/>
                  </a:cubicBezTo>
                  <a:cubicBezTo>
                    <a:pt x="64" y="521"/>
                    <a:pt x="61" y="560"/>
                    <a:pt x="56" y="562"/>
                  </a:cubicBezTo>
                  <a:cubicBezTo>
                    <a:pt x="54" y="564"/>
                    <a:pt x="49" y="566"/>
                    <a:pt x="43" y="570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43" y="620"/>
                    <a:pt x="43" y="620"/>
                    <a:pt x="43" y="620"/>
                  </a:cubicBezTo>
                  <a:cubicBezTo>
                    <a:pt x="49" y="623"/>
                    <a:pt x="54" y="626"/>
                    <a:pt x="56" y="627"/>
                  </a:cubicBezTo>
                  <a:cubicBezTo>
                    <a:pt x="61" y="630"/>
                    <a:pt x="64" y="668"/>
                    <a:pt x="64" y="712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10"/>
                    <a:pt x="64" y="1110"/>
                    <a:pt x="64" y="1110"/>
                  </a:cubicBezTo>
                  <a:cubicBezTo>
                    <a:pt x="64" y="1146"/>
                    <a:pt x="89" y="1176"/>
                    <a:pt x="122" y="1186"/>
                  </a:cubicBezTo>
                  <a:cubicBezTo>
                    <a:pt x="124" y="1187"/>
                    <a:pt x="126" y="1187"/>
                    <a:pt x="128" y="1188"/>
                  </a:cubicBezTo>
                  <a:cubicBezTo>
                    <a:pt x="133" y="1189"/>
                    <a:pt x="139" y="1190"/>
                    <a:pt x="144" y="1190"/>
                  </a:cubicBezTo>
                  <a:cubicBezTo>
                    <a:pt x="540" y="1190"/>
                    <a:pt x="540" y="1190"/>
                    <a:pt x="540" y="1190"/>
                  </a:cubicBezTo>
                  <a:cubicBezTo>
                    <a:pt x="584" y="1190"/>
                    <a:pt x="620" y="1154"/>
                    <a:pt x="620" y="1110"/>
                  </a:cubicBezTo>
                  <a:cubicBezTo>
                    <a:pt x="620" y="635"/>
                    <a:pt x="620" y="635"/>
                    <a:pt x="620" y="635"/>
                  </a:cubicBezTo>
                  <a:cubicBezTo>
                    <a:pt x="620" y="621"/>
                    <a:pt x="624" y="607"/>
                    <a:pt x="631" y="595"/>
                  </a:cubicBezTo>
                  <a:cubicBezTo>
                    <a:pt x="645" y="571"/>
                    <a:pt x="670" y="555"/>
                    <a:pt x="700" y="555"/>
                  </a:cubicBezTo>
                  <a:cubicBezTo>
                    <a:pt x="1174" y="555"/>
                    <a:pt x="1174" y="555"/>
                    <a:pt x="1174" y="555"/>
                  </a:cubicBezTo>
                  <a:cubicBezTo>
                    <a:pt x="1218" y="555"/>
                    <a:pt x="1254" y="519"/>
                    <a:pt x="1254" y="475"/>
                  </a:cubicBezTo>
                  <a:cubicBezTo>
                    <a:pt x="1254" y="80"/>
                    <a:pt x="1254" y="80"/>
                    <a:pt x="1254" y="80"/>
                  </a:cubicBezTo>
                  <a:cubicBezTo>
                    <a:pt x="1254" y="36"/>
                    <a:pt x="1218" y="0"/>
                    <a:pt x="1174" y="0"/>
                  </a:cubicBezTo>
                  <a:cubicBezTo>
                    <a:pt x="776" y="0"/>
                    <a:pt x="776" y="0"/>
                    <a:pt x="776" y="0"/>
                  </a:cubicBezTo>
                  <a:lnTo>
                    <a:pt x="542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ṧļïḍé"/>
            <p:cNvSpPr/>
            <p:nvPr/>
          </p:nvSpPr>
          <p:spPr bwMode="auto">
            <a:xfrm>
              <a:off x="6607407" y="5346914"/>
              <a:ext cx="325942" cy="266387"/>
            </a:xfrm>
            <a:custGeom>
              <a:gdLst>
                <a:gd name="connsiteX0" fmla="*/ 291307 w 608013"/>
                <a:gd name="connsiteY0" fmla="*/ 133350 h 496918"/>
                <a:gd name="connsiteX1" fmla="*/ 263525 w 608013"/>
                <a:gd name="connsiteY1" fmla="*/ 161132 h 496918"/>
                <a:gd name="connsiteX2" fmla="*/ 291307 w 608013"/>
                <a:gd name="connsiteY2" fmla="*/ 188914 h 496918"/>
                <a:gd name="connsiteX3" fmla="*/ 319089 w 608013"/>
                <a:gd name="connsiteY3" fmla="*/ 161132 h 496918"/>
                <a:gd name="connsiteX4" fmla="*/ 291307 w 608013"/>
                <a:gd name="connsiteY4" fmla="*/ 133350 h 496918"/>
                <a:gd name="connsiteX5" fmla="*/ 210345 w 608013"/>
                <a:gd name="connsiteY5" fmla="*/ 133350 h 496918"/>
                <a:gd name="connsiteX6" fmla="*/ 182563 w 608013"/>
                <a:gd name="connsiteY6" fmla="*/ 161132 h 496918"/>
                <a:gd name="connsiteX7" fmla="*/ 210345 w 608013"/>
                <a:gd name="connsiteY7" fmla="*/ 188914 h 496918"/>
                <a:gd name="connsiteX8" fmla="*/ 238127 w 608013"/>
                <a:gd name="connsiteY8" fmla="*/ 161132 h 496918"/>
                <a:gd name="connsiteX9" fmla="*/ 210345 w 608013"/>
                <a:gd name="connsiteY9" fmla="*/ 133350 h 496918"/>
                <a:gd name="connsiteX10" fmla="*/ 129382 w 608013"/>
                <a:gd name="connsiteY10" fmla="*/ 133350 h 496918"/>
                <a:gd name="connsiteX11" fmla="*/ 101600 w 608013"/>
                <a:gd name="connsiteY11" fmla="*/ 161132 h 496918"/>
                <a:gd name="connsiteX12" fmla="*/ 129382 w 608013"/>
                <a:gd name="connsiteY12" fmla="*/ 188914 h 496918"/>
                <a:gd name="connsiteX13" fmla="*/ 157164 w 608013"/>
                <a:gd name="connsiteY13" fmla="*/ 161132 h 496918"/>
                <a:gd name="connsiteX14" fmla="*/ 129382 w 608013"/>
                <a:gd name="connsiteY14" fmla="*/ 133350 h 496918"/>
                <a:gd name="connsiteX15" fmla="*/ 448484 w 608013"/>
                <a:gd name="connsiteY15" fmla="*/ 117475 h 496918"/>
                <a:gd name="connsiteX16" fmla="*/ 582691 w 608013"/>
                <a:gd name="connsiteY16" fmla="*/ 117475 h 496918"/>
                <a:gd name="connsiteX17" fmla="*/ 608013 w 608013"/>
                <a:gd name="connsiteY17" fmla="*/ 145277 h 496918"/>
                <a:gd name="connsiteX18" fmla="*/ 608013 w 608013"/>
                <a:gd name="connsiteY18" fmla="*/ 395497 h 496918"/>
                <a:gd name="connsiteX19" fmla="*/ 582691 w 608013"/>
                <a:gd name="connsiteY19" fmla="*/ 420771 h 496918"/>
                <a:gd name="connsiteX20" fmla="*/ 521918 w 608013"/>
                <a:gd name="connsiteY20" fmla="*/ 420771 h 496918"/>
                <a:gd name="connsiteX21" fmla="*/ 539644 w 608013"/>
                <a:gd name="connsiteY21" fmla="*/ 483958 h 496918"/>
                <a:gd name="connsiteX22" fmla="*/ 526983 w 608013"/>
                <a:gd name="connsiteY22" fmla="*/ 491540 h 496918"/>
                <a:gd name="connsiteX23" fmla="*/ 440887 w 608013"/>
                <a:gd name="connsiteY23" fmla="*/ 420771 h 496918"/>
                <a:gd name="connsiteX24" fmla="*/ 223118 w 608013"/>
                <a:gd name="connsiteY24" fmla="*/ 420771 h 496918"/>
                <a:gd name="connsiteX25" fmla="*/ 195263 w 608013"/>
                <a:gd name="connsiteY25" fmla="*/ 395497 h 496918"/>
                <a:gd name="connsiteX26" fmla="*/ 195263 w 608013"/>
                <a:gd name="connsiteY26" fmla="*/ 337365 h 496918"/>
                <a:gd name="connsiteX27" fmla="*/ 402904 w 608013"/>
                <a:gd name="connsiteY27" fmla="*/ 337365 h 496918"/>
                <a:gd name="connsiteX28" fmla="*/ 448484 w 608013"/>
                <a:gd name="connsiteY28" fmla="*/ 291870 h 496918"/>
                <a:gd name="connsiteX29" fmla="*/ 448484 w 608013"/>
                <a:gd name="connsiteY29" fmla="*/ 117475 h 496918"/>
                <a:gd name="connsiteX30" fmla="*/ 25322 w 608013"/>
                <a:gd name="connsiteY30" fmla="*/ 0 h 496918"/>
                <a:gd name="connsiteX31" fmla="*/ 384896 w 608013"/>
                <a:gd name="connsiteY31" fmla="*/ 0 h 496918"/>
                <a:gd name="connsiteX32" fmla="*/ 412750 w 608013"/>
                <a:gd name="connsiteY32" fmla="*/ 25189 h 496918"/>
                <a:gd name="connsiteX33" fmla="*/ 412750 w 608013"/>
                <a:gd name="connsiteY33" fmla="*/ 274553 h 496918"/>
                <a:gd name="connsiteX34" fmla="*/ 384896 w 608013"/>
                <a:gd name="connsiteY34" fmla="*/ 302260 h 496918"/>
                <a:gd name="connsiteX35" fmla="*/ 146868 w 608013"/>
                <a:gd name="connsiteY35" fmla="*/ 302260 h 496918"/>
                <a:gd name="connsiteX36" fmla="*/ 63305 w 608013"/>
                <a:gd name="connsiteY36" fmla="*/ 372788 h 496918"/>
                <a:gd name="connsiteX37" fmla="*/ 53177 w 608013"/>
                <a:gd name="connsiteY37" fmla="*/ 377825 h 496918"/>
                <a:gd name="connsiteX38" fmla="*/ 48112 w 608013"/>
                <a:gd name="connsiteY38" fmla="*/ 362712 h 496918"/>
                <a:gd name="connsiteX39" fmla="*/ 65838 w 608013"/>
                <a:gd name="connsiteY39" fmla="*/ 302260 h 496918"/>
                <a:gd name="connsiteX40" fmla="*/ 25322 w 608013"/>
                <a:gd name="connsiteY40" fmla="*/ 302260 h 496918"/>
                <a:gd name="connsiteX41" fmla="*/ 0 w 608013"/>
                <a:gd name="connsiteY41" fmla="*/ 274553 h 496918"/>
                <a:gd name="connsiteX42" fmla="*/ 0 w 608013"/>
                <a:gd name="connsiteY42" fmla="*/ 25189 h 496918"/>
                <a:gd name="connsiteX43" fmla="*/ 25322 w 608013"/>
                <a:gd name="connsiteY43" fmla="*/ 0 h 4969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8013" h="496918">
                  <a:moveTo>
                    <a:pt x="291307" y="133350"/>
                  </a:moveTo>
                  <a:cubicBezTo>
                    <a:pt x="275963" y="133350"/>
                    <a:pt x="263525" y="145788"/>
                    <a:pt x="263525" y="161132"/>
                  </a:cubicBezTo>
                  <a:cubicBezTo>
                    <a:pt x="263525" y="176476"/>
                    <a:pt x="275963" y="188914"/>
                    <a:pt x="291307" y="188914"/>
                  </a:cubicBezTo>
                  <a:cubicBezTo>
                    <a:pt x="306651" y="188914"/>
                    <a:pt x="319089" y="176476"/>
                    <a:pt x="319089" y="161132"/>
                  </a:cubicBezTo>
                  <a:cubicBezTo>
                    <a:pt x="319089" y="145788"/>
                    <a:pt x="306651" y="133350"/>
                    <a:pt x="291307" y="133350"/>
                  </a:cubicBezTo>
                  <a:close/>
                  <a:moveTo>
                    <a:pt x="210345" y="133350"/>
                  </a:moveTo>
                  <a:cubicBezTo>
                    <a:pt x="195001" y="133350"/>
                    <a:pt x="182563" y="145788"/>
                    <a:pt x="182563" y="161132"/>
                  </a:cubicBezTo>
                  <a:cubicBezTo>
                    <a:pt x="182563" y="176476"/>
                    <a:pt x="195001" y="188914"/>
                    <a:pt x="210345" y="188914"/>
                  </a:cubicBezTo>
                  <a:cubicBezTo>
                    <a:pt x="225689" y="188914"/>
                    <a:pt x="238127" y="176476"/>
                    <a:pt x="238127" y="161132"/>
                  </a:cubicBezTo>
                  <a:cubicBezTo>
                    <a:pt x="238127" y="145788"/>
                    <a:pt x="225689" y="133350"/>
                    <a:pt x="210345" y="133350"/>
                  </a:cubicBezTo>
                  <a:close/>
                  <a:moveTo>
                    <a:pt x="129382" y="133350"/>
                  </a:moveTo>
                  <a:cubicBezTo>
                    <a:pt x="114038" y="133350"/>
                    <a:pt x="101600" y="145788"/>
                    <a:pt x="101600" y="161132"/>
                  </a:cubicBezTo>
                  <a:cubicBezTo>
                    <a:pt x="101600" y="176476"/>
                    <a:pt x="114038" y="188914"/>
                    <a:pt x="129382" y="188914"/>
                  </a:cubicBezTo>
                  <a:cubicBezTo>
                    <a:pt x="144726" y="188914"/>
                    <a:pt x="157164" y="176476"/>
                    <a:pt x="157164" y="161132"/>
                  </a:cubicBezTo>
                  <a:cubicBezTo>
                    <a:pt x="157164" y="145788"/>
                    <a:pt x="144726" y="133350"/>
                    <a:pt x="129382" y="133350"/>
                  </a:cubicBezTo>
                  <a:close/>
                  <a:moveTo>
                    <a:pt x="448484" y="117475"/>
                  </a:moveTo>
                  <a:cubicBezTo>
                    <a:pt x="448484" y="117475"/>
                    <a:pt x="448484" y="117475"/>
                    <a:pt x="582691" y="117475"/>
                  </a:cubicBezTo>
                  <a:cubicBezTo>
                    <a:pt x="597884" y="117475"/>
                    <a:pt x="608013" y="130113"/>
                    <a:pt x="608013" y="145277"/>
                  </a:cubicBezTo>
                  <a:cubicBezTo>
                    <a:pt x="608013" y="145277"/>
                    <a:pt x="608013" y="145277"/>
                    <a:pt x="608013" y="395497"/>
                  </a:cubicBezTo>
                  <a:cubicBezTo>
                    <a:pt x="608013" y="408134"/>
                    <a:pt x="597884" y="420771"/>
                    <a:pt x="582691" y="420771"/>
                  </a:cubicBezTo>
                  <a:cubicBezTo>
                    <a:pt x="582691" y="420771"/>
                    <a:pt x="582691" y="420771"/>
                    <a:pt x="521918" y="420771"/>
                  </a:cubicBezTo>
                  <a:cubicBezTo>
                    <a:pt x="521918" y="420771"/>
                    <a:pt x="521918" y="420771"/>
                    <a:pt x="539644" y="483958"/>
                  </a:cubicBezTo>
                  <a:cubicBezTo>
                    <a:pt x="544708" y="496595"/>
                    <a:pt x="537111" y="501650"/>
                    <a:pt x="526983" y="491540"/>
                  </a:cubicBezTo>
                  <a:cubicBezTo>
                    <a:pt x="526983" y="491540"/>
                    <a:pt x="526983" y="491540"/>
                    <a:pt x="440887" y="420771"/>
                  </a:cubicBezTo>
                  <a:cubicBezTo>
                    <a:pt x="440887" y="420771"/>
                    <a:pt x="440887" y="420771"/>
                    <a:pt x="223118" y="420771"/>
                  </a:cubicBezTo>
                  <a:cubicBezTo>
                    <a:pt x="207924" y="420771"/>
                    <a:pt x="195263" y="408134"/>
                    <a:pt x="195263" y="395497"/>
                  </a:cubicBezTo>
                  <a:cubicBezTo>
                    <a:pt x="195263" y="395497"/>
                    <a:pt x="195263" y="395497"/>
                    <a:pt x="195263" y="337365"/>
                  </a:cubicBezTo>
                  <a:cubicBezTo>
                    <a:pt x="195263" y="337365"/>
                    <a:pt x="195263" y="337365"/>
                    <a:pt x="402904" y="337365"/>
                  </a:cubicBezTo>
                  <a:cubicBezTo>
                    <a:pt x="428226" y="337365"/>
                    <a:pt x="448484" y="317145"/>
                    <a:pt x="448484" y="291870"/>
                  </a:cubicBezTo>
                  <a:cubicBezTo>
                    <a:pt x="448484" y="291870"/>
                    <a:pt x="448484" y="291870"/>
                    <a:pt x="448484" y="117475"/>
                  </a:cubicBezTo>
                  <a:close/>
                  <a:moveTo>
                    <a:pt x="25322" y="0"/>
                  </a:moveTo>
                  <a:cubicBezTo>
                    <a:pt x="25322" y="0"/>
                    <a:pt x="25322" y="0"/>
                    <a:pt x="384896" y="0"/>
                  </a:cubicBezTo>
                  <a:cubicBezTo>
                    <a:pt x="400089" y="0"/>
                    <a:pt x="412750" y="12594"/>
                    <a:pt x="412750" y="25189"/>
                  </a:cubicBezTo>
                  <a:cubicBezTo>
                    <a:pt x="412750" y="25189"/>
                    <a:pt x="412750" y="25189"/>
                    <a:pt x="412750" y="274553"/>
                  </a:cubicBezTo>
                  <a:cubicBezTo>
                    <a:pt x="412750" y="289666"/>
                    <a:pt x="400089" y="302260"/>
                    <a:pt x="384896" y="302260"/>
                  </a:cubicBezTo>
                  <a:cubicBezTo>
                    <a:pt x="384896" y="302260"/>
                    <a:pt x="384896" y="302260"/>
                    <a:pt x="146868" y="302260"/>
                  </a:cubicBezTo>
                  <a:cubicBezTo>
                    <a:pt x="146868" y="302260"/>
                    <a:pt x="146868" y="302260"/>
                    <a:pt x="63305" y="372788"/>
                  </a:cubicBezTo>
                  <a:cubicBezTo>
                    <a:pt x="58241" y="375306"/>
                    <a:pt x="55709" y="377825"/>
                    <a:pt x="53177" y="377825"/>
                  </a:cubicBezTo>
                  <a:cubicBezTo>
                    <a:pt x="48112" y="377825"/>
                    <a:pt x="45580" y="372788"/>
                    <a:pt x="48112" y="362712"/>
                  </a:cubicBezTo>
                  <a:cubicBezTo>
                    <a:pt x="48112" y="362712"/>
                    <a:pt x="48112" y="362712"/>
                    <a:pt x="65838" y="302260"/>
                  </a:cubicBezTo>
                  <a:cubicBezTo>
                    <a:pt x="65838" y="302260"/>
                    <a:pt x="65838" y="302260"/>
                    <a:pt x="25322" y="302260"/>
                  </a:cubicBezTo>
                  <a:cubicBezTo>
                    <a:pt x="10129" y="302260"/>
                    <a:pt x="0" y="289666"/>
                    <a:pt x="0" y="274553"/>
                  </a:cubicBezTo>
                  <a:cubicBezTo>
                    <a:pt x="0" y="274553"/>
                    <a:pt x="0" y="274553"/>
                    <a:pt x="0" y="25189"/>
                  </a:cubicBezTo>
                  <a:cubicBezTo>
                    <a:pt x="0" y="12594"/>
                    <a:pt x="10129" y="0"/>
                    <a:pt x="253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ṣ1îďé"/>
            <p:cNvSpPr/>
            <p:nvPr/>
          </p:nvSpPr>
          <p:spPr>
            <a:xfrm>
              <a:off x="4291321" y="2744605"/>
              <a:ext cx="1124749" cy="400110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2000">
                  <a:solidFill>
                    <a:schemeClr val="bg1"/>
                  </a:solidFill>
                </a:rPr>
                <a:t>Keyword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9" name="ïşļîdé"/>
            <p:cNvSpPr/>
            <p:nvPr/>
          </p:nvSpPr>
          <p:spPr>
            <a:xfrm>
              <a:off x="6719082" y="2744605"/>
              <a:ext cx="1124749" cy="400110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2000">
                  <a:solidFill>
                    <a:schemeClr val="bg1"/>
                  </a:solidFill>
                </a:rPr>
                <a:t>Keyword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0" name="íṥlïḍê"/>
            <p:cNvSpPr/>
            <p:nvPr/>
          </p:nvSpPr>
          <p:spPr>
            <a:xfrm>
              <a:off x="4291321" y="4149791"/>
              <a:ext cx="1124749" cy="400110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2000">
                  <a:solidFill>
                    <a:schemeClr val="bg1"/>
                  </a:solidFill>
                </a:rPr>
                <a:t>Keyword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1" name="îṣļîḓe"/>
            <p:cNvSpPr/>
            <p:nvPr/>
          </p:nvSpPr>
          <p:spPr>
            <a:xfrm>
              <a:off x="6719082" y="4149791"/>
              <a:ext cx="1124749" cy="400110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/>
              <a:r>
                <a:rPr lang="en-US" altLang="zh-CN" sz="2000">
                  <a:solidFill>
                    <a:schemeClr val="bg1"/>
                  </a:solidFill>
                </a:rPr>
                <a:t>Keyword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iṣľïďê"/>
            <p:cNvSpPr txBox="1"/>
            <p:nvPr/>
          </p:nvSpPr>
          <p:spPr>
            <a:xfrm>
              <a:off x="831000" y="2342024"/>
              <a:ext cx="2709495" cy="477631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3" name="ïṧḷîḍê"/>
            <p:cNvSpPr/>
            <p:nvPr/>
          </p:nvSpPr>
          <p:spPr>
            <a:xfrm>
              <a:off x="831000" y="1985007"/>
              <a:ext cx="2709495" cy="357018"/>
            </a:xfrm>
            <a:prstGeom prst="rect">
              <a:avLst/>
            </a:prstGeom>
          </p:spPr>
          <p:txBody>
            <a:bodyPr wrap="none" lIns="90000" tIns="46800" rIns="90000" bIns="46800">
              <a:normAutofit lnSpcReduction="1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4" name="îṣ1íḋè"/>
            <p:cNvSpPr txBox="1"/>
            <p:nvPr/>
          </p:nvSpPr>
          <p:spPr>
            <a:xfrm>
              <a:off x="8651506" y="2342024"/>
              <a:ext cx="2710800" cy="477631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5" name="iŝ1íḍè"/>
            <p:cNvSpPr/>
            <p:nvPr/>
          </p:nvSpPr>
          <p:spPr>
            <a:xfrm>
              <a:off x="8651506" y="1985007"/>
              <a:ext cx="2710800" cy="357018"/>
            </a:xfrm>
            <a:prstGeom prst="rect">
              <a:avLst/>
            </a:prstGeom>
          </p:spPr>
          <p:txBody>
            <a:bodyPr wrap="none" lIns="90000" tIns="46800" rIns="90000" bIns="46800">
              <a:normAutofit lnSpcReduction="1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6" name="išľîdé"/>
            <p:cNvSpPr txBox="1"/>
            <p:nvPr/>
          </p:nvSpPr>
          <p:spPr>
            <a:xfrm>
              <a:off x="831000" y="4822902"/>
              <a:ext cx="2709495" cy="477631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7" name="isḻïḍè"/>
            <p:cNvSpPr/>
            <p:nvPr/>
          </p:nvSpPr>
          <p:spPr>
            <a:xfrm>
              <a:off x="831000" y="4465885"/>
              <a:ext cx="2709495" cy="357018"/>
            </a:xfrm>
            <a:prstGeom prst="rect">
              <a:avLst/>
            </a:prstGeom>
          </p:spPr>
          <p:txBody>
            <a:bodyPr wrap="none" lIns="90000" tIns="46800" rIns="90000" bIns="46800">
              <a:normAutofit lnSpcReduction="1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8" name="íS1ïḑe"/>
            <p:cNvSpPr txBox="1"/>
            <p:nvPr/>
          </p:nvSpPr>
          <p:spPr>
            <a:xfrm>
              <a:off x="8651506" y="4822902"/>
              <a:ext cx="2710800" cy="477631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9" name="ïš1iḍê"/>
            <p:cNvSpPr/>
            <p:nvPr/>
          </p:nvSpPr>
          <p:spPr>
            <a:xfrm>
              <a:off x="8651506" y="4465885"/>
              <a:ext cx="2710800" cy="357018"/>
            </a:xfrm>
            <a:prstGeom prst="rect">
              <a:avLst/>
            </a:prstGeom>
          </p:spPr>
          <p:txBody>
            <a:bodyPr wrap="none" lIns="90000" tIns="46800" rIns="90000" bIns="46800">
              <a:normAutofit lnSpcReduction="1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02af2e13-b1c3-4fcf-8099-c350dbc3e5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9450" y="1247766"/>
            <a:ext cx="10852066" cy="4786634"/>
            <a:chOff x="679450" y="1247766"/>
            <a:chExt cx="10852066" cy="4786634"/>
          </a:xfrm>
        </p:grpSpPr>
        <p:sp>
          <p:nvSpPr>
            <p:cNvPr id="6" name="ïṡliďè"/>
            <p:cNvSpPr/>
            <p:nvPr/>
          </p:nvSpPr>
          <p:spPr bwMode="auto">
            <a:xfrm>
              <a:off x="679450" y="1247766"/>
              <a:ext cx="5278208" cy="4786634"/>
            </a:xfrm>
            <a:custGeom>
              <a:gdLst>
                <a:gd name="T0" fmla="*/ 147 w 1022"/>
                <a:gd name="T1" fmla="*/ 724 h 928"/>
                <a:gd name="T2" fmla="*/ 236 w 1022"/>
                <a:gd name="T3" fmla="*/ 776 h 928"/>
                <a:gd name="T4" fmla="*/ 203 w 1022"/>
                <a:gd name="T5" fmla="*/ 666 h 928"/>
                <a:gd name="T6" fmla="*/ 248 w 1022"/>
                <a:gd name="T7" fmla="*/ 658 h 928"/>
                <a:gd name="T8" fmla="*/ 162 w 1022"/>
                <a:gd name="T9" fmla="*/ 482 h 928"/>
                <a:gd name="T10" fmla="*/ 281 w 1022"/>
                <a:gd name="T11" fmla="*/ 609 h 928"/>
                <a:gd name="T12" fmla="*/ 193 w 1022"/>
                <a:gd name="T13" fmla="*/ 396 h 928"/>
                <a:gd name="T14" fmla="*/ 471 w 1022"/>
                <a:gd name="T15" fmla="*/ 791 h 928"/>
                <a:gd name="T16" fmla="*/ 337 w 1022"/>
                <a:gd name="T17" fmla="*/ 516 h 928"/>
                <a:gd name="T18" fmla="*/ 258 w 1022"/>
                <a:gd name="T19" fmla="*/ 296 h 928"/>
                <a:gd name="T20" fmla="*/ 812 w 1022"/>
                <a:gd name="T21" fmla="*/ 575 h 928"/>
                <a:gd name="T22" fmla="*/ 685 w 1022"/>
                <a:gd name="T23" fmla="*/ 102 h 928"/>
                <a:gd name="T24" fmla="*/ 802 w 1022"/>
                <a:gd name="T25" fmla="*/ 145 h 928"/>
                <a:gd name="T26" fmla="*/ 906 w 1022"/>
                <a:gd name="T27" fmla="*/ 212 h 928"/>
                <a:gd name="T28" fmla="*/ 171 w 1022"/>
                <a:gd name="T29" fmla="*/ 808 h 928"/>
                <a:gd name="T30" fmla="*/ 224 w 1022"/>
                <a:gd name="T31" fmla="*/ 734 h 928"/>
                <a:gd name="T32" fmla="*/ 266 w 1022"/>
                <a:gd name="T33" fmla="*/ 696 h 928"/>
                <a:gd name="T34" fmla="*/ 289 w 1022"/>
                <a:gd name="T35" fmla="*/ 621 h 928"/>
                <a:gd name="T36" fmla="*/ 427 w 1022"/>
                <a:gd name="T37" fmla="*/ 530 h 928"/>
                <a:gd name="T38" fmla="*/ 377 w 1022"/>
                <a:gd name="T39" fmla="*/ 506 h 928"/>
                <a:gd name="T40" fmla="*/ 289 w 1022"/>
                <a:gd name="T41" fmla="*/ 549 h 928"/>
                <a:gd name="T42" fmla="*/ 285 w 1022"/>
                <a:gd name="T43" fmla="*/ 510 h 928"/>
                <a:gd name="T44" fmla="*/ 271 w 1022"/>
                <a:gd name="T45" fmla="*/ 484 h 928"/>
                <a:gd name="T46" fmla="*/ 248 w 1022"/>
                <a:gd name="T47" fmla="*/ 471 h 928"/>
                <a:gd name="T48" fmla="*/ 235 w 1022"/>
                <a:gd name="T49" fmla="*/ 383 h 928"/>
                <a:gd name="T50" fmla="*/ 548 w 1022"/>
                <a:gd name="T51" fmla="*/ 129 h 928"/>
                <a:gd name="T52" fmla="*/ 673 w 1022"/>
                <a:gd name="T53" fmla="*/ 119 h 928"/>
                <a:gd name="T54" fmla="*/ 813 w 1022"/>
                <a:gd name="T55" fmla="*/ 162 h 928"/>
                <a:gd name="T56" fmla="*/ 953 w 1022"/>
                <a:gd name="T57" fmla="*/ 284 h 928"/>
                <a:gd name="T58" fmla="*/ 939 w 1022"/>
                <a:gd name="T59" fmla="*/ 414 h 928"/>
                <a:gd name="T60" fmla="*/ 883 w 1022"/>
                <a:gd name="T61" fmla="*/ 460 h 928"/>
                <a:gd name="T62" fmla="*/ 842 w 1022"/>
                <a:gd name="T63" fmla="*/ 546 h 928"/>
                <a:gd name="T64" fmla="*/ 779 w 1022"/>
                <a:gd name="T65" fmla="*/ 625 h 928"/>
                <a:gd name="T66" fmla="*/ 497 w 1022"/>
                <a:gd name="T67" fmla="*/ 680 h 928"/>
                <a:gd name="T68" fmla="*/ 364 w 1022"/>
                <a:gd name="T69" fmla="*/ 749 h 928"/>
                <a:gd name="T70" fmla="*/ 265 w 1022"/>
                <a:gd name="T71" fmla="*/ 657 h 928"/>
                <a:gd name="T72" fmla="*/ 300 w 1022"/>
                <a:gd name="T73" fmla="*/ 507 h 928"/>
                <a:gd name="T74" fmla="*/ 632 w 1022"/>
                <a:gd name="T75" fmla="*/ 51 h 928"/>
                <a:gd name="T76" fmla="*/ 273 w 1022"/>
                <a:gd name="T77" fmla="*/ 732 h 928"/>
                <a:gd name="T78" fmla="*/ 303 w 1022"/>
                <a:gd name="T79" fmla="*/ 647 h 928"/>
                <a:gd name="T80" fmla="*/ 362 w 1022"/>
                <a:gd name="T81" fmla="*/ 669 h 928"/>
                <a:gd name="T82" fmla="*/ 218 w 1022"/>
                <a:gd name="T83" fmla="*/ 452 h 928"/>
                <a:gd name="T84" fmla="*/ 312 w 1022"/>
                <a:gd name="T85" fmla="*/ 525 h 928"/>
                <a:gd name="T86" fmla="*/ 396 w 1022"/>
                <a:gd name="T87" fmla="*/ 499 h 928"/>
                <a:gd name="T88" fmla="*/ 829 w 1022"/>
                <a:gd name="T89" fmla="*/ 543 h 928"/>
                <a:gd name="T90" fmla="*/ 669 w 1022"/>
                <a:gd name="T91" fmla="*/ 142 h 928"/>
                <a:gd name="T92" fmla="*/ 757 w 1022"/>
                <a:gd name="T93" fmla="*/ 181 h 928"/>
                <a:gd name="T94" fmla="*/ 924 w 1022"/>
                <a:gd name="T95" fmla="*/ 344 h 928"/>
                <a:gd name="T96" fmla="*/ 125 w 1022"/>
                <a:gd name="T97" fmla="*/ 722 h 928"/>
                <a:gd name="T98" fmla="*/ 230 w 1022"/>
                <a:gd name="T99" fmla="*/ 675 h 928"/>
                <a:gd name="T100" fmla="*/ 129 w 1022"/>
                <a:gd name="T101" fmla="*/ 614 h 928"/>
                <a:gd name="T102" fmla="*/ 194 w 1022"/>
                <a:gd name="T103" fmla="*/ 654 h 928"/>
                <a:gd name="T104" fmla="*/ 306 w 1022"/>
                <a:gd name="T105" fmla="*/ 576 h 928"/>
                <a:gd name="T106" fmla="*/ 101 w 1022"/>
                <a:gd name="T107" fmla="*/ 443 h 928"/>
                <a:gd name="T108" fmla="*/ 187 w 1022"/>
                <a:gd name="T109" fmla="*/ 510 h 928"/>
                <a:gd name="T110" fmla="*/ 194 w 1022"/>
                <a:gd name="T111" fmla="*/ 473 h 928"/>
                <a:gd name="T112" fmla="*/ 317 w 1022"/>
                <a:gd name="T113" fmla="*/ 570 h 928"/>
                <a:gd name="T114" fmla="*/ 375 w 1022"/>
                <a:gd name="T115" fmla="*/ 548 h 928"/>
                <a:gd name="T116" fmla="*/ 375 w 1022"/>
                <a:gd name="T117" fmla="*/ 576 h 928"/>
                <a:gd name="T118" fmla="*/ 367 w 1022"/>
                <a:gd name="T119" fmla="*/ 240 h 928"/>
                <a:gd name="T120" fmla="*/ 694 w 1022"/>
                <a:gd name="T121" fmla="*/ 109 h 928"/>
                <a:gd name="T122" fmla="*/ 812 w 1022"/>
                <a:gd name="T123" fmla="*/ 148 h 928"/>
                <a:gd name="T124" fmla="*/ 189 w 1022"/>
                <a:gd name="T125" fmla="*/ 584 h 9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2" h="925">
                  <a:moveTo>
                    <a:pt x="143" y="894"/>
                  </a:moveTo>
                  <a:cubicBezTo>
                    <a:pt x="142" y="891"/>
                    <a:pt x="145" y="890"/>
                    <a:pt x="147" y="889"/>
                  </a:cubicBezTo>
                  <a:cubicBezTo>
                    <a:pt x="151" y="887"/>
                    <a:pt x="156" y="886"/>
                    <a:pt x="158" y="885"/>
                  </a:cubicBezTo>
                  <a:cubicBezTo>
                    <a:pt x="155" y="889"/>
                    <a:pt x="149" y="889"/>
                    <a:pt x="148" y="894"/>
                  </a:cubicBezTo>
                  <a:cubicBezTo>
                    <a:pt x="147" y="894"/>
                    <a:pt x="147" y="893"/>
                    <a:pt x="146" y="892"/>
                  </a:cubicBezTo>
                  <a:cubicBezTo>
                    <a:pt x="144" y="892"/>
                    <a:pt x="147" y="895"/>
                    <a:pt x="145" y="895"/>
                  </a:cubicBezTo>
                  <a:cubicBezTo>
                    <a:pt x="144" y="894"/>
                    <a:pt x="144" y="894"/>
                    <a:pt x="143" y="894"/>
                  </a:cubicBezTo>
                  <a:close/>
                  <a:moveTo>
                    <a:pt x="78" y="780"/>
                  </a:moveTo>
                  <a:cubicBezTo>
                    <a:pt x="78" y="780"/>
                    <a:pt x="77" y="780"/>
                    <a:pt x="76" y="779"/>
                  </a:cubicBezTo>
                  <a:cubicBezTo>
                    <a:pt x="75" y="780"/>
                    <a:pt x="75" y="781"/>
                    <a:pt x="75" y="782"/>
                  </a:cubicBezTo>
                  <a:cubicBezTo>
                    <a:pt x="76" y="782"/>
                    <a:pt x="78" y="781"/>
                    <a:pt x="78" y="780"/>
                  </a:cubicBezTo>
                  <a:close/>
                  <a:moveTo>
                    <a:pt x="186" y="920"/>
                  </a:moveTo>
                  <a:cubicBezTo>
                    <a:pt x="182" y="924"/>
                    <a:pt x="174" y="924"/>
                    <a:pt x="174" y="928"/>
                  </a:cubicBezTo>
                  <a:cubicBezTo>
                    <a:pt x="177" y="927"/>
                    <a:pt x="184" y="925"/>
                    <a:pt x="186" y="920"/>
                  </a:cubicBezTo>
                  <a:close/>
                  <a:moveTo>
                    <a:pt x="62" y="746"/>
                  </a:moveTo>
                  <a:cubicBezTo>
                    <a:pt x="62" y="743"/>
                    <a:pt x="59" y="743"/>
                    <a:pt x="57" y="742"/>
                  </a:cubicBezTo>
                  <a:cubicBezTo>
                    <a:pt x="59" y="743"/>
                    <a:pt x="59" y="744"/>
                    <a:pt x="59" y="746"/>
                  </a:cubicBezTo>
                  <a:cubicBezTo>
                    <a:pt x="60" y="744"/>
                    <a:pt x="61" y="746"/>
                    <a:pt x="62" y="746"/>
                  </a:cubicBezTo>
                  <a:close/>
                  <a:moveTo>
                    <a:pt x="81" y="770"/>
                  </a:moveTo>
                  <a:cubicBezTo>
                    <a:pt x="80" y="771"/>
                    <a:pt x="81" y="772"/>
                    <a:pt x="81" y="774"/>
                  </a:cubicBezTo>
                  <a:cubicBezTo>
                    <a:pt x="83" y="773"/>
                    <a:pt x="84" y="772"/>
                    <a:pt x="81" y="770"/>
                  </a:cubicBezTo>
                  <a:close/>
                  <a:moveTo>
                    <a:pt x="64" y="743"/>
                  </a:moveTo>
                  <a:cubicBezTo>
                    <a:pt x="63" y="743"/>
                    <a:pt x="64" y="741"/>
                    <a:pt x="63" y="740"/>
                  </a:cubicBezTo>
                  <a:cubicBezTo>
                    <a:pt x="62" y="741"/>
                    <a:pt x="61" y="740"/>
                    <a:pt x="60" y="740"/>
                  </a:cubicBezTo>
                  <a:cubicBezTo>
                    <a:pt x="61" y="741"/>
                    <a:pt x="62" y="743"/>
                    <a:pt x="63" y="744"/>
                  </a:cubicBezTo>
                  <a:cubicBezTo>
                    <a:pt x="63" y="743"/>
                    <a:pt x="65" y="745"/>
                    <a:pt x="64" y="743"/>
                  </a:cubicBezTo>
                  <a:close/>
                  <a:moveTo>
                    <a:pt x="57" y="728"/>
                  </a:moveTo>
                  <a:cubicBezTo>
                    <a:pt x="56" y="727"/>
                    <a:pt x="55" y="726"/>
                    <a:pt x="55" y="725"/>
                  </a:cubicBezTo>
                  <a:cubicBezTo>
                    <a:pt x="54" y="726"/>
                    <a:pt x="53" y="727"/>
                    <a:pt x="53" y="728"/>
                  </a:cubicBezTo>
                  <a:cubicBezTo>
                    <a:pt x="55" y="727"/>
                    <a:pt x="56" y="728"/>
                    <a:pt x="57" y="728"/>
                  </a:cubicBezTo>
                  <a:close/>
                  <a:moveTo>
                    <a:pt x="68" y="724"/>
                  </a:moveTo>
                  <a:cubicBezTo>
                    <a:pt x="66" y="723"/>
                    <a:pt x="70" y="721"/>
                    <a:pt x="68" y="721"/>
                  </a:cubicBezTo>
                  <a:cubicBezTo>
                    <a:pt x="67" y="724"/>
                    <a:pt x="63" y="716"/>
                    <a:pt x="63" y="720"/>
                  </a:cubicBezTo>
                  <a:cubicBezTo>
                    <a:pt x="66" y="720"/>
                    <a:pt x="65" y="723"/>
                    <a:pt x="68" y="724"/>
                  </a:cubicBezTo>
                  <a:close/>
                  <a:moveTo>
                    <a:pt x="72" y="728"/>
                  </a:moveTo>
                  <a:cubicBezTo>
                    <a:pt x="71" y="728"/>
                    <a:pt x="69" y="726"/>
                    <a:pt x="68" y="726"/>
                  </a:cubicBezTo>
                  <a:cubicBezTo>
                    <a:pt x="69" y="729"/>
                    <a:pt x="71" y="729"/>
                    <a:pt x="72" y="728"/>
                  </a:cubicBezTo>
                  <a:close/>
                  <a:moveTo>
                    <a:pt x="143" y="838"/>
                  </a:moveTo>
                  <a:cubicBezTo>
                    <a:pt x="145" y="840"/>
                    <a:pt x="146" y="840"/>
                    <a:pt x="147" y="839"/>
                  </a:cubicBezTo>
                  <a:cubicBezTo>
                    <a:pt x="146" y="836"/>
                    <a:pt x="145" y="837"/>
                    <a:pt x="143" y="838"/>
                  </a:cubicBezTo>
                  <a:close/>
                  <a:moveTo>
                    <a:pt x="75" y="722"/>
                  </a:moveTo>
                  <a:cubicBezTo>
                    <a:pt x="74" y="721"/>
                    <a:pt x="75" y="720"/>
                    <a:pt x="75" y="719"/>
                  </a:cubicBezTo>
                  <a:cubicBezTo>
                    <a:pt x="73" y="721"/>
                    <a:pt x="69" y="722"/>
                    <a:pt x="70" y="725"/>
                  </a:cubicBezTo>
                  <a:cubicBezTo>
                    <a:pt x="73" y="724"/>
                    <a:pt x="72" y="723"/>
                    <a:pt x="75" y="722"/>
                  </a:cubicBezTo>
                  <a:close/>
                  <a:moveTo>
                    <a:pt x="90" y="743"/>
                  </a:moveTo>
                  <a:cubicBezTo>
                    <a:pt x="88" y="743"/>
                    <a:pt x="84" y="741"/>
                    <a:pt x="86" y="745"/>
                  </a:cubicBezTo>
                  <a:cubicBezTo>
                    <a:pt x="87" y="743"/>
                    <a:pt x="90" y="745"/>
                    <a:pt x="90" y="743"/>
                  </a:cubicBezTo>
                  <a:close/>
                  <a:moveTo>
                    <a:pt x="197" y="910"/>
                  </a:moveTo>
                  <a:cubicBezTo>
                    <a:pt x="193" y="913"/>
                    <a:pt x="200" y="911"/>
                    <a:pt x="199" y="909"/>
                  </a:cubicBezTo>
                  <a:cubicBezTo>
                    <a:pt x="197" y="908"/>
                    <a:pt x="198" y="910"/>
                    <a:pt x="197" y="910"/>
                  </a:cubicBezTo>
                  <a:close/>
                  <a:moveTo>
                    <a:pt x="110" y="737"/>
                  </a:moveTo>
                  <a:cubicBezTo>
                    <a:pt x="109" y="739"/>
                    <a:pt x="108" y="736"/>
                    <a:pt x="107" y="738"/>
                  </a:cubicBezTo>
                  <a:cubicBezTo>
                    <a:pt x="108" y="740"/>
                    <a:pt x="108" y="740"/>
                    <a:pt x="108" y="740"/>
                  </a:cubicBezTo>
                  <a:cubicBezTo>
                    <a:pt x="109" y="738"/>
                    <a:pt x="111" y="740"/>
                    <a:pt x="110" y="737"/>
                  </a:cubicBezTo>
                  <a:close/>
                  <a:moveTo>
                    <a:pt x="115" y="725"/>
                  </a:moveTo>
                  <a:cubicBezTo>
                    <a:pt x="112" y="721"/>
                    <a:pt x="112" y="722"/>
                    <a:pt x="112" y="725"/>
                  </a:cubicBezTo>
                  <a:cubicBezTo>
                    <a:pt x="111" y="724"/>
                    <a:pt x="110" y="724"/>
                    <a:pt x="109" y="723"/>
                  </a:cubicBezTo>
                  <a:cubicBezTo>
                    <a:pt x="109" y="727"/>
                    <a:pt x="102" y="726"/>
                    <a:pt x="103" y="729"/>
                  </a:cubicBezTo>
                  <a:cubicBezTo>
                    <a:pt x="108" y="727"/>
                    <a:pt x="109" y="727"/>
                    <a:pt x="115" y="725"/>
                  </a:cubicBezTo>
                  <a:close/>
                  <a:moveTo>
                    <a:pt x="121" y="723"/>
                  </a:moveTo>
                  <a:cubicBezTo>
                    <a:pt x="119" y="720"/>
                    <a:pt x="116" y="722"/>
                    <a:pt x="114" y="723"/>
                  </a:cubicBezTo>
                  <a:cubicBezTo>
                    <a:pt x="116" y="726"/>
                    <a:pt x="119" y="723"/>
                    <a:pt x="121" y="723"/>
                  </a:cubicBezTo>
                  <a:close/>
                  <a:moveTo>
                    <a:pt x="33" y="582"/>
                  </a:moveTo>
                  <a:cubicBezTo>
                    <a:pt x="32" y="579"/>
                    <a:pt x="26" y="585"/>
                    <a:pt x="28" y="585"/>
                  </a:cubicBezTo>
                  <a:cubicBezTo>
                    <a:pt x="31" y="583"/>
                    <a:pt x="31" y="583"/>
                    <a:pt x="33" y="582"/>
                  </a:cubicBezTo>
                  <a:close/>
                  <a:moveTo>
                    <a:pt x="140" y="732"/>
                  </a:moveTo>
                  <a:cubicBezTo>
                    <a:pt x="139" y="733"/>
                    <a:pt x="139" y="732"/>
                    <a:pt x="138" y="731"/>
                  </a:cubicBezTo>
                  <a:cubicBezTo>
                    <a:pt x="138" y="734"/>
                    <a:pt x="135" y="734"/>
                    <a:pt x="135" y="737"/>
                  </a:cubicBezTo>
                  <a:cubicBezTo>
                    <a:pt x="136" y="735"/>
                    <a:pt x="140" y="735"/>
                    <a:pt x="140" y="732"/>
                  </a:cubicBezTo>
                  <a:close/>
                  <a:moveTo>
                    <a:pt x="114" y="696"/>
                  </a:moveTo>
                  <a:cubicBezTo>
                    <a:pt x="113" y="694"/>
                    <a:pt x="112" y="694"/>
                    <a:pt x="111" y="693"/>
                  </a:cubicBezTo>
                  <a:cubicBezTo>
                    <a:pt x="111" y="692"/>
                    <a:pt x="112" y="692"/>
                    <a:pt x="111" y="690"/>
                  </a:cubicBezTo>
                  <a:cubicBezTo>
                    <a:pt x="108" y="692"/>
                    <a:pt x="112" y="697"/>
                    <a:pt x="114" y="696"/>
                  </a:cubicBezTo>
                  <a:close/>
                  <a:moveTo>
                    <a:pt x="172" y="775"/>
                  </a:moveTo>
                  <a:cubicBezTo>
                    <a:pt x="171" y="776"/>
                    <a:pt x="167" y="776"/>
                    <a:pt x="169" y="779"/>
                  </a:cubicBezTo>
                  <a:cubicBezTo>
                    <a:pt x="170" y="778"/>
                    <a:pt x="173" y="777"/>
                    <a:pt x="172" y="775"/>
                  </a:cubicBezTo>
                  <a:close/>
                  <a:moveTo>
                    <a:pt x="140" y="724"/>
                  </a:moveTo>
                  <a:cubicBezTo>
                    <a:pt x="139" y="727"/>
                    <a:pt x="137" y="720"/>
                    <a:pt x="136" y="721"/>
                  </a:cubicBezTo>
                  <a:cubicBezTo>
                    <a:pt x="137" y="724"/>
                    <a:pt x="135" y="724"/>
                    <a:pt x="135" y="726"/>
                  </a:cubicBezTo>
                  <a:cubicBezTo>
                    <a:pt x="136" y="725"/>
                    <a:pt x="140" y="728"/>
                    <a:pt x="140" y="724"/>
                  </a:cubicBezTo>
                  <a:close/>
                  <a:moveTo>
                    <a:pt x="54" y="589"/>
                  </a:moveTo>
                  <a:cubicBezTo>
                    <a:pt x="52" y="587"/>
                    <a:pt x="46" y="589"/>
                    <a:pt x="48" y="591"/>
                  </a:cubicBezTo>
                  <a:cubicBezTo>
                    <a:pt x="50" y="590"/>
                    <a:pt x="52" y="590"/>
                    <a:pt x="54" y="589"/>
                  </a:cubicBezTo>
                  <a:close/>
                  <a:moveTo>
                    <a:pt x="172" y="768"/>
                  </a:moveTo>
                  <a:cubicBezTo>
                    <a:pt x="171" y="765"/>
                    <a:pt x="174" y="765"/>
                    <a:pt x="173" y="763"/>
                  </a:cubicBezTo>
                  <a:cubicBezTo>
                    <a:pt x="171" y="764"/>
                    <a:pt x="170" y="767"/>
                    <a:pt x="169" y="769"/>
                  </a:cubicBezTo>
                  <a:cubicBezTo>
                    <a:pt x="170" y="767"/>
                    <a:pt x="171" y="769"/>
                    <a:pt x="172" y="768"/>
                  </a:cubicBezTo>
                  <a:close/>
                  <a:moveTo>
                    <a:pt x="147" y="724"/>
                  </a:moveTo>
                  <a:cubicBezTo>
                    <a:pt x="145" y="725"/>
                    <a:pt x="143" y="725"/>
                    <a:pt x="142" y="728"/>
                  </a:cubicBezTo>
                  <a:cubicBezTo>
                    <a:pt x="143" y="727"/>
                    <a:pt x="147" y="727"/>
                    <a:pt x="147" y="724"/>
                  </a:cubicBezTo>
                  <a:close/>
                  <a:moveTo>
                    <a:pt x="144" y="718"/>
                  </a:moveTo>
                  <a:cubicBezTo>
                    <a:pt x="145" y="719"/>
                    <a:pt x="145" y="720"/>
                    <a:pt x="146" y="719"/>
                  </a:cubicBezTo>
                  <a:cubicBezTo>
                    <a:pt x="145" y="718"/>
                    <a:pt x="144" y="717"/>
                    <a:pt x="144" y="716"/>
                  </a:cubicBezTo>
                  <a:cubicBezTo>
                    <a:pt x="142" y="717"/>
                    <a:pt x="143" y="719"/>
                    <a:pt x="142" y="720"/>
                  </a:cubicBezTo>
                  <a:cubicBezTo>
                    <a:pt x="141" y="719"/>
                    <a:pt x="142" y="719"/>
                    <a:pt x="141" y="718"/>
                  </a:cubicBezTo>
                  <a:cubicBezTo>
                    <a:pt x="140" y="718"/>
                    <a:pt x="140" y="718"/>
                    <a:pt x="140" y="718"/>
                  </a:cubicBezTo>
                  <a:cubicBezTo>
                    <a:pt x="140" y="718"/>
                    <a:pt x="140" y="717"/>
                    <a:pt x="139" y="718"/>
                  </a:cubicBezTo>
                  <a:cubicBezTo>
                    <a:pt x="141" y="720"/>
                    <a:pt x="138" y="720"/>
                    <a:pt x="140" y="722"/>
                  </a:cubicBezTo>
                  <a:cubicBezTo>
                    <a:pt x="143" y="722"/>
                    <a:pt x="142" y="720"/>
                    <a:pt x="144" y="718"/>
                  </a:cubicBezTo>
                  <a:close/>
                  <a:moveTo>
                    <a:pt x="142" y="711"/>
                  </a:moveTo>
                  <a:cubicBezTo>
                    <a:pt x="139" y="712"/>
                    <a:pt x="136" y="712"/>
                    <a:pt x="135" y="715"/>
                  </a:cubicBezTo>
                  <a:cubicBezTo>
                    <a:pt x="137" y="714"/>
                    <a:pt x="141" y="714"/>
                    <a:pt x="142" y="711"/>
                  </a:cubicBezTo>
                  <a:close/>
                  <a:moveTo>
                    <a:pt x="66" y="598"/>
                  </a:moveTo>
                  <a:cubicBezTo>
                    <a:pt x="66" y="599"/>
                    <a:pt x="66" y="600"/>
                    <a:pt x="65" y="601"/>
                  </a:cubicBezTo>
                  <a:cubicBezTo>
                    <a:pt x="67" y="603"/>
                    <a:pt x="67" y="603"/>
                    <a:pt x="67" y="603"/>
                  </a:cubicBezTo>
                  <a:cubicBezTo>
                    <a:pt x="68" y="602"/>
                    <a:pt x="68" y="598"/>
                    <a:pt x="66" y="598"/>
                  </a:cubicBezTo>
                  <a:close/>
                  <a:moveTo>
                    <a:pt x="67" y="589"/>
                  </a:moveTo>
                  <a:cubicBezTo>
                    <a:pt x="66" y="588"/>
                    <a:pt x="67" y="585"/>
                    <a:pt x="65" y="586"/>
                  </a:cubicBezTo>
                  <a:cubicBezTo>
                    <a:pt x="65" y="587"/>
                    <a:pt x="64" y="589"/>
                    <a:pt x="63" y="588"/>
                  </a:cubicBezTo>
                  <a:cubicBezTo>
                    <a:pt x="64" y="590"/>
                    <a:pt x="64" y="590"/>
                    <a:pt x="64" y="590"/>
                  </a:cubicBezTo>
                  <a:cubicBezTo>
                    <a:pt x="64" y="590"/>
                    <a:pt x="64" y="591"/>
                    <a:pt x="65" y="590"/>
                  </a:cubicBezTo>
                  <a:cubicBezTo>
                    <a:pt x="64" y="587"/>
                    <a:pt x="67" y="592"/>
                    <a:pt x="67" y="589"/>
                  </a:cubicBezTo>
                  <a:close/>
                  <a:moveTo>
                    <a:pt x="203" y="794"/>
                  </a:moveTo>
                  <a:cubicBezTo>
                    <a:pt x="202" y="792"/>
                    <a:pt x="201" y="792"/>
                    <a:pt x="200" y="791"/>
                  </a:cubicBezTo>
                  <a:cubicBezTo>
                    <a:pt x="200" y="791"/>
                    <a:pt x="199" y="792"/>
                    <a:pt x="199" y="793"/>
                  </a:cubicBezTo>
                  <a:cubicBezTo>
                    <a:pt x="201" y="791"/>
                    <a:pt x="202" y="796"/>
                    <a:pt x="203" y="794"/>
                  </a:cubicBezTo>
                  <a:close/>
                  <a:moveTo>
                    <a:pt x="131" y="686"/>
                  </a:moveTo>
                  <a:cubicBezTo>
                    <a:pt x="132" y="683"/>
                    <a:pt x="128" y="683"/>
                    <a:pt x="129" y="681"/>
                  </a:cubicBezTo>
                  <a:cubicBezTo>
                    <a:pt x="126" y="682"/>
                    <a:pt x="130" y="685"/>
                    <a:pt x="131" y="686"/>
                  </a:cubicBezTo>
                  <a:close/>
                  <a:moveTo>
                    <a:pt x="159" y="716"/>
                  </a:moveTo>
                  <a:cubicBezTo>
                    <a:pt x="158" y="717"/>
                    <a:pt x="157" y="717"/>
                    <a:pt x="158" y="718"/>
                  </a:cubicBezTo>
                  <a:cubicBezTo>
                    <a:pt x="162" y="719"/>
                    <a:pt x="157" y="720"/>
                    <a:pt x="158" y="722"/>
                  </a:cubicBezTo>
                  <a:cubicBezTo>
                    <a:pt x="160" y="721"/>
                    <a:pt x="161" y="719"/>
                    <a:pt x="159" y="716"/>
                  </a:cubicBezTo>
                  <a:close/>
                  <a:moveTo>
                    <a:pt x="10" y="478"/>
                  </a:moveTo>
                  <a:cubicBezTo>
                    <a:pt x="6" y="480"/>
                    <a:pt x="2" y="481"/>
                    <a:pt x="0" y="482"/>
                  </a:cubicBezTo>
                  <a:cubicBezTo>
                    <a:pt x="3" y="484"/>
                    <a:pt x="8" y="480"/>
                    <a:pt x="10" y="478"/>
                  </a:cubicBezTo>
                  <a:close/>
                  <a:moveTo>
                    <a:pt x="280" y="898"/>
                  </a:moveTo>
                  <a:cubicBezTo>
                    <a:pt x="279" y="895"/>
                    <a:pt x="278" y="897"/>
                    <a:pt x="277" y="895"/>
                  </a:cubicBezTo>
                  <a:cubicBezTo>
                    <a:pt x="276" y="895"/>
                    <a:pt x="276" y="896"/>
                    <a:pt x="276" y="897"/>
                  </a:cubicBezTo>
                  <a:cubicBezTo>
                    <a:pt x="278" y="895"/>
                    <a:pt x="279" y="900"/>
                    <a:pt x="280" y="898"/>
                  </a:cubicBezTo>
                  <a:close/>
                  <a:moveTo>
                    <a:pt x="145" y="676"/>
                  </a:moveTo>
                  <a:cubicBezTo>
                    <a:pt x="142" y="672"/>
                    <a:pt x="138" y="674"/>
                    <a:pt x="137" y="677"/>
                  </a:cubicBezTo>
                  <a:cubicBezTo>
                    <a:pt x="139" y="679"/>
                    <a:pt x="141" y="677"/>
                    <a:pt x="144" y="678"/>
                  </a:cubicBezTo>
                  <a:cubicBezTo>
                    <a:pt x="144" y="675"/>
                    <a:pt x="141" y="677"/>
                    <a:pt x="140" y="677"/>
                  </a:cubicBezTo>
                  <a:cubicBezTo>
                    <a:pt x="140" y="676"/>
                    <a:pt x="140" y="676"/>
                    <a:pt x="140" y="675"/>
                  </a:cubicBezTo>
                  <a:cubicBezTo>
                    <a:pt x="142" y="675"/>
                    <a:pt x="144" y="677"/>
                    <a:pt x="145" y="676"/>
                  </a:cubicBezTo>
                  <a:close/>
                  <a:moveTo>
                    <a:pt x="195" y="762"/>
                  </a:moveTo>
                  <a:cubicBezTo>
                    <a:pt x="196" y="762"/>
                    <a:pt x="197" y="761"/>
                    <a:pt x="198" y="762"/>
                  </a:cubicBezTo>
                  <a:cubicBezTo>
                    <a:pt x="196" y="760"/>
                    <a:pt x="194" y="759"/>
                    <a:pt x="192" y="759"/>
                  </a:cubicBezTo>
                  <a:cubicBezTo>
                    <a:pt x="193" y="761"/>
                    <a:pt x="194" y="759"/>
                    <a:pt x="195" y="762"/>
                  </a:cubicBezTo>
                  <a:close/>
                  <a:moveTo>
                    <a:pt x="144" y="680"/>
                  </a:moveTo>
                  <a:cubicBezTo>
                    <a:pt x="145" y="682"/>
                    <a:pt x="147" y="683"/>
                    <a:pt x="146" y="681"/>
                  </a:cubicBezTo>
                  <a:cubicBezTo>
                    <a:pt x="146" y="681"/>
                    <a:pt x="145" y="681"/>
                    <a:pt x="145" y="680"/>
                  </a:cubicBezTo>
                  <a:cubicBezTo>
                    <a:pt x="146" y="680"/>
                    <a:pt x="146" y="679"/>
                    <a:pt x="145" y="678"/>
                  </a:cubicBezTo>
                  <a:cubicBezTo>
                    <a:pt x="145" y="679"/>
                    <a:pt x="142" y="679"/>
                    <a:pt x="143" y="681"/>
                  </a:cubicBezTo>
                  <a:lnTo>
                    <a:pt x="144" y="680"/>
                  </a:lnTo>
                  <a:close/>
                  <a:moveTo>
                    <a:pt x="84" y="577"/>
                  </a:moveTo>
                  <a:cubicBezTo>
                    <a:pt x="83" y="578"/>
                    <a:pt x="78" y="577"/>
                    <a:pt x="80" y="580"/>
                  </a:cubicBezTo>
                  <a:cubicBezTo>
                    <a:pt x="81" y="579"/>
                    <a:pt x="84" y="580"/>
                    <a:pt x="84" y="577"/>
                  </a:cubicBezTo>
                  <a:close/>
                  <a:moveTo>
                    <a:pt x="151" y="670"/>
                  </a:moveTo>
                  <a:cubicBezTo>
                    <a:pt x="150" y="670"/>
                    <a:pt x="149" y="669"/>
                    <a:pt x="149" y="668"/>
                  </a:cubicBezTo>
                  <a:cubicBezTo>
                    <a:pt x="146" y="669"/>
                    <a:pt x="147" y="672"/>
                    <a:pt x="147" y="674"/>
                  </a:cubicBezTo>
                  <a:cubicBezTo>
                    <a:pt x="148" y="674"/>
                    <a:pt x="150" y="671"/>
                    <a:pt x="151" y="670"/>
                  </a:cubicBezTo>
                  <a:close/>
                  <a:moveTo>
                    <a:pt x="265" y="840"/>
                  </a:moveTo>
                  <a:cubicBezTo>
                    <a:pt x="265" y="838"/>
                    <a:pt x="263" y="837"/>
                    <a:pt x="262" y="837"/>
                  </a:cubicBezTo>
                  <a:cubicBezTo>
                    <a:pt x="262" y="838"/>
                    <a:pt x="262" y="838"/>
                    <a:pt x="263" y="839"/>
                  </a:cubicBezTo>
                  <a:cubicBezTo>
                    <a:pt x="264" y="839"/>
                    <a:pt x="264" y="840"/>
                    <a:pt x="265" y="840"/>
                  </a:cubicBezTo>
                  <a:close/>
                  <a:moveTo>
                    <a:pt x="109" y="592"/>
                  </a:moveTo>
                  <a:cubicBezTo>
                    <a:pt x="108" y="592"/>
                    <a:pt x="107" y="594"/>
                    <a:pt x="106" y="593"/>
                  </a:cubicBezTo>
                  <a:cubicBezTo>
                    <a:pt x="107" y="596"/>
                    <a:pt x="111" y="595"/>
                    <a:pt x="109" y="592"/>
                  </a:cubicBezTo>
                  <a:close/>
                  <a:moveTo>
                    <a:pt x="194" y="726"/>
                  </a:moveTo>
                  <a:cubicBezTo>
                    <a:pt x="194" y="722"/>
                    <a:pt x="196" y="726"/>
                    <a:pt x="197" y="723"/>
                  </a:cubicBezTo>
                  <a:cubicBezTo>
                    <a:pt x="195" y="723"/>
                    <a:pt x="191" y="721"/>
                    <a:pt x="193" y="724"/>
                  </a:cubicBezTo>
                  <a:cubicBezTo>
                    <a:pt x="193" y="724"/>
                    <a:pt x="194" y="725"/>
                    <a:pt x="194" y="726"/>
                  </a:cubicBezTo>
                  <a:close/>
                  <a:moveTo>
                    <a:pt x="159" y="668"/>
                  </a:moveTo>
                  <a:cubicBezTo>
                    <a:pt x="159" y="664"/>
                    <a:pt x="164" y="669"/>
                    <a:pt x="164" y="666"/>
                  </a:cubicBezTo>
                  <a:cubicBezTo>
                    <a:pt x="162" y="663"/>
                    <a:pt x="155" y="663"/>
                    <a:pt x="156" y="667"/>
                  </a:cubicBezTo>
                  <a:cubicBezTo>
                    <a:pt x="157" y="665"/>
                    <a:pt x="158" y="666"/>
                    <a:pt x="159" y="668"/>
                  </a:cubicBezTo>
                  <a:close/>
                  <a:moveTo>
                    <a:pt x="251" y="797"/>
                  </a:moveTo>
                  <a:cubicBezTo>
                    <a:pt x="250" y="799"/>
                    <a:pt x="248" y="799"/>
                    <a:pt x="248" y="801"/>
                  </a:cubicBezTo>
                  <a:cubicBezTo>
                    <a:pt x="250" y="802"/>
                    <a:pt x="253" y="800"/>
                    <a:pt x="251" y="797"/>
                  </a:cubicBezTo>
                  <a:close/>
                  <a:moveTo>
                    <a:pt x="236" y="776"/>
                  </a:moveTo>
                  <a:cubicBezTo>
                    <a:pt x="236" y="776"/>
                    <a:pt x="236" y="775"/>
                    <a:pt x="235" y="775"/>
                  </a:cubicBezTo>
                  <a:cubicBezTo>
                    <a:pt x="235" y="774"/>
                    <a:pt x="235" y="774"/>
                    <a:pt x="235" y="774"/>
                  </a:cubicBezTo>
                  <a:cubicBezTo>
                    <a:pt x="236" y="777"/>
                    <a:pt x="231" y="774"/>
                    <a:pt x="234" y="777"/>
                  </a:cubicBezTo>
                  <a:cubicBezTo>
                    <a:pt x="235" y="776"/>
                    <a:pt x="235" y="777"/>
                    <a:pt x="236" y="776"/>
                  </a:cubicBezTo>
                  <a:close/>
                  <a:moveTo>
                    <a:pt x="171" y="667"/>
                  </a:moveTo>
                  <a:cubicBezTo>
                    <a:pt x="172" y="668"/>
                    <a:pt x="169" y="669"/>
                    <a:pt x="168" y="667"/>
                  </a:cubicBezTo>
                  <a:cubicBezTo>
                    <a:pt x="168" y="666"/>
                    <a:pt x="169" y="665"/>
                    <a:pt x="169" y="664"/>
                  </a:cubicBezTo>
                  <a:cubicBezTo>
                    <a:pt x="168" y="664"/>
                    <a:pt x="164" y="664"/>
                    <a:pt x="165" y="667"/>
                  </a:cubicBezTo>
                  <a:cubicBezTo>
                    <a:pt x="169" y="666"/>
                    <a:pt x="165" y="669"/>
                    <a:pt x="167" y="671"/>
                  </a:cubicBezTo>
                  <a:cubicBezTo>
                    <a:pt x="169" y="671"/>
                    <a:pt x="174" y="669"/>
                    <a:pt x="171" y="667"/>
                  </a:cubicBezTo>
                  <a:close/>
                  <a:moveTo>
                    <a:pt x="181" y="683"/>
                  </a:moveTo>
                  <a:cubicBezTo>
                    <a:pt x="183" y="680"/>
                    <a:pt x="178" y="681"/>
                    <a:pt x="179" y="677"/>
                  </a:cubicBezTo>
                  <a:cubicBezTo>
                    <a:pt x="178" y="680"/>
                    <a:pt x="175" y="680"/>
                    <a:pt x="176" y="682"/>
                  </a:cubicBezTo>
                  <a:cubicBezTo>
                    <a:pt x="178" y="680"/>
                    <a:pt x="181" y="681"/>
                    <a:pt x="181" y="683"/>
                  </a:cubicBezTo>
                  <a:close/>
                  <a:moveTo>
                    <a:pt x="240" y="768"/>
                  </a:moveTo>
                  <a:cubicBezTo>
                    <a:pt x="239" y="769"/>
                    <a:pt x="238" y="768"/>
                    <a:pt x="237" y="767"/>
                  </a:cubicBezTo>
                  <a:cubicBezTo>
                    <a:pt x="237" y="767"/>
                    <a:pt x="234" y="769"/>
                    <a:pt x="236" y="769"/>
                  </a:cubicBezTo>
                  <a:cubicBezTo>
                    <a:pt x="237" y="767"/>
                    <a:pt x="241" y="772"/>
                    <a:pt x="240" y="768"/>
                  </a:cubicBezTo>
                  <a:close/>
                  <a:moveTo>
                    <a:pt x="232" y="757"/>
                  </a:moveTo>
                  <a:cubicBezTo>
                    <a:pt x="231" y="758"/>
                    <a:pt x="230" y="757"/>
                    <a:pt x="229" y="757"/>
                  </a:cubicBezTo>
                  <a:cubicBezTo>
                    <a:pt x="229" y="758"/>
                    <a:pt x="228" y="758"/>
                    <a:pt x="229" y="759"/>
                  </a:cubicBezTo>
                  <a:cubicBezTo>
                    <a:pt x="230" y="759"/>
                    <a:pt x="233" y="760"/>
                    <a:pt x="232" y="757"/>
                  </a:cubicBezTo>
                  <a:close/>
                  <a:moveTo>
                    <a:pt x="191" y="686"/>
                  </a:moveTo>
                  <a:cubicBezTo>
                    <a:pt x="189" y="684"/>
                    <a:pt x="193" y="684"/>
                    <a:pt x="191" y="682"/>
                  </a:cubicBezTo>
                  <a:cubicBezTo>
                    <a:pt x="190" y="685"/>
                    <a:pt x="188" y="684"/>
                    <a:pt x="186" y="684"/>
                  </a:cubicBezTo>
                  <a:cubicBezTo>
                    <a:pt x="186" y="685"/>
                    <a:pt x="187" y="687"/>
                    <a:pt x="188" y="686"/>
                  </a:cubicBezTo>
                  <a:cubicBezTo>
                    <a:pt x="187" y="684"/>
                    <a:pt x="190" y="687"/>
                    <a:pt x="191" y="686"/>
                  </a:cubicBezTo>
                  <a:close/>
                  <a:moveTo>
                    <a:pt x="230" y="742"/>
                  </a:moveTo>
                  <a:cubicBezTo>
                    <a:pt x="228" y="740"/>
                    <a:pt x="230" y="740"/>
                    <a:pt x="229" y="738"/>
                  </a:cubicBezTo>
                  <a:cubicBezTo>
                    <a:pt x="228" y="739"/>
                    <a:pt x="227" y="737"/>
                    <a:pt x="226" y="739"/>
                  </a:cubicBezTo>
                  <a:cubicBezTo>
                    <a:pt x="226" y="740"/>
                    <a:pt x="226" y="741"/>
                    <a:pt x="228" y="742"/>
                  </a:cubicBezTo>
                  <a:cubicBezTo>
                    <a:pt x="227" y="742"/>
                    <a:pt x="226" y="743"/>
                    <a:pt x="227" y="744"/>
                  </a:cubicBezTo>
                  <a:cubicBezTo>
                    <a:pt x="228" y="744"/>
                    <a:pt x="229" y="743"/>
                    <a:pt x="230" y="742"/>
                  </a:cubicBezTo>
                  <a:close/>
                  <a:moveTo>
                    <a:pt x="122" y="566"/>
                  </a:moveTo>
                  <a:cubicBezTo>
                    <a:pt x="122" y="569"/>
                    <a:pt x="118" y="570"/>
                    <a:pt x="118" y="573"/>
                  </a:cubicBezTo>
                  <a:cubicBezTo>
                    <a:pt x="121" y="572"/>
                    <a:pt x="124" y="571"/>
                    <a:pt x="126" y="568"/>
                  </a:cubicBezTo>
                  <a:cubicBezTo>
                    <a:pt x="127" y="568"/>
                    <a:pt x="126" y="571"/>
                    <a:pt x="128" y="570"/>
                  </a:cubicBezTo>
                  <a:cubicBezTo>
                    <a:pt x="127" y="568"/>
                    <a:pt x="128" y="564"/>
                    <a:pt x="129" y="568"/>
                  </a:cubicBezTo>
                  <a:cubicBezTo>
                    <a:pt x="132" y="568"/>
                    <a:pt x="128" y="565"/>
                    <a:pt x="129" y="565"/>
                  </a:cubicBezTo>
                  <a:cubicBezTo>
                    <a:pt x="132" y="567"/>
                    <a:pt x="130" y="562"/>
                    <a:pt x="133" y="564"/>
                  </a:cubicBezTo>
                  <a:cubicBezTo>
                    <a:pt x="132" y="563"/>
                    <a:pt x="132" y="562"/>
                    <a:pt x="132" y="561"/>
                  </a:cubicBezTo>
                  <a:cubicBezTo>
                    <a:pt x="128" y="563"/>
                    <a:pt x="126" y="567"/>
                    <a:pt x="122" y="566"/>
                  </a:cubicBezTo>
                  <a:close/>
                  <a:moveTo>
                    <a:pt x="180" y="662"/>
                  </a:moveTo>
                  <a:cubicBezTo>
                    <a:pt x="179" y="661"/>
                    <a:pt x="178" y="659"/>
                    <a:pt x="178" y="658"/>
                  </a:cubicBezTo>
                  <a:cubicBezTo>
                    <a:pt x="176" y="659"/>
                    <a:pt x="175" y="658"/>
                    <a:pt x="176" y="660"/>
                  </a:cubicBezTo>
                  <a:cubicBezTo>
                    <a:pt x="177" y="659"/>
                    <a:pt x="179" y="663"/>
                    <a:pt x="180" y="662"/>
                  </a:cubicBezTo>
                  <a:close/>
                  <a:moveTo>
                    <a:pt x="167" y="629"/>
                  </a:moveTo>
                  <a:cubicBezTo>
                    <a:pt x="166" y="631"/>
                    <a:pt x="165" y="629"/>
                    <a:pt x="164" y="629"/>
                  </a:cubicBezTo>
                  <a:cubicBezTo>
                    <a:pt x="165" y="630"/>
                    <a:pt x="164" y="631"/>
                    <a:pt x="164" y="632"/>
                  </a:cubicBezTo>
                  <a:cubicBezTo>
                    <a:pt x="165" y="632"/>
                    <a:pt x="168" y="631"/>
                    <a:pt x="167" y="629"/>
                  </a:cubicBezTo>
                  <a:close/>
                  <a:moveTo>
                    <a:pt x="139" y="582"/>
                  </a:moveTo>
                  <a:cubicBezTo>
                    <a:pt x="138" y="584"/>
                    <a:pt x="135" y="585"/>
                    <a:pt x="137" y="588"/>
                  </a:cubicBezTo>
                  <a:cubicBezTo>
                    <a:pt x="136" y="586"/>
                    <a:pt x="141" y="585"/>
                    <a:pt x="139" y="582"/>
                  </a:cubicBezTo>
                  <a:close/>
                  <a:moveTo>
                    <a:pt x="161" y="617"/>
                  </a:moveTo>
                  <a:cubicBezTo>
                    <a:pt x="160" y="616"/>
                    <a:pt x="160" y="615"/>
                    <a:pt x="160" y="614"/>
                  </a:cubicBezTo>
                  <a:cubicBezTo>
                    <a:pt x="159" y="616"/>
                    <a:pt x="156" y="614"/>
                    <a:pt x="157" y="616"/>
                  </a:cubicBezTo>
                  <a:cubicBezTo>
                    <a:pt x="158" y="615"/>
                    <a:pt x="159" y="617"/>
                    <a:pt x="161" y="617"/>
                  </a:cubicBezTo>
                  <a:close/>
                  <a:moveTo>
                    <a:pt x="193" y="666"/>
                  </a:moveTo>
                  <a:cubicBezTo>
                    <a:pt x="192" y="666"/>
                    <a:pt x="191" y="663"/>
                    <a:pt x="190" y="665"/>
                  </a:cubicBezTo>
                  <a:cubicBezTo>
                    <a:pt x="191" y="668"/>
                    <a:pt x="194" y="668"/>
                    <a:pt x="193" y="666"/>
                  </a:cubicBezTo>
                  <a:close/>
                  <a:moveTo>
                    <a:pt x="120" y="552"/>
                  </a:moveTo>
                  <a:cubicBezTo>
                    <a:pt x="119" y="553"/>
                    <a:pt x="119" y="552"/>
                    <a:pt x="118" y="551"/>
                  </a:cubicBezTo>
                  <a:cubicBezTo>
                    <a:pt x="117" y="552"/>
                    <a:pt x="117" y="553"/>
                    <a:pt x="117" y="555"/>
                  </a:cubicBezTo>
                  <a:cubicBezTo>
                    <a:pt x="118" y="553"/>
                    <a:pt x="121" y="555"/>
                    <a:pt x="120" y="552"/>
                  </a:cubicBezTo>
                  <a:close/>
                  <a:moveTo>
                    <a:pt x="124" y="559"/>
                  </a:moveTo>
                  <a:cubicBezTo>
                    <a:pt x="124" y="559"/>
                    <a:pt x="123" y="556"/>
                    <a:pt x="122" y="558"/>
                  </a:cubicBezTo>
                  <a:cubicBezTo>
                    <a:pt x="123" y="560"/>
                    <a:pt x="122" y="561"/>
                    <a:pt x="123" y="563"/>
                  </a:cubicBezTo>
                  <a:cubicBezTo>
                    <a:pt x="125" y="562"/>
                    <a:pt x="125" y="560"/>
                    <a:pt x="124" y="559"/>
                  </a:cubicBezTo>
                  <a:close/>
                  <a:moveTo>
                    <a:pt x="258" y="763"/>
                  </a:moveTo>
                  <a:cubicBezTo>
                    <a:pt x="257" y="762"/>
                    <a:pt x="256" y="760"/>
                    <a:pt x="255" y="761"/>
                  </a:cubicBezTo>
                  <a:cubicBezTo>
                    <a:pt x="256" y="763"/>
                    <a:pt x="257" y="762"/>
                    <a:pt x="256" y="763"/>
                  </a:cubicBezTo>
                  <a:cubicBezTo>
                    <a:pt x="256" y="764"/>
                    <a:pt x="256" y="764"/>
                    <a:pt x="256" y="764"/>
                  </a:cubicBezTo>
                  <a:lnTo>
                    <a:pt x="258" y="763"/>
                  </a:lnTo>
                  <a:close/>
                  <a:moveTo>
                    <a:pt x="187" y="652"/>
                  </a:moveTo>
                  <a:cubicBezTo>
                    <a:pt x="185" y="650"/>
                    <a:pt x="187" y="650"/>
                    <a:pt x="186" y="648"/>
                  </a:cubicBezTo>
                  <a:cubicBezTo>
                    <a:pt x="185" y="649"/>
                    <a:pt x="184" y="649"/>
                    <a:pt x="184" y="651"/>
                  </a:cubicBezTo>
                  <a:cubicBezTo>
                    <a:pt x="185" y="649"/>
                    <a:pt x="186" y="652"/>
                    <a:pt x="187" y="652"/>
                  </a:cubicBezTo>
                  <a:close/>
                  <a:moveTo>
                    <a:pt x="167" y="620"/>
                  </a:moveTo>
                  <a:cubicBezTo>
                    <a:pt x="166" y="621"/>
                    <a:pt x="165" y="616"/>
                    <a:pt x="164" y="618"/>
                  </a:cubicBezTo>
                  <a:cubicBezTo>
                    <a:pt x="165" y="619"/>
                    <a:pt x="163" y="619"/>
                    <a:pt x="164" y="620"/>
                  </a:cubicBezTo>
                  <a:cubicBezTo>
                    <a:pt x="164" y="618"/>
                    <a:pt x="168" y="623"/>
                    <a:pt x="167" y="620"/>
                  </a:cubicBezTo>
                  <a:close/>
                  <a:moveTo>
                    <a:pt x="150" y="575"/>
                  </a:moveTo>
                  <a:cubicBezTo>
                    <a:pt x="147" y="574"/>
                    <a:pt x="148" y="579"/>
                    <a:pt x="146" y="579"/>
                  </a:cubicBezTo>
                  <a:cubicBezTo>
                    <a:pt x="145" y="579"/>
                    <a:pt x="144" y="577"/>
                    <a:pt x="144" y="578"/>
                  </a:cubicBezTo>
                  <a:cubicBezTo>
                    <a:pt x="146" y="581"/>
                    <a:pt x="140" y="580"/>
                    <a:pt x="141" y="583"/>
                  </a:cubicBezTo>
                  <a:cubicBezTo>
                    <a:pt x="145" y="582"/>
                    <a:pt x="150" y="580"/>
                    <a:pt x="150" y="575"/>
                  </a:cubicBezTo>
                  <a:close/>
                  <a:moveTo>
                    <a:pt x="193" y="651"/>
                  </a:moveTo>
                  <a:cubicBezTo>
                    <a:pt x="192" y="649"/>
                    <a:pt x="188" y="650"/>
                    <a:pt x="189" y="652"/>
                  </a:cubicBezTo>
                  <a:cubicBezTo>
                    <a:pt x="190" y="651"/>
                    <a:pt x="192" y="652"/>
                    <a:pt x="193" y="651"/>
                  </a:cubicBezTo>
                  <a:close/>
                  <a:moveTo>
                    <a:pt x="203" y="666"/>
                  </a:moveTo>
                  <a:cubicBezTo>
                    <a:pt x="202" y="667"/>
                    <a:pt x="199" y="667"/>
                    <a:pt x="201" y="670"/>
                  </a:cubicBezTo>
                  <a:cubicBezTo>
                    <a:pt x="203" y="669"/>
                    <a:pt x="204" y="669"/>
                    <a:pt x="203" y="666"/>
                  </a:cubicBezTo>
                  <a:close/>
                  <a:moveTo>
                    <a:pt x="161" y="603"/>
                  </a:moveTo>
                  <a:cubicBezTo>
                    <a:pt x="160" y="601"/>
                    <a:pt x="156" y="601"/>
                    <a:pt x="157" y="603"/>
                  </a:cubicBezTo>
                  <a:cubicBezTo>
                    <a:pt x="159" y="603"/>
                    <a:pt x="160" y="604"/>
                    <a:pt x="161" y="603"/>
                  </a:cubicBezTo>
                  <a:close/>
                  <a:moveTo>
                    <a:pt x="139" y="563"/>
                  </a:moveTo>
                  <a:cubicBezTo>
                    <a:pt x="137" y="564"/>
                    <a:pt x="136" y="565"/>
                    <a:pt x="136" y="567"/>
                  </a:cubicBezTo>
                  <a:cubicBezTo>
                    <a:pt x="138" y="567"/>
                    <a:pt x="140" y="566"/>
                    <a:pt x="139" y="563"/>
                  </a:cubicBezTo>
                  <a:close/>
                  <a:moveTo>
                    <a:pt x="312" y="824"/>
                  </a:moveTo>
                  <a:cubicBezTo>
                    <a:pt x="312" y="825"/>
                    <a:pt x="310" y="826"/>
                    <a:pt x="312" y="829"/>
                  </a:cubicBezTo>
                  <a:cubicBezTo>
                    <a:pt x="314" y="828"/>
                    <a:pt x="314" y="826"/>
                    <a:pt x="312" y="824"/>
                  </a:cubicBezTo>
                  <a:close/>
                  <a:moveTo>
                    <a:pt x="213" y="660"/>
                  </a:moveTo>
                  <a:cubicBezTo>
                    <a:pt x="212" y="657"/>
                    <a:pt x="208" y="661"/>
                    <a:pt x="208" y="662"/>
                  </a:cubicBezTo>
                  <a:cubicBezTo>
                    <a:pt x="211" y="662"/>
                    <a:pt x="210" y="660"/>
                    <a:pt x="213" y="660"/>
                  </a:cubicBezTo>
                  <a:close/>
                  <a:moveTo>
                    <a:pt x="140" y="555"/>
                  </a:moveTo>
                  <a:cubicBezTo>
                    <a:pt x="142" y="557"/>
                    <a:pt x="141" y="558"/>
                    <a:pt x="142" y="559"/>
                  </a:cubicBezTo>
                  <a:cubicBezTo>
                    <a:pt x="144" y="559"/>
                    <a:pt x="142" y="554"/>
                    <a:pt x="140" y="555"/>
                  </a:cubicBezTo>
                  <a:close/>
                  <a:moveTo>
                    <a:pt x="80" y="451"/>
                  </a:moveTo>
                  <a:cubicBezTo>
                    <a:pt x="78" y="448"/>
                    <a:pt x="76" y="450"/>
                    <a:pt x="76" y="452"/>
                  </a:cubicBezTo>
                  <a:cubicBezTo>
                    <a:pt x="78" y="450"/>
                    <a:pt x="79" y="453"/>
                    <a:pt x="80" y="451"/>
                  </a:cubicBezTo>
                  <a:close/>
                  <a:moveTo>
                    <a:pt x="162" y="566"/>
                  </a:moveTo>
                  <a:cubicBezTo>
                    <a:pt x="161" y="567"/>
                    <a:pt x="159" y="566"/>
                    <a:pt x="158" y="568"/>
                  </a:cubicBezTo>
                  <a:cubicBezTo>
                    <a:pt x="158" y="569"/>
                    <a:pt x="158" y="570"/>
                    <a:pt x="158" y="571"/>
                  </a:cubicBezTo>
                  <a:cubicBezTo>
                    <a:pt x="160" y="568"/>
                    <a:pt x="161" y="568"/>
                    <a:pt x="162" y="566"/>
                  </a:cubicBezTo>
                  <a:close/>
                  <a:moveTo>
                    <a:pt x="147" y="545"/>
                  </a:moveTo>
                  <a:cubicBezTo>
                    <a:pt x="146" y="546"/>
                    <a:pt x="146" y="548"/>
                    <a:pt x="145" y="549"/>
                  </a:cubicBezTo>
                  <a:cubicBezTo>
                    <a:pt x="147" y="548"/>
                    <a:pt x="149" y="548"/>
                    <a:pt x="147" y="545"/>
                  </a:cubicBezTo>
                  <a:close/>
                  <a:moveTo>
                    <a:pt x="237" y="679"/>
                  </a:moveTo>
                  <a:cubicBezTo>
                    <a:pt x="236" y="676"/>
                    <a:pt x="232" y="676"/>
                    <a:pt x="232" y="679"/>
                  </a:cubicBezTo>
                  <a:cubicBezTo>
                    <a:pt x="234" y="678"/>
                    <a:pt x="236" y="679"/>
                    <a:pt x="237" y="679"/>
                  </a:cubicBezTo>
                  <a:close/>
                  <a:moveTo>
                    <a:pt x="182" y="588"/>
                  </a:moveTo>
                  <a:cubicBezTo>
                    <a:pt x="181" y="589"/>
                    <a:pt x="177" y="587"/>
                    <a:pt x="177" y="590"/>
                  </a:cubicBezTo>
                  <a:cubicBezTo>
                    <a:pt x="178" y="592"/>
                    <a:pt x="182" y="590"/>
                    <a:pt x="182" y="588"/>
                  </a:cubicBezTo>
                  <a:close/>
                  <a:moveTo>
                    <a:pt x="168" y="566"/>
                  </a:moveTo>
                  <a:cubicBezTo>
                    <a:pt x="167" y="567"/>
                    <a:pt x="166" y="568"/>
                    <a:pt x="164" y="569"/>
                  </a:cubicBezTo>
                  <a:cubicBezTo>
                    <a:pt x="166" y="571"/>
                    <a:pt x="170" y="569"/>
                    <a:pt x="168" y="566"/>
                  </a:cubicBezTo>
                  <a:close/>
                  <a:moveTo>
                    <a:pt x="159" y="552"/>
                  </a:moveTo>
                  <a:cubicBezTo>
                    <a:pt x="158" y="550"/>
                    <a:pt x="159" y="549"/>
                    <a:pt x="158" y="547"/>
                  </a:cubicBezTo>
                  <a:cubicBezTo>
                    <a:pt x="157" y="550"/>
                    <a:pt x="154" y="551"/>
                    <a:pt x="155" y="555"/>
                  </a:cubicBezTo>
                  <a:cubicBezTo>
                    <a:pt x="158" y="554"/>
                    <a:pt x="155" y="549"/>
                    <a:pt x="159" y="552"/>
                  </a:cubicBezTo>
                  <a:close/>
                  <a:moveTo>
                    <a:pt x="91" y="446"/>
                  </a:moveTo>
                  <a:cubicBezTo>
                    <a:pt x="90" y="443"/>
                    <a:pt x="86" y="446"/>
                    <a:pt x="88" y="448"/>
                  </a:cubicBezTo>
                  <a:cubicBezTo>
                    <a:pt x="89" y="447"/>
                    <a:pt x="90" y="447"/>
                    <a:pt x="91" y="446"/>
                  </a:cubicBezTo>
                  <a:close/>
                  <a:moveTo>
                    <a:pt x="156" y="538"/>
                  </a:moveTo>
                  <a:cubicBezTo>
                    <a:pt x="154" y="537"/>
                    <a:pt x="156" y="536"/>
                    <a:pt x="155" y="535"/>
                  </a:cubicBezTo>
                  <a:cubicBezTo>
                    <a:pt x="154" y="538"/>
                    <a:pt x="151" y="537"/>
                    <a:pt x="151" y="541"/>
                  </a:cubicBezTo>
                  <a:cubicBezTo>
                    <a:pt x="154" y="542"/>
                    <a:pt x="153" y="537"/>
                    <a:pt x="156" y="538"/>
                  </a:cubicBezTo>
                  <a:close/>
                  <a:moveTo>
                    <a:pt x="165" y="549"/>
                  </a:moveTo>
                  <a:cubicBezTo>
                    <a:pt x="164" y="546"/>
                    <a:pt x="162" y="546"/>
                    <a:pt x="165" y="545"/>
                  </a:cubicBezTo>
                  <a:cubicBezTo>
                    <a:pt x="164" y="543"/>
                    <a:pt x="163" y="545"/>
                    <a:pt x="161" y="544"/>
                  </a:cubicBezTo>
                  <a:cubicBezTo>
                    <a:pt x="162" y="546"/>
                    <a:pt x="160" y="546"/>
                    <a:pt x="160" y="548"/>
                  </a:cubicBezTo>
                  <a:cubicBezTo>
                    <a:pt x="161" y="548"/>
                    <a:pt x="161" y="548"/>
                    <a:pt x="162" y="549"/>
                  </a:cubicBezTo>
                  <a:cubicBezTo>
                    <a:pt x="163" y="546"/>
                    <a:pt x="162" y="550"/>
                    <a:pt x="165" y="549"/>
                  </a:cubicBezTo>
                  <a:close/>
                  <a:moveTo>
                    <a:pt x="258" y="690"/>
                  </a:moveTo>
                  <a:cubicBezTo>
                    <a:pt x="259" y="691"/>
                    <a:pt x="256" y="692"/>
                    <a:pt x="258" y="693"/>
                  </a:cubicBezTo>
                  <a:cubicBezTo>
                    <a:pt x="258" y="693"/>
                    <a:pt x="258" y="693"/>
                    <a:pt x="258" y="694"/>
                  </a:cubicBezTo>
                  <a:cubicBezTo>
                    <a:pt x="260" y="694"/>
                    <a:pt x="260" y="690"/>
                    <a:pt x="258" y="690"/>
                  </a:cubicBezTo>
                  <a:close/>
                  <a:moveTo>
                    <a:pt x="256" y="680"/>
                  </a:moveTo>
                  <a:cubicBezTo>
                    <a:pt x="254" y="678"/>
                    <a:pt x="250" y="679"/>
                    <a:pt x="250" y="680"/>
                  </a:cubicBezTo>
                  <a:cubicBezTo>
                    <a:pt x="252" y="680"/>
                    <a:pt x="254" y="681"/>
                    <a:pt x="256" y="680"/>
                  </a:cubicBezTo>
                  <a:close/>
                  <a:moveTo>
                    <a:pt x="223" y="631"/>
                  </a:moveTo>
                  <a:cubicBezTo>
                    <a:pt x="222" y="628"/>
                    <a:pt x="217" y="632"/>
                    <a:pt x="219" y="633"/>
                  </a:cubicBezTo>
                  <a:cubicBezTo>
                    <a:pt x="221" y="633"/>
                    <a:pt x="221" y="630"/>
                    <a:pt x="223" y="631"/>
                  </a:cubicBezTo>
                  <a:close/>
                  <a:moveTo>
                    <a:pt x="317" y="773"/>
                  </a:moveTo>
                  <a:cubicBezTo>
                    <a:pt x="315" y="770"/>
                    <a:pt x="319" y="773"/>
                    <a:pt x="317" y="770"/>
                  </a:cubicBezTo>
                  <a:cubicBezTo>
                    <a:pt x="316" y="771"/>
                    <a:pt x="314" y="772"/>
                    <a:pt x="314" y="774"/>
                  </a:cubicBezTo>
                  <a:cubicBezTo>
                    <a:pt x="315" y="773"/>
                    <a:pt x="316" y="775"/>
                    <a:pt x="317" y="773"/>
                  </a:cubicBezTo>
                  <a:close/>
                  <a:moveTo>
                    <a:pt x="197" y="587"/>
                  </a:moveTo>
                  <a:cubicBezTo>
                    <a:pt x="196" y="588"/>
                    <a:pt x="195" y="585"/>
                    <a:pt x="194" y="587"/>
                  </a:cubicBezTo>
                  <a:cubicBezTo>
                    <a:pt x="195" y="588"/>
                    <a:pt x="196" y="589"/>
                    <a:pt x="195" y="590"/>
                  </a:cubicBezTo>
                  <a:cubicBezTo>
                    <a:pt x="195" y="590"/>
                    <a:pt x="194" y="591"/>
                    <a:pt x="195" y="592"/>
                  </a:cubicBezTo>
                  <a:cubicBezTo>
                    <a:pt x="197" y="592"/>
                    <a:pt x="197" y="589"/>
                    <a:pt x="197" y="587"/>
                  </a:cubicBezTo>
                  <a:close/>
                  <a:moveTo>
                    <a:pt x="169" y="543"/>
                  </a:moveTo>
                  <a:cubicBezTo>
                    <a:pt x="168" y="543"/>
                    <a:pt x="167" y="542"/>
                    <a:pt x="166" y="542"/>
                  </a:cubicBezTo>
                  <a:cubicBezTo>
                    <a:pt x="167" y="541"/>
                    <a:pt x="167" y="540"/>
                    <a:pt x="167" y="539"/>
                  </a:cubicBezTo>
                  <a:cubicBezTo>
                    <a:pt x="165" y="540"/>
                    <a:pt x="166" y="542"/>
                    <a:pt x="164" y="541"/>
                  </a:cubicBezTo>
                  <a:cubicBezTo>
                    <a:pt x="165" y="542"/>
                    <a:pt x="164" y="543"/>
                    <a:pt x="165" y="544"/>
                  </a:cubicBezTo>
                  <a:cubicBezTo>
                    <a:pt x="166" y="542"/>
                    <a:pt x="169" y="546"/>
                    <a:pt x="169" y="543"/>
                  </a:cubicBezTo>
                  <a:close/>
                  <a:moveTo>
                    <a:pt x="264" y="682"/>
                  </a:moveTo>
                  <a:cubicBezTo>
                    <a:pt x="263" y="680"/>
                    <a:pt x="261" y="680"/>
                    <a:pt x="260" y="679"/>
                  </a:cubicBezTo>
                  <a:cubicBezTo>
                    <a:pt x="259" y="680"/>
                    <a:pt x="258" y="681"/>
                    <a:pt x="258" y="682"/>
                  </a:cubicBezTo>
                  <a:cubicBezTo>
                    <a:pt x="260" y="681"/>
                    <a:pt x="262" y="684"/>
                    <a:pt x="264" y="682"/>
                  </a:cubicBezTo>
                  <a:close/>
                  <a:moveTo>
                    <a:pt x="251" y="660"/>
                  </a:moveTo>
                  <a:cubicBezTo>
                    <a:pt x="249" y="661"/>
                    <a:pt x="246" y="663"/>
                    <a:pt x="248" y="666"/>
                  </a:cubicBezTo>
                  <a:cubicBezTo>
                    <a:pt x="249" y="664"/>
                    <a:pt x="251" y="663"/>
                    <a:pt x="251" y="660"/>
                  </a:cubicBezTo>
                  <a:close/>
                  <a:moveTo>
                    <a:pt x="248" y="658"/>
                  </a:moveTo>
                  <a:cubicBezTo>
                    <a:pt x="246" y="659"/>
                    <a:pt x="250" y="657"/>
                    <a:pt x="248" y="656"/>
                  </a:cubicBezTo>
                  <a:cubicBezTo>
                    <a:pt x="246" y="657"/>
                    <a:pt x="245" y="658"/>
                    <a:pt x="242" y="657"/>
                  </a:cubicBezTo>
                  <a:cubicBezTo>
                    <a:pt x="243" y="659"/>
                    <a:pt x="243" y="658"/>
                    <a:pt x="244" y="660"/>
                  </a:cubicBezTo>
                  <a:cubicBezTo>
                    <a:pt x="245" y="659"/>
                    <a:pt x="249" y="660"/>
                    <a:pt x="248" y="658"/>
                  </a:cubicBezTo>
                  <a:close/>
                  <a:moveTo>
                    <a:pt x="271" y="692"/>
                  </a:moveTo>
                  <a:cubicBezTo>
                    <a:pt x="270" y="693"/>
                    <a:pt x="270" y="695"/>
                    <a:pt x="269" y="696"/>
                  </a:cubicBezTo>
                  <a:cubicBezTo>
                    <a:pt x="271" y="697"/>
                    <a:pt x="274" y="695"/>
                    <a:pt x="271" y="692"/>
                  </a:cubicBezTo>
                  <a:close/>
                  <a:moveTo>
                    <a:pt x="298" y="735"/>
                  </a:moveTo>
                  <a:cubicBezTo>
                    <a:pt x="297" y="735"/>
                    <a:pt x="295" y="733"/>
                    <a:pt x="296" y="732"/>
                  </a:cubicBezTo>
                  <a:cubicBezTo>
                    <a:pt x="292" y="733"/>
                    <a:pt x="299" y="738"/>
                    <a:pt x="298" y="735"/>
                  </a:cubicBezTo>
                  <a:close/>
                  <a:moveTo>
                    <a:pt x="172" y="545"/>
                  </a:moveTo>
                  <a:cubicBezTo>
                    <a:pt x="172" y="544"/>
                    <a:pt x="175" y="547"/>
                    <a:pt x="174" y="544"/>
                  </a:cubicBezTo>
                  <a:cubicBezTo>
                    <a:pt x="173" y="544"/>
                    <a:pt x="171" y="542"/>
                    <a:pt x="170" y="544"/>
                  </a:cubicBezTo>
                  <a:cubicBezTo>
                    <a:pt x="171" y="545"/>
                    <a:pt x="172" y="547"/>
                    <a:pt x="172" y="546"/>
                  </a:cubicBezTo>
                  <a:cubicBezTo>
                    <a:pt x="172" y="546"/>
                    <a:pt x="172" y="545"/>
                    <a:pt x="172" y="545"/>
                  </a:cubicBezTo>
                  <a:close/>
                  <a:moveTo>
                    <a:pt x="247" y="652"/>
                  </a:moveTo>
                  <a:cubicBezTo>
                    <a:pt x="246" y="653"/>
                    <a:pt x="243" y="653"/>
                    <a:pt x="244" y="655"/>
                  </a:cubicBezTo>
                  <a:cubicBezTo>
                    <a:pt x="245" y="653"/>
                    <a:pt x="249" y="656"/>
                    <a:pt x="247" y="652"/>
                  </a:cubicBezTo>
                  <a:close/>
                  <a:moveTo>
                    <a:pt x="169" y="534"/>
                  </a:moveTo>
                  <a:cubicBezTo>
                    <a:pt x="168" y="533"/>
                    <a:pt x="167" y="532"/>
                    <a:pt x="166" y="531"/>
                  </a:cubicBezTo>
                  <a:cubicBezTo>
                    <a:pt x="165" y="532"/>
                    <a:pt x="164" y="532"/>
                    <a:pt x="165" y="533"/>
                  </a:cubicBezTo>
                  <a:cubicBezTo>
                    <a:pt x="166" y="532"/>
                    <a:pt x="167" y="534"/>
                    <a:pt x="169" y="534"/>
                  </a:cubicBezTo>
                  <a:close/>
                  <a:moveTo>
                    <a:pt x="262" y="673"/>
                  </a:moveTo>
                  <a:cubicBezTo>
                    <a:pt x="262" y="671"/>
                    <a:pt x="258" y="672"/>
                    <a:pt x="259" y="674"/>
                  </a:cubicBezTo>
                  <a:cubicBezTo>
                    <a:pt x="261" y="674"/>
                    <a:pt x="262" y="676"/>
                    <a:pt x="262" y="673"/>
                  </a:cubicBezTo>
                  <a:close/>
                  <a:moveTo>
                    <a:pt x="178" y="543"/>
                  </a:moveTo>
                  <a:cubicBezTo>
                    <a:pt x="177" y="544"/>
                    <a:pt x="176" y="541"/>
                    <a:pt x="175" y="542"/>
                  </a:cubicBezTo>
                  <a:cubicBezTo>
                    <a:pt x="177" y="544"/>
                    <a:pt x="174" y="544"/>
                    <a:pt x="176" y="546"/>
                  </a:cubicBezTo>
                  <a:cubicBezTo>
                    <a:pt x="176" y="545"/>
                    <a:pt x="179" y="545"/>
                    <a:pt x="178" y="543"/>
                  </a:cubicBezTo>
                  <a:close/>
                  <a:moveTo>
                    <a:pt x="188" y="562"/>
                  </a:moveTo>
                  <a:cubicBezTo>
                    <a:pt x="186" y="560"/>
                    <a:pt x="189" y="561"/>
                    <a:pt x="189" y="561"/>
                  </a:cubicBezTo>
                  <a:cubicBezTo>
                    <a:pt x="188" y="557"/>
                    <a:pt x="185" y="562"/>
                    <a:pt x="188" y="562"/>
                  </a:cubicBezTo>
                  <a:close/>
                  <a:moveTo>
                    <a:pt x="280" y="693"/>
                  </a:moveTo>
                  <a:cubicBezTo>
                    <a:pt x="278" y="695"/>
                    <a:pt x="277" y="696"/>
                    <a:pt x="278" y="698"/>
                  </a:cubicBezTo>
                  <a:cubicBezTo>
                    <a:pt x="279" y="697"/>
                    <a:pt x="280" y="695"/>
                    <a:pt x="280" y="693"/>
                  </a:cubicBezTo>
                  <a:close/>
                  <a:moveTo>
                    <a:pt x="177" y="541"/>
                  </a:moveTo>
                  <a:cubicBezTo>
                    <a:pt x="177" y="541"/>
                    <a:pt x="177" y="541"/>
                    <a:pt x="177" y="540"/>
                  </a:cubicBezTo>
                  <a:cubicBezTo>
                    <a:pt x="177" y="540"/>
                    <a:pt x="178" y="539"/>
                    <a:pt x="177" y="538"/>
                  </a:cubicBezTo>
                  <a:cubicBezTo>
                    <a:pt x="177" y="539"/>
                    <a:pt x="176" y="537"/>
                    <a:pt x="175" y="537"/>
                  </a:cubicBezTo>
                  <a:cubicBezTo>
                    <a:pt x="174" y="538"/>
                    <a:pt x="178" y="544"/>
                    <a:pt x="177" y="541"/>
                  </a:cubicBezTo>
                  <a:close/>
                  <a:moveTo>
                    <a:pt x="190" y="556"/>
                  </a:moveTo>
                  <a:cubicBezTo>
                    <a:pt x="191" y="557"/>
                    <a:pt x="192" y="557"/>
                    <a:pt x="192" y="557"/>
                  </a:cubicBezTo>
                  <a:cubicBezTo>
                    <a:pt x="189" y="554"/>
                    <a:pt x="189" y="555"/>
                    <a:pt x="190" y="551"/>
                  </a:cubicBezTo>
                  <a:cubicBezTo>
                    <a:pt x="189" y="552"/>
                    <a:pt x="188" y="552"/>
                    <a:pt x="186" y="551"/>
                  </a:cubicBezTo>
                  <a:cubicBezTo>
                    <a:pt x="187" y="554"/>
                    <a:pt x="188" y="554"/>
                    <a:pt x="188" y="557"/>
                  </a:cubicBezTo>
                  <a:cubicBezTo>
                    <a:pt x="190" y="557"/>
                    <a:pt x="190" y="557"/>
                    <a:pt x="190" y="556"/>
                  </a:cubicBezTo>
                  <a:close/>
                  <a:moveTo>
                    <a:pt x="178" y="538"/>
                  </a:moveTo>
                  <a:cubicBezTo>
                    <a:pt x="179" y="539"/>
                    <a:pt x="180" y="540"/>
                    <a:pt x="180" y="541"/>
                  </a:cubicBezTo>
                  <a:cubicBezTo>
                    <a:pt x="181" y="540"/>
                    <a:pt x="181" y="541"/>
                    <a:pt x="182" y="540"/>
                  </a:cubicBezTo>
                  <a:cubicBezTo>
                    <a:pt x="181" y="538"/>
                    <a:pt x="180" y="538"/>
                    <a:pt x="178" y="538"/>
                  </a:cubicBezTo>
                  <a:close/>
                  <a:moveTo>
                    <a:pt x="226" y="603"/>
                  </a:moveTo>
                  <a:cubicBezTo>
                    <a:pt x="225" y="604"/>
                    <a:pt x="227" y="609"/>
                    <a:pt x="228" y="609"/>
                  </a:cubicBezTo>
                  <a:cubicBezTo>
                    <a:pt x="227" y="607"/>
                    <a:pt x="227" y="605"/>
                    <a:pt x="226" y="603"/>
                  </a:cubicBezTo>
                  <a:close/>
                  <a:moveTo>
                    <a:pt x="272" y="668"/>
                  </a:moveTo>
                  <a:cubicBezTo>
                    <a:pt x="271" y="669"/>
                    <a:pt x="268" y="668"/>
                    <a:pt x="269" y="671"/>
                  </a:cubicBezTo>
                  <a:cubicBezTo>
                    <a:pt x="270" y="670"/>
                    <a:pt x="272" y="670"/>
                    <a:pt x="272" y="668"/>
                  </a:cubicBezTo>
                  <a:close/>
                  <a:moveTo>
                    <a:pt x="388" y="839"/>
                  </a:moveTo>
                  <a:cubicBezTo>
                    <a:pt x="386" y="839"/>
                    <a:pt x="384" y="839"/>
                    <a:pt x="385" y="842"/>
                  </a:cubicBezTo>
                  <a:cubicBezTo>
                    <a:pt x="386" y="841"/>
                    <a:pt x="389" y="841"/>
                    <a:pt x="388" y="839"/>
                  </a:cubicBezTo>
                  <a:close/>
                  <a:moveTo>
                    <a:pt x="152" y="483"/>
                  </a:moveTo>
                  <a:cubicBezTo>
                    <a:pt x="151" y="483"/>
                    <a:pt x="150" y="482"/>
                    <a:pt x="148" y="483"/>
                  </a:cubicBezTo>
                  <a:cubicBezTo>
                    <a:pt x="149" y="484"/>
                    <a:pt x="153" y="485"/>
                    <a:pt x="152" y="483"/>
                  </a:cubicBezTo>
                  <a:close/>
                  <a:moveTo>
                    <a:pt x="182" y="527"/>
                  </a:moveTo>
                  <a:cubicBezTo>
                    <a:pt x="180" y="525"/>
                    <a:pt x="183" y="524"/>
                    <a:pt x="181" y="522"/>
                  </a:cubicBezTo>
                  <a:cubicBezTo>
                    <a:pt x="180" y="523"/>
                    <a:pt x="180" y="524"/>
                    <a:pt x="180" y="526"/>
                  </a:cubicBezTo>
                  <a:cubicBezTo>
                    <a:pt x="180" y="526"/>
                    <a:pt x="181" y="527"/>
                    <a:pt x="182" y="527"/>
                  </a:cubicBezTo>
                  <a:close/>
                  <a:moveTo>
                    <a:pt x="359" y="796"/>
                  </a:moveTo>
                  <a:cubicBezTo>
                    <a:pt x="360" y="794"/>
                    <a:pt x="362" y="793"/>
                    <a:pt x="362" y="791"/>
                  </a:cubicBezTo>
                  <a:cubicBezTo>
                    <a:pt x="360" y="791"/>
                    <a:pt x="358" y="793"/>
                    <a:pt x="359" y="796"/>
                  </a:cubicBezTo>
                  <a:close/>
                  <a:moveTo>
                    <a:pt x="157" y="478"/>
                  </a:moveTo>
                  <a:cubicBezTo>
                    <a:pt x="155" y="479"/>
                    <a:pt x="156" y="481"/>
                    <a:pt x="154" y="479"/>
                  </a:cubicBezTo>
                  <a:cubicBezTo>
                    <a:pt x="154" y="480"/>
                    <a:pt x="154" y="480"/>
                    <a:pt x="154" y="481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0"/>
                    <a:pt x="159" y="482"/>
                    <a:pt x="157" y="478"/>
                  </a:cubicBezTo>
                  <a:close/>
                  <a:moveTo>
                    <a:pt x="376" y="785"/>
                  </a:moveTo>
                  <a:cubicBezTo>
                    <a:pt x="379" y="785"/>
                    <a:pt x="376" y="788"/>
                    <a:pt x="378" y="788"/>
                  </a:cubicBezTo>
                  <a:cubicBezTo>
                    <a:pt x="379" y="784"/>
                    <a:pt x="386" y="783"/>
                    <a:pt x="385" y="781"/>
                  </a:cubicBezTo>
                  <a:cubicBezTo>
                    <a:pt x="378" y="783"/>
                    <a:pt x="365" y="784"/>
                    <a:pt x="361" y="791"/>
                  </a:cubicBezTo>
                  <a:cubicBezTo>
                    <a:pt x="366" y="792"/>
                    <a:pt x="374" y="792"/>
                    <a:pt x="376" y="785"/>
                  </a:cubicBezTo>
                  <a:close/>
                  <a:moveTo>
                    <a:pt x="258" y="629"/>
                  </a:moveTo>
                  <a:cubicBezTo>
                    <a:pt x="258" y="626"/>
                    <a:pt x="251" y="625"/>
                    <a:pt x="253" y="628"/>
                  </a:cubicBezTo>
                  <a:cubicBezTo>
                    <a:pt x="255" y="626"/>
                    <a:pt x="256" y="630"/>
                    <a:pt x="258" y="629"/>
                  </a:cubicBezTo>
                  <a:close/>
                  <a:moveTo>
                    <a:pt x="234" y="592"/>
                  </a:moveTo>
                  <a:cubicBezTo>
                    <a:pt x="233" y="589"/>
                    <a:pt x="239" y="591"/>
                    <a:pt x="238" y="588"/>
                  </a:cubicBezTo>
                  <a:cubicBezTo>
                    <a:pt x="235" y="589"/>
                    <a:pt x="233" y="590"/>
                    <a:pt x="231" y="590"/>
                  </a:cubicBezTo>
                  <a:cubicBezTo>
                    <a:pt x="232" y="592"/>
                    <a:pt x="233" y="593"/>
                    <a:pt x="234" y="592"/>
                  </a:cubicBezTo>
                  <a:close/>
                  <a:moveTo>
                    <a:pt x="162" y="482"/>
                  </a:moveTo>
                  <a:cubicBezTo>
                    <a:pt x="161" y="479"/>
                    <a:pt x="162" y="478"/>
                    <a:pt x="164" y="477"/>
                  </a:cubicBezTo>
                  <a:cubicBezTo>
                    <a:pt x="163" y="474"/>
                    <a:pt x="162" y="478"/>
                    <a:pt x="160" y="476"/>
                  </a:cubicBezTo>
                  <a:cubicBezTo>
                    <a:pt x="160" y="477"/>
                    <a:pt x="162" y="479"/>
                    <a:pt x="160" y="480"/>
                  </a:cubicBezTo>
                  <a:cubicBezTo>
                    <a:pt x="159" y="478"/>
                    <a:pt x="160" y="478"/>
                    <a:pt x="159" y="476"/>
                  </a:cubicBezTo>
                  <a:cubicBezTo>
                    <a:pt x="157" y="478"/>
                    <a:pt x="160" y="481"/>
                    <a:pt x="162" y="482"/>
                  </a:cubicBezTo>
                  <a:close/>
                  <a:moveTo>
                    <a:pt x="285" y="662"/>
                  </a:moveTo>
                  <a:cubicBezTo>
                    <a:pt x="284" y="662"/>
                    <a:pt x="284" y="662"/>
                    <a:pt x="284" y="661"/>
                  </a:cubicBezTo>
                  <a:cubicBezTo>
                    <a:pt x="283" y="661"/>
                    <a:pt x="282" y="662"/>
                    <a:pt x="282" y="664"/>
                  </a:cubicBezTo>
                  <a:cubicBezTo>
                    <a:pt x="283" y="664"/>
                    <a:pt x="286" y="664"/>
                    <a:pt x="285" y="662"/>
                  </a:cubicBezTo>
                  <a:close/>
                  <a:moveTo>
                    <a:pt x="191" y="516"/>
                  </a:moveTo>
                  <a:cubicBezTo>
                    <a:pt x="190" y="516"/>
                    <a:pt x="186" y="513"/>
                    <a:pt x="187" y="516"/>
                  </a:cubicBezTo>
                  <a:cubicBezTo>
                    <a:pt x="188" y="514"/>
                    <a:pt x="191" y="519"/>
                    <a:pt x="191" y="516"/>
                  </a:cubicBezTo>
                  <a:close/>
                  <a:moveTo>
                    <a:pt x="234" y="583"/>
                  </a:moveTo>
                  <a:cubicBezTo>
                    <a:pt x="231" y="580"/>
                    <a:pt x="234" y="579"/>
                    <a:pt x="235" y="578"/>
                  </a:cubicBezTo>
                  <a:cubicBezTo>
                    <a:pt x="233" y="576"/>
                    <a:pt x="233" y="577"/>
                    <a:pt x="232" y="574"/>
                  </a:cubicBezTo>
                  <a:cubicBezTo>
                    <a:pt x="233" y="579"/>
                    <a:pt x="230" y="579"/>
                    <a:pt x="230" y="581"/>
                  </a:cubicBezTo>
                  <a:cubicBezTo>
                    <a:pt x="231" y="581"/>
                    <a:pt x="232" y="584"/>
                    <a:pt x="234" y="583"/>
                  </a:cubicBezTo>
                  <a:close/>
                  <a:moveTo>
                    <a:pt x="240" y="581"/>
                  </a:moveTo>
                  <a:cubicBezTo>
                    <a:pt x="238" y="579"/>
                    <a:pt x="236" y="579"/>
                    <a:pt x="234" y="581"/>
                  </a:cubicBezTo>
                  <a:cubicBezTo>
                    <a:pt x="235" y="582"/>
                    <a:pt x="234" y="583"/>
                    <a:pt x="235" y="584"/>
                  </a:cubicBezTo>
                  <a:cubicBezTo>
                    <a:pt x="236" y="582"/>
                    <a:pt x="237" y="582"/>
                    <a:pt x="240" y="581"/>
                  </a:cubicBezTo>
                  <a:close/>
                  <a:moveTo>
                    <a:pt x="294" y="662"/>
                  </a:moveTo>
                  <a:cubicBezTo>
                    <a:pt x="293" y="661"/>
                    <a:pt x="292" y="665"/>
                    <a:pt x="290" y="663"/>
                  </a:cubicBezTo>
                  <a:cubicBezTo>
                    <a:pt x="290" y="661"/>
                    <a:pt x="290" y="660"/>
                    <a:pt x="289" y="658"/>
                  </a:cubicBezTo>
                  <a:cubicBezTo>
                    <a:pt x="284" y="661"/>
                    <a:pt x="295" y="669"/>
                    <a:pt x="294" y="662"/>
                  </a:cubicBezTo>
                  <a:close/>
                  <a:moveTo>
                    <a:pt x="367" y="773"/>
                  </a:moveTo>
                  <a:cubicBezTo>
                    <a:pt x="365" y="770"/>
                    <a:pt x="363" y="773"/>
                    <a:pt x="364" y="775"/>
                  </a:cubicBezTo>
                  <a:cubicBezTo>
                    <a:pt x="365" y="775"/>
                    <a:pt x="366" y="774"/>
                    <a:pt x="367" y="773"/>
                  </a:cubicBezTo>
                  <a:close/>
                  <a:moveTo>
                    <a:pt x="257" y="605"/>
                  </a:moveTo>
                  <a:cubicBezTo>
                    <a:pt x="255" y="604"/>
                    <a:pt x="255" y="608"/>
                    <a:pt x="256" y="609"/>
                  </a:cubicBezTo>
                  <a:cubicBezTo>
                    <a:pt x="258" y="609"/>
                    <a:pt x="257" y="607"/>
                    <a:pt x="257" y="605"/>
                  </a:cubicBezTo>
                  <a:close/>
                  <a:moveTo>
                    <a:pt x="224" y="557"/>
                  </a:moveTo>
                  <a:cubicBezTo>
                    <a:pt x="224" y="558"/>
                    <a:pt x="224" y="559"/>
                    <a:pt x="225" y="558"/>
                  </a:cubicBezTo>
                  <a:cubicBezTo>
                    <a:pt x="226" y="558"/>
                    <a:pt x="223" y="555"/>
                    <a:pt x="222" y="555"/>
                  </a:cubicBezTo>
                  <a:cubicBezTo>
                    <a:pt x="223" y="556"/>
                    <a:pt x="221" y="556"/>
                    <a:pt x="222" y="557"/>
                  </a:cubicBezTo>
                  <a:cubicBezTo>
                    <a:pt x="222" y="557"/>
                    <a:pt x="223" y="556"/>
                    <a:pt x="224" y="557"/>
                  </a:cubicBezTo>
                  <a:close/>
                  <a:moveTo>
                    <a:pt x="271" y="624"/>
                  </a:moveTo>
                  <a:cubicBezTo>
                    <a:pt x="272" y="623"/>
                    <a:pt x="265" y="624"/>
                    <a:pt x="268" y="626"/>
                  </a:cubicBezTo>
                  <a:cubicBezTo>
                    <a:pt x="270" y="627"/>
                    <a:pt x="269" y="624"/>
                    <a:pt x="271" y="624"/>
                  </a:cubicBezTo>
                  <a:close/>
                  <a:moveTo>
                    <a:pt x="240" y="576"/>
                  </a:moveTo>
                  <a:cubicBezTo>
                    <a:pt x="241" y="579"/>
                    <a:pt x="236" y="576"/>
                    <a:pt x="238" y="580"/>
                  </a:cubicBezTo>
                  <a:cubicBezTo>
                    <a:pt x="240" y="580"/>
                    <a:pt x="242" y="577"/>
                    <a:pt x="240" y="576"/>
                  </a:cubicBezTo>
                  <a:close/>
                  <a:moveTo>
                    <a:pt x="277" y="634"/>
                  </a:moveTo>
                  <a:cubicBezTo>
                    <a:pt x="275" y="633"/>
                    <a:pt x="273" y="627"/>
                    <a:pt x="271" y="628"/>
                  </a:cubicBezTo>
                  <a:cubicBezTo>
                    <a:pt x="272" y="628"/>
                    <a:pt x="275" y="637"/>
                    <a:pt x="277" y="634"/>
                  </a:cubicBezTo>
                  <a:close/>
                  <a:moveTo>
                    <a:pt x="206" y="524"/>
                  </a:moveTo>
                  <a:cubicBezTo>
                    <a:pt x="204" y="524"/>
                    <a:pt x="204" y="526"/>
                    <a:pt x="205" y="528"/>
                  </a:cubicBezTo>
                  <a:cubicBezTo>
                    <a:pt x="206" y="527"/>
                    <a:pt x="207" y="526"/>
                    <a:pt x="206" y="524"/>
                  </a:cubicBezTo>
                  <a:close/>
                  <a:moveTo>
                    <a:pt x="192" y="501"/>
                  </a:moveTo>
                  <a:cubicBezTo>
                    <a:pt x="192" y="502"/>
                    <a:pt x="191" y="501"/>
                    <a:pt x="191" y="500"/>
                  </a:cubicBezTo>
                  <a:cubicBezTo>
                    <a:pt x="190" y="501"/>
                    <a:pt x="188" y="501"/>
                    <a:pt x="189" y="503"/>
                  </a:cubicBezTo>
                  <a:cubicBezTo>
                    <a:pt x="190" y="501"/>
                    <a:pt x="193" y="505"/>
                    <a:pt x="192" y="501"/>
                  </a:cubicBezTo>
                  <a:close/>
                  <a:moveTo>
                    <a:pt x="270" y="619"/>
                  </a:moveTo>
                  <a:cubicBezTo>
                    <a:pt x="269" y="620"/>
                    <a:pt x="268" y="619"/>
                    <a:pt x="266" y="620"/>
                  </a:cubicBezTo>
                  <a:cubicBezTo>
                    <a:pt x="267" y="622"/>
                    <a:pt x="270" y="621"/>
                    <a:pt x="270" y="619"/>
                  </a:cubicBezTo>
                  <a:close/>
                  <a:moveTo>
                    <a:pt x="180" y="479"/>
                  </a:moveTo>
                  <a:cubicBezTo>
                    <a:pt x="178" y="482"/>
                    <a:pt x="177" y="481"/>
                    <a:pt x="177" y="484"/>
                  </a:cubicBezTo>
                  <a:cubicBezTo>
                    <a:pt x="179" y="483"/>
                    <a:pt x="180" y="481"/>
                    <a:pt x="180" y="479"/>
                  </a:cubicBezTo>
                  <a:close/>
                  <a:moveTo>
                    <a:pt x="175" y="476"/>
                  </a:moveTo>
                  <a:cubicBezTo>
                    <a:pt x="176" y="478"/>
                    <a:pt x="175" y="479"/>
                    <a:pt x="175" y="481"/>
                  </a:cubicBezTo>
                  <a:cubicBezTo>
                    <a:pt x="177" y="481"/>
                    <a:pt x="176" y="476"/>
                    <a:pt x="175" y="476"/>
                  </a:cubicBezTo>
                  <a:close/>
                  <a:moveTo>
                    <a:pt x="362" y="754"/>
                  </a:moveTo>
                  <a:cubicBezTo>
                    <a:pt x="361" y="752"/>
                    <a:pt x="360" y="753"/>
                    <a:pt x="359" y="753"/>
                  </a:cubicBezTo>
                  <a:cubicBezTo>
                    <a:pt x="360" y="756"/>
                    <a:pt x="360" y="756"/>
                    <a:pt x="360" y="756"/>
                  </a:cubicBezTo>
                  <a:lnTo>
                    <a:pt x="362" y="754"/>
                  </a:lnTo>
                  <a:close/>
                  <a:moveTo>
                    <a:pt x="185" y="477"/>
                  </a:moveTo>
                  <a:cubicBezTo>
                    <a:pt x="183" y="474"/>
                    <a:pt x="187" y="473"/>
                    <a:pt x="187" y="470"/>
                  </a:cubicBezTo>
                  <a:cubicBezTo>
                    <a:pt x="186" y="469"/>
                    <a:pt x="186" y="468"/>
                    <a:pt x="185" y="468"/>
                  </a:cubicBezTo>
                  <a:cubicBezTo>
                    <a:pt x="187" y="471"/>
                    <a:pt x="182" y="472"/>
                    <a:pt x="183" y="475"/>
                  </a:cubicBezTo>
                  <a:cubicBezTo>
                    <a:pt x="185" y="474"/>
                    <a:pt x="183" y="479"/>
                    <a:pt x="181" y="477"/>
                  </a:cubicBezTo>
                  <a:cubicBezTo>
                    <a:pt x="182" y="478"/>
                    <a:pt x="182" y="479"/>
                    <a:pt x="182" y="480"/>
                  </a:cubicBezTo>
                  <a:cubicBezTo>
                    <a:pt x="184" y="480"/>
                    <a:pt x="183" y="478"/>
                    <a:pt x="185" y="477"/>
                  </a:cubicBezTo>
                  <a:close/>
                  <a:moveTo>
                    <a:pt x="179" y="461"/>
                  </a:moveTo>
                  <a:cubicBezTo>
                    <a:pt x="177" y="463"/>
                    <a:pt x="173" y="464"/>
                    <a:pt x="175" y="468"/>
                  </a:cubicBezTo>
                  <a:cubicBezTo>
                    <a:pt x="175" y="463"/>
                    <a:pt x="180" y="466"/>
                    <a:pt x="179" y="461"/>
                  </a:cubicBezTo>
                  <a:close/>
                  <a:moveTo>
                    <a:pt x="206" y="506"/>
                  </a:moveTo>
                  <a:cubicBezTo>
                    <a:pt x="204" y="504"/>
                    <a:pt x="206" y="503"/>
                    <a:pt x="204" y="501"/>
                  </a:cubicBezTo>
                  <a:cubicBezTo>
                    <a:pt x="204" y="504"/>
                    <a:pt x="201" y="505"/>
                    <a:pt x="202" y="507"/>
                  </a:cubicBezTo>
                  <a:cubicBezTo>
                    <a:pt x="203" y="505"/>
                    <a:pt x="205" y="507"/>
                    <a:pt x="206" y="506"/>
                  </a:cubicBezTo>
                  <a:close/>
                  <a:moveTo>
                    <a:pt x="200" y="495"/>
                  </a:moveTo>
                  <a:cubicBezTo>
                    <a:pt x="198" y="496"/>
                    <a:pt x="200" y="499"/>
                    <a:pt x="200" y="501"/>
                  </a:cubicBezTo>
                  <a:cubicBezTo>
                    <a:pt x="201" y="499"/>
                    <a:pt x="201" y="497"/>
                    <a:pt x="200" y="495"/>
                  </a:cubicBezTo>
                  <a:close/>
                  <a:moveTo>
                    <a:pt x="257" y="578"/>
                  </a:moveTo>
                  <a:cubicBezTo>
                    <a:pt x="256" y="580"/>
                    <a:pt x="252" y="576"/>
                    <a:pt x="254" y="581"/>
                  </a:cubicBezTo>
                  <a:cubicBezTo>
                    <a:pt x="255" y="579"/>
                    <a:pt x="258" y="581"/>
                    <a:pt x="257" y="578"/>
                  </a:cubicBezTo>
                  <a:close/>
                  <a:moveTo>
                    <a:pt x="218" y="517"/>
                  </a:moveTo>
                  <a:cubicBezTo>
                    <a:pt x="218" y="519"/>
                    <a:pt x="216" y="520"/>
                    <a:pt x="217" y="522"/>
                  </a:cubicBezTo>
                  <a:cubicBezTo>
                    <a:pt x="217" y="519"/>
                    <a:pt x="220" y="521"/>
                    <a:pt x="218" y="517"/>
                  </a:cubicBezTo>
                  <a:close/>
                  <a:moveTo>
                    <a:pt x="307" y="650"/>
                  </a:moveTo>
                  <a:cubicBezTo>
                    <a:pt x="308" y="652"/>
                    <a:pt x="304" y="650"/>
                    <a:pt x="306" y="654"/>
                  </a:cubicBezTo>
                  <a:cubicBezTo>
                    <a:pt x="308" y="655"/>
                    <a:pt x="310" y="650"/>
                    <a:pt x="307" y="650"/>
                  </a:cubicBezTo>
                  <a:close/>
                  <a:moveTo>
                    <a:pt x="282" y="611"/>
                  </a:moveTo>
                  <a:cubicBezTo>
                    <a:pt x="281" y="610"/>
                    <a:pt x="281" y="610"/>
                    <a:pt x="281" y="609"/>
                  </a:cubicBezTo>
                  <a:cubicBezTo>
                    <a:pt x="280" y="610"/>
                    <a:pt x="279" y="611"/>
                    <a:pt x="279" y="612"/>
                  </a:cubicBezTo>
                  <a:cubicBezTo>
                    <a:pt x="281" y="612"/>
                    <a:pt x="280" y="612"/>
                    <a:pt x="282" y="611"/>
                  </a:cubicBezTo>
                  <a:close/>
                  <a:moveTo>
                    <a:pt x="257" y="571"/>
                  </a:moveTo>
                  <a:cubicBezTo>
                    <a:pt x="258" y="571"/>
                    <a:pt x="259" y="570"/>
                    <a:pt x="258" y="568"/>
                  </a:cubicBezTo>
                  <a:cubicBezTo>
                    <a:pt x="257" y="569"/>
                    <a:pt x="256" y="568"/>
                    <a:pt x="254" y="568"/>
                  </a:cubicBezTo>
                  <a:cubicBezTo>
                    <a:pt x="255" y="569"/>
                    <a:pt x="255" y="570"/>
                    <a:pt x="255" y="571"/>
                  </a:cubicBezTo>
                  <a:cubicBezTo>
                    <a:pt x="256" y="570"/>
                    <a:pt x="257" y="570"/>
                    <a:pt x="257" y="571"/>
                  </a:cubicBezTo>
                  <a:close/>
                  <a:moveTo>
                    <a:pt x="206" y="491"/>
                  </a:moveTo>
                  <a:cubicBezTo>
                    <a:pt x="205" y="489"/>
                    <a:pt x="203" y="489"/>
                    <a:pt x="202" y="489"/>
                  </a:cubicBezTo>
                  <a:cubicBezTo>
                    <a:pt x="203" y="491"/>
                    <a:pt x="205" y="492"/>
                    <a:pt x="206" y="491"/>
                  </a:cubicBezTo>
                  <a:close/>
                  <a:moveTo>
                    <a:pt x="188" y="451"/>
                  </a:moveTo>
                  <a:cubicBezTo>
                    <a:pt x="187" y="454"/>
                    <a:pt x="184" y="454"/>
                    <a:pt x="184" y="457"/>
                  </a:cubicBezTo>
                  <a:cubicBezTo>
                    <a:pt x="186" y="454"/>
                    <a:pt x="190" y="456"/>
                    <a:pt x="188" y="451"/>
                  </a:cubicBezTo>
                  <a:close/>
                  <a:moveTo>
                    <a:pt x="282" y="594"/>
                  </a:moveTo>
                  <a:cubicBezTo>
                    <a:pt x="283" y="596"/>
                    <a:pt x="280" y="595"/>
                    <a:pt x="279" y="596"/>
                  </a:cubicBezTo>
                  <a:cubicBezTo>
                    <a:pt x="280" y="597"/>
                    <a:pt x="280" y="598"/>
                    <a:pt x="281" y="599"/>
                  </a:cubicBezTo>
                  <a:cubicBezTo>
                    <a:pt x="283" y="598"/>
                    <a:pt x="284" y="594"/>
                    <a:pt x="282" y="594"/>
                  </a:cubicBezTo>
                  <a:close/>
                  <a:moveTo>
                    <a:pt x="228" y="504"/>
                  </a:moveTo>
                  <a:cubicBezTo>
                    <a:pt x="226" y="506"/>
                    <a:pt x="225" y="505"/>
                    <a:pt x="223" y="506"/>
                  </a:cubicBezTo>
                  <a:cubicBezTo>
                    <a:pt x="226" y="510"/>
                    <a:pt x="228" y="507"/>
                    <a:pt x="228" y="504"/>
                  </a:cubicBezTo>
                  <a:close/>
                  <a:moveTo>
                    <a:pt x="297" y="608"/>
                  </a:moveTo>
                  <a:cubicBezTo>
                    <a:pt x="296" y="610"/>
                    <a:pt x="295" y="609"/>
                    <a:pt x="294" y="607"/>
                  </a:cubicBezTo>
                  <a:cubicBezTo>
                    <a:pt x="294" y="608"/>
                    <a:pt x="292" y="608"/>
                    <a:pt x="293" y="609"/>
                  </a:cubicBezTo>
                  <a:cubicBezTo>
                    <a:pt x="294" y="610"/>
                    <a:pt x="299" y="612"/>
                    <a:pt x="297" y="608"/>
                  </a:cubicBezTo>
                  <a:close/>
                  <a:moveTo>
                    <a:pt x="214" y="475"/>
                  </a:moveTo>
                  <a:cubicBezTo>
                    <a:pt x="213" y="477"/>
                    <a:pt x="208" y="477"/>
                    <a:pt x="209" y="480"/>
                  </a:cubicBezTo>
                  <a:cubicBezTo>
                    <a:pt x="211" y="477"/>
                    <a:pt x="215" y="479"/>
                    <a:pt x="214" y="475"/>
                  </a:cubicBezTo>
                  <a:close/>
                  <a:moveTo>
                    <a:pt x="250" y="528"/>
                  </a:moveTo>
                  <a:cubicBezTo>
                    <a:pt x="249" y="530"/>
                    <a:pt x="249" y="531"/>
                    <a:pt x="249" y="533"/>
                  </a:cubicBezTo>
                  <a:cubicBezTo>
                    <a:pt x="250" y="532"/>
                    <a:pt x="251" y="531"/>
                    <a:pt x="250" y="528"/>
                  </a:cubicBezTo>
                  <a:close/>
                  <a:moveTo>
                    <a:pt x="441" y="810"/>
                  </a:moveTo>
                  <a:cubicBezTo>
                    <a:pt x="439" y="807"/>
                    <a:pt x="437" y="809"/>
                    <a:pt x="437" y="811"/>
                  </a:cubicBezTo>
                  <a:cubicBezTo>
                    <a:pt x="438" y="810"/>
                    <a:pt x="440" y="809"/>
                    <a:pt x="441" y="810"/>
                  </a:cubicBezTo>
                  <a:close/>
                  <a:moveTo>
                    <a:pt x="220" y="474"/>
                  </a:moveTo>
                  <a:cubicBezTo>
                    <a:pt x="219" y="474"/>
                    <a:pt x="217" y="476"/>
                    <a:pt x="218" y="478"/>
                  </a:cubicBezTo>
                  <a:cubicBezTo>
                    <a:pt x="219" y="477"/>
                    <a:pt x="220" y="476"/>
                    <a:pt x="220" y="474"/>
                  </a:cubicBezTo>
                  <a:close/>
                  <a:moveTo>
                    <a:pt x="391" y="728"/>
                  </a:moveTo>
                  <a:cubicBezTo>
                    <a:pt x="391" y="728"/>
                    <a:pt x="393" y="728"/>
                    <a:pt x="392" y="726"/>
                  </a:cubicBezTo>
                  <a:cubicBezTo>
                    <a:pt x="391" y="727"/>
                    <a:pt x="391" y="727"/>
                    <a:pt x="390" y="725"/>
                  </a:cubicBezTo>
                  <a:cubicBezTo>
                    <a:pt x="389" y="726"/>
                    <a:pt x="387" y="726"/>
                    <a:pt x="388" y="727"/>
                  </a:cubicBezTo>
                  <a:cubicBezTo>
                    <a:pt x="389" y="726"/>
                    <a:pt x="391" y="727"/>
                    <a:pt x="391" y="728"/>
                  </a:cubicBezTo>
                  <a:close/>
                  <a:moveTo>
                    <a:pt x="307" y="601"/>
                  </a:moveTo>
                  <a:cubicBezTo>
                    <a:pt x="306" y="599"/>
                    <a:pt x="305" y="597"/>
                    <a:pt x="305" y="596"/>
                  </a:cubicBezTo>
                  <a:cubicBezTo>
                    <a:pt x="304" y="598"/>
                    <a:pt x="305" y="600"/>
                    <a:pt x="305" y="602"/>
                  </a:cubicBezTo>
                  <a:lnTo>
                    <a:pt x="307" y="601"/>
                  </a:lnTo>
                  <a:close/>
                  <a:moveTo>
                    <a:pt x="261" y="526"/>
                  </a:moveTo>
                  <a:cubicBezTo>
                    <a:pt x="260" y="526"/>
                    <a:pt x="257" y="527"/>
                    <a:pt x="258" y="530"/>
                  </a:cubicBezTo>
                  <a:cubicBezTo>
                    <a:pt x="258" y="527"/>
                    <a:pt x="261" y="529"/>
                    <a:pt x="261" y="526"/>
                  </a:cubicBezTo>
                  <a:close/>
                  <a:moveTo>
                    <a:pt x="297" y="580"/>
                  </a:moveTo>
                  <a:cubicBezTo>
                    <a:pt x="296" y="581"/>
                    <a:pt x="295" y="582"/>
                    <a:pt x="295" y="584"/>
                  </a:cubicBezTo>
                  <a:cubicBezTo>
                    <a:pt x="296" y="583"/>
                    <a:pt x="299" y="582"/>
                    <a:pt x="297" y="580"/>
                  </a:cubicBezTo>
                  <a:close/>
                  <a:moveTo>
                    <a:pt x="299" y="577"/>
                  </a:moveTo>
                  <a:cubicBezTo>
                    <a:pt x="299" y="576"/>
                    <a:pt x="298" y="575"/>
                    <a:pt x="298" y="574"/>
                  </a:cubicBezTo>
                  <a:cubicBezTo>
                    <a:pt x="296" y="576"/>
                    <a:pt x="296" y="572"/>
                    <a:pt x="295" y="571"/>
                  </a:cubicBezTo>
                  <a:cubicBezTo>
                    <a:pt x="294" y="571"/>
                    <a:pt x="293" y="570"/>
                    <a:pt x="291" y="570"/>
                  </a:cubicBezTo>
                  <a:cubicBezTo>
                    <a:pt x="294" y="572"/>
                    <a:pt x="297" y="577"/>
                    <a:pt x="299" y="577"/>
                  </a:cubicBezTo>
                  <a:close/>
                  <a:moveTo>
                    <a:pt x="406" y="731"/>
                  </a:moveTo>
                  <a:cubicBezTo>
                    <a:pt x="406" y="730"/>
                    <a:pt x="407" y="730"/>
                    <a:pt x="408" y="729"/>
                  </a:cubicBezTo>
                  <a:cubicBezTo>
                    <a:pt x="408" y="729"/>
                    <a:pt x="408" y="728"/>
                    <a:pt x="407" y="728"/>
                  </a:cubicBezTo>
                  <a:cubicBezTo>
                    <a:pt x="407" y="727"/>
                    <a:pt x="407" y="727"/>
                    <a:pt x="406" y="727"/>
                  </a:cubicBezTo>
                  <a:cubicBezTo>
                    <a:pt x="407" y="730"/>
                    <a:pt x="404" y="729"/>
                    <a:pt x="404" y="728"/>
                  </a:cubicBezTo>
                  <a:cubicBezTo>
                    <a:pt x="405" y="730"/>
                    <a:pt x="404" y="730"/>
                    <a:pt x="406" y="731"/>
                  </a:cubicBezTo>
                  <a:close/>
                  <a:moveTo>
                    <a:pt x="269" y="524"/>
                  </a:moveTo>
                  <a:cubicBezTo>
                    <a:pt x="267" y="522"/>
                    <a:pt x="272" y="522"/>
                    <a:pt x="270" y="520"/>
                  </a:cubicBezTo>
                  <a:cubicBezTo>
                    <a:pt x="268" y="520"/>
                    <a:pt x="267" y="524"/>
                    <a:pt x="269" y="524"/>
                  </a:cubicBezTo>
                  <a:close/>
                  <a:moveTo>
                    <a:pt x="236" y="476"/>
                  </a:moveTo>
                  <a:cubicBezTo>
                    <a:pt x="238" y="474"/>
                    <a:pt x="239" y="475"/>
                    <a:pt x="240" y="475"/>
                  </a:cubicBezTo>
                  <a:cubicBezTo>
                    <a:pt x="239" y="474"/>
                    <a:pt x="238" y="473"/>
                    <a:pt x="238" y="472"/>
                  </a:cubicBezTo>
                  <a:cubicBezTo>
                    <a:pt x="236" y="473"/>
                    <a:pt x="235" y="474"/>
                    <a:pt x="236" y="476"/>
                  </a:cubicBezTo>
                  <a:close/>
                  <a:moveTo>
                    <a:pt x="306" y="565"/>
                  </a:moveTo>
                  <a:cubicBezTo>
                    <a:pt x="305" y="565"/>
                    <a:pt x="305" y="565"/>
                    <a:pt x="305" y="565"/>
                  </a:cubicBezTo>
                  <a:cubicBezTo>
                    <a:pt x="306" y="568"/>
                    <a:pt x="307" y="570"/>
                    <a:pt x="306" y="572"/>
                  </a:cubicBezTo>
                  <a:cubicBezTo>
                    <a:pt x="304" y="570"/>
                    <a:pt x="304" y="574"/>
                    <a:pt x="305" y="576"/>
                  </a:cubicBezTo>
                  <a:cubicBezTo>
                    <a:pt x="307" y="574"/>
                    <a:pt x="307" y="570"/>
                    <a:pt x="310" y="573"/>
                  </a:cubicBezTo>
                  <a:cubicBezTo>
                    <a:pt x="309" y="570"/>
                    <a:pt x="306" y="567"/>
                    <a:pt x="306" y="565"/>
                  </a:cubicBezTo>
                  <a:close/>
                  <a:moveTo>
                    <a:pt x="294" y="554"/>
                  </a:moveTo>
                  <a:cubicBezTo>
                    <a:pt x="293" y="554"/>
                    <a:pt x="292" y="553"/>
                    <a:pt x="291" y="554"/>
                  </a:cubicBezTo>
                  <a:cubicBezTo>
                    <a:pt x="292" y="557"/>
                    <a:pt x="295" y="556"/>
                    <a:pt x="294" y="554"/>
                  </a:cubicBezTo>
                  <a:close/>
                  <a:moveTo>
                    <a:pt x="214" y="433"/>
                  </a:moveTo>
                  <a:cubicBezTo>
                    <a:pt x="214" y="434"/>
                    <a:pt x="211" y="434"/>
                    <a:pt x="212" y="435"/>
                  </a:cubicBezTo>
                  <a:cubicBezTo>
                    <a:pt x="214" y="435"/>
                    <a:pt x="216" y="436"/>
                    <a:pt x="214" y="433"/>
                  </a:cubicBezTo>
                  <a:close/>
                  <a:moveTo>
                    <a:pt x="319" y="587"/>
                  </a:moveTo>
                  <a:cubicBezTo>
                    <a:pt x="317" y="586"/>
                    <a:pt x="315" y="589"/>
                    <a:pt x="316" y="591"/>
                  </a:cubicBezTo>
                  <a:cubicBezTo>
                    <a:pt x="318" y="589"/>
                    <a:pt x="319" y="589"/>
                    <a:pt x="319" y="587"/>
                  </a:cubicBezTo>
                  <a:close/>
                  <a:moveTo>
                    <a:pt x="193" y="396"/>
                  </a:moveTo>
                  <a:cubicBezTo>
                    <a:pt x="194" y="398"/>
                    <a:pt x="191" y="397"/>
                    <a:pt x="190" y="398"/>
                  </a:cubicBezTo>
                  <a:cubicBezTo>
                    <a:pt x="191" y="399"/>
                    <a:pt x="191" y="400"/>
                    <a:pt x="191" y="401"/>
                  </a:cubicBezTo>
                  <a:cubicBezTo>
                    <a:pt x="192" y="399"/>
                    <a:pt x="196" y="398"/>
                    <a:pt x="193" y="396"/>
                  </a:cubicBezTo>
                  <a:close/>
                  <a:moveTo>
                    <a:pt x="243" y="475"/>
                  </a:moveTo>
                  <a:cubicBezTo>
                    <a:pt x="242" y="475"/>
                    <a:pt x="242" y="477"/>
                    <a:pt x="243" y="479"/>
                  </a:cubicBezTo>
                  <a:cubicBezTo>
                    <a:pt x="246" y="478"/>
                    <a:pt x="243" y="476"/>
                    <a:pt x="243" y="475"/>
                  </a:cubicBezTo>
                  <a:close/>
                  <a:moveTo>
                    <a:pt x="322" y="593"/>
                  </a:moveTo>
                  <a:cubicBezTo>
                    <a:pt x="322" y="592"/>
                    <a:pt x="322" y="591"/>
                    <a:pt x="321" y="589"/>
                  </a:cubicBezTo>
                  <a:cubicBezTo>
                    <a:pt x="320" y="590"/>
                    <a:pt x="319" y="591"/>
                    <a:pt x="318" y="591"/>
                  </a:cubicBezTo>
                  <a:cubicBezTo>
                    <a:pt x="320" y="593"/>
                    <a:pt x="321" y="594"/>
                    <a:pt x="322" y="593"/>
                  </a:cubicBezTo>
                  <a:close/>
                  <a:moveTo>
                    <a:pt x="251" y="485"/>
                  </a:moveTo>
                  <a:cubicBezTo>
                    <a:pt x="252" y="486"/>
                    <a:pt x="249" y="487"/>
                    <a:pt x="252" y="488"/>
                  </a:cubicBezTo>
                  <a:cubicBezTo>
                    <a:pt x="251" y="488"/>
                    <a:pt x="251" y="489"/>
                    <a:pt x="251" y="489"/>
                  </a:cubicBezTo>
                  <a:cubicBezTo>
                    <a:pt x="253" y="491"/>
                    <a:pt x="253" y="485"/>
                    <a:pt x="251" y="485"/>
                  </a:cubicBezTo>
                  <a:close/>
                  <a:moveTo>
                    <a:pt x="461" y="794"/>
                  </a:moveTo>
                  <a:cubicBezTo>
                    <a:pt x="459" y="797"/>
                    <a:pt x="457" y="796"/>
                    <a:pt x="458" y="799"/>
                  </a:cubicBezTo>
                  <a:cubicBezTo>
                    <a:pt x="460" y="798"/>
                    <a:pt x="461" y="796"/>
                    <a:pt x="461" y="794"/>
                  </a:cubicBezTo>
                  <a:close/>
                  <a:moveTo>
                    <a:pt x="325" y="590"/>
                  </a:moveTo>
                  <a:cubicBezTo>
                    <a:pt x="324" y="587"/>
                    <a:pt x="323" y="590"/>
                    <a:pt x="322" y="587"/>
                  </a:cubicBezTo>
                  <a:cubicBezTo>
                    <a:pt x="323" y="587"/>
                    <a:pt x="324" y="586"/>
                    <a:pt x="323" y="585"/>
                  </a:cubicBezTo>
                  <a:cubicBezTo>
                    <a:pt x="321" y="587"/>
                    <a:pt x="321" y="587"/>
                    <a:pt x="321" y="587"/>
                  </a:cubicBezTo>
                  <a:cubicBezTo>
                    <a:pt x="322" y="588"/>
                    <a:pt x="322" y="589"/>
                    <a:pt x="322" y="591"/>
                  </a:cubicBezTo>
                  <a:cubicBezTo>
                    <a:pt x="323" y="589"/>
                    <a:pt x="324" y="591"/>
                    <a:pt x="325" y="590"/>
                  </a:cubicBezTo>
                  <a:close/>
                  <a:moveTo>
                    <a:pt x="304" y="555"/>
                  </a:moveTo>
                  <a:cubicBezTo>
                    <a:pt x="302" y="556"/>
                    <a:pt x="301" y="557"/>
                    <a:pt x="303" y="559"/>
                  </a:cubicBezTo>
                  <a:cubicBezTo>
                    <a:pt x="303" y="557"/>
                    <a:pt x="306" y="557"/>
                    <a:pt x="304" y="555"/>
                  </a:cubicBezTo>
                  <a:close/>
                  <a:moveTo>
                    <a:pt x="300" y="550"/>
                  </a:moveTo>
                  <a:cubicBezTo>
                    <a:pt x="300" y="548"/>
                    <a:pt x="299" y="547"/>
                    <a:pt x="299" y="546"/>
                  </a:cubicBezTo>
                  <a:cubicBezTo>
                    <a:pt x="299" y="548"/>
                    <a:pt x="297" y="551"/>
                    <a:pt x="299" y="552"/>
                  </a:cubicBezTo>
                  <a:cubicBezTo>
                    <a:pt x="299" y="551"/>
                    <a:pt x="300" y="550"/>
                    <a:pt x="300" y="550"/>
                  </a:cubicBezTo>
                  <a:close/>
                  <a:moveTo>
                    <a:pt x="271" y="497"/>
                  </a:moveTo>
                  <a:cubicBezTo>
                    <a:pt x="270" y="496"/>
                    <a:pt x="270" y="496"/>
                    <a:pt x="270" y="496"/>
                  </a:cubicBezTo>
                  <a:cubicBezTo>
                    <a:pt x="269" y="495"/>
                    <a:pt x="269" y="495"/>
                    <a:pt x="269" y="495"/>
                  </a:cubicBezTo>
                  <a:cubicBezTo>
                    <a:pt x="269" y="498"/>
                    <a:pt x="266" y="498"/>
                    <a:pt x="265" y="498"/>
                  </a:cubicBezTo>
                  <a:cubicBezTo>
                    <a:pt x="267" y="501"/>
                    <a:pt x="269" y="499"/>
                    <a:pt x="271" y="499"/>
                  </a:cubicBezTo>
                  <a:cubicBezTo>
                    <a:pt x="269" y="497"/>
                    <a:pt x="269" y="498"/>
                    <a:pt x="271" y="497"/>
                  </a:cubicBezTo>
                  <a:close/>
                  <a:moveTo>
                    <a:pt x="336" y="592"/>
                  </a:moveTo>
                  <a:cubicBezTo>
                    <a:pt x="335" y="591"/>
                    <a:pt x="335" y="590"/>
                    <a:pt x="334" y="589"/>
                  </a:cubicBezTo>
                  <a:cubicBezTo>
                    <a:pt x="333" y="590"/>
                    <a:pt x="333" y="591"/>
                    <a:pt x="333" y="592"/>
                  </a:cubicBezTo>
                  <a:cubicBezTo>
                    <a:pt x="334" y="592"/>
                    <a:pt x="335" y="594"/>
                    <a:pt x="336" y="592"/>
                  </a:cubicBezTo>
                  <a:close/>
                  <a:moveTo>
                    <a:pt x="312" y="553"/>
                  </a:moveTo>
                  <a:cubicBezTo>
                    <a:pt x="311" y="551"/>
                    <a:pt x="309" y="551"/>
                    <a:pt x="308" y="551"/>
                  </a:cubicBezTo>
                  <a:cubicBezTo>
                    <a:pt x="309" y="552"/>
                    <a:pt x="309" y="553"/>
                    <a:pt x="309" y="554"/>
                  </a:cubicBezTo>
                  <a:cubicBezTo>
                    <a:pt x="310" y="552"/>
                    <a:pt x="311" y="554"/>
                    <a:pt x="312" y="553"/>
                  </a:cubicBezTo>
                  <a:close/>
                  <a:moveTo>
                    <a:pt x="321" y="564"/>
                  </a:moveTo>
                  <a:cubicBezTo>
                    <a:pt x="320" y="563"/>
                    <a:pt x="319" y="563"/>
                    <a:pt x="319" y="562"/>
                  </a:cubicBezTo>
                  <a:cubicBezTo>
                    <a:pt x="320" y="562"/>
                    <a:pt x="320" y="562"/>
                    <a:pt x="320" y="562"/>
                  </a:cubicBezTo>
                  <a:cubicBezTo>
                    <a:pt x="320" y="564"/>
                    <a:pt x="322" y="564"/>
                    <a:pt x="323" y="563"/>
                  </a:cubicBezTo>
                  <a:cubicBezTo>
                    <a:pt x="322" y="561"/>
                    <a:pt x="320" y="560"/>
                    <a:pt x="319" y="559"/>
                  </a:cubicBezTo>
                  <a:cubicBezTo>
                    <a:pt x="320" y="561"/>
                    <a:pt x="318" y="561"/>
                    <a:pt x="318" y="562"/>
                  </a:cubicBezTo>
                  <a:cubicBezTo>
                    <a:pt x="318" y="563"/>
                    <a:pt x="319" y="565"/>
                    <a:pt x="319" y="566"/>
                  </a:cubicBezTo>
                  <a:lnTo>
                    <a:pt x="321" y="564"/>
                  </a:lnTo>
                  <a:close/>
                  <a:moveTo>
                    <a:pt x="421" y="713"/>
                  </a:moveTo>
                  <a:cubicBezTo>
                    <a:pt x="420" y="713"/>
                    <a:pt x="419" y="712"/>
                    <a:pt x="418" y="713"/>
                  </a:cubicBezTo>
                  <a:cubicBezTo>
                    <a:pt x="419" y="715"/>
                    <a:pt x="422" y="716"/>
                    <a:pt x="421" y="713"/>
                  </a:cubicBezTo>
                  <a:close/>
                  <a:moveTo>
                    <a:pt x="339" y="587"/>
                  </a:moveTo>
                  <a:cubicBezTo>
                    <a:pt x="338" y="585"/>
                    <a:pt x="336" y="586"/>
                    <a:pt x="334" y="586"/>
                  </a:cubicBezTo>
                  <a:cubicBezTo>
                    <a:pt x="335" y="587"/>
                    <a:pt x="335" y="588"/>
                    <a:pt x="336" y="589"/>
                  </a:cubicBezTo>
                  <a:cubicBezTo>
                    <a:pt x="337" y="587"/>
                    <a:pt x="337" y="586"/>
                    <a:pt x="339" y="587"/>
                  </a:cubicBezTo>
                  <a:close/>
                  <a:moveTo>
                    <a:pt x="215" y="403"/>
                  </a:moveTo>
                  <a:cubicBezTo>
                    <a:pt x="216" y="405"/>
                    <a:pt x="215" y="405"/>
                    <a:pt x="217" y="407"/>
                  </a:cubicBezTo>
                  <a:cubicBezTo>
                    <a:pt x="219" y="406"/>
                    <a:pt x="216" y="403"/>
                    <a:pt x="215" y="403"/>
                  </a:cubicBezTo>
                  <a:close/>
                  <a:moveTo>
                    <a:pt x="423" y="715"/>
                  </a:moveTo>
                  <a:cubicBezTo>
                    <a:pt x="423" y="714"/>
                    <a:pt x="423" y="714"/>
                    <a:pt x="423" y="714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1" y="715"/>
                    <a:pt x="423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3" y="714"/>
                    <a:pt x="423" y="714"/>
                  </a:cubicBezTo>
                  <a:cubicBezTo>
                    <a:pt x="424" y="714"/>
                    <a:pt x="424" y="714"/>
                    <a:pt x="424" y="712"/>
                  </a:cubicBezTo>
                  <a:cubicBezTo>
                    <a:pt x="423" y="712"/>
                    <a:pt x="422" y="712"/>
                    <a:pt x="422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4" y="711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1" y="712"/>
                    <a:pt x="421" y="712"/>
                  </a:cubicBezTo>
                  <a:cubicBezTo>
                    <a:pt x="422" y="713"/>
                    <a:pt x="422" y="713"/>
                    <a:pt x="423" y="715"/>
                  </a:cubicBezTo>
                  <a:close/>
                  <a:moveTo>
                    <a:pt x="471" y="791"/>
                  </a:moveTo>
                  <a:cubicBezTo>
                    <a:pt x="472" y="792"/>
                    <a:pt x="476" y="789"/>
                    <a:pt x="475" y="788"/>
                  </a:cubicBezTo>
                  <a:cubicBezTo>
                    <a:pt x="473" y="788"/>
                    <a:pt x="473" y="790"/>
                    <a:pt x="471" y="791"/>
                  </a:cubicBezTo>
                  <a:close/>
                  <a:moveTo>
                    <a:pt x="320" y="554"/>
                  </a:moveTo>
                  <a:cubicBezTo>
                    <a:pt x="318" y="552"/>
                    <a:pt x="321" y="552"/>
                    <a:pt x="319" y="551"/>
                  </a:cubicBezTo>
                  <a:cubicBezTo>
                    <a:pt x="317" y="551"/>
                    <a:pt x="317" y="555"/>
                    <a:pt x="320" y="554"/>
                  </a:cubicBezTo>
                  <a:close/>
                  <a:moveTo>
                    <a:pt x="347" y="590"/>
                  </a:moveTo>
                  <a:cubicBezTo>
                    <a:pt x="345" y="588"/>
                    <a:pt x="346" y="588"/>
                    <a:pt x="345" y="586"/>
                  </a:cubicBezTo>
                  <a:cubicBezTo>
                    <a:pt x="343" y="587"/>
                    <a:pt x="346" y="591"/>
                    <a:pt x="347" y="590"/>
                  </a:cubicBezTo>
                  <a:close/>
                  <a:moveTo>
                    <a:pt x="427" y="710"/>
                  </a:moveTo>
                  <a:cubicBezTo>
                    <a:pt x="426" y="711"/>
                    <a:pt x="424" y="711"/>
                    <a:pt x="425" y="712"/>
                  </a:cubicBezTo>
                  <a:cubicBezTo>
                    <a:pt x="426" y="713"/>
                    <a:pt x="428" y="712"/>
                    <a:pt x="427" y="710"/>
                  </a:cubicBezTo>
                  <a:close/>
                  <a:moveTo>
                    <a:pt x="349" y="579"/>
                  </a:moveTo>
                  <a:cubicBezTo>
                    <a:pt x="350" y="578"/>
                    <a:pt x="350" y="577"/>
                    <a:pt x="350" y="575"/>
                  </a:cubicBezTo>
                  <a:cubicBezTo>
                    <a:pt x="349" y="579"/>
                    <a:pt x="342" y="577"/>
                    <a:pt x="341" y="581"/>
                  </a:cubicBezTo>
                  <a:cubicBezTo>
                    <a:pt x="344" y="581"/>
                    <a:pt x="346" y="577"/>
                    <a:pt x="349" y="579"/>
                  </a:cubicBezTo>
                  <a:close/>
                  <a:moveTo>
                    <a:pt x="349" y="589"/>
                  </a:move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1" y="589"/>
                  </a:cubicBezTo>
                  <a:cubicBezTo>
                    <a:pt x="350" y="588"/>
                    <a:pt x="349" y="588"/>
                    <a:pt x="349" y="587"/>
                  </a:cubicBezTo>
                  <a:cubicBezTo>
                    <a:pt x="349" y="587"/>
                    <a:pt x="348" y="587"/>
                    <a:pt x="348" y="587"/>
                  </a:cubicBezTo>
                  <a:cubicBezTo>
                    <a:pt x="348" y="587"/>
                    <a:pt x="348" y="587"/>
                    <a:pt x="348" y="587"/>
                  </a:cubicBezTo>
                  <a:cubicBezTo>
                    <a:pt x="347" y="586"/>
                    <a:pt x="347" y="587"/>
                    <a:pt x="348" y="589"/>
                  </a:cubicBezTo>
                  <a:cubicBezTo>
                    <a:pt x="348" y="589"/>
                    <a:pt x="347" y="589"/>
                    <a:pt x="348" y="590"/>
                  </a:cubicBezTo>
                  <a:cubicBezTo>
                    <a:pt x="348" y="589"/>
                    <a:pt x="349" y="589"/>
                    <a:pt x="349" y="589"/>
                  </a:cubicBezTo>
                  <a:close/>
                  <a:moveTo>
                    <a:pt x="355" y="585"/>
                  </a:moveTo>
                  <a:cubicBezTo>
                    <a:pt x="355" y="584"/>
                    <a:pt x="354" y="583"/>
                    <a:pt x="354" y="583"/>
                  </a:cubicBezTo>
                  <a:cubicBezTo>
                    <a:pt x="355" y="582"/>
                    <a:pt x="356" y="582"/>
                    <a:pt x="355" y="581"/>
                  </a:cubicBezTo>
                  <a:cubicBezTo>
                    <a:pt x="354" y="582"/>
                    <a:pt x="353" y="581"/>
                    <a:pt x="352" y="582"/>
                  </a:cubicBezTo>
                  <a:cubicBezTo>
                    <a:pt x="353" y="584"/>
                    <a:pt x="354" y="586"/>
                    <a:pt x="355" y="585"/>
                  </a:cubicBezTo>
                  <a:close/>
                  <a:moveTo>
                    <a:pt x="353" y="572"/>
                  </a:moveTo>
                  <a:cubicBezTo>
                    <a:pt x="352" y="573"/>
                    <a:pt x="351" y="574"/>
                    <a:pt x="352" y="576"/>
                  </a:cubicBezTo>
                  <a:cubicBezTo>
                    <a:pt x="354" y="576"/>
                    <a:pt x="354" y="574"/>
                    <a:pt x="353" y="572"/>
                  </a:cubicBezTo>
                  <a:close/>
                  <a:moveTo>
                    <a:pt x="481" y="769"/>
                  </a:moveTo>
                  <a:cubicBezTo>
                    <a:pt x="480" y="767"/>
                    <a:pt x="479" y="768"/>
                    <a:pt x="478" y="769"/>
                  </a:cubicBezTo>
                  <a:cubicBezTo>
                    <a:pt x="479" y="770"/>
                    <a:pt x="479" y="770"/>
                    <a:pt x="479" y="771"/>
                  </a:cubicBezTo>
                  <a:cubicBezTo>
                    <a:pt x="480" y="770"/>
                    <a:pt x="480" y="769"/>
                    <a:pt x="481" y="769"/>
                  </a:cubicBezTo>
                  <a:close/>
                  <a:moveTo>
                    <a:pt x="359" y="578"/>
                  </a:moveTo>
                  <a:cubicBezTo>
                    <a:pt x="357" y="575"/>
                    <a:pt x="356" y="575"/>
                    <a:pt x="354" y="576"/>
                  </a:cubicBezTo>
                  <a:cubicBezTo>
                    <a:pt x="355" y="577"/>
                    <a:pt x="356" y="578"/>
                    <a:pt x="356" y="579"/>
                  </a:cubicBezTo>
                  <a:cubicBezTo>
                    <a:pt x="357" y="579"/>
                    <a:pt x="358" y="578"/>
                    <a:pt x="359" y="578"/>
                  </a:cubicBezTo>
                  <a:close/>
                  <a:moveTo>
                    <a:pt x="255" y="414"/>
                  </a:moveTo>
                  <a:cubicBezTo>
                    <a:pt x="254" y="412"/>
                    <a:pt x="250" y="412"/>
                    <a:pt x="252" y="415"/>
                  </a:cubicBezTo>
                  <a:cubicBezTo>
                    <a:pt x="253" y="413"/>
                    <a:pt x="254" y="416"/>
                    <a:pt x="255" y="414"/>
                  </a:cubicBezTo>
                  <a:close/>
                  <a:moveTo>
                    <a:pt x="344" y="547"/>
                  </a:moveTo>
                  <a:cubicBezTo>
                    <a:pt x="341" y="543"/>
                    <a:pt x="341" y="548"/>
                    <a:pt x="338" y="547"/>
                  </a:cubicBezTo>
                  <a:cubicBezTo>
                    <a:pt x="340" y="551"/>
                    <a:pt x="342" y="548"/>
                    <a:pt x="344" y="547"/>
                  </a:cubicBezTo>
                  <a:close/>
                  <a:moveTo>
                    <a:pt x="209" y="323"/>
                  </a:moveTo>
                  <a:cubicBezTo>
                    <a:pt x="206" y="328"/>
                    <a:pt x="204" y="327"/>
                    <a:pt x="199" y="328"/>
                  </a:cubicBezTo>
                  <a:cubicBezTo>
                    <a:pt x="200" y="329"/>
                    <a:pt x="201" y="331"/>
                    <a:pt x="201" y="332"/>
                  </a:cubicBezTo>
                  <a:cubicBezTo>
                    <a:pt x="204" y="331"/>
                    <a:pt x="205" y="327"/>
                    <a:pt x="209" y="327"/>
                  </a:cubicBezTo>
                  <a:cubicBezTo>
                    <a:pt x="207" y="325"/>
                    <a:pt x="211" y="325"/>
                    <a:pt x="209" y="323"/>
                  </a:cubicBezTo>
                  <a:close/>
                  <a:moveTo>
                    <a:pt x="364" y="578"/>
                  </a:moveTo>
                  <a:cubicBezTo>
                    <a:pt x="363" y="576"/>
                    <a:pt x="359" y="574"/>
                    <a:pt x="359" y="577"/>
                  </a:cubicBezTo>
                  <a:cubicBezTo>
                    <a:pt x="361" y="577"/>
                    <a:pt x="363" y="578"/>
                    <a:pt x="364" y="578"/>
                  </a:cubicBezTo>
                  <a:close/>
                  <a:moveTo>
                    <a:pt x="491" y="772"/>
                  </a:moveTo>
                  <a:cubicBezTo>
                    <a:pt x="490" y="773"/>
                    <a:pt x="489" y="773"/>
                    <a:pt x="488" y="773"/>
                  </a:cubicBezTo>
                  <a:cubicBezTo>
                    <a:pt x="489" y="774"/>
                    <a:pt x="489" y="775"/>
                    <a:pt x="489" y="775"/>
                  </a:cubicBezTo>
                  <a:cubicBezTo>
                    <a:pt x="491" y="775"/>
                    <a:pt x="492" y="774"/>
                    <a:pt x="491" y="772"/>
                  </a:cubicBezTo>
                  <a:close/>
                  <a:moveTo>
                    <a:pt x="340" y="532"/>
                  </a:moveTo>
                  <a:cubicBezTo>
                    <a:pt x="339" y="530"/>
                    <a:pt x="336" y="529"/>
                    <a:pt x="337" y="526"/>
                  </a:cubicBezTo>
                  <a:cubicBezTo>
                    <a:pt x="335" y="527"/>
                    <a:pt x="334" y="524"/>
                    <a:pt x="333" y="525"/>
                  </a:cubicBezTo>
                  <a:cubicBezTo>
                    <a:pt x="336" y="528"/>
                    <a:pt x="336" y="532"/>
                    <a:pt x="338" y="533"/>
                  </a:cubicBezTo>
                  <a:cubicBezTo>
                    <a:pt x="337" y="531"/>
                    <a:pt x="340" y="533"/>
                    <a:pt x="340" y="532"/>
                  </a:cubicBezTo>
                  <a:close/>
                  <a:moveTo>
                    <a:pt x="374" y="581"/>
                  </a:moveTo>
                  <a:cubicBezTo>
                    <a:pt x="375" y="582"/>
                    <a:pt x="376" y="582"/>
                    <a:pt x="377" y="583"/>
                  </a:cubicBezTo>
                  <a:cubicBezTo>
                    <a:pt x="375" y="581"/>
                    <a:pt x="380" y="581"/>
                    <a:pt x="377" y="579"/>
                  </a:cubicBezTo>
                  <a:cubicBezTo>
                    <a:pt x="376" y="581"/>
                    <a:pt x="376" y="581"/>
                    <a:pt x="374" y="579"/>
                  </a:cubicBezTo>
                  <a:cubicBezTo>
                    <a:pt x="374" y="578"/>
                    <a:pt x="374" y="577"/>
                    <a:pt x="374" y="576"/>
                  </a:cubicBezTo>
                  <a:cubicBezTo>
                    <a:pt x="373" y="578"/>
                    <a:pt x="374" y="581"/>
                    <a:pt x="371" y="581"/>
                  </a:cubicBezTo>
                  <a:cubicBezTo>
                    <a:pt x="371" y="582"/>
                    <a:pt x="371" y="583"/>
                    <a:pt x="373" y="584"/>
                  </a:cubicBezTo>
                  <a:cubicBezTo>
                    <a:pt x="375" y="584"/>
                    <a:pt x="372" y="581"/>
                    <a:pt x="374" y="581"/>
                  </a:cubicBezTo>
                  <a:close/>
                  <a:moveTo>
                    <a:pt x="352" y="543"/>
                  </a:moveTo>
                  <a:cubicBezTo>
                    <a:pt x="351" y="543"/>
                    <a:pt x="347" y="544"/>
                    <a:pt x="349" y="546"/>
                  </a:cubicBezTo>
                  <a:cubicBezTo>
                    <a:pt x="349" y="544"/>
                    <a:pt x="352" y="546"/>
                    <a:pt x="352" y="543"/>
                  </a:cubicBezTo>
                  <a:close/>
                  <a:moveTo>
                    <a:pt x="352" y="533"/>
                  </a:moveTo>
                  <a:cubicBezTo>
                    <a:pt x="351" y="534"/>
                    <a:pt x="350" y="533"/>
                    <a:pt x="348" y="535"/>
                  </a:cubicBezTo>
                  <a:cubicBezTo>
                    <a:pt x="347" y="534"/>
                    <a:pt x="346" y="531"/>
                    <a:pt x="345" y="532"/>
                  </a:cubicBezTo>
                  <a:cubicBezTo>
                    <a:pt x="348" y="534"/>
                    <a:pt x="345" y="535"/>
                    <a:pt x="346" y="537"/>
                  </a:cubicBezTo>
                  <a:cubicBezTo>
                    <a:pt x="349" y="535"/>
                    <a:pt x="353" y="537"/>
                    <a:pt x="352" y="533"/>
                  </a:cubicBezTo>
                  <a:close/>
                  <a:moveTo>
                    <a:pt x="223" y="336"/>
                  </a:moveTo>
                  <a:cubicBezTo>
                    <a:pt x="222" y="337"/>
                    <a:pt x="218" y="339"/>
                    <a:pt x="220" y="340"/>
                  </a:cubicBezTo>
                  <a:cubicBezTo>
                    <a:pt x="221" y="339"/>
                    <a:pt x="225" y="337"/>
                    <a:pt x="223" y="336"/>
                  </a:cubicBezTo>
                  <a:close/>
                  <a:moveTo>
                    <a:pt x="367" y="560"/>
                  </a:moveTo>
                  <a:cubicBezTo>
                    <a:pt x="367" y="560"/>
                    <a:pt x="362" y="561"/>
                    <a:pt x="364" y="564"/>
                  </a:cubicBezTo>
                  <a:cubicBezTo>
                    <a:pt x="364" y="561"/>
                    <a:pt x="368" y="563"/>
                    <a:pt x="367" y="560"/>
                  </a:cubicBezTo>
                  <a:close/>
                  <a:moveTo>
                    <a:pt x="337" y="516"/>
                  </a:moveTo>
                  <a:cubicBezTo>
                    <a:pt x="335" y="512"/>
                    <a:pt x="333" y="513"/>
                    <a:pt x="331" y="513"/>
                  </a:cubicBezTo>
                  <a:cubicBezTo>
                    <a:pt x="333" y="516"/>
                    <a:pt x="335" y="515"/>
                    <a:pt x="337" y="516"/>
                  </a:cubicBezTo>
                  <a:close/>
                  <a:moveTo>
                    <a:pt x="258" y="387"/>
                  </a:moveTo>
                  <a:cubicBezTo>
                    <a:pt x="257" y="386"/>
                    <a:pt x="254" y="388"/>
                    <a:pt x="255" y="391"/>
                  </a:cubicBezTo>
                  <a:cubicBezTo>
                    <a:pt x="257" y="390"/>
                    <a:pt x="258" y="389"/>
                    <a:pt x="258" y="387"/>
                  </a:cubicBezTo>
                  <a:close/>
                  <a:moveTo>
                    <a:pt x="418" y="638"/>
                  </a:moveTo>
                  <a:cubicBezTo>
                    <a:pt x="416" y="638"/>
                    <a:pt x="417" y="635"/>
                    <a:pt x="417" y="634"/>
                  </a:cubicBezTo>
                  <a:cubicBezTo>
                    <a:pt x="416" y="634"/>
                    <a:pt x="415" y="636"/>
                    <a:pt x="415" y="637"/>
                  </a:cubicBezTo>
                  <a:cubicBezTo>
                    <a:pt x="416" y="637"/>
                    <a:pt x="418" y="642"/>
                    <a:pt x="418" y="638"/>
                  </a:cubicBezTo>
                  <a:close/>
                  <a:moveTo>
                    <a:pt x="220" y="319"/>
                  </a:moveTo>
                  <a:cubicBezTo>
                    <a:pt x="218" y="315"/>
                    <a:pt x="215" y="318"/>
                    <a:pt x="216" y="321"/>
                  </a:cubicBezTo>
                  <a:cubicBezTo>
                    <a:pt x="218" y="320"/>
                    <a:pt x="219" y="319"/>
                    <a:pt x="220" y="319"/>
                  </a:cubicBezTo>
                  <a:close/>
                  <a:moveTo>
                    <a:pt x="258" y="383"/>
                  </a:moveTo>
                  <a:cubicBezTo>
                    <a:pt x="259" y="383"/>
                    <a:pt x="261" y="382"/>
                    <a:pt x="259" y="381"/>
                  </a:cubicBezTo>
                  <a:cubicBezTo>
                    <a:pt x="258" y="381"/>
                    <a:pt x="258" y="382"/>
                    <a:pt x="258" y="382"/>
                  </a:cubicBezTo>
                  <a:cubicBezTo>
                    <a:pt x="257" y="382"/>
                    <a:pt x="257" y="381"/>
                    <a:pt x="256" y="381"/>
                  </a:cubicBezTo>
                  <a:cubicBezTo>
                    <a:pt x="257" y="382"/>
                    <a:pt x="257" y="383"/>
                    <a:pt x="258" y="383"/>
                  </a:cubicBezTo>
                  <a:close/>
                  <a:moveTo>
                    <a:pt x="376" y="551"/>
                  </a:moveTo>
                  <a:cubicBezTo>
                    <a:pt x="376" y="549"/>
                    <a:pt x="371" y="549"/>
                    <a:pt x="374" y="552"/>
                  </a:cubicBezTo>
                  <a:cubicBezTo>
                    <a:pt x="375" y="550"/>
                    <a:pt x="375" y="552"/>
                    <a:pt x="376" y="551"/>
                  </a:cubicBezTo>
                  <a:close/>
                  <a:moveTo>
                    <a:pt x="379" y="551"/>
                  </a:moveTo>
                  <a:cubicBezTo>
                    <a:pt x="378" y="549"/>
                    <a:pt x="380" y="548"/>
                    <a:pt x="378" y="545"/>
                  </a:cubicBezTo>
                  <a:cubicBezTo>
                    <a:pt x="377" y="550"/>
                    <a:pt x="374" y="543"/>
                    <a:pt x="372" y="543"/>
                  </a:cubicBezTo>
                  <a:cubicBezTo>
                    <a:pt x="375" y="547"/>
                    <a:pt x="377" y="549"/>
                    <a:pt x="379" y="551"/>
                  </a:cubicBezTo>
                  <a:close/>
                  <a:moveTo>
                    <a:pt x="270" y="379"/>
                  </a:moveTo>
                  <a:cubicBezTo>
                    <a:pt x="269" y="378"/>
                    <a:pt x="267" y="380"/>
                    <a:pt x="269" y="382"/>
                  </a:cubicBezTo>
                  <a:cubicBezTo>
                    <a:pt x="270" y="381"/>
                    <a:pt x="271" y="380"/>
                    <a:pt x="270" y="379"/>
                  </a:cubicBezTo>
                  <a:close/>
                  <a:moveTo>
                    <a:pt x="274" y="384"/>
                  </a:moveTo>
                  <a:cubicBezTo>
                    <a:pt x="273" y="382"/>
                    <a:pt x="277" y="378"/>
                    <a:pt x="280" y="381"/>
                  </a:cubicBezTo>
                  <a:cubicBezTo>
                    <a:pt x="282" y="380"/>
                    <a:pt x="281" y="376"/>
                    <a:pt x="284" y="377"/>
                  </a:cubicBezTo>
                  <a:cubicBezTo>
                    <a:pt x="283" y="375"/>
                    <a:pt x="281" y="375"/>
                    <a:pt x="282" y="372"/>
                  </a:cubicBezTo>
                  <a:cubicBezTo>
                    <a:pt x="280" y="373"/>
                    <a:pt x="279" y="375"/>
                    <a:pt x="282" y="376"/>
                  </a:cubicBezTo>
                  <a:cubicBezTo>
                    <a:pt x="278" y="378"/>
                    <a:pt x="272" y="379"/>
                    <a:pt x="271" y="385"/>
                  </a:cubicBezTo>
                  <a:cubicBezTo>
                    <a:pt x="272" y="384"/>
                    <a:pt x="273" y="385"/>
                    <a:pt x="274" y="384"/>
                  </a:cubicBezTo>
                  <a:close/>
                  <a:moveTo>
                    <a:pt x="560" y="829"/>
                  </a:moveTo>
                  <a:cubicBezTo>
                    <a:pt x="562" y="828"/>
                    <a:pt x="562" y="827"/>
                    <a:pt x="560" y="825"/>
                  </a:cubicBezTo>
                  <a:cubicBezTo>
                    <a:pt x="559" y="826"/>
                    <a:pt x="558" y="824"/>
                    <a:pt x="557" y="826"/>
                  </a:cubicBezTo>
                  <a:cubicBezTo>
                    <a:pt x="558" y="828"/>
                    <a:pt x="559" y="829"/>
                    <a:pt x="560" y="829"/>
                  </a:cubicBezTo>
                  <a:close/>
                  <a:moveTo>
                    <a:pt x="365" y="523"/>
                  </a:moveTo>
                  <a:cubicBezTo>
                    <a:pt x="364" y="523"/>
                    <a:pt x="364" y="521"/>
                    <a:pt x="363" y="521"/>
                  </a:cubicBezTo>
                  <a:cubicBezTo>
                    <a:pt x="364" y="523"/>
                    <a:pt x="363" y="523"/>
                    <a:pt x="364" y="525"/>
                  </a:cubicBezTo>
                  <a:cubicBezTo>
                    <a:pt x="365" y="525"/>
                    <a:pt x="366" y="525"/>
                    <a:pt x="365" y="523"/>
                  </a:cubicBezTo>
                  <a:close/>
                  <a:moveTo>
                    <a:pt x="373" y="534"/>
                  </a:moveTo>
                  <a:cubicBezTo>
                    <a:pt x="372" y="535"/>
                    <a:pt x="372" y="536"/>
                    <a:pt x="373" y="538"/>
                  </a:cubicBezTo>
                  <a:cubicBezTo>
                    <a:pt x="375" y="538"/>
                    <a:pt x="375" y="536"/>
                    <a:pt x="373" y="534"/>
                  </a:cubicBezTo>
                  <a:close/>
                  <a:moveTo>
                    <a:pt x="246" y="306"/>
                  </a:moveTo>
                  <a:cubicBezTo>
                    <a:pt x="243" y="304"/>
                    <a:pt x="242" y="304"/>
                    <a:pt x="239" y="303"/>
                  </a:cubicBezTo>
                  <a:cubicBezTo>
                    <a:pt x="241" y="306"/>
                    <a:pt x="238" y="305"/>
                    <a:pt x="238" y="304"/>
                  </a:cubicBezTo>
                  <a:cubicBezTo>
                    <a:pt x="239" y="307"/>
                    <a:pt x="238" y="309"/>
                    <a:pt x="236" y="310"/>
                  </a:cubicBezTo>
                  <a:cubicBezTo>
                    <a:pt x="235" y="309"/>
                    <a:pt x="234" y="307"/>
                    <a:pt x="232" y="307"/>
                  </a:cubicBezTo>
                  <a:cubicBezTo>
                    <a:pt x="236" y="312"/>
                    <a:pt x="228" y="310"/>
                    <a:pt x="229" y="313"/>
                  </a:cubicBezTo>
                  <a:cubicBezTo>
                    <a:pt x="232" y="311"/>
                    <a:pt x="232" y="315"/>
                    <a:pt x="232" y="317"/>
                  </a:cubicBezTo>
                  <a:cubicBezTo>
                    <a:pt x="234" y="309"/>
                    <a:pt x="241" y="310"/>
                    <a:pt x="246" y="306"/>
                  </a:cubicBezTo>
                  <a:close/>
                  <a:moveTo>
                    <a:pt x="376" y="531"/>
                  </a:moveTo>
                  <a:cubicBezTo>
                    <a:pt x="375" y="528"/>
                    <a:pt x="375" y="531"/>
                    <a:pt x="374" y="528"/>
                  </a:cubicBezTo>
                  <a:cubicBezTo>
                    <a:pt x="373" y="530"/>
                    <a:pt x="371" y="530"/>
                    <a:pt x="373" y="532"/>
                  </a:cubicBezTo>
                  <a:cubicBezTo>
                    <a:pt x="374" y="533"/>
                    <a:pt x="375" y="531"/>
                    <a:pt x="376" y="531"/>
                  </a:cubicBezTo>
                  <a:close/>
                  <a:moveTo>
                    <a:pt x="377" y="527"/>
                  </a:moveTo>
                  <a:cubicBezTo>
                    <a:pt x="375" y="522"/>
                    <a:pt x="373" y="528"/>
                    <a:pt x="376" y="528"/>
                  </a:cubicBezTo>
                  <a:cubicBezTo>
                    <a:pt x="376" y="528"/>
                    <a:pt x="377" y="527"/>
                    <a:pt x="377" y="527"/>
                  </a:cubicBezTo>
                  <a:close/>
                  <a:moveTo>
                    <a:pt x="393" y="544"/>
                  </a:moveTo>
                  <a:cubicBezTo>
                    <a:pt x="393" y="544"/>
                    <a:pt x="390" y="545"/>
                    <a:pt x="391" y="547"/>
                  </a:cubicBezTo>
                  <a:cubicBezTo>
                    <a:pt x="393" y="547"/>
                    <a:pt x="393" y="545"/>
                    <a:pt x="393" y="544"/>
                  </a:cubicBezTo>
                  <a:close/>
                  <a:moveTo>
                    <a:pt x="404" y="556"/>
                  </a:moveTo>
                  <a:cubicBezTo>
                    <a:pt x="403" y="556"/>
                    <a:pt x="402" y="555"/>
                    <a:pt x="402" y="554"/>
                  </a:cubicBezTo>
                  <a:cubicBezTo>
                    <a:pt x="401" y="557"/>
                    <a:pt x="398" y="555"/>
                    <a:pt x="398" y="552"/>
                  </a:cubicBezTo>
                  <a:cubicBezTo>
                    <a:pt x="396" y="553"/>
                    <a:pt x="400" y="558"/>
                    <a:pt x="401" y="558"/>
                  </a:cubicBezTo>
                  <a:cubicBezTo>
                    <a:pt x="400" y="555"/>
                    <a:pt x="405" y="559"/>
                    <a:pt x="404" y="556"/>
                  </a:cubicBezTo>
                  <a:close/>
                  <a:moveTo>
                    <a:pt x="389" y="530"/>
                  </a:moveTo>
                  <a:cubicBezTo>
                    <a:pt x="386" y="533"/>
                    <a:pt x="387" y="529"/>
                    <a:pt x="386" y="527"/>
                  </a:cubicBezTo>
                  <a:cubicBezTo>
                    <a:pt x="384" y="528"/>
                    <a:pt x="385" y="530"/>
                    <a:pt x="385" y="532"/>
                  </a:cubicBezTo>
                  <a:cubicBezTo>
                    <a:pt x="386" y="532"/>
                    <a:pt x="390" y="534"/>
                    <a:pt x="389" y="530"/>
                  </a:cubicBezTo>
                  <a:close/>
                  <a:moveTo>
                    <a:pt x="403" y="550"/>
                  </a:moveTo>
                  <a:cubicBezTo>
                    <a:pt x="401" y="548"/>
                    <a:pt x="403" y="547"/>
                    <a:pt x="401" y="546"/>
                  </a:cubicBezTo>
                  <a:cubicBezTo>
                    <a:pt x="400" y="547"/>
                    <a:pt x="401" y="549"/>
                    <a:pt x="401" y="550"/>
                  </a:cubicBezTo>
                  <a:cubicBezTo>
                    <a:pt x="402" y="550"/>
                    <a:pt x="403" y="550"/>
                    <a:pt x="403" y="550"/>
                  </a:cubicBezTo>
                  <a:close/>
                  <a:moveTo>
                    <a:pt x="250" y="303"/>
                  </a:moveTo>
                  <a:cubicBezTo>
                    <a:pt x="250" y="301"/>
                    <a:pt x="254" y="300"/>
                    <a:pt x="254" y="298"/>
                  </a:cubicBezTo>
                  <a:cubicBezTo>
                    <a:pt x="250" y="298"/>
                    <a:pt x="248" y="302"/>
                    <a:pt x="244" y="301"/>
                  </a:cubicBezTo>
                  <a:cubicBezTo>
                    <a:pt x="245" y="302"/>
                    <a:pt x="244" y="302"/>
                    <a:pt x="244" y="303"/>
                  </a:cubicBezTo>
                  <a:cubicBezTo>
                    <a:pt x="247" y="305"/>
                    <a:pt x="247" y="300"/>
                    <a:pt x="250" y="303"/>
                  </a:cubicBezTo>
                  <a:close/>
                  <a:moveTo>
                    <a:pt x="412" y="543"/>
                  </a:moveTo>
                  <a:cubicBezTo>
                    <a:pt x="411" y="544"/>
                    <a:pt x="409" y="544"/>
                    <a:pt x="411" y="546"/>
                  </a:cubicBezTo>
                  <a:cubicBezTo>
                    <a:pt x="412" y="546"/>
                    <a:pt x="413" y="545"/>
                    <a:pt x="412" y="543"/>
                  </a:cubicBezTo>
                  <a:close/>
                  <a:moveTo>
                    <a:pt x="394" y="511"/>
                  </a:moveTo>
                  <a:cubicBezTo>
                    <a:pt x="395" y="513"/>
                    <a:pt x="390" y="510"/>
                    <a:pt x="392" y="514"/>
                  </a:cubicBezTo>
                  <a:cubicBezTo>
                    <a:pt x="394" y="513"/>
                    <a:pt x="397" y="514"/>
                    <a:pt x="394" y="511"/>
                  </a:cubicBezTo>
                  <a:close/>
                  <a:moveTo>
                    <a:pt x="258" y="296"/>
                  </a:moveTo>
                  <a:cubicBezTo>
                    <a:pt x="257" y="296"/>
                    <a:pt x="254" y="296"/>
                    <a:pt x="255" y="298"/>
                  </a:cubicBezTo>
                  <a:cubicBezTo>
                    <a:pt x="257" y="299"/>
                    <a:pt x="259" y="299"/>
                    <a:pt x="258" y="296"/>
                  </a:cubicBezTo>
                  <a:close/>
                  <a:moveTo>
                    <a:pt x="509" y="682"/>
                  </a:moveTo>
                  <a:cubicBezTo>
                    <a:pt x="508" y="680"/>
                    <a:pt x="505" y="681"/>
                    <a:pt x="506" y="683"/>
                  </a:cubicBezTo>
                  <a:cubicBezTo>
                    <a:pt x="507" y="683"/>
                    <a:pt x="508" y="684"/>
                    <a:pt x="509" y="682"/>
                  </a:cubicBezTo>
                  <a:close/>
                  <a:moveTo>
                    <a:pt x="399" y="510"/>
                  </a:moveTo>
                  <a:cubicBezTo>
                    <a:pt x="399" y="506"/>
                    <a:pt x="395" y="509"/>
                    <a:pt x="395" y="505"/>
                  </a:cubicBezTo>
                  <a:cubicBezTo>
                    <a:pt x="392" y="507"/>
                    <a:pt x="398" y="509"/>
                    <a:pt x="399" y="510"/>
                  </a:cubicBezTo>
                  <a:close/>
                  <a:moveTo>
                    <a:pt x="264" y="293"/>
                  </a:moveTo>
                  <a:cubicBezTo>
                    <a:pt x="263" y="294"/>
                    <a:pt x="260" y="294"/>
                    <a:pt x="261" y="296"/>
                  </a:cubicBezTo>
                  <a:cubicBezTo>
                    <a:pt x="262" y="296"/>
                    <a:pt x="266" y="297"/>
                    <a:pt x="264" y="293"/>
                  </a:cubicBezTo>
                  <a:close/>
                  <a:moveTo>
                    <a:pt x="422" y="536"/>
                  </a:moveTo>
                  <a:cubicBezTo>
                    <a:pt x="421" y="534"/>
                    <a:pt x="419" y="536"/>
                    <a:pt x="418" y="536"/>
                  </a:cubicBezTo>
                  <a:cubicBezTo>
                    <a:pt x="419" y="538"/>
                    <a:pt x="421" y="537"/>
                    <a:pt x="422" y="536"/>
                  </a:cubicBezTo>
                  <a:close/>
                  <a:moveTo>
                    <a:pt x="418" y="527"/>
                  </a:moveTo>
                  <a:cubicBezTo>
                    <a:pt x="418" y="527"/>
                    <a:pt x="417" y="528"/>
                    <a:pt x="416" y="526"/>
                  </a:cubicBezTo>
                  <a:cubicBezTo>
                    <a:pt x="415" y="527"/>
                    <a:pt x="415" y="528"/>
                    <a:pt x="417" y="530"/>
                  </a:cubicBezTo>
                  <a:cubicBezTo>
                    <a:pt x="417" y="529"/>
                    <a:pt x="419" y="529"/>
                    <a:pt x="418" y="527"/>
                  </a:cubicBezTo>
                  <a:close/>
                  <a:moveTo>
                    <a:pt x="528" y="687"/>
                  </a:moveTo>
                  <a:cubicBezTo>
                    <a:pt x="526" y="685"/>
                    <a:pt x="524" y="687"/>
                    <a:pt x="525" y="690"/>
                  </a:cubicBezTo>
                  <a:cubicBezTo>
                    <a:pt x="526" y="688"/>
                    <a:pt x="528" y="688"/>
                    <a:pt x="528" y="687"/>
                  </a:cubicBezTo>
                  <a:close/>
                  <a:moveTo>
                    <a:pt x="430" y="525"/>
                  </a:moveTo>
                  <a:cubicBezTo>
                    <a:pt x="427" y="525"/>
                    <a:pt x="427" y="525"/>
                    <a:pt x="424" y="523"/>
                  </a:cubicBezTo>
                  <a:cubicBezTo>
                    <a:pt x="424" y="525"/>
                    <a:pt x="427" y="526"/>
                    <a:pt x="427" y="529"/>
                  </a:cubicBezTo>
                  <a:cubicBezTo>
                    <a:pt x="427" y="525"/>
                    <a:pt x="431" y="529"/>
                    <a:pt x="430" y="525"/>
                  </a:cubicBezTo>
                  <a:close/>
                  <a:moveTo>
                    <a:pt x="542" y="674"/>
                  </a:moveTo>
                  <a:cubicBezTo>
                    <a:pt x="542" y="674"/>
                    <a:pt x="542" y="674"/>
                    <a:pt x="541" y="673"/>
                  </a:cubicBezTo>
                  <a:cubicBezTo>
                    <a:pt x="541" y="673"/>
                    <a:pt x="542" y="672"/>
                    <a:pt x="542" y="672"/>
                  </a:cubicBezTo>
                  <a:cubicBezTo>
                    <a:pt x="539" y="673"/>
                    <a:pt x="539" y="673"/>
                    <a:pt x="539" y="673"/>
                  </a:cubicBezTo>
                  <a:cubicBezTo>
                    <a:pt x="540" y="676"/>
                    <a:pt x="543" y="676"/>
                    <a:pt x="542" y="674"/>
                  </a:cubicBezTo>
                  <a:close/>
                  <a:moveTo>
                    <a:pt x="609" y="716"/>
                  </a:moveTo>
                  <a:cubicBezTo>
                    <a:pt x="608" y="715"/>
                    <a:pt x="609" y="714"/>
                    <a:pt x="608" y="713"/>
                  </a:cubicBezTo>
                  <a:cubicBezTo>
                    <a:pt x="607" y="717"/>
                    <a:pt x="601" y="713"/>
                    <a:pt x="602" y="717"/>
                  </a:cubicBezTo>
                  <a:cubicBezTo>
                    <a:pt x="604" y="717"/>
                    <a:pt x="607" y="714"/>
                    <a:pt x="609" y="716"/>
                  </a:cubicBezTo>
                  <a:close/>
                  <a:moveTo>
                    <a:pt x="334" y="257"/>
                  </a:moveTo>
                  <a:cubicBezTo>
                    <a:pt x="337" y="254"/>
                    <a:pt x="345" y="253"/>
                    <a:pt x="341" y="247"/>
                  </a:cubicBezTo>
                  <a:cubicBezTo>
                    <a:pt x="341" y="253"/>
                    <a:pt x="333" y="252"/>
                    <a:pt x="332" y="256"/>
                  </a:cubicBezTo>
                  <a:cubicBezTo>
                    <a:pt x="333" y="255"/>
                    <a:pt x="334" y="256"/>
                    <a:pt x="334" y="257"/>
                  </a:cubicBezTo>
                  <a:close/>
                  <a:moveTo>
                    <a:pt x="608" y="669"/>
                  </a:moveTo>
                  <a:cubicBezTo>
                    <a:pt x="608" y="669"/>
                    <a:pt x="607" y="669"/>
                    <a:pt x="607" y="668"/>
                  </a:cubicBezTo>
                  <a:cubicBezTo>
                    <a:pt x="607" y="668"/>
                    <a:pt x="608" y="667"/>
                    <a:pt x="608" y="666"/>
                  </a:cubicBezTo>
                  <a:cubicBezTo>
                    <a:pt x="606" y="668"/>
                    <a:pt x="604" y="669"/>
                    <a:pt x="606" y="671"/>
                  </a:cubicBezTo>
                  <a:cubicBezTo>
                    <a:pt x="605" y="668"/>
                    <a:pt x="610" y="673"/>
                    <a:pt x="608" y="669"/>
                  </a:cubicBezTo>
                  <a:close/>
                  <a:moveTo>
                    <a:pt x="347" y="246"/>
                  </a:moveTo>
                  <a:cubicBezTo>
                    <a:pt x="346" y="246"/>
                    <a:pt x="344" y="247"/>
                    <a:pt x="344" y="249"/>
                  </a:cubicBezTo>
                  <a:cubicBezTo>
                    <a:pt x="346" y="250"/>
                    <a:pt x="347" y="248"/>
                    <a:pt x="347" y="246"/>
                  </a:cubicBezTo>
                  <a:close/>
                  <a:moveTo>
                    <a:pt x="359" y="237"/>
                  </a:moveTo>
                  <a:cubicBezTo>
                    <a:pt x="357" y="235"/>
                    <a:pt x="351" y="238"/>
                    <a:pt x="352" y="241"/>
                  </a:cubicBezTo>
                  <a:cubicBezTo>
                    <a:pt x="353" y="239"/>
                    <a:pt x="357" y="238"/>
                    <a:pt x="359" y="237"/>
                  </a:cubicBezTo>
                  <a:close/>
                  <a:moveTo>
                    <a:pt x="640" y="663"/>
                  </a:moveTo>
                  <a:cubicBezTo>
                    <a:pt x="639" y="661"/>
                    <a:pt x="639" y="661"/>
                    <a:pt x="639" y="661"/>
                  </a:cubicBezTo>
                  <a:cubicBezTo>
                    <a:pt x="640" y="661"/>
                    <a:pt x="641" y="660"/>
                    <a:pt x="641" y="659"/>
                  </a:cubicBezTo>
                  <a:cubicBezTo>
                    <a:pt x="640" y="659"/>
                    <a:pt x="639" y="658"/>
                    <a:pt x="638" y="659"/>
                  </a:cubicBezTo>
                  <a:cubicBezTo>
                    <a:pt x="638" y="661"/>
                    <a:pt x="639" y="663"/>
                    <a:pt x="640" y="663"/>
                  </a:cubicBezTo>
                  <a:close/>
                  <a:moveTo>
                    <a:pt x="687" y="657"/>
                  </a:moveTo>
                  <a:cubicBezTo>
                    <a:pt x="686" y="658"/>
                    <a:pt x="683" y="659"/>
                    <a:pt x="684" y="661"/>
                  </a:cubicBezTo>
                  <a:cubicBezTo>
                    <a:pt x="685" y="661"/>
                    <a:pt x="688" y="660"/>
                    <a:pt x="687" y="657"/>
                  </a:cubicBezTo>
                  <a:close/>
                  <a:moveTo>
                    <a:pt x="405" y="213"/>
                  </a:moveTo>
                  <a:cubicBezTo>
                    <a:pt x="403" y="212"/>
                    <a:pt x="402" y="208"/>
                    <a:pt x="401" y="209"/>
                  </a:cubicBezTo>
                  <a:cubicBezTo>
                    <a:pt x="402" y="211"/>
                    <a:pt x="402" y="211"/>
                    <a:pt x="402" y="211"/>
                  </a:cubicBezTo>
                  <a:cubicBezTo>
                    <a:pt x="402" y="213"/>
                    <a:pt x="399" y="211"/>
                    <a:pt x="401" y="214"/>
                  </a:cubicBezTo>
                  <a:cubicBezTo>
                    <a:pt x="402" y="215"/>
                    <a:pt x="403" y="215"/>
                    <a:pt x="405" y="213"/>
                  </a:cubicBezTo>
                  <a:close/>
                  <a:moveTo>
                    <a:pt x="417" y="202"/>
                  </a:moveTo>
                  <a:cubicBezTo>
                    <a:pt x="411" y="204"/>
                    <a:pt x="408" y="207"/>
                    <a:pt x="404" y="210"/>
                  </a:cubicBezTo>
                  <a:cubicBezTo>
                    <a:pt x="404" y="211"/>
                    <a:pt x="404" y="211"/>
                    <a:pt x="405" y="212"/>
                  </a:cubicBezTo>
                  <a:cubicBezTo>
                    <a:pt x="409" y="207"/>
                    <a:pt x="414" y="206"/>
                    <a:pt x="417" y="202"/>
                  </a:cubicBezTo>
                  <a:close/>
                  <a:moveTo>
                    <a:pt x="435" y="196"/>
                  </a:moveTo>
                  <a:cubicBezTo>
                    <a:pt x="440" y="187"/>
                    <a:pt x="451" y="183"/>
                    <a:pt x="457" y="178"/>
                  </a:cubicBezTo>
                  <a:cubicBezTo>
                    <a:pt x="457" y="173"/>
                    <a:pt x="460" y="178"/>
                    <a:pt x="458" y="172"/>
                  </a:cubicBezTo>
                  <a:cubicBezTo>
                    <a:pt x="455" y="174"/>
                    <a:pt x="450" y="176"/>
                    <a:pt x="448" y="178"/>
                  </a:cubicBezTo>
                  <a:cubicBezTo>
                    <a:pt x="449" y="178"/>
                    <a:pt x="450" y="177"/>
                    <a:pt x="451" y="178"/>
                  </a:cubicBezTo>
                  <a:cubicBezTo>
                    <a:pt x="446" y="182"/>
                    <a:pt x="439" y="183"/>
                    <a:pt x="436" y="191"/>
                  </a:cubicBezTo>
                  <a:cubicBezTo>
                    <a:pt x="434" y="190"/>
                    <a:pt x="433" y="193"/>
                    <a:pt x="432" y="191"/>
                  </a:cubicBezTo>
                  <a:cubicBezTo>
                    <a:pt x="429" y="195"/>
                    <a:pt x="424" y="194"/>
                    <a:pt x="423" y="199"/>
                  </a:cubicBezTo>
                  <a:cubicBezTo>
                    <a:pt x="422" y="197"/>
                    <a:pt x="415" y="202"/>
                    <a:pt x="418" y="203"/>
                  </a:cubicBezTo>
                  <a:cubicBezTo>
                    <a:pt x="423" y="202"/>
                    <a:pt x="425" y="194"/>
                    <a:pt x="432" y="197"/>
                  </a:cubicBezTo>
                  <a:cubicBezTo>
                    <a:pt x="432" y="198"/>
                    <a:pt x="431" y="199"/>
                    <a:pt x="431" y="201"/>
                  </a:cubicBezTo>
                  <a:cubicBezTo>
                    <a:pt x="432" y="199"/>
                    <a:pt x="434" y="192"/>
                    <a:pt x="435" y="196"/>
                  </a:cubicBezTo>
                  <a:close/>
                  <a:moveTo>
                    <a:pt x="793" y="647"/>
                  </a:moveTo>
                  <a:cubicBezTo>
                    <a:pt x="792" y="645"/>
                    <a:pt x="791" y="646"/>
                    <a:pt x="790" y="645"/>
                  </a:cubicBezTo>
                  <a:cubicBezTo>
                    <a:pt x="790" y="646"/>
                    <a:pt x="790" y="646"/>
                    <a:pt x="789" y="647"/>
                  </a:cubicBezTo>
                  <a:cubicBezTo>
                    <a:pt x="790" y="649"/>
                    <a:pt x="791" y="648"/>
                    <a:pt x="791" y="650"/>
                  </a:cubicBezTo>
                  <a:cubicBezTo>
                    <a:pt x="792" y="649"/>
                    <a:pt x="791" y="647"/>
                    <a:pt x="793" y="647"/>
                  </a:cubicBezTo>
                  <a:close/>
                  <a:moveTo>
                    <a:pt x="489" y="144"/>
                  </a:moveTo>
                  <a:cubicBezTo>
                    <a:pt x="487" y="146"/>
                    <a:pt x="487" y="146"/>
                    <a:pt x="487" y="146"/>
                  </a:cubicBezTo>
                  <a:cubicBezTo>
                    <a:pt x="489" y="149"/>
                    <a:pt x="489" y="149"/>
                    <a:pt x="489" y="149"/>
                  </a:cubicBezTo>
                  <a:cubicBezTo>
                    <a:pt x="490" y="148"/>
                    <a:pt x="490" y="146"/>
                    <a:pt x="489" y="144"/>
                  </a:cubicBezTo>
                  <a:close/>
                  <a:moveTo>
                    <a:pt x="812" y="575"/>
                  </a:moveTo>
                  <a:cubicBezTo>
                    <a:pt x="810" y="571"/>
                    <a:pt x="810" y="571"/>
                    <a:pt x="810" y="571"/>
                  </a:cubicBezTo>
                  <a:cubicBezTo>
                    <a:pt x="811" y="576"/>
                    <a:pt x="806" y="575"/>
                    <a:pt x="806" y="579"/>
                  </a:cubicBezTo>
                  <a:cubicBezTo>
                    <a:pt x="809" y="578"/>
                    <a:pt x="809" y="577"/>
                    <a:pt x="812" y="575"/>
                  </a:cubicBezTo>
                  <a:close/>
                  <a:moveTo>
                    <a:pt x="815" y="581"/>
                  </a:moveTo>
                  <a:cubicBezTo>
                    <a:pt x="812" y="576"/>
                    <a:pt x="820" y="580"/>
                    <a:pt x="819" y="577"/>
                  </a:cubicBezTo>
                  <a:cubicBezTo>
                    <a:pt x="817" y="578"/>
                    <a:pt x="815" y="575"/>
                    <a:pt x="813" y="576"/>
                  </a:cubicBezTo>
                  <a:cubicBezTo>
                    <a:pt x="816" y="579"/>
                    <a:pt x="812" y="578"/>
                    <a:pt x="813" y="580"/>
                  </a:cubicBezTo>
                  <a:cubicBezTo>
                    <a:pt x="813" y="580"/>
                    <a:pt x="814" y="581"/>
                    <a:pt x="815" y="581"/>
                  </a:cubicBezTo>
                  <a:close/>
                  <a:moveTo>
                    <a:pt x="819" y="536"/>
                  </a:moveTo>
                  <a:cubicBezTo>
                    <a:pt x="818" y="538"/>
                    <a:pt x="813" y="535"/>
                    <a:pt x="814" y="538"/>
                  </a:cubicBezTo>
                  <a:cubicBezTo>
                    <a:pt x="816" y="538"/>
                    <a:pt x="819" y="540"/>
                    <a:pt x="819" y="536"/>
                  </a:cubicBezTo>
                  <a:close/>
                  <a:moveTo>
                    <a:pt x="842" y="554"/>
                  </a:moveTo>
                  <a:cubicBezTo>
                    <a:pt x="841" y="552"/>
                    <a:pt x="842" y="552"/>
                    <a:pt x="843" y="552"/>
                  </a:cubicBezTo>
                  <a:cubicBezTo>
                    <a:pt x="842" y="550"/>
                    <a:pt x="840" y="550"/>
                    <a:pt x="839" y="551"/>
                  </a:cubicBezTo>
                  <a:cubicBezTo>
                    <a:pt x="840" y="552"/>
                    <a:pt x="841" y="554"/>
                    <a:pt x="842" y="554"/>
                  </a:cubicBezTo>
                  <a:close/>
                  <a:moveTo>
                    <a:pt x="820" y="514"/>
                  </a:moveTo>
                  <a:cubicBezTo>
                    <a:pt x="819" y="510"/>
                    <a:pt x="822" y="514"/>
                    <a:pt x="823" y="515"/>
                  </a:cubicBezTo>
                  <a:cubicBezTo>
                    <a:pt x="822" y="513"/>
                    <a:pt x="824" y="512"/>
                    <a:pt x="823" y="510"/>
                  </a:cubicBezTo>
                  <a:cubicBezTo>
                    <a:pt x="822" y="511"/>
                    <a:pt x="816" y="510"/>
                    <a:pt x="818" y="514"/>
                  </a:cubicBezTo>
                  <a:cubicBezTo>
                    <a:pt x="819" y="514"/>
                    <a:pt x="819" y="514"/>
                    <a:pt x="820" y="514"/>
                  </a:cubicBezTo>
                  <a:close/>
                  <a:moveTo>
                    <a:pt x="842" y="524"/>
                  </a:moveTo>
                  <a:cubicBezTo>
                    <a:pt x="840" y="522"/>
                    <a:pt x="841" y="520"/>
                    <a:pt x="838" y="520"/>
                  </a:cubicBezTo>
                  <a:cubicBezTo>
                    <a:pt x="838" y="521"/>
                    <a:pt x="841" y="525"/>
                    <a:pt x="842" y="524"/>
                  </a:cubicBezTo>
                  <a:close/>
                  <a:moveTo>
                    <a:pt x="855" y="517"/>
                  </a:moveTo>
                  <a:cubicBezTo>
                    <a:pt x="853" y="515"/>
                    <a:pt x="855" y="515"/>
                    <a:pt x="854" y="513"/>
                  </a:cubicBezTo>
                  <a:cubicBezTo>
                    <a:pt x="852" y="512"/>
                    <a:pt x="852" y="518"/>
                    <a:pt x="855" y="517"/>
                  </a:cubicBezTo>
                  <a:close/>
                  <a:moveTo>
                    <a:pt x="877" y="517"/>
                  </a:moveTo>
                  <a:cubicBezTo>
                    <a:pt x="878" y="516"/>
                    <a:pt x="879" y="517"/>
                    <a:pt x="880" y="516"/>
                  </a:cubicBezTo>
                  <a:cubicBezTo>
                    <a:pt x="877" y="513"/>
                    <a:pt x="880" y="516"/>
                    <a:pt x="880" y="513"/>
                  </a:cubicBezTo>
                  <a:cubicBezTo>
                    <a:pt x="878" y="512"/>
                    <a:pt x="876" y="511"/>
                    <a:pt x="878" y="509"/>
                  </a:cubicBezTo>
                  <a:cubicBezTo>
                    <a:pt x="876" y="506"/>
                    <a:pt x="875" y="508"/>
                    <a:pt x="874" y="509"/>
                  </a:cubicBezTo>
                  <a:cubicBezTo>
                    <a:pt x="875" y="512"/>
                    <a:pt x="875" y="514"/>
                    <a:pt x="877" y="517"/>
                  </a:cubicBezTo>
                  <a:close/>
                  <a:moveTo>
                    <a:pt x="884" y="516"/>
                  </a:moveTo>
                  <a:cubicBezTo>
                    <a:pt x="881" y="514"/>
                    <a:pt x="883" y="521"/>
                    <a:pt x="885" y="521"/>
                  </a:cubicBezTo>
                  <a:cubicBezTo>
                    <a:pt x="883" y="519"/>
                    <a:pt x="885" y="518"/>
                    <a:pt x="884" y="516"/>
                  </a:cubicBezTo>
                  <a:close/>
                  <a:moveTo>
                    <a:pt x="920" y="540"/>
                  </a:moveTo>
                  <a:cubicBezTo>
                    <a:pt x="919" y="541"/>
                    <a:pt x="918" y="540"/>
                    <a:pt x="918" y="539"/>
                  </a:cubicBezTo>
                  <a:cubicBezTo>
                    <a:pt x="917" y="539"/>
                    <a:pt x="917" y="539"/>
                    <a:pt x="916" y="540"/>
                  </a:cubicBezTo>
                  <a:cubicBezTo>
                    <a:pt x="917" y="542"/>
                    <a:pt x="921" y="543"/>
                    <a:pt x="920" y="540"/>
                  </a:cubicBezTo>
                  <a:close/>
                  <a:moveTo>
                    <a:pt x="871" y="458"/>
                  </a:moveTo>
                  <a:cubicBezTo>
                    <a:pt x="869" y="458"/>
                    <a:pt x="865" y="461"/>
                    <a:pt x="865" y="462"/>
                  </a:cubicBezTo>
                  <a:cubicBezTo>
                    <a:pt x="868" y="461"/>
                    <a:pt x="871" y="462"/>
                    <a:pt x="871" y="458"/>
                  </a:cubicBezTo>
                  <a:close/>
                  <a:moveTo>
                    <a:pt x="918" y="531"/>
                  </a:moveTo>
                  <a:cubicBezTo>
                    <a:pt x="916" y="528"/>
                    <a:pt x="914" y="528"/>
                    <a:pt x="912" y="529"/>
                  </a:cubicBezTo>
                  <a:cubicBezTo>
                    <a:pt x="914" y="532"/>
                    <a:pt x="916" y="530"/>
                    <a:pt x="918" y="531"/>
                  </a:cubicBezTo>
                  <a:close/>
                  <a:moveTo>
                    <a:pt x="632" y="84"/>
                  </a:moveTo>
                  <a:cubicBezTo>
                    <a:pt x="633" y="83"/>
                    <a:pt x="633" y="82"/>
                    <a:pt x="632" y="81"/>
                  </a:cubicBezTo>
                  <a:cubicBezTo>
                    <a:pt x="630" y="79"/>
                    <a:pt x="627" y="84"/>
                    <a:pt x="630" y="85"/>
                  </a:cubicBezTo>
                  <a:cubicBezTo>
                    <a:pt x="628" y="83"/>
                    <a:pt x="632" y="83"/>
                    <a:pt x="632" y="83"/>
                  </a:cubicBezTo>
                  <a:cubicBezTo>
                    <a:pt x="632" y="83"/>
                    <a:pt x="632" y="83"/>
                    <a:pt x="632" y="84"/>
                  </a:cubicBezTo>
                  <a:close/>
                  <a:moveTo>
                    <a:pt x="910" y="486"/>
                  </a:moveTo>
                  <a:cubicBezTo>
                    <a:pt x="911" y="487"/>
                    <a:pt x="910" y="488"/>
                    <a:pt x="911" y="490"/>
                  </a:cubicBezTo>
                  <a:cubicBezTo>
                    <a:pt x="913" y="490"/>
                    <a:pt x="915" y="490"/>
                    <a:pt x="917" y="490"/>
                  </a:cubicBezTo>
                  <a:cubicBezTo>
                    <a:pt x="919" y="488"/>
                    <a:pt x="916" y="487"/>
                    <a:pt x="917" y="485"/>
                  </a:cubicBezTo>
                  <a:cubicBezTo>
                    <a:pt x="919" y="483"/>
                    <a:pt x="922" y="489"/>
                    <a:pt x="925" y="489"/>
                  </a:cubicBezTo>
                  <a:cubicBezTo>
                    <a:pt x="923" y="485"/>
                    <a:pt x="922" y="487"/>
                    <a:pt x="920" y="484"/>
                  </a:cubicBezTo>
                  <a:cubicBezTo>
                    <a:pt x="920" y="480"/>
                    <a:pt x="923" y="483"/>
                    <a:pt x="923" y="479"/>
                  </a:cubicBezTo>
                  <a:cubicBezTo>
                    <a:pt x="920" y="479"/>
                    <a:pt x="919" y="481"/>
                    <a:pt x="915" y="483"/>
                  </a:cubicBezTo>
                  <a:cubicBezTo>
                    <a:pt x="913" y="479"/>
                    <a:pt x="912" y="479"/>
                    <a:pt x="910" y="481"/>
                  </a:cubicBezTo>
                  <a:cubicBezTo>
                    <a:pt x="912" y="484"/>
                    <a:pt x="913" y="480"/>
                    <a:pt x="915" y="484"/>
                  </a:cubicBezTo>
                  <a:cubicBezTo>
                    <a:pt x="912" y="485"/>
                    <a:pt x="909" y="482"/>
                    <a:pt x="906" y="481"/>
                  </a:cubicBezTo>
                  <a:cubicBezTo>
                    <a:pt x="910" y="487"/>
                    <a:pt x="904" y="485"/>
                    <a:pt x="906" y="489"/>
                  </a:cubicBezTo>
                  <a:cubicBezTo>
                    <a:pt x="908" y="489"/>
                    <a:pt x="908" y="484"/>
                    <a:pt x="910" y="486"/>
                  </a:cubicBezTo>
                  <a:close/>
                  <a:moveTo>
                    <a:pt x="674" y="133"/>
                  </a:moveTo>
                  <a:cubicBezTo>
                    <a:pt x="672" y="134"/>
                    <a:pt x="671" y="130"/>
                    <a:pt x="670" y="132"/>
                  </a:cubicBezTo>
                  <a:cubicBezTo>
                    <a:pt x="670" y="133"/>
                    <a:pt x="671" y="134"/>
                    <a:pt x="671" y="135"/>
                  </a:cubicBezTo>
                  <a:cubicBezTo>
                    <a:pt x="672" y="135"/>
                    <a:pt x="675" y="136"/>
                    <a:pt x="674" y="133"/>
                  </a:cubicBezTo>
                  <a:close/>
                  <a:moveTo>
                    <a:pt x="916" y="455"/>
                  </a:moveTo>
                  <a:cubicBezTo>
                    <a:pt x="913" y="452"/>
                    <a:pt x="909" y="458"/>
                    <a:pt x="908" y="452"/>
                  </a:cubicBezTo>
                  <a:cubicBezTo>
                    <a:pt x="906" y="454"/>
                    <a:pt x="911" y="459"/>
                    <a:pt x="907" y="457"/>
                  </a:cubicBezTo>
                  <a:cubicBezTo>
                    <a:pt x="908" y="458"/>
                    <a:pt x="909" y="461"/>
                    <a:pt x="910" y="460"/>
                  </a:cubicBezTo>
                  <a:cubicBezTo>
                    <a:pt x="909" y="455"/>
                    <a:pt x="914" y="457"/>
                    <a:pt x="916" y="455"/>
                  </a:cubicBezTo>
                  <a:close/>
                  <a:moveTo>
                    <a:pt x="916" y="464"/>
                  </a:moveTo>
                  <a:cubicBezTo>
                    <a:pt x="916" y="464"/>
                    <a:pt x="916" y="465"/>
                    <a:pt x="917" y="465"/>
                  </a:cubicBezTo>
                  <a:cubicBezTo>
                    <a:pt x="920" y="464"/>
                    <a:pt x="916" y="458"/>
                    <a:pt x="914" y="459"/>
                  </a:cubicBezTo>
                  <a:cubicBezTo>
                    <a:pt x="917" y="464"/>
                    <a:pt x="915" y="461"/>
                    <a:pt x="916" y="464"/>
                  </a:cubicBezTo>
                  <a:close/>
                  <a:moveTo>
                    <a:pt x="925" y="468"/>
                  </a:moveTo>
                  <a:cubicBezTo>
                    <a:pt x="926" y="469"/>
                    <a:pt x="927" y="470"/>
                    <a:pt x="926" y="468"/>
                  </a:cubicBezTo>
                  <a:cubicBezTo>
                    <a:pt x="924" y="467"/>
                    <a:pt x="923" y="463"/>
                    <a:pt x="921" y="462"/>
                  </a:cubicBezTo>
                  <a:cubicBezTo>
                    <a:pt x="921" y="464"/>
                    <a:pt x="922" y="467"/>
                    <a:pt x="924" y="470"/>
                  </a:cubicBezTo>
                  <a:cubicBezTo>
                    <a:pt x="925" y="469"/>
                    <a:pt x="925" y="469"/>
                    <a:pt x="925" y="468"/>
                  </a:cubicBezTo>
                  <a:close/>
                  <a:moveTo>
                    <a:pt x="683" y="101"/>
                  </a:moveTo>
                  <a:cubicBezTo>
                    <a:pt x="680" y="99"/>
                    <a:pt x="685" y="98"/>
                    <a:pt x="683" y="97"/>
                  </a:cubicBezTo>
                  <a:cubicBezTo>
                    <a:pt x="679" y="98"/>
                    <a:pt x="681" y="99"/>
                    <a:pt x="682" y="101"/>
                  </a:cubicBezTo>
                  <a:cubicBezTo>
                    <a:pt x="682" y="102"/>
                    <a:pt x="681" y="102"/>
                    <a:pt x="682" y="102"/>
                  </a:cubicBezTo>
                  <a:lnTo>
                    <a:pt x="683" y="101"/>
                  </a:lnTo>
                  <a:close/>
                  <a:moveTo>
                    <a:pt x="687" y="105"/>
                  </a:moveTo>
                  <a:cubicBezTo>
                    <a:pt x="686" y="104"/>
                    <a:pt x="685" y="103"/>
                    <a:pt x="685" y="102"/>
                  </a:cubicBezTo>
                  <a:cubicBezTo>
                    <a:pt x="683" y="103"/>
                    <a:pt x="685" y="107"/>
                    <a:pt x="687" y="105"/>
                  </a:cubicBezTo>
                  <a:close/>
                  <a:moveTo>
                    <a:pt x="937" y="472"/>
                  </a:moveTo>
                  <a:cubicBezTo>
                    <a:pt x="935" y="468"/>
                    <a:pt x="934" y="472"/>
                    <a:pt x="932" y="471"/>
                  </a:cubicBezTo>
                  <a:cubicBezTo>
                    <a:pt x="934" y="474"/>
                    <a:pt x="935" y="472"/>
                    <a:pt x="937" y="472"/>
                  </a:cubicBezTo>
                  <a:close/>
                  <a:moveTo>
                    <a:pt x="666" y="62"/>
                  </a:moveTo>
                  <a:cubicBezTo>
                    <a:pt x="665" y="63"/>
                    <a:pt x="663" y="62"/>
                    <a:pt x="665" y="65"/>
                  </a:cubicBezTo>
                  <a:cubicBezTo>
                    <a:pt x="666" y="65"/>
                    <a:pt x="668" y="64"/>
                    <a:pt x="666" y="62"/>
                  </a:cubicBezTo>
                  <a:close/>
                  <a:moveTo>
                    <a:pt x="668" y="65"/>
                  </a:moveTo>
                  <a:cubicBezTo>
                    <a:pt x="669" y="63"/>
                    <a:pt x="670" y="67"/>
                    <a:pt x="671" y="65"/>
                  </a:cubicBezTo>
                  <a:cubicBezTo>
                    <a:pt x="671" y="63"/>
                    <a:pt x="668" y="62"/>
                    <a:pt x="667" y="62"/>
                  </a:cubicBezTo>
                  <a:cubicBezTo>
                    <a:pt x="668" y="63"/>
                    <a:pt x="666" y="64"/>
                    <a:pt x="668" y="65"/>
                  </a:cubicBezTo>
                  <a:close/>
                  <a:moveTo>
                    <a:pt x="922" y="437"/>
                  </a:moveTo>
                  <a:cubicBezTo>
                    <a:pt x="923" y="437"/>
                    <a:pt x="924" y="440"/>
                    <a:pt x="925" y="438"/>
                  </a:cubicBezTo>
                  <a:cubicBezTo>
                    <a:pt x="922" y="436"/>
                    <a:pt x="922" y="434"/>
                    <a:pt x="921" y="432"/>
                  </a:cubicBezTo>
                  <a:cubicBezTo>
                    <a:pt x="921" y="433"/>
                    <a:pt x="920" y="433"/>
                    <a:pt x="920" y="433"/>
                  </a:cubicBezTo>
                  <a:cubicBezTo>
                    <a:pt x="921" y="435"/>
                    <a:pt x="921" y="438"/>
                    <a:pt x="922" y="441"/>
                  </a:cubicBezTo>
                  <a:cubicBezTo>
                    <a:pt x="924" y="440"/>
                    <a:pt x="921" y="438"/>
                    <a:pt x="922" y="437"/>
                  </a:cubicBezTo>
                  <a:close/>
                  <a:moveTo>
                    <a:pt x="919" y="424"/>
                  </a:moveTo>
                  <a:cubicBezTo>
                    <a:pt x="919" y="424"/>
                    <a:pt x="918" y="423"/>
                    <a:pt x="918" y="423"/>
                  </a:cubicBezTo>
                  <a:cubicBezTo>
                    <a:pt x="916" y="423"/>
                    <a:pt x="916" y="425"/>
                    <a:pt x="918" y="427"/>
                  </a:cubicBezTo>
                  <a:cubicBezTo>
                    <a:pt x="919" y="426"/>
                    <a:pt x="919" y="425"/>
                    <a:pt x="919" y="424"/>
                  </a:cubicBezTo>
                  <a:close/>
                  <a:moveTo>
                    <a:pt x="715" y="107"/>
                  </a:moveTo>
                  <a:cubicBezTo>
                    <a:pt x="717" y="110"/>
                    <a:pt x="713" y="108"/>
                    <a:pt x="714" y="112"/>
                  </a:cubicBezTo>
                  <a:cubicBezTo>
                    <a:pt x="717" y="111"/>
                    <a:pt x="718" y="107"/>
                    <a:pt x="715" y="107"/>
                  </a:cubicBezTo>
                  <a:close/>
                  <a:moveTo>
                    <a:pt x="1001" y="542"/>
                  </a:moveTo>
                  <a:cubicBezTo>
                    <a:pt x="1001" y="543"/>
                    <a:pt x="1001" y="544"/>
                    <a:pt x="1002" y="545"/>
                  </a:cubicBezTo>
                  <a:cubicBezTo>
                    <a:pt x="1006" y="545"/>
                    <a:pt x="1003" y="541"/>
                    <a:pt x="1001" y="542"/>
                  </a:cubicBezTo>
                  <a:close/>
                  <a:moveTo>
                    <a:pt x="1006" y="546"/>
                  </a:moveTo>
                  <a:cubicBezTo>
                    <a:pt x="1005" y="546"/>
                    <a:pt x="1004" y="546"/>
                    <a:pt x="1004" y="546"/>
                  </a:cubicBezTo>
                  <a:cubicBezTo>
                    <a:pt x="1006" y="550"/>
                    <a:pt x="1006" y="550"/>
                    <a:pt x="1006" y="550"/>
                  </a:cubicBezTo>
                  <a:cubicBezTo>
                    <a:pt x="1008" y="549"/>
                    <a:pt x="1006" y="547"/>
                    <a:pt x="1006" y="546"/>
                  </a:cubicBezTo>
                  <a:close/>
                  <a:moveTo>
                    <a:pt x="1016" y="558"/>
                  </a:moveTo>
                  <a:cubicBezTo>
                    <a:pt x="1015" y="556"/>
                    <a:pt x="1014" y="558"/>
                    <a:pt x="1013" y="557"/>
                  </a:cubicBezTo>
                  <a:cubicBezTo>
                    <a:pt x="1013" y="556"/>
                    <a:pt x="1012" y="556"/>
                    <a:pt x="1012" y="555"/>
                  </a:cubicBezTo>
                  <a:cubicBezTo>
                    <a:pt x="1010" y="555"/>
                    <a:pt x="1013" y="558"/>
                    <a:pt x="1013" y="559"/>
                  </a:cubicBezTo>
                  <a:cubicBezTo>
                    <a:pt x="1014" y="557"/>
                    <a:pt x="1018" y="561"/>
                    <a:pt x="1016" y="558"/>
                  </a:cubicBezTo>
                  <a:close/>
                  <a:moveTo>
                    <a:pt x="723" y="83"/>
                  </a:moveTo>
                  <a:cubicBezTo>
                    <a:pt x="720" y="81"/>
                    <a:pt x="717" y="85"/>
                    <a:pt x="718" y="87"/>
                  </a:cubicBezTo>
                  <a:cubicBezTo>
                    <a:pt x="721" y="85"/>
                    <a:pt x="721" y="84"/>
                    <a:pt x="723" y="83"/>
                  </a:cubicBezTo>
                  <a:close/>
                  <a:moveTo>
                    <a:pt x="730" y="87"/>
                  </a:moveTo>
                  <a:cubicBezTo>
                    <a:pt x="728" y="84"/>
                    <a:pt x="724" y="86"/>
                    <a:pt x="726" y="89"/>
                  </a:cubicBezTo>
                  <a:cubicBezTo>
                    <a:pt x="727" y="87"/>
                    <a:pt x="728" y="87"/>
                    <a:pt x="730" y="87"/>
                  </a:cubicBezTo>
                  <a:close/>
                  <a:moveTo>
                    <a:pt x="770" y="133"/>
                  </a:moveTo>
                  <a:cubicBezTo>
                    <a:pt x="772" y="136"/>
                    <a:pt x="769" y="137"/>
                    <a:pt x="770" y="139"/>
                  </a:cubicBezTo>
                  <a:cubicBezTo>
                    <a:pt x="772" y="137"/>
                    <a:pt x="772" y="136"/>
                    <a:pt x="773" y="133"/>
                  </a:cubicBezTo>
                  <a:cubicBezTo>
                    <a:pt x="772" y="133"/>
                    <a:pt x="771" y="134"/>
                    <a:pt x="770" y="133"/>
                  </a:cubicBezTo>
                  <a:close/>
                  <a:moveTo>
                    <a:pt x="700" y="19"/>
                  </a:moveTo>
                  <a:cubicBezTo>
                    <a:pt x="699" y="18"/>
                    <a:pt x="697" y="21"/>
                    <a:pt x="698" y="23"/>
                  </a:cubicBezTo>
                  <a:cubicBezTo>
                    <a:pt x="699" y="21"/>
                    <a:pt x="702" y="21"/>
                    <a:pt x="700" y="19"/>
                  </a:cubicBezTo>
                  <a:close/>
                  <a:moveTo>
                    <a:pt x="966" y="413"/>
                  </a:moveTo>
                  <a:cubicBezTo>
                    <a:pt x="967" y="412"/>
                    <a:pt x="966" y="411"/>
                    <a:pt x="966" y="410"/>
                  </a:cubicBezTo>
                  <a:cubicBezTo>
                    <a:pt x="965" y="407"/>
                    <a:pt x="964" y="410"/>
                    <a:pt x="963" y="407"/>
                  </a:cubicBezTo>
                  <a:cubicBezTo>
                    <a:pt x="964" y="407"/>
                    <a:pt x="965" y="406"/>
                    <a:pt x="964" y="405"/>
                  </a:cubicBezTo>
                  <a:cubicBezTo>
                    <a:pt x="963" y="405"/>
                    <a:pt x="962" y="403"/>
                    <a:pt x="960" y="404"/>
                  </a:cubicBezTo>
                  <a:cubicBezTo>
                    <a:pt x="963" y="407"/>
                    <a:pt x="963" y="410"/>
                    <a:pt x="964" y="414"/>
                  </a:cubicBezTo>
                  <a:cubicBezTo>
                    <a:pt x="963" y="410"/>
                    <a:pt x="960" y="412"/>
                    <a:pt x="961" y="414"/>
                  </a:cubicBezTo>
                  <a:cubicBezTo>
                    <a:pt x="962" y="413"/>
                    <a:pt x="965" y="414"/>
                    <a:pt x="964" y="416"/>
                  </a:cubicBezTo>
                  <a:cubicBezTo>
                    <a:pt x="963" y="416"/>
                    <a:pt x="961" y="414"/>
                    <a:pt x="960" y="414"/>
                  </a:cubicBezTo>
                  <a:cubicBezTo>
                    <a:pt x="963" y="420"/>
                    <a:pt x="968" y="417"/>
                    <a:pt x="971" y="424"/>
                  </a:cubicBezTo>
                  <a:cubicBezTo>
                    <a:pt x="970" y="422"/>
                    <a:pt x="971" y="419"/>
                    <a:pt x="972" y="417"/>
                  </a:cubicBezTo>
                  <a:cubicBezTo>
                    <a:pt x="970" y="418"/>
                    <a:pt x="969" y="419"/>
                    <a:pt x="969" y="419"/>
                  </a:cubicBezTo>
                  <a:cubicBezTo>
                    <a:pt x="970" y="417"/>
                    <a:pt x="967" y="415"/>
                    <a:pt x="966" y="413"/>
                  </a:cubicBezTo>
                  <a:close/>
                  <a:moveTo>
                    <a:pt x="959" y="405"/>
                  </a:moveTo>
                  <a:cubicBezTo>
                    <a:pt x="958" y="404"/>
                    <a:pt x="955" y="405"/>
                    <a:pt x="957" y="408"/>
                  </a:cubicBezTo>
                  <a:cubicBezTo>
                    <a:pt x="958" y="406"/>
                    <a:pt x="959" y="407"/>
                    <a:pt x="959" y="405"/>
                  </a:cubicBezTo>
                  <a:close/>
                  <a:moveTo>
                    <a:pt x="762" y="96"/>
                  </a:moveTo>
                  <a:cubicBezTo>
                    <a:pt x="761" y="94"/>
                    <a:pt x="759" y="93"/>
                    <a:pt x="758" y="92"/>
                  </a:cubicBezTo>
                  <a:cubicBezTo>
                    <a:pt x="758" y="96"/>
                    <a:pt x="751" y="96"/>
                    <a:pt x="753" y="101"/>
                  </a:cubicBezTo>
                  <a:cubicBezTo>
                    <a:pt x="755" y="98"/>
                    <a:pt x="759" y="98"/>
                    <a:pt x="762" y="96"/>
                  </a:cubicBezTo>
                  <a:close/>
                  <a:moveTo>
                    <a:pt x="883" y="293"/>
                  </a:moveTo>
                  <a:cubicBezTo>
                    <a:pt x="885" y="293"/>
                    <a:pt x="884" y="291"/>
                    <a:pt x="883" y="289"/>
                  </a:cubicBezTo>
                  <a:cubicBezTo>
                    <a:pt x="882" y="290"/>
                    <a:pt x="881" y="291"/>
                    <a:pt x="882" y="293"/>
                  </a:cubicBezTo>
                  <a:cubicBezTo>
                    <a:pt x="882" y="292"/>
                    <a:pt x="883" y="292"/>
                    <a:pt x="883" y="293"/>
                  </a:cubicBezTo>
                  <a:close/>
                  <a:moveTo>
                    <a:pt x="795" y="156"/>
                  </a:moveTo>
                  <a:cubicBezTo>
                    <a:pt x="797" y="157"/>
                    <a:pt x="796" y="157"/>
                    <a:pt x="797" y="159"/>
                  </a:cubicBezTo>
                  <a:cubicBezTo>
                    <a:pt x="799" y="159"/>
                    <a:pt x="797" y="156"/>
                    <a:pt x="796" y="155"/>
                  </a:cubicBezTo>
                  <a:cubicBezTo>
                    <a:pt x="794" y="155"/>
                    <a:pt x="793" y="157"/>
                    <a:pt x="794" y="160"/>
                  </a:cubicBezTo>
                  <a:cubicBezTo>
                    <a:pt x="796" y="159"/>
                    <a:pt x="795" y="158"/>
                    <a:pt x="795" y="156"/>
                  </a:cubicBezTo>
                  <a:close/>
                  <a:moveTo>
                    <a:pt x="781" y="133"/>
                  </a:moveTo>
                  <a:cubicBezTo>
                    <a:pt x="778" y="131"/>
                    <a:pt x="782" y="131"/>
                    <a:pt x="780" y="130"/>
                  </a:cubicBezTo>
                  <a:cubicBezTo>
                    <a:pt x="777" y="127"/>
                    <a:pt x="781" y="131"/>
                    <a:pt x="778" y="132"/>
                  </a:cubicBezTo>
                  <a:cubicBezTo>
                    <a:pt x="779" y="134"/>
                    <a:pt x="780" y="132"/>
                    <a:pt x="781" y="133"/>
                  </a:cubicBezTo>
                  <a:close/>
                  <a:moveTo>
                    <a:pt x="786" y="125"/>
                  </a:moveTo>
                  <a:cubicBezTo>
                    <a:pt x="785" y="127"/>
                    <a:pt x="784" y="124"/>
                    <a:pt x="783" y="125"/>
                  </a:cubicBezTo>
                  <a:cubicBezTo>
                    <a:pt x="783" y="127"/>
                    <a:pt x="784" y="130"/>
                    <a:pt x="781" y="129"/>
                  </a:cubicBezTo>
                  <a:cubicBezTo>
                    <a:pt x="784" y="132"/>
                    <a:pt x="787" y="128"/>
                    <a:pt x="786" y="125"/>
                  </a:cubicBezTo>
                  <a:close/>
                  <a:moveTo>
                    <a:pt x="806" y="148"/>
                  </a:moveTo>
                  <a:cubicBezTo>
                    <a:pt x="805" y="146"/>
                    <a:pt x="803" y="146"/>
                    <a:pt x="802" y="145"/>
                  </a:cubicBezTo>
                  <a:cubicBezTo>
                    <a:pt x="806" y="150"/>
                    <a:pt x="802" y="148"/>
                    <a:pt x="803" y="151"/>
                  </a:cubicBezTo>
                  <a:cubicBezTo>
                    <a:pt x="804" y="150"/>
                    <a:pt x="805" y="149"/>
                    <a:pt x="806" y="148"/>
                  </a:cubicBezTo>
                  <a:close/>
                  <a:moveTo>
                    <a:pt x="798" y="116"/>
                  </a:moveTo>
                  <a:cubicBezTo>
                    <a:pt x="798" y="119"/>
                    <a:pt x="793" y="118"/>
                    <a:pt x="795" y="121"/>
                  </a:cubicBezTo>
                  <a:cubicBezTo>
                    <a:pt x="796" y="120"/>
                    <a:pt x="799" y="119"/>
                    <a:pt x="798" y="116"/>
                  </a:cubicBezTo>
                  <a:close/>
                  <a:moveTo>
                    <a:pt x="811" y="136"/>
                  </a:moveTo>
                  <a:cubicBezTo>
                    <a:pt x="808" y="132"/>
                    <a:pt x="812" y="132"/>
                    <a:pt x="810" y="129"/>
                  </a:cubicBezTo>
                  <a:cubicBezTo>
                    <a:pt x="809" y="132"/>
                    <a:pt x="808" y="133"/>
                    <a:pt x="806" y="134"/>
                  </a:cubicBezTo>
                  <a:cubicBezTo>
                    <a:pt x="808" y="134"/>
                    <a:pt x="810" y="136"/>
                    <a:pt x="811" y="136"/>
                  </a:cubicBezTo>
                  <a:close/>
                  <a:moveTo>
                    <a:pt x="775" y="82"/>
                  </a:moveTo>
                  <a:cubicBezTo>
                    <a:pt x="775" y="84"/>
                    <a:pt x="773" y="84"/>
                    <a:pt x="775" y="86"/>
                  </a:cubicBezTo>
                  <a:cubicBezTo>
                    <a:pt x="776" y="86"/>
                    <a:pt x="777" y="82"/>
                    <a:pt x="775" y="82"/>
                  </a:cubicBezTo>
                  <a:close/>
                  <a:moveTo>
                    <a:pt x="801" y="114"/>
                  </a:moveTo>
                  <a:cubicBezTo>
                    <a:pt x="801" y="114"/>
                    <a:pt x="800" y="113"/>
                    <a:pt x="799" y="113"/>
                  </a:cubicBezTo>
                  <a:cubicBezTo>
                    <a:pt x="802" y="115"/>
                    <a:pt x="798" y="115"/>
                    <a:pt x="799" y="117"/>
                  </a:cubicBezTo>
                  <a:cubicBezTo>
                    <a:pt x="800" y="117"/>
                    <a:pt x="802" y="116"/>
                    <a:pt x="801" y="114"/>
                  </a:cubicBezTo>
                  <a:close/>
                  <a:moveTo>
                    <a:pt x="825" y="145"/>
                  </a:moveTo>
                  <a:cubicBezTo>
                    <a:pt x="824" y="143"/>
                    <a:pt x="822" y="144"/>
                    <a:pt x="821" y="146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824" y="147"/>
                    <a:pt x="825" y="146"/>
                    <a:pt x="825" y="145"/>
                  </a:cubicBezTo>
                  <a:close/>
                  <a:moveTo>
                    <a:pt x="827" y="143"/>
                  </a:moveTo>
                  <a:cubicBezTo>
                    <a:pt x="827" y="141"/>
                    <a:pt x="826" y="142"/>
                    <a:pt x="825" y="140"/>
                  </a:cubicBezTo>
                  <a:cubicBezTo>
                    <a:pt x="824" y="143"/>
                    <a:pt x="820" y="140"/>
                    <a:pt x="822" y="144"/>
                  </a:cubicBezTo>
                  <a:cubicBezTo>
                    <a:pt x="824" y="141"/>
                    <a:pt x="826" y="142"/>
                    <a:pt x="827" y="143"/>
                  </a:cubicBezTo>
                  <a:close/>
                  <a:moveTo>
                    <a:pt x="743" y="24"/>
                  </a:moveTo>
                  <a:cubicBezTo>
                    <a:pt x="744" y="23"/>
                    <a:pt x="744" y="22"/>
                    <a:pt x="746" y="23"/>
                  </a:cubicBezTo>
                  <a:cubicBezTo>
                    <a:pt x="743" y="20"/>
                    <a:pt x="747" y="21"/>
                    <a:pt x="748" y="22"/>
                  </a:cubicBezTo>
                  <a:cubicBezTo>
                    <a:pt x="745" y="18"/>
                    <a:pt x="745" y="18"/>
                    <a:pt x="745" y="18"/>
                  </a:cubicBezTo>
                  <a:cubicBezTo>
                    <a:pt x="744" y="19"/>
                    <a:pt x="743" y="17"/>
                    <a:pt x="741" y="16"/>
                  </a:cubicBezTo>
                  <a:cubicBezTo>
                    <a:pt x="742" y="18"/>
                    <a:pt x="739" y="19"/>
                    <a:pt x="741" y="22"/>
                  </a:cubicBezTo>
                  <a:cubicBezTo>
                    <a:pt x="743" y="20"/>
                    <a:pt x="741" y="23"/>
                    <a:pt x="743" y="24"/>
                  </a:cubicBezTo>
                  <a:close/>
                  <a:moveTo>
                    <a:pt x="804" y="110"/>
                  </a:moveTo>
                  <a:cubicBezTo>
                    <a:pt x="805" y="112"/>
                    <a:pt x="804" y="113"/>
                    <a:pt x="803" y="113"/>
                  </a:cubicBezTo>
                  <a:cubicBezTo>
                    <a:pt x="805" y="115"/>
                    <a:pt x="805" y="115"/>
                    <a:pt x="805" y="115"/>
                  </a:cubicBezTo>
                  <a:cubicBezTo>
                    <a:pt x="807" y="114"/>
                    <a:pt x="807" y="111"/>
                    <a:pt x="804" y="110"/>
                  </a:cubicBezTo>
                  <a:close/>
                  <a:moveTo>
                    <a:pt x="784" y="74"/>
                  </a:moveTo>
                  <a:cubicBezTo>
                    <a:pt x="783" y="74"/>
                    <a:pt x="780" y="74"/>
                    <a:pt x="781" y="76"/>
                  </a:cubicBezTo>
                  <a:cubicBezTo>
                    <a:pt x="782" y="75"/>
                    <a:pt x="785" y="76"/>
                    <a:pt x="784" y="74"/>
                  </a:cubicBezTo>
                  <a:close/>
                  <a:moveTo>
                    <a:pt x="808" y="106"/>
                  </a:moveTo>
                  <a:cubicBezTo>
                    <a:pt x="806" y="107"/>
                    <a:pt x="807" y="109"/>
                    <a:pt x="807" y="111"/>
                  </a:cubicBezTo>
                  <a:cubicBezTo>
                    <a:pt x="808" y="110"/>
                    <a:pt x="809" y="108"/>
                    <a:pt x="808" y="106"/>
                  </a:cubicBezTo>
                  <a:close/>
                  <a:moveTo>
                    <a:pt x="855" y="176"/>
                  </a:moveTo>
                  <a:cubicBezTo>
                    <a:pt x="855" y="174"/>
                    <a:pt x="856" y="173"/>
                    <a:pt x="857" y="173"/>
                  </a:cubicBezTo>
                  <a:cubicBezTo>
                    <a:pt x="856" y="172"/>
                    <a:pt x="855" y="170"/>
                    <a:pt x="854" y="170"/>
                  </a:cubicBezTo>
                  <a:cubicBezTo>
                    <a:pt x="855" y="173"/>
                    <a:pt x="855" y="173"/>
                    <a:pt x="853" y="173"/>
                  </a:cubicBezTo>
                  <a:cubicBezTo>
                    <a:pt x="853" y="174"/>
                    <a:pt x="854" y="176"/>
                    <a:pt x="855" y="176"/>
                  </a:cubicBezTo>
                  <a:close/>
                  <a:moveTo>
                    <a:pt x="789" y="76"/>
                  </a:moveTo>
                  <a:cubicBezTo>
                    <a:pt x="792" y="74"/>
                    <a:pt x="787" y="70"/>
                    <a:pt x="785" y="71"/>
                  </a:cubicBezTo>
                  <a:cubicBezTo>
                    <a:pt x="786" y="73"/>
                    <a:pt x="788" y="73"/>
                    <a:pt x="789" y="76"/>
                  </a:cubicBezTo>
                  <a:close/>
                  <a:moveTo>
                    <a:pt x="814" y="109"/>
                  </a:moveTo>
                  <a:cubicBezTo>
                    <a:pt x="812" y="105"/>
                    <a:pt x="812" y="106"/>
                    <a:pt x="811" y="102"/>
                  </a:cubicBezTo>
                  <a:cubicBezTo>
                    <a:pt x="811" y="102"/>
                    <a:pt x="810" y="103"/>
                    <a:pt x="810" y="102"/>
                  </a:cubicBezTo>
                  <a:cubicBezTo>
                    <a:pt x="809" y="103"/>
                    <a:pt x="809" y="103"/>
                    <a:pt x="809" y="103"/>
                  </a:cubicBezTo>
                  <a:cubicBezTo>
                    <a:pt x="810" y="104"/>
                    <a:pt x="811" y="109"/>
                    <a:pt x="814" y="109"/>
                  </a:cubicBezTo>
                  <a:close/>
                  <a:moveTo>
                    <a:pt x="864" y="177"/>
                  </a:moveTo>
                  <a:cubicBezTo>
                    <a:pt x="866" y="177"/>
                    <a:pt x="867" y="182"/>
                    <a:pt x="868" y="184"/>
                  </a:cubicBezTo>
                  <a:cubicBezTo>
                    <a:pt x="873" y="183"/>
                    <a:pt x="864" y="173"/>
                    <a:pt x="864" y="177"/>
                  </a:cubicBezTo>
                  <a:close/>
                  <a:moveTo>
                    <a:pt x="837" y="128"/>
                  </a:moveTo>
                  <a:cubicBezTo>
                    <a:pt x="836" y="127"/>
                    <a:pt x="836" y="126"/>
                    <a:pt x="836" y="125"/>
                  </a:cubicBezTo>
                  <a:cubicBezTo>
                    <a:pt x="834" y="126"/>
                    <a:pt x="833" y="126"/>
                    <a:pt x="834" y="128"/>
                  </a:cubicBezTo>
                  <a:cubicBezTo>
                    <a:pt x="835" y="128"/>
                    <a:pt x="836" y="128"/>
                    <a:pt x="837" y="128"/>
                  </a:cubicBezTo>
                  <a:close/>
                  <a:moveTo>
                    <a:pt x="814" y="87"/>
                  </a:moveTo>
                  <a:cubicBezTo>
                    <a:pt x="813" y="87"/>
                    <a:pt x="811" y="84"/>
                    <a:pt x="810" y="86"/>
                  </a:cubicBezTo>
                  <a:cubicBezTo>
                    <a:pt x="810" y="87"/>
                    <a:pt x="808" y="88"/>
                    <a:pt x="810" y="90"/>
                  </a:cubicBezTo>
                  <a:cubicBezTo>
                    <a:pt x="812" y="89"/>
                    <a:pt x="814" y="89"/>
                    <a:pt x="814" y="87"/>
                  </a:cubicBezTo>
                  <a:close/>
                  <a:moveTo>
                    <a:pt x="967" y="323"/>
                  </a:moveTo>
                  <a:cubicBezTo>
                    <a:pt x="970" y="326"/>
                    <a:pt x="968" y="325"/>
                    <a:pt x="969" y="328"/>
                  </a:cubicBezTo>
                  <a:cubicBezTo>
                    <a:pt x="970" y="325"/>
                    <a:pt x="973" y="327"/>
                    <a:pt x="975" y="325"/>
                  </a:cubicBezTo>
                  <a:cubicBezTo>
                    <a:pt x="973" y="322"/>
                    <a:pt x="967" y="319"/>
                    <a:pt x="969" y="323"/>
                  </a:cubicBezTo>
                  <a:cubicBezTo>
                    <a:pt x="969" y="323"/>
                    <a:pt x="970" y="323"/>
                    <a:pt x="969" y="324"/>
                  </a:cubicBezTo>
                  <a:cubicBezTo>
                    <a:pt x="969" y="324"/>
                    <a:pt x="968" y="323"/>
                    <a:pt x="967" y="323"/>
                  </a:cubicBezTo>
                  <a:close/>
                  <a:moveTo>
                    <a:pt x="825" y="100"/>
                  </a:moveTo>
                  <a:cubicBezTo>
                    <a:pt x="824" y="102"/>
                    <a:pt x="823" y="103"/>
                    <a:pt x="824" y="105"/>
                  </a:cubicBezTo>
                  <a:cubicBezTo>
                    <a:pt x="824" y="103"/>
                    <a:pt x="826" y="103"/>
                    <a:pt x="825" y="100"/>
                  </a:cubicBezTo>
                  <a:close/>
                  <a:moveTo>
                    <a:pt x="882" y="181"/>
                  </a:moveTo>
                  <a:cubicBezTo>
                    <a:pt x="880" y="178"/>
                    <a:pt x="877" y="178"/>
                    <a:pt x="877" y="180"/>
                  </a:cubicBezTo>
                  <a:cubicBezTo>
                    <a:pt x="879" y="179"/>
                    <a:pt x="880" y="181"/>
                    <a:pt x="882" y="181"/>
                  </a:cubicBezTo>
                  <a:close/>
                  <a:moveTo>
                    <a:pt x="858" y="121"/>
                  </a:moveTo>
                  <a:cubicBezTo>
                    <a:pt x="853" y="120"/>
                    <a:pt x="846" y="120"/>
                    <a:pt x="843" y="126"/>
                  </a:cubicBezTo>
                  <a:cubicBezTo>
                    <a:pt x="847" y="122"/>
                    <a:pt x="854" y="124"/>
                    <a:pt x="858" y="121"/>
                  </a:cubicBezTo>
                  <a:close/>
                  <a:moveTo>
                    <a:pt x="1014" y="370"/>
                  </a:moveTo>
                  <a:cubicBezTo>
                    <a:pt x="1012" y="368"/>
                    <a:pt x="1008" y="368"/>
                    <a:pt x="1008" y="370"/>
                  </a:cubicBezTo>
                  <a:cubicBezTo>
                    <a:pt x="1010" y="371"/>
                    <a:pt x="1012" y="373"/>
                    <a:pt x="1014" y="370"/>
                  </a:cubicBezTo>
                  <a:close/>
                  <a:moveTo>
                    <a:pt x="906" y="212"/>
                  </a:moveTo>
                  <a:cubicBezTo>
                    <a:pt x="907" y="209"/>
                    <a:pt x="908" y="204"/>
                    <a:pt x="912" y="207"/>
                  </a:cubicBezTo>
                  <a:cubicBezTo>
                    <a:pt x="912" y="205"/>
                    <a:pt x="910" y="204"/>
                    <a:pt x="909" y="203"/>
                  </a:cubicBezTo>
                  <a:cubicBezTo>
                    <a:pt x="908" y="205"/>
                    <a:pt x="907" y="205"/>
                    <a:pt x="905" y="206"/>
                  </a:cubicBezTo>
                  <a:cubicBezTo>
                    <a:pt x="907" y="208"/>
                    <a:pt x="903" y="208"/>
                    <a:pt x="906" y="212"/>
                  </a:cubicBezTo>
                  <a:close/>
                  <a:moveTo>
                    <a:pt x="905" y="204"/>
                  </a:moveTo>
                  <a:cubicBezTo>
                    <a:pt x="904" y="202"/>
                    <a:pt x="904" y="201"/>
                    <a:pt x="903" y="199"/>
                  </a:cubicBezTo>
                  <a:cubicBezTo>
                    <a:pt x="901" y="200"/>
                    <a:pt x="904" y="202"/>
                    <a:pt x="903" y="203"/>
                  </a:cubicBezTo>
                  <a:cubicBezTo>
                    <a:pt x="903" y="202"/>
                    <a:pt x="903" y="202"/>
                    <a:pt x="902" y="202"/>
                  </a:cubicBezTo>
                  <a:cubicBezTo>
                    <a:pt x="903" y="204"/>
                    <a:pt x="903" y="204"/>
                    <a:pt x="903" y="204"/>
                  </a:cubicBezTo>
                  <a:cubicBezTo>
                    <a:pt x="904" y="203"/>
                    <a:pt x="904" y="204"/>
                    <a:pt x="905" y="204"/>
                  </a:cubicBezTo>
                  <a:close/>
                  <a:moveTo>
                    <a:pt x="1019" y="373"/>
                  </a:moveTo>
                  <a:cubicBezTo>
                    <a:pt x="1019" y="371"/>
                    <a:pt x="1020" y="370"/>
                    <a:pt x="1022" y="372"/>
                  </a:cubicBezTo>
                  <a:cubicBezTo>
                    <a:pt x="1020" y="367"/>
                    <a:pt x="1018" y="367"/>
                    <a:pt x="1015" y="368"/>
                  </a:cubicBezTo>
                  <a:cubicBezTo>
                    <a:pt x="1015" y="370"/>
                    <a:pt x="1017" y="372"/>
                    <a:pt x="1019" y="373"/>
                  </a:cubicBezTo>
                  <a:close/>
                  <a:moveTo>
                    <a:pt x="936" y="242"/>
                  </a:moveTo>
                  <a:cubicBezTo>
                    <a:pt x="935" y="241"/>
                    <a:pt x="932" y="242"/>
                    <a:pt x="934" y="245"/>
                  </a:cubicBezTo>
                  <a:cubicBezTo>
                    <a:pt x="934" y="244"/>
                    <a:pt x="937" y="243"/>
                    <a:pt x="936" y="242"/>
                  </a:cubicBezTo>
                  <a:close/>
                  <a:moveTo>
                    <a:pt x="870" y="135"/>
                  </a:moveTo>
                  <a:cubicBezTo>
                    <a:pt x="869" y="136"/>
                    <a:pt x="868" y="137"/>
                    <a:pt x="869" y="139"/>
                  </a:cubicBezTo>
                  <a:cubicBezTo>
                    <a:pt x="871" y="140"/>
                    <a:pt x="872" y="137"/>
                    <a:pt x="870" y="135"/>
                  </a:cubicBezTo>
                  <a:close/>
                  <a:moveTo>
                    <a:pt x="872" y="131"/>
                  </a:moveTo>
                  <a:cubicBezTo>
                    <a:pt x="870" y="130"/>
                    <a:pt x="871" y="132"/>
                    <a:pt x="869" y="133"/>
                  </a:cubicBezTo>
                  <a:cubicBezTo>
                    <a:pt x="871" y="135"/>
                    <a:pt x="871" y="135"/>
                    <a:pt x="871" y="135"/>
                  </a:cubicBezTo>
                  <a:cubicBezTo>
                    <a:pt x="873" y="134"/>
                    <a:pt x="872" y="132"/>
                    <a:pt x="872" y="131"/>
                  </a:cubicBezTo>
                  <a:close/>
                  <a:moveTo>
                    <a:pt x="886" y="18"/>
                  </a:moveTo>
                  <a:cubicBezTo>
                    <a:pt x="885" y="17"/>
                    <a:pt x="881" y="18"/>
                    <a:pt x="883" y="20"/>
                  </a:cubicBezTo>
                  <a:cubicBezTo>
                    <a:pt x="885" y="21"/>
                    <a:pt x="886" y="19"/>
                    <a:pt x="886" y="18"/>
                  </a:cubicBezTo>
                  <a:close/>
                  <a:moveTo>
                    <a:pt x="906" y="22"/>
                  </a:moveTo>
                  <a:cubicBezTo>
                    <a:pt x="905" y="19"/>
                    <a:pt x="904" y="18"/>
                    <a:pt x="902" y="18"/>
                  </a:cubicBezTo>
                  <a:cubicBezTo>
                    <a:pt x="902" y="19"/>
                    <a:pt x="902" y="20"/>
                    <a:pt x="902" y="21"/>
                  </a:cubicBezTo>
                  <a:cubicBezTo>
                    <a:pt x="901" y="20"/>
                    <a:pt x="897" y="21"/>
                    <a:pt x="899" y="23"/>
                  </a:cubicBezTo>
                  <a:cubicBezTo>
                    <a:pt x="901" y="21"/>
                    <a:pt x="904" y="22"/>
                    <a:pt x="906" y="22"/>
                  </a:cubicBezTo>
                  <a:close/>
                  <a:moveTo>
                    <a:pt x="940" y="12"/>
                  </a:moveTo>
                  <a:cubicBezTo>
                    <a:pt x="937" y="9"/>
                    <a:pt x="934" y="8"/>
                    <a:pt x="931" y="9"/>
                  </a:cubicBezTo>
                  <a:cubicBezTo>
                    <a:pt x="931" y="10"/>
                    <a:pt x="933" y="12"/>
                    <a:pt x="933" y="14"/>
                  </a:cubicBezTo>
                  <a:cubicBezTo>
                    <a:pt x="935" y="12"/>
                    <a:pt x="940" y="15"/>
                    <a:pt x="940" y="12"/>
                  </a:cubicBezTo>
                  <a:close/>
                  <a:moveTo>
                    <a:pt x="20" y="691"/>
                  </a:moveTo>
                  <a:cubicBezTo>
                    <a:pt x="21" y="689"/>
                    <a:pt x="28" y="690"/>
                    <a:pt x="26" y="685"/>
                  </a:cubicBezTo>
                  <a:cubicBezTo>
                    <a:pt x="23" y="687"/>
                    <a:pt x="22" y="689"/>
                    <a:pt x="19" y="688"/>
                  </a:cubicBezTo>
                  <a:cubicBezTo>
                    <a:pt x="20" y="689"/>
                    <a:pt x="19" y="690"/>
                    <a:pt x="20" y="691"/>
                  </a:cubicBezTo>
                  <a:close/>
                  <a:moveTo>
                    <a:pt x="71" y="741"/>
                  </a:moveTo>
                  <a:cubicBezTo>
                    <a:pt x="74" y="741"/>
                    <a:pt x="78" y="739"/>
                    <a:pt x="81" y="740"/>
                  </a:cubicBezTo>
                  <a:cubicBezTo>
                    <a:pt x="80" y="738"/>
                    <a:pt x="79" y="740"/>
                    <a:pt x="78" y="738"/>
                  </a:cubicBezTo>
                  <a:cubicBezTo>
                    <a:pt x="78" y="738"/>
                    <a:pt x="78" y="738"/>
                    <a:pt x="78" y="737"/>
                  </a:cubicBezTo>
                  <a:cubicBezTo>
                    <a:pt x="80" y="737"/>
                    <a:pt x="81" y="740"/>
                    <a:pt x="83" y="739"/>
                  </a:cubicBezTo>
                  <a:cubicBezTo>
                    <a:pt x="81" y="736"/>
                    <a:pt x="85" y="739"/>
                    <a:pt x="84" y="736"/>
                  </a:cubicBezTo>
                  <a:cubicBezTo>
                    <a:pt x="82" y="736"/>
                    <a:pt x="80" y="738"/>
                    <a:pt x="78" y="736"/>
                  </a:cubicBezTo>
                  <a:cubicBezTo>
                    <a:pt x="80" y="735"/>
                    <a:pt x="82" y="735"/>
                    <a:pt x="82" y="732"/>
                  </a:cubicBezTo>
                  <a:cubicBezTo>
                    <a:pt x="81" y="733"/>
                    <a:pt x="79" y="733"/>
                    <a:pt x="78" y="733"/>
                  </a:cubicBezTo>
                  <a:cubicBezTo>
                    <a:pt x="79" y="731"/>
                    <a:pt x="82" y="732"/>
                    <a:pt x="82" y="730"/>
                  </a:cubicBezTo>
                  <a:cubicBezTo>
                    <a:pt x="77" y="731"/>
                    <a:pt x="65" y="729"/>
                    <a:pt x="62" y="731"/>
                  </a:cubicBezTo>
                  <a:cubicBezTo>
                    <a:pt x="63" y="731"/>
                    <a:pt x="65" y="729"/>
                    <a:pt x="66" y="732"/>
                  </a:cubicBezTo>
                  <a:cubicBezTo>
                    <a:pt x="64" y="732"/>
                    <a:pt x="65" y="733"/>
                    <a:pt x="67" y="735"/>
                  </a:cubicBezTo>
                  <a:cubicBezTo>
                    <a:pt x="65" y="735"/>
                    <a:pt x="64" y="733"/>
                    <a:pt x="63" y="734"/>
                  </a:cubicBezTo>
                  <a:cubicBezTo>
                    <a:pt x="65" y="737"/>
                    <a:pt x="66" y="740"/>
                    <a:pt x="63" y="739"/>
                  </a:cubicBezTo>
                  <a:cubicBezTo>
                    <a:pt x="65" y="742"/>
                    <a:pt x="66" y="741"/>
                    <a:pt x="66" y="744"/>
                  </a:cubicBezTo>
                  <a:cubicBezTo>
                    <a:pt x="68" y="744"/>
                    <a:pt x="69" y="743"/>
                    <a:pt x="70" y="745"/>
                  </a:cubicBezTo>
                  <a:cubicBezTo>
                    <a:pt x="70" y="745"/>
                    <a:pt x="70" y="746"/>
                    <a:pt x="71" y="746"/>
                  </a:cubicBezTo>
                  <a:cubicBezTo>
                    <a:pt x="71" y="744"/>
                    <a:pt x="70" y="742"/>
                    <a:pt x="71" y="741"/>
                  </a:cubicBezTo>
                  <a:close/>
                  <a:moveTo>
                    <a:pt x="89" y="764"/>
                  </a:moveTo>
                  <a:cubicBezTo>
                    <a:pt x="91" y="769"/>
                    <a:pt x="86" y="771"/>
                    <a:pt x="88" y="777"/>
                  </a:cubicBezTo>
                  <a:cubicBezTo>
                    <a:pt x="89" y="775"/>
                    <a:pt x="92" y="777"/>
                    <a:pt x="91" y="775"/>
                  </a:cubicBezTo>
                  <a:cubicBezTo>
                    <a:pt x="87" y="774"/>
                    <a:pt x="93" y="766"/>
                    <a:pt x="89" y="764"/>
                  </a:cubicBezTo>
                  <a:close/>
                  <a:moveTo>
                    <a:pt x="87" y="749"/>
                  </a:moveTo>
                  <a:cubicBezTo>
                    <a:pt x="85" y="746"/>
                    <a:pt x="89" y="749"/>
                    <a:pt x="88" y="747"/>
                  </a:cubicBezTo>
                  <a:cubicBezTo>
                    <a:pt x="81" y="744"/>
                    <a:pt x="78" y="751"/>
                    <a:pt x="76" y="750"/>
                  </a:cubicBezTo>
                  <a:cubicBezTo>
                    <a:pt x="77" y="752"/>
                    <a:pt x="76" y="755"/>
                    <a:pt x="79" y="755"/>
                  </a:cubicBezTo>
                  <a:cubicBezTo>
                    <a:pt x="77" y="750"/>
                    <a:pt x="84" y="748"/>
                    <a:pt x="87" y="749"/>
                  </a:cubicBezTo>
                  <a:close/>
                  <a:moveTo>
                    <a:pt x="150" y="836"/>
                  </a:moveTo>
                  <a:cubicBezTo>
                    <a:pt x="149" y="838"/>
                    <a:pt x="146" y="835"/>
                    <a:pt x="146" y="837"/>
                  </a:cubicBezTo>
                  <a:cubicBezTo>
                    <a:pt x="147" y="838"/>
                    <a:pt x="148" y="837"/>
                    <a:pt x="149" y="838"/>
                  </a:cubicBezTo>
                  <a:cubicBezTo>
                    <a:pt x="148" y="839"/>
                    <a:pt x="147" y="838"/>
                    <a:pt x="148" y="840"/>
                  </a:cubicBezTo>
                  <a:cubicBezTo>
                    <a:pt x="150" y="841"/>
                    <a:pt x="150" y="838"/>
                    <a:pt x="150" y="836"/>
                  </a:cubicBezTo>
                  <a:close/>
                  <a:moveTo>
                    <a:pt x="93" y="749"/>
                  </a:moveTo>
                  <a:cubicBezTo>
                    <a:pt x="90" y="744"/>
                    <a:pt x="89" y="751"/>
                    <a:pt x="91" y="751"/>
                  </a:cubicBezTo>
                  <a:cubicBezTo>
                    <a:pt x="90" y="750"/>
                    <a:pt x="93" y="750"/>
                    <a:pt x="93" y="749"/>
                  </a:cubicBezTo>
                  <a:close/>
                  <a:moveTo>
                    <a:pt x="98" y="728"/>
                  </a:moveTo>
                  <a:cubicBezTo>
                    <a:pt x="95" y="732"/>
                    <a:pt x="92" y="733"/>
                    <a:pt x="87" y="730"/>
                  </a:cubicBezTo>
                  <a:cubicBezTo>
                    <a:pt x="88" y="732"/>
                    <a:pt x="88" y="734"/>
                    <a:pt x="87" y="735"/>
                  </a:cubicBezTo>
                  <a:cubicBezTo>
                    <a:pt x="87" y="733"/>
                    <a:pt x="86" y="732"/>
                    <a:pt x="85" y="732"/>
                  </a:cubicBezTo>
                  <a:cubicBezTo>
                    <a:pt x="84" y="733"/>
                    <a:pt x="84" y="734"/>
                    <a:pt x="85" y="736"/>
                  </a:cubicBezTo>
                  <a:cubicBezTo>
                    <a:pt x="91" y="735"/>
                    <a:pt x="94" y="732"/>
                    <a:pt x="100" y="731"/>
                  </a:cubicBezTo>
                  <a:cubicBezTo>
                    <a:pt x="97" y="729"/>
                    <a:pt x="99" y="728"/>
                    <a:pt x="98" y="728"/>
                  </a:cubicBezTo>
                  <a:close/>
                  <a:moveTo>
                    <a:pt x="197" y="802"/>
                  </a:moveTo>
                  <a:cubicBezTo>
                    <a:pt x="196" y="799"/>
                    <a:pt x="195" y="803"/>
                    <a:pt x="194" y="800"/>
                  </a:cubicBezTo>
                  <a:cubicBezTo>
                    <a:pt x="195" y="799"/>
                    <a:pt x="196" y="800"/>
                    <a:pt x="197" y="799"/>
                  </a:cubicBezTo>
                  <a:cubicBezTo>
                    <a:pt x="197" y="800"/>
                    <a:pt x="197" y="801"/>
                    <a:pt x="198" y="801"/>
                  </a:cubicBezTo>
                  <a:cubicBezTo>
                    <a:pt x="199" y="799"/>
                    <a:pt x="200" y="802"/>
                    <a:pt x="201" y="801"/>
                  </a:cubicBezTo>
                  <a:cubicBezTo>
                    <a:pt x="199" y="797"/>
                    <a:pt x="196" y="801"/>
                    <a:pt x="194" y="796"/>
                  </a:cubicBezTo>
                  <a:cubicBezTo>
                    <a:pt x="187" y="795"/>
                    <a:pt x="182" y="805"/>
                    <a:pt x="175" y="805"/>
                  </a:cubicBezTo>
                  <a:cubicBezTo>
                    <a:pt x="174" y="806"/>
                    <a:pt x="175" y="806"/>
                    <a:pt x="175" y="807"/>
                  </a:cubicBezTo>
                  <a:cubicBezTo>
                    <a:pt x="173" y="806"/>
                    <a:pt x="173" y="809"/>
                    <a:pt x="171" y="808"/>
                  </a:cubicBezTo>
                  <a:cubicBezTo>
                    <a:pt x="172" y="810"/>
                    <a:pt x="172" y="811"/>
                    <a:pt x="171" y="812"/>
                  </a:cubicBezTo>
                  <a:cubicBezTo>
                    <a:pt x="170" y="811"/>
                    <a:pt x="170" y="812"/>
                    <a:pt x="169" y="810"/>
                  </a:cubicBezTo>
                  <a:cubicBezTo>
                    <a:pt x="168" y="809"/>
                    <a:pt x="171" y="809"/>
                    <a:pt x="170" y="807"/>
                  </a:cubicBezTo>
                  <a:cubicBezTo>
                    <a:pt x="169" y="808"/>
                    <a:pt x="166" y="807"/>
                    <a:pt x="167" y="808"/>
                  </a:cubicBezTo>
                  <a:cubicBezTo>
                    <a:pt x="168" y="810"/>
                    <a:pt x="170" y="812"/>
                    <a:pt x="170" y="814"/>
                  </a:cubicBezTo>
                  <a:cubicBezTo>
                    <a:pt x="174" y="814"/>
                    <a:pt x="176" y="810"/>
                    <a:pt x="177" y="806"/>
                  </a:cubicBezTo>
                  <a:cubicBezTo>
                    <a:pt x="176" y="807"/>
                    <a:pt x="176" y="806"/>
                    <a:pt x="176" y="806"/>
                  </a:cubicBezTo>
                  <a:cubicBezTo>
                    <a:pt x="177" y="807"/>
                    <a:pt x="178" y="806"/>
                    <a:pt x="179" y="807"/>
                  </a:cubicBezTo>
                  <a:cubicBezTo>
                    <a:pt x="179" y="809"/>
                    <a:pt x="177" y="809"/>
                    <a:pt x="178" y="811"/>
                  </a:cubicBezTo>
                  <a:cubicBezTo>
                    <a:pt x="178" y="811"/>
                    <a:pt x="179" y="812"/>
                    <a:pt x="179" y="813"/>
                  </a:cubicBezTo>
                  <a:cubicBezTo>
                    <a:pt x="183" y="807"/>
                    <a:pt x="188" y="808"/>
                    <a:pt x="189" y="802"/>
                  </a:cubicBezTo>
                  <a:cubicBezTo>
                    <a:pt x="188" y="802"/>
                    <a:pt x="187" y="803"/>
                    <a:pt x="187" y="802"/>
                  </a:cubicBezTo>
                  <a:cubicBezTo>
                    <a:pt x="188" y="801"/>
                    <a:pt x="189" y="801"/>
                    <a:pt x="191" y="801"/>
                  </a:cubicBezTo>
                  <a:cubicBezTo>
                    <a:pt x="192" y="804"/>
                    <a:pt x="193" y="808"/>
                    <a:pt x="194" y="809"/>
                  </a:cubicBezTo>
                  <a:cubicBezTo>
                    <a:pt x="193" y="805"/>
                    <a:pt x="193" y="800"/>
                    <a:pt x="197" y="802"/>
                  </a:cubicBezTo>
                  <a:close/>
                  <a:moveTo>
                    <a:pt x="181" y="822"/>
                  </a:moveTo>
                  <a:cubicBezTo>
                    <a:pt x="182" y="816"/>
                    <a:pt x="190" y="822"/>
                    <a:pt x="189" y="815"/>
                  </a:cubicBezTo>
                  <a:cubicBezTo>
                    <a:pt x="191" y="816"/>
                    <a:pt x="192" y="817"/>
                    <a:pt x="194" y="818"/>
                  </a:cubicBezTo>
                  <a:cubicBezTo>
                    <a:pt x="194" y="817"/>
                    <a:pt x="192" y="815"/>
                    <a:pt x="192" y="814"/>
                  </a:cubicBezTo>
                  <a:cubicBezTo>
                    <a:pt x="192" y="814"/>
                    <a:pt x="194" y="814"/>
                    <a:pt x="197" y="813"/>
                  </a:cubicBezTo>
                  <a:cubicBezTo>
                    <a:pt x="199" y="812"/>
                    <a:pt x="202" y="811"/>
                    <a:pt x="204" y="811"/>
                  </a:cubicBezTo>
                  <a:cubicBezTo>
                    <a:pt x="204" y="810"/>
                    <a:pt x="203" y="809"/>
                    <a:pt x="202" y="808"/>
                  </a:cubicBezTo>
                  <a:cubicBezTo>
                    <a:pt x="208" y="811"/>
                    <a:pt x="215" y="804"/>
                    <a:pt x="218" y="803"/>
                  </a:cubicBezTo>
                  <a:cubicBezTo>
                    <a:pt x="222" y="803"/>
                    <a:pt x="232" y="798"/>
                    <a:pt x="235" y="794"/>
                  </a:cubicBezTo>
                  <a:cubicBezTo>
                    <a:pt x="237" y="793"/>
                    <a:pt x="239" y="796"/>
                    <a:pt x="240" y="793"/>
                  </a:cubicBezTo>
                  <a:cubicBezTo>
                    <a:pt x="241" y="793"/>
                    <a:pt x="242" y="794"/>
                    <a:pt x="243" y="796"/>
                  </a:cubicBezTo>
                  <a:cubicBezTo>
                    <a:pt x="244" y="795"/>
                    <a:pt x="244" y="795"/>
                    <a:pt x="244" y="795"/>
                  </a:cubicBezTo>
                  <a:cubicBezTo>
                    <a:pt x="245" y="795"/>
                    <a:pt x="244" y="793"/>
                    <a:pt x="243" y="794"/>
                  </a:cubicBezTo>
                  <a:cubicBezTo>
                    <a:pt x="248" y="790"/>
                    <a:pt x="255" y="788"/>
                    <a:pt x="260" y="781"/>
                  </a:cubicBezTo>
                  <a:cubicBezTo>
                    <a:pt x="255" y="779"/>
                    <a:pt x="252" y="788"/>
                    <a:pt x="246" y="781"/>
                  </a:cubicBezTo>
                  <a:cubicBezTo>
                    <a:pt x="244" y="781"/>
                    <a:pt x="247" y="783"/>
                    <a:pt x="247" y="784"/>
                  </a:cubicBezTo>
                  <a:cubicBezTo>
                    <a:pt x="246" y="784"/>
                    <a:pt x="244" y="782"/>
                    <a:pt x="243" y="782"/>
                  </a:cubicBezTo>
                  <a:cubicBezTo>
                    <a:pt x="243" y="784"/>
                    <a:pt x="242" y="784"/>
                    <a:pt x="241" y="786"/>
                  </a:cubicBezTo>
                  <a:cubicBezTo>
                    <a:pt x="239" y="786"/>
                    <a:pt x="242" y="784"/>
                    <a:pt x="242" y="783"/>
                  </a:cubicBezTo>
                  <a:cubicBezTo>
                    <a:pt x="239" y="781"/>
                    <a:pt x="239" y="786"/>
                    <a:pt x="237" y="785"/>
                  </a:cubicBezTo>
                  <a:cubicBezTo>
                    <a:pt x="235" y="782"/>
                    <a:pt x="238" y="781"/>
                    <a:pt x="235" y="782"/>
                  </a:cubicBezTo>
                  <a:cubicBezTo>
                    <a:pt x="233" y="780"/>
                    <a:pt x="238" y="782"/>
                    <a:pt x="240" y="781"/>
                  </a:cubicBezTo>
                  <a:cubicBezTo>
                    <a:pt x="237" y="776"/>
                    <a:pt x="247" y="783"/>
                    <a:pt x="249" y="777"/>
                  </a:cubicBezTo>
                  <a:cubicBezTo>
                    <a:pt x="247" y="777"/>
                    <a:pt x="245" y="776"/>
                    <a:pt x="248" y="774"/>
                  </a:cubicBezTo>
                  <a:cubicBezTo>
                    <a:pt x="244" y="771"/>
                    <a:pt x="240" y="781"/>
                    <a:pt x="236" y="773"/>
                  </a:cubicBezTo>
                  <a:cubicBezTo>
                    <a:pt x="237" y="773"/>
                    <a:pt x="237" y="772"/>
                    <a:pt x="236" y="772"/>
                  </a:cubicBezTo>
                  <a:cubicBezTo>
                    <a:pt x="238" y="775"/>
                    <a:pt x="240" y="768"/>
                    <a:pt x="242" y="772"/>
                  </a:cubicBezTo>
                  <a:cubicBezTo>
                    <a:pt x="243" y="769"/>
                    <a:pt x="246" y="770"/>
                    <a:pt x="245" y="767"/>
                  </a:cubicBezTo>
                  <a:cubicBezTo>
                    <a:pt x="248" y="768"/>
                    <a:pt x="251" y="766"/>
                    <a:pt x="253" y="767"/>
                  </a:cubicBezTo>
                  <a:cubicBezTo>
                    <a:pt x="254" y="766"/>
                    <a:pt x="252" y="766"/>
                    <a:pt x="252" y="765"/>
                  </a:cubicBezTo>
                  <a:cubicBezTo>
                    <a:pt x="254" y="763"/>
                    <a:pt x="257" y="765"/>
                    <a:pt x="260" y="768"/>
                  </a:cubicBezTo>
                  <a:cubicBezTo>
                    <a:pt x="260" y="768"/>
                    <a:pt x="260" y="766"/>
                    <a:pt x="259" y="765"/>
                  </a:cubicBezTo>
                  <a:cubicBezTo>
                    <a:pt x="260" y="765"/>
                    <a:pt x="261" y="765"/>
                    <a:pt x="262" y="765"/>
                  </a:cubicBezTo>
                  <a:cubicBezTo>
                    <a:pt x="262" y="766"/>
                    <a:pt x="261" y="766"/>
                    <a:pt x="262" y="767"/>
                  </a:cubicBezTo>
                  <a:cubicBezTo>
                    <a:pt x="263" y="768"/>
                    <a:pt x="263" y="763"/>
                    <a:pt x="264" y="762"/>
                  </a:cubicBezTo>
                  <a:cubicBezTo>
                    <a:pt x="266" y="761"/>
                    <a:pt x="268" y="766"/>
                    <a:pt x="270" y="763"/>
                  </a:cubicBezTo>
                  <a:cubicBezTo>
                    <a:pt x="266" y="760"/>
                    <a:pt x="265" y="762"/>
                    <a:pt x="264" y="758"/>
                  </a:cubicBezTo>
                  <a:cubicBezTo>
                    <a:pt x="263" y="757"/>
                    <a:pt x="262" y="757"/>
                    <a:pt x="261" y="757"/>
                  </a:cubicBezTo>
                  <a:cubicBezTo>
                    <a:pt x="260" y="758"/>
                    <a:pt x="264" y="759"/>
                    <a:pt x="263" y="761"/>
                  </a:cubicBezTo>
                  <a:cubicBezTo>
                    <a:pt x="257" y="760"/>
                    <a:pt x="249" y="758"/>
                    <a:pt x="247" y="766"/>
                  </a:cubicBezTo>
                  <a:cubicBezTo>
                    <a:pt x="245" y="762"/>
                    <a:pt x="250" y="761"/>
                    <a:pt x="248" y="757"/>
                  </a:cubicBezTo>
                  <a:cubicBezTo>
                    <a:pt x="250" y="756"/>
                    <a:pt x="250" y="756"/>
                    <a:pt x="252" y="756"/>
                  </a:cubicBezTo>
                  <a:cubicBezTo>
                    <a:pt x="252" y="755"/>
                    <a:pt x="252" y="752"/>
                    <a:pt x="251" y="754"/>
                  </a:cubicBezTo>
                  <a:cubicBezTo>
                    <a:pt x="252" y="751"/>
                    <a:pt x="254" y="754"/>
                    <a:pt x="257" y="753"/>
                  </a:cubicBezTo>
                  <a:cubicBezTo>
                    <a:pt x="256" y="749"/>
                    <a:pt x="260" y="753"/>
                    <a:pt x="261" y="749"/>
                  </a:cubicBezTo>
                  <a:cubicBezTo>
                    <a:pt x="262" y="756"/>
                    <a:pt x="255" y="753"/>
                    <a:pt x="252" y="757"/>
                  </a:cubicBezTo>
                  <a:cubicBezTo>
                    <a:pt x="261" y="757"/>
                    <a:pt x="264" y="751"/>
                    <a:pt x="272" y="750"/>
                  </a:cubicBezTo>
                  <a:cubicBezTo>
                    <a:pt x="272" y="747"/>
                    <a:pt x="269" y="745"/>
                    <a:pt x="268" y="745"/>
                  </a:cubicBezTo>
                  <a:cubicBezTo>
                    <a:pt x="267" y="747"/>
                    <a:pt x="268" y="748"/>
                    <a:pt x="267" y="749"/>
                  </a:cubicBezTo>
                  <a:cubicBezTo>
                    <a:pt x="266" y="748"/>
                    <a:pt x="266" y="748"/>
                    <a:pt x="267" y="747"/>
                  </a:cubicBezTo>
                  <a:cubicBezTo>
                    <a:pt x="264" y="746"/>
                    <a:pt x="264" y="753"/>
                    <a:pt x="261" y="751"/>
                  </a:cubicBezTo>
                  <a:cubicBezTo>
                    <a:pt x="261" y="749"/>
                    <a:pt x="261" y="747"/>
                    <a:pt x="262" y="745"/>
                  </a:cubicBezTo>
                  <a:cubicBezTo>
                    <a:pt x="259" y="744"/>
                    <a:pt x="255" y="747"/>
                    <a:pt x="253" y="749"/>
                  </a:cubicBezTo>
                  <a:cubicBezTo>
                    <a:pt x="248" y="745"/>
                    <a:pt x="247" y="751"/>
                    <a:pt x="247" y="756"/>
                  </a:cubicBezTo>
                  <a:cubicBezTo>
                    <a:pt x="244" y="751"/>
                    <a:pt x="247" y="748"/>
                    <a:pt x="245" y="746"/>
                  </a:cubicBezTo>
                  <a:cubicBezTo>
                    <a:pt x="247" y="747"/>
                    <a:pt x="249" y="747"/>
                    <a:pt x="251" y="747"/>
                  </a:cubicBezTo>
                  <a:cubicBezTo>
                    <a:pt x="250" y="744"/>
                    <a:pt x="252" y="743"/>
                    <a:pt x="252" y="741"/>
                  </a:cubicBezTo>
                  <a:cubicBezTo>
                    <a:pt x="251" y="740"/>
                    <a:pt x="249" y="744"/>
                    <a:pt x="248" y="743"/>
                  </a:cubicBezTo>
                  <a:cubicBezTo>
                    <a:pt x="247" y="742"/>
                    <a:pt x="249" y="741"/>
                    <a:pt x="248" y="740"/>
                  </a:cubicBezTo>
                  <a:cubicBezTo>
                    <a:pt x="247" y="738"/>
                    <a:pt x="245" y="742"/>
                    <a:pt x="244" y="739"/>
                  </a:cubicBezTo>
                  <a:cubicBezTo>
                    <a:pt x="246" y="739"/>
                    <a:pt x="250" y="740"/>
                    <a:pt x="251" y="736"/>
                  </a:cubicBezTo>
                  <a:cubicBezTo>
                    <a:pt x="250" y="735"/>
                    <a:pt x="249" y="736"/>
                    <a:pt x="248" y="733"/>
                  </a:cubicBezTo>
                  <a:cubicBezTo>
                    <a:pt x="246" y="732"/>
                    <a:pt x="245" y="734"/>
                    <a:pt x="244" y="733"/>
                  </a:cubicBezTo>
                  <a:cubicBezTo>
                    <a:pt x="244" y="734"/>
                    <a:pt x="242" y="734"/>
                    <a:pt x="244" y="736"/>
                  </a:cubicBezTo>
                  <a:cubicBezTo>
                    <a:pt x="243" y="738"/>
                    <a:pt x="242" y="736"/>
                    <a:pt x="241" y="736"/>
                  </a:cubicBezTo>
                  <a:cubicBezTo>
                    <a:pt x="242" y="732"/>
                    <a:pt x="244" y="730"/>
                    <a:pt x="248" y="730"/>
                  </a:cubicBezTo>
                  <a:cubicBezTo>
                    <a:pt x="245" y="726"/>
                    <a:pt x="242" y="730"/>
                    <a:pt x="240" y="730"/>
                  </a:cubicBezTo>
                  <a:cubicBezTo>
                    <a:pt x="239" y="725"/>
                    <a:pt x="231" y="727"/>
                    <a:pt x="235" y="732"/>
                  </a:cubicBezTo>
                  <a:cubicBezTo>
                    <a:pt x="232" y="734"/>
                    <a:pt x="232" y="734"/>
                    <a:pt x="232" y="734"/>
                  </a:cubicBezTo>
                  <a:cubicBezTo>
                    <a:pt x="230" y="730"/>
                    <a:pt x="228" y="736"/>
                    <a:pt x="226" y="736"/>
                  </a:cubicBezTo>
                  <a:cubicBezTo>
                    <a:pt x="224" y="734"/>
                    <a:pt x="228" y="733"/>
                    <a:pt x="227" y="731"/>
                  </a:cubicBezTo>
                  <a:cubicBezTo>
                    <a:pt x="225" y="729"/>
                    <a:pt x="224" y="732"/>
                    <a:pt x="223" y="731"/>
                  </a:cubicBezTo>
                  <a:cubicBezTo>
                    <a:pt x="223" y="732"/>
                    <a:pt x="223" y="733"/>
                    <a:pt x="224" y="734"/>
                  </a:cubicBezTo>
                  <a:cubicBezTo>
                    <a:pt x="219" y="736"/>
                    <a:pt x="219" y="741"/>
                    <a:pt x="214" y="742"/>
                  </a:cubicBezTo>
                  <a:cubicBezTo>
                    <a:pt x="215" y="740"/>
                    <a:pt x="214" y="739"/>
                    <a:pt x="212" y="740"/>
                  </a:cubicBezTo>
                  <a:cubicBezTo>
                    <a:pt x="212" y="738"/>
                    <a:pt x="213" y="735"/>
                    <a:pt x="215" y="735"/>
                  </a:cubicBezTo>
                  <a:cubicBezTo>
                    <a:pt x="215" y="733"/>
                    <a:pt x="213" y="730"/>
                    <a:pt x="212" y="728"/>
                  </a:cubicBezTo>
                  <a:cubicBezTo>
                    <a:pt x="210" y="726"/>
                    <a:pt x="210" y="730"/>
                    <a:pt x="208" y="728"/>
                  </a:cubicBezTo>
                  <a:cubicBezTo>
                    <a:pt x="209" y="726"/>
                    <a:pt x="214" y="721"/>
                    <a:pt x="218" y="722"/>
                  </a:cubicBezTo>
                  <a:cubicBezTo>
                    <a:pt x="219" y="720"/>
                    <a:pt x="216" y="717"/>
                    <a:pt x="219" y="716"/>
                  </a:cubicBezTo>
                  <a:cubicBezTo>
                    <a:pt x="218" y="713"/>
                    <a:pt x="216" y="716"/>
                    <a:pt x="215" y="713"/>
                  </a:cubicBezTo>
                  <a:cubicBezTo>
                    <a:pt x="215" y="710"/>
                    <a:pt x="223" y="714"/>
                    <a:pt x="220" y="709"/>
                  </a:cubicBezTo>
                  <a:cubicBezTo>
                    <a:pt x="222" y="708"/>
                    <a:pt x="221" y="710"/>
                    <a:pt x="222" y="712"/>
                  </a:cubicBezTo>
                  <a:cubicBezTo>
                    <a:pt x="226" y="713"/>
                    <a:pt x="230" y="707"/>
                    <a:pt x="234" y="706"/>
                  </a:cubicBezTo>
                  <a:cubicBezTo>
                    <a:pt x="235" y="705"/>
                    <a:pt x="232" y="703"/>
                    <a:pt x="232" y="704"/>
                  </a:cubicBezTo>
                  <a:cubicBezTo>
                    <a:pt x="232" y="701"/>
                    <a:pt x="234" y="700"/>
                    <a:pt x="232" y="696"/>
                  </a:cubicBezTo>
                  <a:cubicBezTo>
                    <a:pt x="233" y="696"/>
                    <a:pt x="235" y="699"/>
                    <a:pt x="236" y="698"/>
                  </a:cubicBezTo>
                  <a:cubicBezTo>
                    <a:pt x="235" y="695"/>
                    <a:pt x="232" y="688"/>
                    <a:pt x="237" y="687"/>
                  </a:cubicBezTo>
                  <a:cubicBezTo>
                    <a:pt x="236" y="683"/>
                    <a:pt x="239" y="690"/>
                    <a:pt x="236" y="690"/>
                  </a:cubicBezTo>
                  <a:cubicBezTo>
                    <a:pt x="237" y="693"/>
                    <a:pt x="237" y="693"/>
                    <a:pt x="237" y="693"/>
                  </a:cubicBezTo>
                  <a:cubicBezTo>
                    <a:pt x="239" y="694"/>
                    <a:pt x="243" y="691"/>
                    <a:pt x="243" y="688"/>
                  </a:cubicBezTo>
                  <a:cubicBezTo>
                    <a:pt x="245" y="688"/>
                    <a:pt x="244" y="690"/>
                    <a:pt x="246" y="689"/>
                  </a:cubicBezTo>
                  <a:cubicBezTo>
                    <a:pt x="247" y="691"/>
                    <a:pt x="246" y="692"/>
                    <a:pt x="244" y="691"/>
                  </a:cubicBezTo>
                  <a:cubicBezTo>
                    <a:pt x="247" y="695"/>
                    <a:pt x="246" y="691"/>
                    <a:pt x="249" y="690"/>
                  </a:cubicBezTo>
                  <a:cubicBezTo>
                    <a:pt x="249" y="690"/>
                    <a:pt x="248" y="688"/>
                    <a:pt x="247" y="687"/>
                  </a:cubicBezTo>
                  <a:cubicBezTo>
                    <a:pt x="246" y="686"/>
                    <a:pt x="246" y="687"/>
                    <a:pt x="245" y="688"/>
                  </a:cubicBezTo>
                  <a:cubicBezTo>
                    <a:pt x="243" y="683"/>
                    <a:pt x="250" y="687"/>
                    <a:pt x="250" y="690"/>
                  </a:cubicBezTo>
                  <a:cubicBezTo>
                    <a:pt x="250" y="684"/>
                    <a:pt x="253" y="686"/>
                    <a:pt x="256" y="683"/>
                  </a:cubicBezTo>
                  <a:cubicBezTo>
                    <a:pt x="258" y="685"/>
                    <a:pt x="257" y="686"/>
                    <a:pt x="258" y="689"/>
                  </a:cubicBezTo>
                  <a:cubicBezTo>
                    <a:pt x="254" y="690"/>
                    <a:pt x="253" y="690"/>
                    <a:pt x="251" y="692"/>
                  </a:cubicBezTo>
                  <a:cubicBezTo>
                    <a:pt x="252" y="692"/>
                    <a:pt x="253" y="693"/>
                    <a:pt x="253" y="694"/>
                  </a:cubicBezTo>
                  <a:cubicBezTo>
                    <a:pt x="252" y="695"/>
                    <a:pt x="252" y="693"/>
                    <a:pt x="250" y="693"/>
                  </a:cubicBezTo>
                  <a:cubicBezTo>
                    <a:pt x="249" y="693"/>
                    <a:pt x="250" y="695"/>
                    <a:pt x="248" y="694"/>
                  </a:cubicBezTo>
                  <a:cubicBezTo>
                    <a:pt x="248" y="697"/>
                    <a:pt x="248" y="700"/>
                    <a:pt x="249" y="703"/>
                  </a:cubicBezTo>
                  <a:cubicBezTo>
                    <a:pt x="250" y="704"/>
                    <a:pt x="252" y="702"/>
                    <a:pt x="254" y="706"/>
                  </a:cubicBezTo>
                  <a:cubicBezTo>
                    <a:pt x="257" y="694"/>
                    <a:pt x="273" y="712"/>
                    <a:pt x="276" y="697"/>
                  </a:cubicBezTo>
                  <a:cubicBezTo>
                    <a:pt x="278" y="700"/>
                    <a:pt x="274" y="700"/>
                    <a:pt x="274" y="703"/>
                  </a:cubicBezTo>
                  <a:cubicBezTo>
                    <a:pt x="276" y="705"/>
                    <a:pt x="277" y="702"/>
                    <a:pt x="279" y="701"/>
                  </a:cubicBezTo>
                  <a:cubicBezTo>
                    <a:pt x="280" y="706"/>
                    <a:pt x="281" y="703"/>
                    <a:pt x="283" y="703"/>
                  </a:cubicBezTo>
                  <a:cubicBezTo>
                    <a:pt x="283" y="704"/>
                    <a:pt x="285" y="706"/>
                    <a:pt x="283" y="706"/>
                  </a:cubicBezTo>
                  <a:cubicBezTo>
                    <a:pt x="286" y="707"/>
                    <a:pt x="288" y="707"/>
                    <a:pt x="291" y="712"/>
                  </a:cubicBezTo>
                  <a:cubicBezTo>
                    <a:pt x="290" y="713"/>
                    <a:pt x="288" y="710"/>
                    <a:pt x="287" y="712"/>
                  </a:cubicBezTo>
                  <a:cubicBezTo>
                    <a:pt x="290" y="712"/>
                    <a:pt x="292" y="717"/>
                    <a:pt x="295" y="714"/>
                  </a:cubicBezTo>
                  <a:cubicBezTo>
                    <a:pt x="294" y="715"/>
                    <a:pt x="293" y="720"/>
                    <a:pt x="289" y="720"/>
                  </a:cubicBezTo>
                  <a:cubicBezTo>
                    <a:pt x="289" y="722"/>
                    <a:pt x="292" y="724"/>
                    <a:pt x="289" y="725"/>
                  </a:cubicBezTo>
                  <a:cubicBezTo>
                    <a:pt x="293" y="727"/>
                    <a:pt x="293" y="721"/>
                    <a:pt x="295" y="719"/>
                  </a:cubicBezTo>
                  <a:cubicBezTo>
                    <a:pt x="295" y="720"/>
                    <a:pt x="295" y="720"/>
                    <a:pt x="294" y="721"/>
                  </a:cubicBezTo>
                  <a:cubicBezTo>
                    <a:pt x="295" y="722"/>
                    <a:pt x="295" y="721"/>
                    <a:pt x="296" y="721"/>
                  </a:cubicBezTo>
                  <a:cubicBezTo>
                    <a:pt x="297" y="722"/>
                    <a:pt x="295" y="723"/>
                    <a:pt x="296" y="724"/>
                  </a:cubicBezTo>
                  <a:cubicBezTo>
                    <a:pt x="297" y="725"/>
                    <a:pt x="299" y="722"/>
                    <a:pt x="298" y="721"/>
                  </a:cubicBezTo>
                  <a:cubicBezTo>
                    <a:pt x="299" y="721"/>
                    <a:pt x="301" y="724"/>
                    <a:pt x="302" y="722"/>
                  </a:cubicBezTo>
                  <a:cubicBezTo>
                    <a:pt x="303" y="724"/>
                    <a:pt x="302" y="725"/>
                    <a:pt x="302" y="727"/>
                  </a:cubicBezTo>
                  <a:cubicBezTo>
                    <a:pt x="302" y="727"/>
                    <a:pt x="301" y="726"/>
                    <a:pt x="300" y="724"/>
                  </a:cubicBezTo>
                  <a:cubicBezTo>
                    <a:pt x="299" y="730"/>
                    <a:pt x="288" y="734"/>
                    <a:pt x="288" y="739"/>
                  </a:cubicBezTo>
                  <a:cubicBezTo>
                    <a:pt x="287" y="738"/>
                    <a:pt x="288" y="737"/>
                    <a:pt x="287" y="736"/>
                  </a:cubicBezTo>
                  <a:cubicBezTo>
                    <a:pt x="285" y="737"/>
                    <a:pt x="287" y="739"/>
                    <a:pt x="287" y="740"/>
                  </a:cubicBezTo>
                  <a:cubicBezTo>
                    <a:pt x="283" y="738"/>
                    <a:pt x="281" y="740"/>
                    <a:pt x="280" y="744"/>
                  </a:cubicBezTo>
                  <a:cubicBezTo>
                    <a:pt x="278" y="737"/>
                    <a:pt x="274" y="744"/>
                    <a:pt x="271" y="740"/>
                  </a:cubicBezTo>
                  <a:cubicBezTo>
                    <a:pt x="269" y="741"/>
                    <a:pt x="268" y="742"/>
                    <a:pt x="270" y="744"/>
                  </a:cubicBezTo>
                  <a:cubicBezTo>
                    <a:pt x="274" y="745"/>
                    <a:pt x="276" y="742"/>
                    <a:pt x="279" y="742"/>
                  </a:cubicBezTo>
                  <a:cubicBezTo>
                    <a:pt x="280" y="746"/>
                    <a:pt x="275" y="744"/>
                    <a:pt x="275" y="747"/>
                  </a:cubicBezTo>
                  <a:cubicBezTo>
                    <a:pt x="283" y="748"/>
                    <a:pt x="289" y="738"/>
                    <a:pt x="297" y="739"/>
                  </a:cubicBezTo>
                  <a:cubicBezTo>
                    <a:pt x="299" y="741"/>
                    <a:pt x="294" y="741"/>
                    <a:pt x="296" y="742"/>
                  </a:cubicBezTo>
                  <a:cubicBezTo>
                    <a:pt x="298" y="743"/>
                    <a:pt x="300" y="740"/>
                    <a:pt x="302" y="741"/>
                  </a:cubicBezTo>
                  <a:cubicBezTo>
                    <a:pt x="301" y="739"/>
                    <a:pt x="302" y="736"/>
                    <a:pt x="303" y="734"/>
                  </a:cubicBezTo>
                  <a:cubicBezTo>
                    <a:pt x="302" y="736"/>
                    <a:pt x="299" y="732"/>
                    <a:pt x="297" y="733"/>
                  </a:cubicBezTo>
                  <a:cubicBezTo>
                    <a:pt x="297" y="730"/>
                    <a:pt x="301" y="730"/>
                    <a:pt x="302" y="728"/>
                  </a:cubicBezTo>
                  <a:cubicBezTo>
                    <a:pt x="307" y="731"/>
                    <a:pt x="309" y="724"/>
                    <a:pt x="312" y="719"/>
                  </a:cubicBezTo>
                  <a:cubicBezTo>
                    <a:pt x="311" y="719"/>
                    <a:pt x="311" y="718"/>
                    <a:pt x="310" y="717"/>
                  </a:cubicBezTo>
                  <a:cubicBezTo>
                    <a:pt x="312" y="715"/>
                    <a:pt x="312" y="709"/>
                    <a:pt x="313" y="705"/>
                  </a:cubicBezTo>
                  <a:cubicBezTo>
                    <a:pt x="314" y="704"/>
                    <a:pt x="313" y="708"/>
                    <a:pt x="313" y="708"/>
                  </a:cubicBezTo>
                  <a:cubicBezTo>
                    <a:pt x="316" y="711"/>
                    <a:pt x="315" y="706"/>
                    <a:pt x="316" y="704"/>
                  </a:cubicBezTo>
                  <a:cubicBezTo>
                    <a:pt x="317" y="706"/>
                    <a:pt x="316" y="707"/>
                    <a:pt x="318" y="708"/>
                  </a:cubicBezTo>
                  <a:cubicBezTo>
                    <a:pt x="319" y="706"/>
                    <a:pt x="320" y="703"/>
                    <a:pt x="318" y="700"/>
                  </a:cubicBezTo>
                  <a:cubicBezTo>
                    <a:pt x="320" y="700"/>
                    <a:pt x="321" y="698"/>
                    <a:pt x="321" y="696"/>
                  </a:cubicBezTo>
                  <a:cubicBezTo>
                    <a:pt x="316" y="693"/>
                    <a:pt x="314" y="702"/>
                    <a:pt x="311" y="701"/>
                  </a:cubicBezTo>
                  <a:cubicBezTo>
                    <a:pt x="311" y="702"/>
                    <a:pt x="311" y="708"/>
                    <a:pt x="308" y="704"/>
                  </a:cubicBezTo>
                  <a:cubicBezTo>
                    <a:pt x="308" y="705"/>
                    <a:pt x="308" y="706"/>
                    <a:pt x="308" y="707"/>
                  </a:cubicBezTo>
                  <a:cubicBezTo>
                    <a:pt x="308" y="708"/>
                    <a:pt x="306" y="701"/>
                    <a:pt x="305" y="705"/>
                  </a:cubicBezTo>
                  <a:cubicBezTo>
                    <a:pt x="303" y="703"/>
                    <a:pt x="304" y="702"/>
                    <a:pt x="305" y="701"/>
                  </a:cubicBezTo>
                  <a:cubicBezTo>
                    <a:pt x="307" y="703"/>
                    <a:pt x="308" y="704"/>
                    <a:pt x="310" y="704"/>
                  </a:cubicBezTo>
                  <a:cubicBezTo>
                    <a:pt x="310" y="703"/>
                    <a:pt x="308" y="698"/>
                    <a:pt x="306" y="699"/>
                  </a:cubicBezTo>
                  <a:cubicBezTo>
                    <a:pt x="305" y="698"/>
                    <a:pt x="310" y="696"/>
                    <a:pt x="307" y="696"/>
                  </a:cubicBezTo>
                  <a:cubicBezTo>
                    <a:pt x="308" y="694"/>
                    <a:pt x="313" y="694"/>
                    <a:pt x="311" y="689"/>
                  </a:cubicBezTo>
                  <a:cubicBezTo>
                    <a:pt x="304" y="687"/>
                    <a:pt x="300" y="691"/>
                    <a:pt x="296" y="694"/>
                  </a:cubicBezTo>
                  <a:cubicBezTo>
                    <a:pt x="295" y="695"/>
                    <a:pt x="295" y="694"/>
                    <a:pt x="294" y="692"/>
                  </a:cubicBezTo>
                  <a:cubicBezTo>
                    <a:pt x="293" y="693"/>
                    <a:pt x="291" y="693"/>
                    <a:pt x="289" y="693"/>
                  </a:cubicBezTo>
                  <a:cubicBezTo>
                    <a:pt x="290" y="692"/>
                    <a:pt x="289" y="690"/>
                    <a:pt x="290" y="689"/>
                  </a:cubicBezTo>
                  <a:cubicBezTo>
                    <a:pt x="288" y="687"/>
                    <a:pt x="287" y="691"/>
                    <a:pt x="285" y="691"/>
                  </a:cubicBezTo>
                  <a:cubicBezTo>
                    <a:pt x="284" y="688"/>
                    <a:pt x="279" y="690"/>
                    <a:pt x="276" y="686"/>
                  </a:cubicBezTo>
                  <a:cubicBezTo>
                    <a:pt x="274" y="689"/>
                    <a:pt x="268" y="691"/>
                    <a:pt x="266" y="696"/>
                  </a:cubicBezTo>
                  <a:cubicBezTo>
                    <a:pt x="263" y="694"/>
                    <a:pt x="260" y="695"/>
                    <a:pt x="260" y="699"/>
                  </a:cubicBezTo>
                  <a:cubicBezTo>
                    <a:pt x="259" y="699"/>
                    <a:pt x="258" y="696"/>
                    <a:pt x="257" y="696"/>
                  </a:cubicBezTo>
                  <a:cubicBezTo>
                    <a:pt x="263" y="696"/>
                    <a:pt x="268" y="688"/>
                    <a:pt x="274" y="685"/>
                  </a:cubicBezTo>
                  <a:cubicBezTo>
                    <a:pt x="274" y="685"/>
                    <a:pt x="273" y="683"/>
                    <a:pt x="272" y="682"/>
                  </a:cubicBezTo>
                  <a:cubicBezTo>
                    <a:pt x="275" y="684"/>
                    <a:pt x="276" y="681"/>
                    <a:pt x="277" y="680"/>
                  </a:cubicBezTo>
                  <a:cubicBezTo>
                    <a:pt x="273" y="678"/>
                    <a:pt x="269" y="681"/>
                    <a:pt x="267" y="683"/>
                  </a:cubicBezTo>
                  <a:cubicBezTo>
                    <a:pt x="265" y="681"/>
                    <a:pt x="263" y="680"/>
                    <a:pt x="262" y="677"/>
                  </a:cubicBezTo>
                  <a:cubicBezTo>
                    <a:pt x="263" y="678"/>
                    <a:pt x="264" y="677"/>
                    <a:pt x="266" y="679"/>
                  </a:cubicBezTo>
                  <a:cubicBezTo>
                    <a:pt x="268" y="670"/>
                    <a:pt x="277" y="677"/>
                    <a:pt x="278" y="668"/>
                  </a:cubicBezTo>
                  <a:cubicBezTo>
                    <a:pt x="279" y="668"/>
                    <a:pt x="279" y="670"/>
                    <a:pt x="280" y="671"/>
                  </a:cubicBezTo>
                  <a:cubicBezTo>
                    <a:pt x="281" y="670"/>
                    <a:pt x="281" y="669"/>
                    <a:pt x="281" y="667"/>
                  </a:cubicBezTo>
                  <a:cubicBezTo>
                    <a:pt x="281" y="667"/>
                    <a:pt x="283" y="671"/>
                    <a:pt x="283" y="668"/>
                  </a:cubicBezTo>
                  <a:cubicBezTo>
                    <a:pt x="284" y="669"/>
                    <a:pt x="284" y="671"/>
                    <a:pt x="286" y="671"/>
                  </a:cubicBezTo>
                  <a:cubicBezTo>
                    <a:pt x="287" y="670"/>
                    <a:pt x="286" y="669"/>
                    <a:pt x="287" y="668"/>
                  </a:cubicBezTo>
                  <a:cubicBezTo>
                    <a:pt x="286" y="667"/>
                    <a:pt x="285" y="667"/>
                    <a:pt x="284" y="667"/>
                  </a:cubicBezTo>
                  <a:cubicBezTo>
                    <a:pt x="285" y="665"/>
                    <a:pt x="289" y="664"/>
                    <a:pt x="291" y="668"/>
                  </a:cubicBezTo>
                  <a:cubicBezTo>
                    <a:pt x="290" y="669"/>
                    <a:pt x="290" y="669"/>
                    <a:pt x="290" y="669"/>
                  </a:cubicBezTo>
                  <a:cubicBezTo>
                    <a:pt x="291" y="671"/>
                    <a:pt x="292" y="670"/>
                    <a:pt x="293" y="669"/>
                  </a:cubicBezTo>
                  <a:cubicBezTo>
                    <a:pt x="294" y="671"/>
                    <a:pt x="294" y="671"/>
                    <a:pt x="295" y="673"/>
                  </a:cubicBezTo>
                  <a:cubicBezTo>
                    <a:pt x="296" y="672"/>
                    <a:pt x="296" y="671"/>
                    <a:pt x="295" y="669"/>
                  </a:cubicBezTo>
                  <a:cubicBezTo>
                    <a:pt x="296" y="669"/>
                    <a:pt x="297" y="670"/>
                    <a:pt x="298" y="672"/>
                  </a:cubicBezTo>
                  <a:cubicBezTo>
                    <a:pt x="295" y="674"/>
                    <a:pt x="290" y="676"/>
                    <a:pt x="289" y="680"/>
                  </a:cubicBezTo>
                  <a:cubicBezTo>
                    <a:pt x="291" y="682"/>
                    <a:pt x="290" y="683"/>
                    <a:pt x="291" y="684"/>
                  </a:cubicBezTo>
                  <a:cubicBezTo>
                    <a:pt x="294" y="687"/>
                    <a:pt x="297" y="683"/>
                    <a:pt x="300" y="683"/>
                  </a:cubicBezTo>
                  <a:cubicBezTo>
                    <a:pt x="298" y="681"/>
                    <a:pt x="299" y="681"/>
                    <a:pt x="300" y="682"/>
                  </a:cubicBezTo>
                  <a:cubicBezTo>
                    <a:pt x="301" y="681"/>
                    <a:pt x="300" y="677"/>
                    <a:pt x="299" y="678"/>
                  </a:cubicBezTo>
                  <a:cubicBezTo>
                    <a:pt x="299" y="676"/>
                    <a:pt x="298" y="674"/>
                    <a:pt x="298" y="672"/>
                  </a:cubicBezTo>
                  <a:cubicBezTo>
                    <a:pt x="302" y="669"/>
                    <a:pt x="304" y="676"/>
                    <a:pt x="307" y="673"/>
                  </a:cubicBezTo>
                  <a:cubicBezTo>
                    <a:pt x="308" y="674"/>
                    <a:pt x="308" y="675"/>
                    <a:pt x="308" y="676"/>
                  </a:cubicBezTo>
                  <a:cubicBezTo>
                    <a:pt x="309" y="672"/>
                    <a:pt x="310" y="673"/>
                    <a:pt x="313" y="673"/>
                  </a:cubicBezTo>
                  <a:cubicBezTo>
                    <a:pt x="314" y="672"/>
                    <a:pt x="310" y="670"/>
                    <a:pt x="309" y="669"/>
                  </a:cubicBezTo>
                  <a:cubicBezTo>
                    <a:pt x="308" y="673"/>
                    <a:pt x="301" y="669"/>
                    <a:pt x="297" y="670"/>
                  </a:cubicBezTo>
                  <a:cubicBezTo>
                    <a:pt x="299" y="667"/>
                    <a:pt x="300" y="665"/>
                    <a:pt x="299" y="661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3" y="664"/>
                    <a:pt x="302" y="662"/>
                    <a:pt x="303" y="661"/>
                  </a:cubicBezTo>
                  <a:cubicBezTo>
                    <a:pt x="304" y="662"/>
                    <a:pt x="304" y="663"/>
                    <a:pt x="304" y="664"/>
                  </a:cubicBezTo>
                  <a:cubicBezTo>
                    <a:pt x="306" y="661"/>
                    <a:pt x="306" y="662"/>
                    <a:pt x="308" y="662"/>
                  </a:cubicBezTo>
                  <a:cubicBezTo>
                    <a:pt x="309" y="661"/>
                    <a:pt x="309" y="660"/>
                    <a:pt x="309" y="658"/>
                  </a:cubicBezTo>
                  <a:cubicBezTo>
                    <a:pt x="306" y="659"/>
                    <a:pt x="304" y="659"/>
                    <a:pt x="302" y="659"/>
                  </a:cubicBezTo>
                  <a:cubicBezTo>
                    <a:pt x="302" y="657"/>
                    <a:pt x="305" y="655"/>
                    <a:pt x="302" y="653"/>
                  </a:cubicBezTo>
                  <a:cubicBezTo>
                    <a:pt x="302" y="654"/>
                    <a:pt x="302" y="655"/>
                    <a:pt x="303" y="656"/>
                  </a:cubicBezTo>
                  <a:cubicBezTo>
                    <a:pt x="299" y="655"/>
                    <a:pt x="295" y="657"/>
                    <a:pt x="296" y="662"/>
                  </a:cubicBezTo>
                  <a:cubicBezTo>
                    <a:pt x="294" y="664"/>
                    <a:pt x="296" y="656"/>
                    <a:pt x="292" y="659"/>
                  </a:cubicBezTo>
                  <a:cubicBezTo>
                    <a:pt x="292" y="654"/>
                    <a:pt x="296" y="653"/>
                    <a:pt x="300" y="650"/>
                  </a:cubicBezTo>
                  <a:cubicBezTo>
                    <a:pt x="297" y="649"/>
                    <a:pt x="300" y="647"/>
                    <a:pt x="298" y="648"/>
                  </a:cubicBezTo>
                  <a:cubicBezTo>
                    <a:pt x="298" y="647"/>
                    <a:pt x="302" y="648"/>
                    <a:pt x="300" y="643"/>
                  </a:cubicBezTo>
                  <a:cubicBezTo>
                    <a:pt x="302" y="643"/>
                    <a:pt x="302" y="643"/>
                    <a:pt x="303" y="641"/>
                  </a:cubicBezTo>
                  <a:cubicBezTo>
                    <a:pt x="294" y="645"/>
                    <a:pt x="286" y="654"/>
                    <a:pt x="276" y="656"/>
                  </a:cubicBezTo>
                  <a:cubicBezTo>
                    <a:pt x="276" y="659"/>
                    <a:pt x="274" y="659"/>
                    <a:pt x="273" y="659"/>
                  </a:cubicBezTo>
                  <a:cubicBezTo>
                    <a:pt x="272" y="660"/>
                    <a:pt x="274" y="663"/>
                    <a:pt x="275" y="664"/>
                  </a:cubicBezTo>
                  <a:cubicBezTo>
                    <a:pt x="273" y="665"/>
                    <a:pt x="274" y="666"/>
                    <a:pt x="275" y="667"/>
                  </a:cubicBezTo>
                  <a:cubicBezTo>
                    <a:pt x="274" y="668"/>
                    <a:pt x="273" y="668"/>
                    <a:pt x="271" y="666"/>
                  </a:cubicBezTo>
                  <a:cubicBezTo>
                    <a:pt x="277" y="662"/>
                    <a:pt x="266" y="659"/>
                    <a:pt x="263" y="661"/>
                  </a:cubicBezTo>
                  <a:cubicBezTo>
                    <a:pt x="264" y="659"/>
                    <a:pt x="260" y="658"/>
                    <a:pt x="263" y="657"/>
                  </a:cubicBezTo>
                  <a:cubicBezTo>
                    <a:pt x="257" y="656"/>
                    <a:pt x="261" y="665"/>
                    <a:pt x="257" y="663"/>
                  </a:cubicBezTo>
                  <a:cubicBezTo>
                    <a:pt x="256" y="661"/>
                    <a:pt x="258" y="662"/>
                    <a:pt x="259" y="661"/>
                  </a:cubicBezTo>
                  <a:cubicBezTo>
                    <a:pt x="257" y="658"/>
                    <a:pt x="257" y="658"/>
                    <a:pt x="257" y="658"/>
                  </a:cubicBezTo>
                  <a:cubicBezTo>
                    <a:pt x="255" y="659"/>
                    <a:pt x="257" y="660"/>
                    <a:pt x="255" y="661"/>
                  </a:cubicBezTo>
                  <a:cubicBezTo>
                    <a:pt x="253" y="660"/>
                    <a:pt x="252" y="658"/>
                    <a:pt x="251" y="660"/>
                  </a:cubicBezTo>
                  <a:cubicBezTo>
                    <a:pt x="250" y="658"/>
                    <a:pt x="249" y="657"/>
                    <a:pt x="249" y="655"/>
                  </a:cubicBezTo>
                  <a:cubicBezTo>
                    <a:pt x="250" y="656"/>
                    <a:pt x="251" y="655"/>
                    <a:pt x="252" y="654"/>
                  </a:cubicBezTo>
                  <a:cubicBezTo>
                    <a:pt x="251" y="663"/>
                    <a:pt x="264" y="657"/>
                    <a:pt x="263" y="652"/>
                  </a:cubicBezTo>
                  <a:cubicBezTo>
                    <a:pt x="261" y="651"/>
                    <a:pt x="259" y="654"/>
                    <a:pt x="258" y="656"/>
                  </a:cubicBezTo>
                  <a:cubicBezTo>
                    <a:pt x="257" y="654"/>
                    <a:pt x="254" y="654"/>
                    <a:pt x="252" y="654"/>
                  </a:cubicBezTo>
                  <a:cubicBezTo>
                    <a:pt x="252" y="653"/>
                    <a:pt x="251" y="651"/>
                    <a:pt x="250" y="650"/>
                  </a:cubicBezTo>
                  <a:cubicBezTo>
                    <a:pt x="252" y="651"/>
                    <a:pt x="253" y="653"/>
                    <a:pt x="255" y="652"/>
                  </a:cubicBezTo>
                  <a:cubicBezTo>
                    <a:pt x="253" y="648"/>
                    <a:pt x="257" y="652"/>
                    <a:pt x="257" y="649"/>
                  </a:cubicBezTo>
                  <a:cubicBezTo>
                    <a:pt x="258" y="648"/>
                    <a:pt x="258" y="649"/>
                    <a:pt x="258" y="651"/>
                  </a:cubicBezTo>
                  <a:cubicBezTo>
                    <a:pt x="261" y="649"/>
                    <a:pt x="260" y="647"/>
                    <a:pt x="263" y="647"/>
                  </a:cubicBezTo>
                  <a:cubicBezTo>
                    <a:pt x="264" y="646"/>
                    <a:pt x="261" y="647"/>
                    <a:pt x="261" y="645"/>
                  </a:cubicBezTo>
                  <a:cubicBezTo>
                    <a:pt x="267" y="641"/>
                    <a:pt x="271" y="641"/>
                    <a:pt x="275" y="638"/>
                  </a:cubicBezTo>
                  <a:cubicBezTo>
                    <a:pt x="278" y="641"/>
                    <a:pt x="280" y="642"/>
                    <a:pt x="283" y="639"/>
                  </a:cubicBezTo>
                  <a:cubicBezTo>
                    <a:pt x="282" y="637"/>
                    <a:pt x="281" y="639"/>
                    <a:pt x="280" y="637"/>
                  </a:cubicBezTo>
                  <a:cubicBezTo>
                    <a:pt x="278" y="637"/>
                    <a:pt x="279" y="640"/>
                    <a:pt x="277" y="638"/>
                  </a:cubicBezTo>
                  <a:cubicBezTo>
                    <a:pt x="276" y="635"/>
                    <a:pt x="281" y="634"/>
                    <a:pt x="282" y="634"/>
                  </a:cubicBezTo>
                  <a:cubicBezTo>
                    <a:pt x="282" y="635"/>
                    <a:pt x="282" y="635"/>
                    <a:pt x="283" y="636"/>
                  </a:cubicBezTo>
                  <a:cubicBezTo>
                    <a:pt x="285" y="634"/>
                    <a:pt x="286" y="631"/>
                    <a:pt x="290" y="634"/>
                  </a:cubicBezTo>
                  <a:cubicBezTo>
                    <a:pt x="295" y="633"/>
                    <a:pt x="290" y="628"/>
                    <a:pt x="289" y="622"/>
                  </a:cubicBezTo>
                  <a:cubicBezTo>
                    <a:pt x="287" y="618"/>
                    <a:pt x="287" y="623"/>
                    <a:pt x="286" y="620"/>
                  </a:cubicBezTo>
                  <a:cubicBezTo>
                    <a:pt x="286" y="620"/>
                    <a:pt x="285" y="619"/>
                    <a:pt x="285" y="619"/>
                  </a:cubicBezTo>
                  <a:cubicBezTo>
                    <a:pt x="286" y="618"/>
                    <a:pt x="287" y="620"/>
                    <a:pt x="288" y="618"/>
                  </a:cubicBezTo>
                  <a:cubicBezTo>
                    <a:pt x="289" y="618"/>
                    <a:pt x="288" y="617"/>
                    <a:pt x="288" y="616"/>
                  </a:cubicBezTo>
                  <a:cubicBezTo>
                    <a:pt x="287" y="615"/>
                    <a:pt x="286" y="615"/>
                    <a:pt x="285" y="616"/>
                  </a:cubicBezTo>
                  <a:cubicBezTo>
                    <a:pt x="283" y="614"/>
                    <a:pt x="287" y="614"/>
                    <a:pt x="285" y="612"/>
                  </a:cubicBezTo>
                  <a:cubicBezTo>
                    <a:pt x="286" y="612"/>
                    <a:pt x="286" y="613"/>
                    <a:pt x="286" y="614"/>
                  </a:cubicBezTo>
                  <a:cubicBezTo>
                    <a:pt x="290" y="614"/>
                    <a:pt x="287" y="609"/>
                    <a:pt x="290" y="610"/>
                  </a:cubicBezTo>
                  <a:cubicBezTo>
                    <a:pt x="289" y="613"/>
                    <a:pt x="287" y="616"/>
                    <a:pt x="291" y="621"/>
                  </a:cubicBezTo>
                  <a:cubicBezTo>
                    <a:pt x="290" y="622"/>
                    <a:pt x="290" y="621"/>
                    <a:pt x="289" y="621"/>
                  </a:cubicBezTo>
                  <a:cubicBezTo>
                    <a:pt x="292" y="626"/>
                    <a:pt x="291" y="627"/>
                    <a:pt x="295" y="631"/>
                  </a:cubicBezTo>
                  <a:cubicBezTo>
                    <a:pt x="296" y="630"/>
                    <a:pt x="297" y="629"/>
                    <a:pt x="298" y="628"/>
                  </a:cubicBezTo>
                  <a:cubicBezTo>
                    <a:pt x="298" y="627"/>
                    <a:pt x="297" y="627"/>
                    <a:pt x="296" y="626"/>
                  </a:cubicBezTo>
                  <a:cubicBezTo>
                    <a:pt x="297" y="624"/>
                    <a:pt x="299" y="627"/>
                    <a:pt x="300" y="628"/>
                  </a:cubicBezTo>
                  <a:cubicBezTo>
                    <a:pt x="298" y="629"/>
                    <a:pt x="299" y="631"/>
                    <a:pt x="297" y="632"/>
                  </a:cubicBezTo>
                  <a:cubicBezTo>
                    <a:pt x="297" y="633"/>
                    <a:pt x="298" y="633"/>
                    <a:pt x="298" y="633"/>
                  </a:cubicBezTo>
                  <a:cubicBezTo>
                    <a:pt x="300" y="631"/>
                    <a:pt x="301" y="624"/>
                    <a:pt x="306" y="626"/>
                  </a:cubicBezTo>
                  <a:cubicBezTo>
                    <a:pt x="306" y="627"/>
                    <a:pt x="303" y="628"/>
                    <a:pt x="305" y="630"/>
                  </a:cubicBezTo>
                  <a:cubicBezTo>
                    <a:pt x="302" y="633"/>
                    <a:pt x="299" y="634"/>
                    <a:pt x="295" y="637"/>
                  </a:cubicBezTo>
                  <a:cubicBezTo>
                    <a:pt x="298" y="642"/>
                    <a:pt x="302" y="631"/>
                    <a:pt x="305" y="636"/>
                  </a:cubicBezTo>
                  <a:cubicBezTo>
                    <a:pt x="305" y="631"/>
                    <a:pt x="310" y="633"/>
                    <a:pt x="313" y="628"/>
                  </a:cubicBezTo>
                  <a:cubicBezTo>
                    <a:pt x="312" y="627"/>
                    <a:pt x="311" y="627"/>
                    <a:pt x="311" y="628"/>
                  </a:cubicBezTo>
                  <a:cubicBezTo>
                    <a:pt x="309" y="626"/>
                    <a:pt x="314" y="627"/>
                    <a:pt x="314" y="625"/>
                  </a:cubicBezTo>
                  <a:cubicBezTo>
                    <a:pt x="314" y="624"/>
                    <a:pt x="313" y="624"/>
                    <a:pt x="313" y="624"/>
                  </a:cubicBezTo>
                  <a:cubicBezTo>
                    <a:pt x="313" y="622"/>
                    <a:pt x="317" y="623"/>
                    <a:pt x="318" y="623"/>
                  </a:cubicBezTo>
                  <a:cubicBezTo>
                    <a:pt x="319" y="620"/>
                    <a:pt x="316" y="619"/>
                    <a:pt x="320" y="618"/>
                  </a:cubicBezTo>
                  <a:cubicBezTo>
                    <a:pt x="314" y="616"/>
                    <a:pt x="311" y="621"/>
                    <a:pt x="308" y="625"/>
                  </a:cubicBezTo>
                  <a:cubicBezTo>
                    <a:pt x="307" y="622"/>
                    <a:pt x="306" y="625"/>
                    <a:pt x="305" y="624"/>
                  </a:cubicBezTo>
                  <a:cubicBezTo>
                    <a:pt x="305" y="620"/>
                    <a:pt x="309" y="624"/>
                    <a:pt x="310" y="620"/>
                  </a:cubicBezTo>
                  <a:cubicBezTo>
                    <a:pt x="307" y="619"/>
                    <a:pt x="305" y="622"/>
                    <a:pt x="302" y="616"/>
                  </a:cubicBezTo>
                  <a:cubicBezTo>
                    <a:pt x="305" y="618"/>
                    <a:pt x="310" y="620"/>
                    <a:pt x="312" y="619"/>
                  </a:cubicBezTo>
                  <a:cubicBezTo>
                    <a:pt x="312" y="618"/>
                    <a:pt x="311" y="617"/>
                    <a:pt x="312" y="617"/>
                  </a:cubicBezTo>
                  <a:cubicBezTo>
                    <a:pt x="310" y="616"/>
                    <a:pt x="310" y="617"/>
                    <a:pt x="309" y="618"/>
                  </a:cubicBezTo>
                  <a:cubicBezTo>
                    <a:pt x="309" y="616"/>
                    <a:pt x="308" y="613"/>
                    <a:pt x="310" y="613"/>
                  </a:cubicBezTo>
                  <a:cubicBezTo>
                    <a:pt x="311" y="614"/>
                    <a:pt x="312" y="616"/>
                    <a:pt x="312" y="617"/>
                  </a:cubicBezTo>
                  <a:cubicBezTo>
                    <a:pt x="315" y="614"/>
                    <a:pt x="319" y="615"/>
                    <a:pt x="320" y="613"/>
                  </a:cubicBezTo>
                  <a:cubicBezTo>
                    <a:pt x="319" y="612"/>
                    <a:pt x="318" y="613"/>
                    <a:pt x="316" y="612"/>
                  </a:cubicBezTo>
                  <a:cubicBezTo>
                    <a:pt x="318" y="610"/>
                    <a:pt x="325" y="612"/>
                    <a:pt x="327" y="607"/>
                  </a:cubicBezTo>
                  <a:cubicBezTo>
                    <a:pt x="325" y="604"/>
                    <a:pt x="324" y="607"/>
                    <a:pt x="322" y="606"/>
                  </a:cubicBezTo>
                  <a:cubicBezTo>
                    <a:pt x="326" y="606"/>
                    <a:pt x="327" y="599"/>
                    <a:pt x="330" y="599"/>
                  </a:cubicBezTo>
                  <a:cubicBezTo>
                    <a:pt x="331" y="597"/>
                    <a:pt x="328" y="598"/>
                    <a:pt x="328" y="596"/>
                  </a:cubicBezTo>
                  <a:cubicBezTo>
                    <a:pt x="330" y="596"/>
                    <a:pt x="331" y="595"/>
                    <a:pt x="332" y="594"/>
                  </a:cubicBezTo>
                  <a:cubicBezTo>
                    <a:pt x="335" y="596"/>
                    <a:pt x="336" y="601"/>
                    <a:pt x="333" y="601"/>
                  </a:cubicBezTo>
                  <a:cubicBezTo>
                    <a:pt x="336" y="605"/>
                    <a:pt x="336" y="601"/>
                    <a:pt x="338" y="600"/>
                  </a:cubicBezTo>
                  <a:cubicBezTo>
                    <a:pt x="338" y="599"/>
                    <a:pt x="337" y="598"/>
                    <a:pt x="336" y="597"/>
                  </a:cubicBezTo>
                  <a:cubicBezTo>
                    <a:pt x="339" y="598"/>
                    <a:pt x="338" y="593"/>
                    <a:pt x="341" y="594"/>
                  </a:cubicBezTo>
                  <a:cubicBezTo>
                    <a:pt x="342" y="595"/>
                    <a:pt x="339" y="595"/>
                    <a:pt x="339" y="596"/>
                  </a:cubicBezTo>
                  <a:cubicBezTo>
                    <a:pt x="341" y="599"/>
                    <a:pt x="343" y="596"/>
                    <a:pt x="345" y="594"/>
                  </a:cubicBezTo>
                  <a:cubicBezTo>
                    <a:pt x="345" y="594"/>
                    <a:pt x="346" y="596"/>
                    <a:pt x="347" y="597"/>
                  </a:cubicBezTo>
                  <a:cubicBezTo>
                    <a:pt x="349" y="597"/>
                    <a:pt x="347" y="594"/>
                    <a:pt x="349" y="595"/>
                  </a:cubicBezTo>
                  <a:cubicBezTo>
                    <a:pt x="350" y="594"/>
                    <a:pt x="347" y="595"/>
                    <a:pt x="347" y="592"/>
                  </a:cubicBezTo>
                  <a:cubicBezTo>
                    <a:pt x="348" y="592"/>
                    <a:pt x="349" y="592"/>
                    <a:pt x="350" y="591"/>
                  </a:cubicBezTo>
                  <a:cubicBezTo>
                    <a:pt x="351" y="591"/>
                    <a:pt x="353" y="591"/>
                    <a:pt x="354" y="589"/>
                  </a:cubicBezTo>
                  <a:cubicBezTo>
                    <a:pt x="355" y="591"/>
                    <a:pt x="356" y="591"/>
                    <a:pt x="355" y="593"/>
                  </a:cubicBezTo>
                  <a:cubicBezTo>
                    <a:pt x="356" y="594"/>
                    <a:pt x="357" y="593"/>
                    <a:pt x="359" y="593"/>
                  </a:cubicBezTo>
                  <a:cubicBezTo>
                    <a:pt x="353" y="590"/>
                    <a:pt x="360" y="590"/>
                    <a:pt x="360" y="587"/>
                  </a:cubicBezTo>
                  <a:cubicBezTo>
                    <a:pt x="361" y="588"/>
                    <a:pt x="361" y="589"/>
                    <a:pt x="363" y="589"/>
                  </a:cubicBezTo>
                  <a:cubicBezTo>
                    <a:pt x="364" y="587"/>
                    <a:pt x="361" y="586"/>
                    <a:pt x="363" y="585"/>
                  </a:cubicBezTo>
                  <a:cubicBezTo>
                    <a:pt x="364" y="585"/>
                    <a:pt x="363" y="586"/>
                    <a:pt x="364" y="587"/>
                  </a:cubicBezTo>
                  <a:cubicBezTo>
                    <a:pt x="367" y="587"/>
                    <a:pt x="363" y="583"/>
                    <a:pt x="365" y="582"/>
                  </a:cubicBezTo>
                  <a:cubicBezTo>
                    <a:pt x="367" y="587"/>
                    <a:pt x="366" y="582"/>
                    <a:pt x="365" y="581"/>
                  </a:cubicBezTo>
                  <a:cubicBezTo>
                    <a:pt x="364" y="579"/>
                    <a:pt x="362" y="582"/>
                    <a:pt x="361" y="581"/>
                  </a:cubicBezTo>
                  <a:cubicBezTo>
                    <a:pt x="361" y="579"/>
                    <a:pt x="364" y="579"/>
                    <a:pt x="366" y="579"/>
                  </a:cubicBezTo>
                  <a:cubicBezTo>
                    <a:pt x="366" y="580"/>
                    <a:pt x="367" y="581"/>
                    <a:pt x="366" y="582"/>
                  </a:cubicBezTo>
                  <a:cubicBezTo>
                    <a:pt x="367" y="583"/>
                    <a:pt x="368" y="582"/>
                    <a:pt x="369" y="583"/>
                  </a:cubicBezTo>
                  <a:cubicBezTo>
                    <a:pt x="371" y="581"/>
                    <a:pt x="366" y="579"/>
                    <a:pt x="367" y="578"/>
                  </a:cubicBezTo>
                  <a:cubicBezTo>
                    <a:pt x="369" y="576"/>
                    <a:pt x="368" y="580"/>
                    <a:pt x="369" y="578"/>
                  </a:cubicBezTo>
                  <a:cubicBezTo>
                    <a:pt x="370" y="580"/>
                    <a:pt x="369" y="582"/>
                    <a:pt x="371" y="584"/>
                  </a:cubicBezTo>
                  <a:cubicBezTo>
                    <a:pt x="369" y="585"/>
                    <a:pt x="368" y="584"/>
                    <a:pt x="367" y="584"/>
                  </a:cubicBezTo>
                  <a:cubicBezTo>
                    <a:pt x="369" y="588"/>
                    <a:pt x="370" y="586"/>
                    <a:pt x="371" y="584"/>
                  </a:cubicBezTo>
                  <a:cubicBezTo>
                    <a:pt x="373" y="590"/>
                    <a:pt x="374" y="584"/>
                    <a:pt x="375" y="584"/>
                  </a:cubicBezTo>
                  <a:cubicBezTo>
                    <a:pt x="378" y="583"/>
                    <a:pt x="385" y="583"/>
                    <a:pt x="383" y="577"/>
                  </a:cubicBezTo>
                  <a:cubicBezTo>
                    <a:pt x="382" y="576"/>
                    <a:pt x="382" y="576"/>
                    <a:pt x="381" y="576"/>
                  </a:cubicBezTo>
                  <a:cubicBezTo>
                    <a:pt x="380" y="575"/>
                    <a:pt x="381" y="574"/>
                    <a:pt x="380" y="573"/>
                  </a:cubicBezTo>
                  <a:cubicBezTo>
                    <a:pt x="381" y="571"/>
                    <a:pt x="382" y="575"/>
                    <a:pt x="383" y="575"/>
                  </a:cubicBezTo>
                  <a:cubicBezTo>
                    <a:pt x="383" y="573"/>
                    <a:pt x="386" y="574"/>
                    <a:pt x="384" y="571"/>
                  </a:cubicBezTo>
                  <a:cubicBezTo>
                    <a:pt x="389" y="573"/>
                    <a:pt x="389" y="568"/>
                    <a:pt x="392" y="567"/>
                  </a:cubicBezTo>
                  <a:cubicBezTo>
                    <a:pt x="391" y="566"/>
                    <a:pt x="390" y="566"/>
                    <a:pt x="389" y="564"/>
                  </a:cubicBezTo>
                  <a:cubicBezTo>
                    <a:pt x="392" y="564"/>
                    <a:pt x="387" y="561"/>
                    <a:pt x="390" y="561"/>
                  </a:cubicBezTo>
                  <a:cubicBezTo>
                    <a:pt x="391" y="563"/>
                    <a:pt x="391" y="565"/>
                    <a:pt x="392" y="567"/>
                  </a:cubicBezTo>
                  <a:cubicBezTo>
                    <a:pt x="393" y="566"/>
                    <a:pt x="393" y="566"/>
                    <a:pt x="393" y="566"/>
                  </a:cubicBezTo>
                  <a:cubicBezTo>
                    <a:pt x="394" y="566"/>
                    <a:pt x="392" y="564"/>
                    <a:pt x="391" y="562"/>
                  </a:cubicBezTo>
                  <a:cubicBezTo>
                    <a:pt x="394" y="565"/>
                    <a:pt x="394" y="559"/>
                    <a:pt x="397" y="563"/>
                  </a:cubicBezTo>
                  <a:cubicBezTo>
                    <a:pt x="397" y="560"/>
                    <a:pt x="398" y="561"/>
                    <a:pt x="401" y="561"/>
                  </a:cubicBezTo>
                  <a:cubicBezTo>
                    <a:pt x="399" y="559"/>
                    <a:pt x="398" y="558"/>
                    <a:pt x="397" y="558"/>
                  </a:cubicBezTo>
                  <a:cubicBezTo>
                    <a:pt x="396" y="555"/>
                    <a:pt x="399" y="558"/>
                    <a:pt x="400" y="560"/>
                  </a:cubicBezTo>
                  <a:cubicBezTo>
                    <a:pt x="403" y="557"/>
                    <a:pt x="409" y="557"/>
                    <a:pt x="408" y="551"/>
                  </a:cubicBezTo>
                  <a:cubicBezTo>
                    <a:pt x="410" y="551"/>
                    <a:pt x="412" y="552"/>
                    <a:pt x="414" y="553"/>
                  </a:cubicBezTo>
                  <a:cubicBezTo>
                    <a:pt x="415" y="551"/>
                    <a:pt x="412" y="550"/>
                    <a:pt x="412" y="549"/>
                  </a:cubicBezTo>
                  <a:cubicBezTo>
                    <a:pt x="414" y="547"/>
                    <a:pt x="413" y="547"/>
                    <a:pt x="415" y="546"/>
                  </a:cubicBezTo>
                  <a:cubicBezTo>
                    <a:pt x="417" y="548"/>
                    <a:pt x="416" y="549"/>
                    <a:pt x="418" y="550"/>
                  </a:cubicBezTo>
                  <a:cubicBezTo>
                    <a:pt x="419" y="549"/>
                    <a:pt x="419" y="547"/>
                    <a:pt x="419" y="546"/>
                  </a:cubicBezTo>
                  <a:cubicBezTo>
                    <a:pt x="416" y="547"/>
                    <a:pt x="417" y="543"/>
                    <a:pt x="416" y="545"/>
                  </a:cubicBezTo>
                  <a:cubicBezTo>
                    <a:pt x="415" y="544"/>
                    <a:pt x="415" y="540"/>
                    <a:pt x="417" y="540"/>
                  </a:cubicBezTo>
                  <a:cubicBezTo>
                    <a:pt x="416" y="543"/>
                    <a:pt x="418" y="543"/>
                    <a:pt x="421" y="546"/>
                  </a:cubicBezTo>
                  <a:cubicBezTo>
                    <a:pt x="418" y="542"/>
                    <a:pt x="421" y="543"/>
                    <a:pt x="420" y="539"/>
                  </a:cubicBezTo>
                  <a:cubicBezTo>
                    <a:pt x="423" y="534"/>
                    <a:pt x="429" y="538"/>
                    <a:pt x="431" y="531"/>
                  </a:cubicBezTo>
                  <a:cubicBezTo>
                    <a:pt x="429" y="529"/>
                    <a:pt x="429" y="534"/>
                    <a:pt x="427" y="530"/>
                  </a:cubicBezTo>
                  <a:cubicBezTo>
                    <a:pt x="429" y="529"/>
                    <a:pt x="431" y="529"/>
                    <a:pt x="433" y="531"/>
                  </a:cubicBezTo>
                  <a:cubicBezTo>
                    <a:pt x="433" y="528"/>
                    <a:pt x="432" y="529"/>
                    <a:pt x="434" y="530"/>
                  </a:cubicBezTo>
                  <a:cubicBezTo>
                    <a:pt x="435" y="527"/>
                    <a:pt x="431" y="528"/>
                    <a:pt x="430" y="525"/>
                  </a:cubicBezTo>
                  <a:cubicBezTo>
                    <a:pt x="431" y="524"/>
                    <a:pt x="431" y="524"/>
                    <a:pt x="430" y="523"/>
                  </a:cubicBezTo>
                  <a:cubicBezTo>
                    <a:pt x="434" y="521"/>
                    <a:pt x="438" y="519"/>
                    <a:pt x="438" y="514"/>
                  </a:cubicBezTo>
                  <a:cubicBezTo>
                    <a:pt x="436" y="513"/>
                    <a:pt x="436" y="518"/>
                    <a:pt x="434" y="515"/>
                  </a:cubicBezTo>
                  <a:cubicBezTo>
                    <a:pt x="432" y="516"/>
                    <a:pt x="433" y="517"/>
                    <a:pt x="433" y="518"/>
                  </a:cubicBezTo>
                  <a:cubicBezTo>
                    <a:pt x="432" y="519"/>
                    <a:pt x="433" y="516"/>
                    <a:pt x="431" y="515"/>
                  </a:cubicBezTo>
                  <a:cubicBezTo>
                    <a:pt x="430" y="515"/>
                    <a:pt x="430" y="515"/>
                    <a:pt x="430" y="515"/>
                  </a:cubicBezTo>
                  <a:cubicBezTo>
                    <a:pt x="434" y="524"/>
                    <a:pt x="423" y="519"/>
                    <a:pt x="418" y="519"/>
                  </a:cubicBezTo>
                  <a:cubicBezTo>
                    <a:pt x="420" y="521"/>
                    <a:pt x="422" y="519"/>
                    <a:pt x="424" y="522"/>
                  </a:cubicBezTo>
                  <a:cubicBezTo>
                    <a:pt x="421" y="524"/>
                    <a:pt x="421" y="524"/>
                    <a:pt x="421" y="524"/>
                  </a:cubicBezTo>
                  <a:cubicBezTo>
                    <a:pt x="422" y="526"/>
                    <a:pt x="425" y="524"/>
                    <a:pt x="422" y="526"/>
                  </a:cubicBezTo>
                  <a:cubicBezTo>
                    <a:pt x="423" y="528"/>
                    <a:pt x="424" y="527"/>
                    <a:pt x="425" y="527"/>
                  </a:cubicBezTo>
                  <a:cubicBezTo>
                    <a:pt x="426" y="532"/>
                    <a:pt x="421" y="526"/>
                    <a:pt x="422" y="529"/>
                  </a:cubicBezTo>
                  <a:cubicBezTo>
                    <a:pt x="415" y="520"/>
                    <a:pt x="410" y="529"/>
                    <a:pt x="403" y="533"/>
                  </a:cubicBezTo>
                  <a:cubicBezTo>
                    <a:pt x="404" y="535"/>
                    <a:pt x="406" y="534"/>
                    <a:pt x="407" y="533"/>
                  </a:cubicBezTo>
                  <a:cubicBezTo>
                    <a:pt x="406" y="536"/>
                    <a:pt x="401" y="535"/>
                    <a:pt x="399" y="532"/>
                  </a:cubicBezTo>
                  <a:cubicBezTo>
                    <a:pt x="400" y="532"/>
                    <a:pt x="401" y="531"/>
                    <a:pt x="401" y="530"/>
                  </a:cubicBezTo>
                  <a:cubicBezTo>
                    <a:pt x="399" y="528"/>
                    <a:pt x="400" y="532"/>
                    <a:pt x="398" y="532"/>
                  </a:cubicBezTo>
                  <a:cubicBezTo>
                    <a:pt x="398" y="533"/>
                    <a:pt x="399" y="535"/>
                    <a:pt x="401" y="536"/>
                  </a:cubicBezTo>
                  <a:cubicBezTo>
                    <a:pt x="399" y="537"/>
                    <a:pt x="398" y="533"/>
                    <a:pt x="396" y="535"/>
                  </a:cubicBezTo>
                  <a:cubicBezTo>
                    <a:pt x="396" y="534"/>
                    <a:pt x="396" y="533"/>
                    <a:pt x="395" y="532"/>
                  </a:cubicBezTo>
                  <a:cubicBezTo>
                    <a:pt x="397" y="530"/>
                    <a:pt x="398" y="530"/>
                    <a:pt x="401" y="527"/>
                  </a:cubicBezTo>
                  <a:cubicBezTo>
                    <a:pt x="406" y="531"/>
                    <a:pt x="412" y="524"/>
                    <a:pt x="417" y="520"/>
                  </a:cubicBezTo>
                  <a:cubicBezTo>
                    <a:pt x="415" y="519"/>
                    <a:pt x="414" y="522"/>
                    <a:pt x="414" y="518"/>
                  </a:cubicBezTo>
                  <a:cubicBezTo>
                    <a:pt x="411" y="518"/>
                    <a:pt x="412" y="520"/>
                    <a:pt x="411" y="522"/>
                  </a:cubicBezTo>
                  <a:cubicBezTo>
                    <a:pt x="411" y="517"/>
                    <a:pt x="403" y="522"/>
                    <a:pt x="405" y="518"/>
                  </a:cubicBezTo>
                  <a:cubicBezTo>
                    <a:pt x="402" y="517"/>
                    <a:pt x="403" y="521"/>
                    <a:pt x="404" y="522"/>
                  </a:cubicBezTo>
                  <a:cubicBezTo>
                    <a:pt x="403" y="522"/>
                    <a:pt x="402" y="522"/>
                    <a:pt x="401" y="522"/>
                  </a:cubicBezTo>
                  <a:cubicBezTo>
                    <a:pt x="400" y="521"/>
                    <a:pt x="403" y="520"/>
                    <a:pt x="402" y="519"/>
                  </a:cubicBezTo>
                  <a:cubicBezTo>
                    <a:pt x="400" y="518"/>
                    <a:pt x="398" y="519"/>
                    <a:pt x="396" y="519"/>
                  </a:cubicBezTo>
                  <a:cubicBezTo>
                    <a:pt x="395" y="519"/>
                    <a:pt x="398" y="521"/>
                    <a:pt x="399" y="520"/>
                  </a:cubicBezTo>
                  <a:cubicBezTo>
                    <a:pt x="399" y="521"/>
                    <a:pt x="399" y="521"/>
                    <a:pt x="398" y="520"/>
                  </a:cubicBezTo>
                  <a:cubicBezTo>
                    <a:pt x="397" y="521"/>
                    <a:pt x="399" y="521"/>
                    <a:pt x="399" y="522"/>
                  </a:cubicBezTo>
                  <a:cubicBezTo>
                    <a:pt x="393" y="518"/>
                    <a:pt x="389" y="520"/>
                    <a:pt x="386" y="521"/>
                  </a:cubicBezTo>
                  <a:cubicBezTo>
                    <a:pt x="390" y="524"/>
                    <a:pt x="392" y="519"/>
                    <a:pt x="396" y="524"/>
                  </a:cubicBezTo>
                  <a:cubicBezTo>
                    <a:pt x="395" y="522"/>
                    <a:pt x="393" y="525"/>
                    <a:pt x="392" y="523"/>
                  </a:cubicBezTo>
                  <a:cubicBezTo>
                    <a:pt x="390" y="525"/>
                    <a:pt x="390" y="526"/>
                    <a:pt x="389" y="527"/>
                  </a:cubicBezTo>
                  <a:cubicBezTo>
                    <a:pt x="390" y="528"/>
                    <a:pt x="391" y="527"/>
                    <a:pt x="392" y="528"/>
                  </a:cubicBezTo>
                  <a:cubicBezTo>
                    <a:pt x="395" y="527"/>
                    <a:pt x="393" y="525"/>
                    <a:pt x="394" y="524"/>
                  </a:cubicBezTo>
                  <a:cubicBezTo>
                    <a:pt x="397" y="528"/>
                    <a:pt x="397" y="528"/>
                    <a:pt x="397" y="528"/>
                  </a:cubicBezTo>
                  <a:cubicBezTo>
                    <a:pt x="394" y="526"/>
                    <a:pt x="395" y="529"/>
                    <a:pt x="394" y="531"/>
                  </a:cubicBezTo>
                  <a:cubicBezTo>
                    <a:pt x="391" y="527"/>
                    <a:pt x="387" y="530"/>
                    <a:pt x="383" y="524"/>
                  </a:cubicBezTo>
                  <a:cubicBezTo>
                    <a:pt x="381" y="525"/>
                    <a:pt x="381" y="530"/>
                    <a:pt x="378" y="526"/>
                  </a:cubicBezTo>
                  <a:cubicBezTo>
                    <a:pt x="381" y="524"/>
                    <a:pt x="382" y="525"/>
                    <a:pt x="383" y="523"/>
                  </a:cubicBezTo>
                  <a:cubicBezTo>
                    <a:pt x="384" y="524"/>
                    <a:pt x="387" y="524"/>
                    <a:pt x="386" y="525"/>
                  </a:cubicBezTo>
                  <a:cubicBezTo>
                    <a:pt x="387" y="526"/>
                    <a:pt x="388" y="525"/>
                    <a:pt x="389" y="525"/>
                  </a:cubicBezTo>
                  <a:cubicBezTo>
                    <a:pt x="388" y="521"/>
                    <a:pt x="386" y="524"/>
                    <a:pt x="385" y="521"/>
                  </a:cubicBezTo>
                  <a:cubicBezTo>
                    <a:pt x="386" y="520"/>
                    <a:pt x="385" y="519"/>
                    <a:pt x="387" y="518"/>
                  </a:cubicBezTo>
                  <a:cubicBezTo>
                    <a:pt x="386" y="517"/>
                    <a:pt x="385" y="517"/>
                    <a:pt x="384" y="517"/>
                  </a:cubicBezTo>
                  <a:cubicBezTo>
                    <a:pt x="382" y="516"/>
                    <a:pt x="387" y="518"/>
                    <a:pt x="386" y="515"/>
                  </a:cubicBezTo>
                  <a:cubicBezTo>
                    <a:pt x="387" y="516"/>
                    <a:pt x="389" y="516"/>
                    <a:pt x="389" y="518"/>
                  </a:cubicBezTo>
                  <a:cubicBezTo>
                    <a:pt x="390" y="519"/>
                    <a:pt x="392" y="517"/>
                    <a:pt x="393" y="519"/>
                  </a:cubicBezTo>
                  <a:cubicBezTo>
                    <a:pt x="393" y="517"/>
                    <a:pt x="391" y="515"/>
                    <a:pt x="393" y="514"/>
                  </a:cubicBezTo>
                  <a:cubicBezTo>
                    <a:pt x="396" y="517"/>
                    <a:pt x="398" y="513"/>
                    <a:pt x="401" y="517"/>
                  </a:cubicBezTo>
                  <a:cubicBezTo>
                    <a:pt x="400" y="514"/>
                    <a:pt x="403" y="515"/>
                    <a:pt x="405" y="515"/>
                  </a:cubicBezTo>
                  <a:cubicBezTo>
                    <a:pt x="406" y="515"/>
                    <a:pt x="403" y="511"/>
                    <a:pt x="403" y="513"/>
                  </a:cubicBezTo>
                  <a:cubicBezTo>
                    <a:pt x="403" y="511"/>
                    <a:pt x="405" y="509"/>
                    <a:pt x="406" y="505"/>
                  </a:cubicBezTo>
                  <a:cubicBezTo>
                    <a:pt x="407" y="505"/>
                    <a:pt x="408" y="507"/>
                    <a:pt x="409" y="506"/>
                  </a:cubicBezTo>
                  <a:cubicBezTo>
                    <a:pt x="408" y="502"/>
                    <a:pt x="405" y="503"/>
                    <a:pt x="403" y="504"/>
                  </a:cubicBezTo>
                  <a:cubicBezTo>
                    <a:pt x="403" y="507"/>
                    <a:pt x="402" y="508"/>
                    <a:pt x="401" y="511"/>
                  </a:cubicBezTo>
                  <a:cubicBezTo>
                    <a:pt x="401" y="510"/>
                    <a:pt x="399" y="506"/>
                    <a:pt x="398" y="506"/>
                  </a:cubicBezTo>
                  <a:cubicBezTo>
                    <a:pt x="397" y="505"/>
                    <a:pt x="400" y="503"/>
                    <a:pt x="400" y="506"/>
                  </a:cubicBezTo>
                  <a:cubicBezTo>
                    <a:pt x="401" y="505"/>
                    <a:pt x="400" y="505"/>
                    <a:pt x="401" y="504"/>
                  </a:cubicBezTo>
                  <a:cubicBezTo>
                    <a:pt x="400" y="502"/>
                    <a:pt x="398" y="504"/>
                    <a:pt x="400" y="502"/>
                  </a:cubicBezTo>
                  <a:cubicBezTo>
                    <a:pt x="398" y="501"/>
                    <a:pt x="399" y="502"/>
                    <a:pt x="398" y="499"/>
                  </a:cubicBezTo>
                  <a:cubicBezTo>
                    <a:pt x="398" y="504"/>
                    <a:pt x="395" y="501"/>
                    <a:pt x="397" y="506"/>
                  </a:cubicBezTo>
                  <a:cubicBezTo>
                    <a:pt x="395" y="507"/>
                    <a:pt x="396" y="502"/>
                    <a:pt x="394" y="504"/>
                  </a:cubicBezTo>
                  <a:cubicBezTo>
                    <a:pt x="394" y="503"/>
                    <a:pt x="395" y="503"/>
                    <a:pt x="395" y="502"/>
                  </a:cubicBezTo>
                  <a:cubicBezTo>
                    <a:pt x="394" y="501"/>
                    <a:pt x="393" y="503"/>
                    <a:pt x="392" y="500"/>
                  </a:cubicBezTo>
                  <a:cubicBezTo>
                    <a:pt x="392" y="503"/>
                    <a:pt x="392" y="506"/>
                    <a:pt x="393" y="510"/>
                  </a:cubicBezTo>
                  <a:cubicBezTo>
                    <a:pt x="391" y="510"/>
                    <a:pt x="392" y="509"/>
                    <a:pt x="391" y="507"/>
                  </a:cubicBezTo>
                  <a:cubicBezTo>
                    <a:pt x="390" y="508"/>
                    <a:pt x="390" y="509"/>
                    <a:pt x="392" y="511"/>
                  </a:cubicBezTo>
                  <a:cubicBezTo>
                    <a:pt x="391" y="511"/>
                    <a:pt x="391" y="512"/>
                    <a:pt x="391" y="513"/>
                  </a:cubicBezTo>
                  <a:cubicBezTo>
                    <a:pt x="390" y="515"/>
                    <a:pt x="389" y="514"/>
                    <a:pt x="388" y="515"/>
                  </a:cubicBezTo>
                  <a:cubicBezTo>
                    <a:pt x="387" y="513"/>
                    <a:pt x="389" y="514"/>
                    <a:pt x="390" y="514"/>
                  </a:cubicBezTo>
                  <a:cubicBezTo>
                    <a:pt x="390" y="513"/>
                    <a:pt x="389" y="512"/>
                    <a:pt x="388" y="510"/>
                  </a:cubicBezTo>
                  <a:cubicBezTo>
                    <a:pt x="388" y="514"/>
                    <a:pt x="382" y="512"/>
                    <a:pt x="384" y="516"/>
                  </a:cubicBezTo>
                  <a:cubicBezTo>
                    <a:pt x="383" y="517"/>
                    <a:pt x="380" y="513"/>
                    <a:pt x="381" y="517"/>
                  </a:cubicBezTo>
                  <a:cubicBezTo>
                    <a:pt x="379" y="517"/>
                    <a:pt x="382" y="515"/>
                    <a:pt x="380" y="513"/>
                  </a:cubicBezTo>
                  <a:cubicBezTo>
                    <a:pt x="381" y="514"/>
                    <a:pt x="382" y="512"/>
                    <a:pt x="383" y="514"/>
                  </a:cubicBezTo>
                  <a:cubicBezTo>
                    <a:pt x="383" y="511"/>
                    <a:pt x="388" y="510"/>
                    <a:pt x="386" y="506"/>
                  </a:cubicBezTo>
                  <a:cubicBezTo>
                    <a:pt x="387" y="503"/>
                    <a:pt x="388" y="508"/>
                    <a:pt x="389" y="507"/>
                  </a:cubicBezTo>
                  <a:cubicBezTo>
                    <a:pt x="389" y="506"/>
                    <a:pt x="388" y="506"/>
                    <a:pt x="388" y="506"/>
                  </a:cubicBezTo>
                  <a:cubicBezTo>
                    <a:pt x="387" y="504"/>
                    <a:pt x="390" y="506"/>
                    <a:pt x="390" y="505"/>
                  </a:cubicBezTo>
                  <a:cubicBezTo>
                    <a:pt x="385" y="502"/>
                    <a:pt x="384" y="507"/>
                    <a:pt x="382" y="509"/>
                  </a:cubicBezTo>
                  <a:cubicBezTo>
                    <a:pt x="382" y="507"/>
                    <a:pt x="379" y="508"/>
                    <a:pt x="377" y="506"/>
                  </a:cubicBezTo>
                  <a:cubicBezTo>
                    <a:pt x="377" y="507"/>
                    <a:pt x="376" y="508"/>
                    <a:pt x="377" y="510"/>
                  </a:cubicBezTo>
                  <a:cubicBezTo>
                    <a:pt x="376" y="510"/>
                    <a:pt x="377" y="507"/>
                    <a:pt x="375" y="507"/>
                  </a:cubicBezTo>
                  <a:cubicBezTo>
                    <a:pt x="374" y="508"/>
                    <a:pt x="374" y="509"/>
                    <a:pt x="376" y="511"/>
                  </a:cubicBezTo>
                  <a:cubicBezTo>
                    <a:pt x="374" y="511"/>
                    <a:pt x="373" y="509"/>
                    <a:pt x="372" y="509"/>
                  </a:cubicBezTo>
                  <a:cubicBezTo>
                    <a:pt x="372" y="511"/>
                    <a:pt x="371" y="512"/>
                    <a:pt x="373" y="514"/>
                  </a:cubicBezTo>
                  <a:cubicBezTo>
                    <a:pt x="371" y="513"/>
                    <a:pt x="369" y="513"/>
                    <a:pt x="367" y="511"/>
                  </a:cubicBezTo>
                  <a:cubicBezTo>
                    <a:pt x="369" y="511"/>
                    <a:pt x="368" y="511"/>
                    <a:pt x="370" y="512"/>
                  </a:cubicBezTo>
                  <a:cubicBezTo>
                    <a:pt x="371" y="511"/>
                    <a:pt x="371" y="510"/>
                    <a:pt x="370" y="508"/>
                  </a:cubicBezTo>
                  <a:cubicBezTo>
                    <a:pt x="372" y="508"/>
                    <a:pt x="374" y="510"/>
                    <a:pt x="372" y="506"/>
                  </a:cubicBezTo>
                  <a:cubicBezTo>
                    <a:pt x="373" y="505"/>
                    <a:pt x="374" y="506"/>
                    <a:pt x="375" y="507"/>
                  </a:cubicBezTo>
                  <a:cubicBezTo>
                    <a:pt x="376" y="505"/>
                    <a:pt x="373" y="501"/>
                    <a:pt x="376" y="502"/>
                  </a:cubicBezTo>
                  <a:cubicBezTo>
                    <a:pt x="373" y="500"/>
                    <a:pt x="372" y="506"/>
                    <a:pt x="368" y="505"/>
                  </a:cubicBezTo>
                  <a:cubicBezTo>
                    <a:pt x="368" y="503"/>
                    <a:pt x="370" y="501"/>
                    <a:pt x="370" y="500"/>
                  </a:cubicBezTo>
                  <a:cubicBezTo>
                    <a:pt x="369" y="501"/>
                    <a:pt x="367" y="500"/>
                    <a:pt x="364" y="502"/>
                  </a:cubicBezTo>
                  <a:cubicBezTo>
                    <a:pt x="366" y="505"/>
                    <a:pt x="367" y="505"/>
                    <a:pt x="369" y="506"/>
                  </a:cubicBezTo>
                  <a:cubicBezTo>
                    <a:pt x="369" y="508"/>
                    <a:pt x="365" y="506"/>
                    <a:pt x="369" y="509"/>
                  </a:cubicBezTo>
                  <a:cubicBezTo>
                    <a:pt x="366" y="510"/>
                    <a:pt x="367" y="508"/>
                    <a:pt x="365" y="506"/>
                  </a:cubicBezTo>
                  <a:cubicBezTo>
                    <a:pt x="363" y="504"/>
                    <a:pt x="362" y="507"/>
                    <a:pt x="363" y="508"/>
                  </a:cubicBezTo>
                  <a:cubicBezTo>
                    <a:pt x="364" y="510"/>
                    <a:pt x="364" y="507"/>
                    <a:pt x="366" y="509"/>
                  </a:cubicBezTo>
                  <a:cubicBezTo>
                    <a:pt x="367" y="511"/>
                    <a:pt x="365" y="511"/>
                    <a:pt x="364" y="513"/>
                  </a:cubicBezTo>
                  <a:cubicBezTo>
                    <a:pt x="363" y="510"/>
                    <a:pt x="361" y="512"/>
                    <a:pt x="360" y="510"/>
                  </a:cubicBezTo>
                  <a:cubicBezTo>
                    <a:pt x="359" y="510"/>
                    <a:pt x="359" y="511"/>
                    <a:pt x="358" y="512"/>
                  </a:cubicBezTo>
                  <a:cubicBezTo>
                    <a:pt x="357" y="509"/>
                    <a:pt x="357" y="510"/>
                    <a:pt x="355" y="508"/>
                  </a:cubicBezTo>
                  <a:cubicBezTo>
                    <a:pt x="352" y="509"/>
                    <a:pt x="353" y="516"/>
                    <a:pt x="356" y="516"/>
                  </a:cubicBezTo>
                  <a:cubicBezTo>
                    <a:pt x="356" y="517"/>
                    <a:pt x="356" y="518"/>
                    <a:pt x="355" y="518"/>
                  </a:cubicBezTo>
                  <a:cubicBezTo>
                    <a:pt x="355" y="518"/>
                    <a:pt x="354" y="516"/>
                    <a:pt x="353" y="515"/>
                  </a:cubicBezTo>
                  <a:cubicBezTo>
                    <a:pt x="352" y="516"/>
                    <a:pt x="353" y="522"/>
                    <a:pt x="350" y="518"/>
                  </a:cubicBezTo>
                  <a:cubicBezTo>
                    <a:pt x="351" y="517"/>
                    <a:pt x="352" y="518"/>
                    <a:pt x="352" y="516"/>
                  </a:cubicBezTo>
                  <a:cubicBezTo>
                    <a:pt x="351" y="515"/>
                    <a:pt x="350" y="517"/>
                    <a:pt x="349" y="514"/>
                  </a:cubicBezTo>
                  <a:cubicBezTo>
                    <a:pt x="347" y="514"/>
                    <a:pt x="347" y="517"/>
                    <a:pt x="345" y="515"/>
                  </a:cubicBezTo>
                  <a:cubicBezTo>
                    <a:pt x="343" y="516"/>
                    <a:pt x="343" y="518"/>
                    <a:pt x="344" y="521"/>
                  </a:cubicBezTo>
                  <a:cubicBezTo>
                    <a:pt x="346" y="522"/>
                    <a:pt x="344" y="518"/>
                    <a:pt x="346" y="518"/>
                  </a:cubicBezTo>
                  <a:cubicBezTo>
                    <a:pt x="347" y="518"/>
                    <a:pt x="346" y="522"/>
                    <a:pt x="345" y="523"/>
                  </a:cubicBezTo>
                  <a:cubicBezTo>
                    <a:pt x="343" y="518"/>
                    <a:pt x="343" y="517"/>
                    <a:pt x="340" y="513"/>
                  </a:cubicBezTo>
                  <a:cubicBezTo>
                    <a:pt x="343" y="513"/>
                    <a:pt x="344" y="513"/>
                    <a:pt x="347" y="510"/>
                  </a:cubicBezTo>
                  <a:cubicBezTo>
                    <a:pt x="344" y="509"/>
                    <a:pt x="340" y="512"/>
                    <a:pt x="338" y="515"/>
                  </a:cubicBezTo>
                  <a:cubicBezTo>
                    <a:pt x="337" y="511"/>
                    <a:pt x="340" y="510"/>
                    <a:pt x="342" y="510"/>
                  </a:cubicBezTo>
                  <a:cubicBezTo>
                    <a:pt x="343" y="508"/>
                    <a:pt x="338" y="510"/>
                    <a:pt x="338" y="507"/>
                  </a:cubicBezTo>
                  <a:cubicBezTo>
                    <a:pt x="336" y="511"/>
                    <a:pt x="332" y="510"/>
                    <a:pt x="329" y="511"/>
                  </a:cubicBezTo>
                  <a:cubicBezTo>
                    <a:pt x="328" y="513"/>
                    <a:pt x="330" y="513"/>
                    <a:pt x="331" y="514"/>
                  </a:cubicBezTo>
                  <a:cubicBezTo>
                    <a:pt x="330" y="516"/>
                    <a:pt x="328" y="514"/>
                    <a:pt x="328" y="516"/>
                  </a:cubicBezTo>
                  <a:cubicBezTo>
                    <a:pt x="328" y="517"/>
                    <a:pt x="331" y="518"/>
                    <a:pt x="330" y="516"/>
                  </a:cubicBezTo>
                  <a:cubicBezTo>
                    <a:pt x="331" y="516"/>
                    <a:pt x="330" y="519"/>
                    <a:pt x="329" y="520"/>
                  </a:cubicBezTo>
                  <a:cubicBezTo>
                    <a:pt x="330" y="521"/>
                    <a:pt x="332" y="519"/>
                    <a:pt x="331" y="518"/>
                  </a:cubicBezTo>
                  <a:cubicBezTo>
                    <a:pt x="332" y="517"/>
                    <a:pt x="334" y="523"/>
                    <a:pt x="333" y="519"/>
                  </a:cubicBezTo>
                  <a:cubicBezTo>
                    <a:pt x="335" y="519"/>
                    <a:pt x="333" y="522"/>
                    <a:pt x="336" y="524"/>
                  </a:cubicBezTo>
                  <a:cubicBezTo>
                    <a:pt x="334" y="522"/>
                    <a:pt x="332" y="525"/>
                    <a:pt x="331" y="523"/>
                  </a:cubicBezTo>
                  <a:cubicBezTo>
                    <a:pt x="330" y="525"/>
                    <a:pt x="332" y="525"/>
                    <a:pt x="333" y="528"/>
                  </a:cubicBezTo>
                  <a:cubicBezTo>
                    <a:pt x="332" y="526"/>
                    <a:pt x="330" y="526"/>
                    <a:pt x="328" y="528"/>
                  </a:cubicBezTo>
                  <a:cubicBezTo>
                    <a:pt x="327" y="526"/>
                    <a:pt x="329" y="524"/>
                    <a:pt x="330" y="522"/>
                  </a:cubicBezTo>
                  <a:cubicBezTo>
                    <a:pt x="327" y="524"/>
                    <a:pt x="327" y="526"/>
                    <a:pt x="323" y="525"/>
                  </a:cubicBezTo>
                  <a:cubicBezTo>
                    <a:pt x="322" y="526"/>
                    <a:pt x="324" y="527"/>
                    <a:pt x="324" y="527"/>
                  </a:cubicBezTo>
                  <a:cubicBezTo>
                    <a:pt x="325" y="531"/>
                    <a:pt x="321" y="526"/>
                    <a:pt x="320" y="528"/>
                  </a:cubicBezTo>
                  <a:cubicBezTo>
                    <a:pt x="318" y="529"/>
                    <a:pt x="321" y="530"/>
                    <a:pt x="321" y="529"/>
                  </a:cubicBezTo>
                  <a:cubicBezTo>
                    <a:pt x="323" y="531"/>
                    <a:pt x="319" y="531"/>
                    <a:pt x="320" y="533"/>
                  </a:cubicBezTo>
                  <a:cubicBezTo>
                    <a:pt x="318" y="533"/>
                    <a:pt x="320" y="530"/>
                    <a:pt x="319" y="528"/>
                  </a:cubicBezTo>
                  <a:cubicBezTo>
                    <a:pt x="318" y="528"/>
                    <a:pt x="318" y="528"/>
                    <a:pt x="317" y="527"/>
                  </a:cubicBezTo>
                  <a:cubicBezTo>
                    <a:pt x="316" y="528"/>
                    <a:pt x="316" y="529"/>
                    <a:pt x="316" y="530"/>
                  </a:cubicBezTo>
                  <a:cubicBezTo>
                    <a:pt x="316" y="530"/>
                    <a:pt x="316" y="530"/>
                    <a:pt x="316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1"/>
                    <a:pt x="315" y="531"/>
                    <a:pt x="315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4" y="530"/>
                    <a:pt x="314" y="530"/>
                  </a:cubicBezTo>
                  <a:cubicBezTo>
                    <a:pt x="318" y="535"/>
                    <a:pt x="308" y="535"/>
                    <a:pt x="313" y="538"/>
                  </a:cubicBezTo>
                  <a:cubicBezTo>
                    <a:pt x="311" y="540"/>
                    <a:pt x="310" y="537"/>
                    <a:pt x="309" y="538"/>
                  </a:cubicBezTo>
                  <a:cubicBezTo>
                    <a:pt x="309" y="538"/>
                    <a:pt x="309" y="539"/>
                    <a:pt x="309" y="539"/>
                  </a:cubicBezTo>
                  <a:cubicBezTo>
                    <a:pt x="309" y="540"/>
                    <a:pt x="310" y="539"/>
                    <a:pt x="311" y="539"/>
                  </a:cubicBezTo>
                  <a:cubicBezTo>
                    <a:pt x="310" y="543"/>
                    <a:pt x="305" y="540"/>
                    <a:pt x="303" y="542"/>
                  </a:cubicBezTo>
                  <a:cubicBezTo>
                    <a:pt x="304" y="544"/>
                    <a:pt x="304" y="544"/>
                    <a:pt x="304" y="544"/>
                  </a:cubicBezTo>
                  <a:cubicBezTo>
                    <a:pt x="306" y="545"/>
                    <a:pt x="306" y="541"/>
                    <a:pt x="308" y="541"/>
                  </a:cubicBezTo>
                  <a:cubicBezTo>
                    <a:pt x="308" y="545"/>
                    <a:pt x="309" y="541"/>
                    <a:pt x="311" y="540"/>
                  </a:cubicBezTo>
                  <a:cubicBezTo>
                    <a:pt x="314" y="544"/>
                    <a:pt x="308" y="541"/>
                    <a:pt x="311" y="545"/>
                  </a:cubicBezTo>
                  <a:cubicBezTo>
                    <a:pt x="307" y="545"/>
                    <a:pt x="303" y="545"/>
                    <a:pt x="300" y="542"/>
                  </a:cubicBezTo>
                  <a:cubicBezTo>
                    <a:pt x="299" y="543"/>
                    <a:pt x="301" y="544"/>
                    <a:pt x="301" y="546"/>
                  </a:cubicBezTo>
                  <a:cubicBezTo>
                    <a:pt x="300" y="546"/>
                    <a:pt x="299" y="546"/>
                    <a:pt x="298" y="544"/>
                  </a:cubicBezTo>
                  <a:cubicBezTo>
                    <a:pt x="299" y="543"/>
                    <a:pt x="299" y="543"/>
                    <a:pt x="299" y="542"/>
                  </a:cubicBezTo>
                  <a:cubicBezTo>
                    <a:pt x="298" y="541"/>
                    <a:pt x="297" y="544"/>
                    <a:pt x="298" y="545"/>
                  </a:cubicBezTo>
                  <a:cubicBezTo>
                    <a:pt x="297" y="546"/>
                    <a:pt x="295" y="544"/>
                    <a:pt x="294" y="544"/>
                  </a:cubicBezTo>
                  <a:cubicBezTo>
                    <a:pt x="295" y="547"/>
                    <a:pt x="294" y="548"/>
                    <a:pt x="293" y="550"/>
                  </a:cubicBezTo>
                  <a:cubicBezTo>
                    <a:pt x="290" y="547"/>
                    <a:pt x="294" y="547"/>
                    <a:pt x="293" y="545"/>
                  </a:cubicBezTo>
                  <a:cubicBezTo>
                    <a:pt x="291" y="545"/>
                    <a:pt x="288" y="546"/>
                    <a:pt x="289" y="549"/>
                  </a:cubicBezTo>
                  <a:cubicBezTo>
                    <a:pt x="281" y="545"/>
                    <a:pt x="282" y="558"/>
                    <a:pt x="276" y="555"/>
                  </a:cubicBezTo>
                  <a:cubicBezTo>
                    <a:pt x="277" y="560"/>
                    <a:pt x="273" y="560"/>
                    <a:pt x="273" y="564"/>
                  </a:cubicBezTo>
                  <a:cubicBezTo>
                    <a:pt x="271" y="564"/>
                    <a:pt x="273" y="561"/>
                    <a:pt x="273" y="560"/>
                  </a:cubicBezTo>
                  <a:cubicBezTo>
                    <a:pt x="271" y="558"/>
                    <a:pt x="268" y="565"/>
                    <a:pt x="267" y="560"/>
                  </a:cubicBezTo>
                  <a:cubicBezTo>
                    <a:pt x="266" y="562"/>
                    <a:pt x="264" y="567"/>
                    <a:pt x="261" y="566"/>
                  </a:cubicBezTo>
                  <a:cubicBezTo>
                    <a:pt x="262" y="564"/>
                    <a:pt x="265" y="563"/>
                    <a:pt x="263" y="561"/>
                  </a:cubicBezTo>
                  <a:cubicBezTo>
                    <a:pt x="261" y="558"/>
                    <a:pt x="263" y="564"/>
                    <a:pt x="261" y="561"/>
                  </a:cubicBezTo>
                  <a:cubicBezTo>
                    <a:pt x="263" y="563"/>
                    <a:pt x="260" y="564"/>
                    <a:pt x="258" y="561"/>
                  </a:cubicBezTo>
                  <a:cubicBezTo>
                    <a:pt x="257" y="562"/>
                    <a:pt x="257" y="563"/>
                    <a:pt x="257" y="564"/>
                  </a:cubicBezTo>
                  <a:cubicBezTo>
                    <a:pt x="260" y="563"/>
                    <a:pt x="259" y="565"/>
                    <a:pt x="257" y="567"/>
                  </a:cubicBezTo>
                  <a:cubicBezTo>
                    <a:pt x="256" y="566"/>
                    <a:pt x="255" y="565"/>
                    <a:pt x="254" y="564"/>
                  </a:cubicBezTo>
                  <a:cubicBezTo>
                    <a:pt x="251" y="570"/>
                    <a:pt x="244" y="569"/>
                    <a:pt x="241" y="574"/>
                  </a:cubicBezTo>
                  <a:cubicBezTo>
                    <a:pt x="241" y="572"/>
                    <a:pt x="239" y="573"/>
                    <a:pt x="238" y="571"/>
                  </a:cubicBezTo>
                  <a:cubicBezTo>
                    <a:pt x="240" y="569"/>
                    <a:pt x="240" y="569"/>
                    <a:pt x="240" y="569"/>
                  </a:cubicBezTo>
                  <a:cubicBezTo>
                    <a:pt x="241" y="570"/>
                    <a:pt x="239" y="571"/>
                    <a:pt x="240" y="572"/>
                  </a:cubicBezTo>
                  <a:cubicBezTo>
                    <a:pt x="243" y="572"/>
                    <a:pt x="243" y="570"/>
                    <a:pt x="246" y="568"/>
                  </a:cubicBezTo>
                  <a:cubicBezTo>
                    <a:pt x="246" y="567"/>
                    <a:pt x="243" y="564"/>
                    <a:pt x="244" y="563"/>
                  </a:cubicBezTo>
                  <a:cubicBezTo>
                    <a:pt x="245" y="565"/>
                    <a:pt x="247" y="567"/>
                    <a:pt x="249" y="567"/>
                  </a:cubicBezTo>
                  <a:cubicBezTo>
                    <a:pt x="250" y="562"/>
                    <a:pt x="250" y="565"/>
                    <a:pt x="251" y="562"/>
                  </a:cubicBezTo>
                  <a:cubicBezTo>
                    <a:pt x="253" y="564"/>
                    <a:pt x="253" y="564"/>
                    <a:pt x="253" y="564"/>
                  </a:cubicBezTo>
                  <a:cubicBezTo>
                    <a:pt x="254" y="562"/>
                    <a:pt x="255" y="564"/>
                    <a:pt x="256" y="563"/>
                  </a:cubicBezTo>
                  <a:cubicBezTo>
                    <a:pt x="257" y="561"/>
                    <a:pt x="254" y="558"/>
                    <a:pt x="256" y="557"/>
                  </a:cubicBezTo>
                  <a:cubicBezTo>
                    <a:pt x="257" y="560"/>
                    <a:pt x="257" y="559"/>
                    <a:pt x="259" y="560"/>
                  </a:cubicBezTo>
                  <a:cubicBezTo>
                    <a:pt x="259" y="557"/>
                    <a:pt x="260" y="559"/>
                    <a:pt x="263" y="557"/>
                  </a:cubicBezTo>
                  <a:cubicBezTo>
                    <a:pt x="264" y="559"/>
                    <a:pt x="263" y="560"/>
                    <a:pt x="264" y="561"/>
                  </a:cubicBezTo>
                  <a:cubicBezTo>
                    <a:pt x="264" y="562"/>
                    <a:pt x="265" y="561"/>
                    <a:pt x="265" y="562"/>
                  </a:cubicBezTo>
                  <a:cubicBezTo>
                    <a:pt x="268" y="559"/>
                    <a:pt x="262" y="556"/>
                    <a:pt x="266" y="554"/>
                  </a:cubicBezTo>
                  <a:cubicBezTo>
                    <a:pt x="266" y="552"/>
                    <a:pt x="261" y="554"/>
                    <a:pt x="263" y="556"/>
                  </a:cubicBezTo>
                  <a:cubicBezTo>
                    <a:pt x="264" y="559"/>
                    <a:pt x="262" y="554"/>
                    <a:pt x="261" y="553"/>
                  </a:cubicBezTo>
                  <a:cubicBezTo>
                    <a:pt x="260" y="554"/>
                    <a:pt x="260" y="555"/>
                    <a:pt x="261" y="556"/>
                  </a:cubicBezTo>
                  <a:cubicBezTo>
                    <a:pt x="257" y="554"/>
                    <a:pt x="256" y="558"/>
                    <a:pt x="253" y="556"/>
                  </a:cubicBezTo>
                  <a:cubicBezTo>
                    <a:pt x="252" y="558"/>
                    <a:pt x="256" y="559"/>
                    <a:pt x="255" y="561"/>
                  </a:cubicBezTo>
                  <a:cubicBezTo>
                    <a:pt x="254" y="561"/>
                    <a:pt x="253" y="560"/>
                    <a:pt x="252" y="558"/>
                  </a:cubicBezTo>
                  <a:cubicBezTo>
                    <a:pt x="250" y="560"/>
                    <a:pt x="247" y="562"/>
                    <a:pt x="248" y="564"/>
                  </a:cubicBezTo>
                  <a:cubicBezTo>
                    <a:pt x="246" y="565"/>
                    <a:pt x="247" y="562"/>
                    <a:pt x="246" y="561"/>
                  </a:cubicBezTo>
                  <a:cubicBezTo>
                    <a:pt x="245" y="559"/>
                    <a:pt x="244" y="564"/>
                    <a:pt x="243" y="563"/>
                  </a:cubicBezTo>
                  <a:cubicBezTo>
                    <a:pt x="244" y="566"/>
                    <a:pt x="242" y="567"/>
                    <a:pt x="239" y="568"/>
                  </a:cubicBezTo>
                  <a:cubicBezTo>
                    <a:pt x="238" y="567"/>
                    <a:pt x="239" y="567"/>
                    <a:pt x="239" y="566"/>
                  </a:cubicBezTo>
                  <a:cubicBezTo>
                    <a:pt x="235" y="566"/>
                    <a:pt x="229" y="566"/>
                    <a:pt x="230" y="573"/>
                  </a:cubicBezTo>
                  <a:cubicBezTo>
                    <a:pt x="228" y="572"/>
                    <a:pt x="227" y="572"/>
                    <a:pt x="226" y="569"/>
                  </a:cubicBezTo>
                  <a:cubicBezTo>
                    <a:pt x="224" y="571"/>
                    <a:pt x="222" y="572"/>
                    <a:pt x="221" y="570"/>
                  </a:cubicBezTo>
                  <a:cubicBezTo>
                    <a:pt x="221" y="570"/>
                    <a:pt x="221" y="571"/>
                    <a:pt x="220" y="571"/>
                  </a:cubicBezTo>
                  <a:cubicBezTo>
                    <a:pt x="223" y="574"/>
                    <a:pt x="225" y="571"/>
                    <a:pt x="227" y="574"/>
                  </a:cubicBezTo>
                  <a:cubicBezTo>
                    <a:pt x="221" y="575"/>
                    <a:pt x="215" y="575"/>
                    <a:pt x="210" y="581"/>
                  </a:cubicBezTo>
                  <a:cubicBezTo>
                    <a:pt x="209" y="580"/>
                    <a:pt x="210" y="579"/>
                    <a:pt x="209" y="578"/>
                  </a:cubicBezTo>
                  <a:cubicBezTo>
                    <a:pt x="209" y="580"/>
                    <a:pt x="207" y="585"/>
                    <a:pt x="205" y="582"/>
                  </a:cubicBezTo>
                  <a:cubicBezTo>
                    <a:pt x="208" y="583"/>
                    <a:pt x="206" y="578"/>
                    <a:pt x="208" y="579"/>
                  </a:cubicBezTo>
                  <a:cubicBezTo>
                    <a:pt x="207" y="578"/>
                    <a:pt x="206" y="577"/>
                    <a:pt x="205" y="579"/>
                  </a:cubicBezTo>
                  <a:cubicBezTo>
                    <a:pt x="201" y="573"/>
                    <a:pt x="207" y="575"/>
                    <a:pt x="209" y="577"/>
                  </a:cubicBezTo>
                  <a:cubicBezTo>
                    <a:pt x="212" y="575"/>
                    <a:pt x="211" y="574"/>
                    <a:pt x="213" y="573"/>
                  </a:cubicBezTo>
                  <a:cubicBezTo>
                    <a:pt x="211" y="571"/>
                    <a:pt x="208" y="572"/>
                    <a:pt x="206" y="571"/>
                  </a:cubicBezTo>
                  <a:cubicBezTo>
                    <a:pt x="207" y="574"/>
                    <a:pt x="201" y="574"/>
                    <a:pt x="200" y="578"/>
                  </a:cubicBezTo>
                  <a:cubicBezTo>
                    <a:pt x="198" y="577"/>
                    <a:pt x="203" y="575"/>
                    <a:pt x="201" y="572"/>
                  </a:cubicBezTo>
                  <a:cubicBezTo>
                    <a:pt x="199" y="570"/>
                    <a:pt x="201" y="574"/>
                    <a:pt x="199" y="571"/>
                  </a:cubicBezTo>
                  <a:cubicBezTo>
                    <a:pt x="200" y="570"/>
                    <a:pt x="201" y="568"/>
                    <a:pt x="203" y="568"/>
                  </a:cubicBezTo>
                  <a:cubicBezTo>
                    <a:pt x="205" y="571"/>
                    <a:pt x="201" y="569"/>
                    <a:pt x="201" y="571"/>
                  </a:cubicBezTo>
                  <a:cubicBezTo>
                    <a:pt x="205" y="574"/>
                    <a:pt x="206" y="566"/>
                    <a:pt x="209" y="569"/>
                  </a:cubicBezTo>
                  <a:cubicBezTo>
                    <a:pt x="207" y="568"/>
                    <a:pt x="210" y="565"/>
                    <a:pt x="210" y="563"/>
                  </a:cubicBezTo>
                  <a:cubicBezTo>
                    <a:pt x="211" y="564"/>
                    <a:pt x="210" y="564"/>
                    <a:pt x="211" y="566"/>
                  </a:cubicBezTo>
                  <a:cubicBezTo>
                    <a:pt x="213" y="565"/>
                    <a:pt x="210" y="563"/>
                    <a:pt x="213" y="563"/>
                  </a:cubicBezTo>
                  <a:cubicBezTo>
                    <a:pt x="214" y="564"/>
                    <a:pt x="212" y="565"/>
                    <a:pt x="214" y="567"/>
                  </a:cubicBezTo>
                  <a:cubicBezTo>
                    <a:pt x="213" y="568"/>
                    <a:pt x="212" y="568"/>
                    <a:pt x="211" y="567"/>
                  </a:cubicBezTo>
                  <a:cubicBezTo>
                    <a:pt x="210" y="568"/>
                    <a:pt x="211" y="570"/>
                    <a:pt x="212" y="571"/>
                  </a:cubicBezTo>
                  <a:cubicBezTo>
                    <a:pt x="216" y="573"/>
                    <a:pt x="217" y="567"/>
                    <a:pt x="218" y="566"/>
                  </a:cubicBezTo>
                  <a:cubicBezTo>
                    <a:pt x="217" y="565"/>
                    <a:pt x="216" y="567"/>
                    <a:pt x="216" y="567"/>
                  </a:cubicBezTo>
                  <a:cubicBezTo>
                    <a:pt x="215" y="561"/>
                    <a:pt x="221" y="563"/>
                    <a:pt x="225" y="564"/>
                  </a:cubicBezTo>
                  <a:cubicBezTo>
                    <a:pt x="226" y="563"/>
                    <a:pt x="223" y="560"/>
                    <a:pt x="225" y="560"/>
                  </a:cubicBezTo>
                  <a:cubicBezTo>
                    <a:pt x="226" y="561"/>
                    <a:pt x="225" y="562"/>
                    <a:pt x="226" y="563"/>
                  </a:cubicBezTo>
                  <a:cubicBezTo>
                    <a:pt x="229" y="558"/>
                    <a:pt x="233" y="551"/>
                    <a:pt x="238" y="549"/>
                  </a:cubicBezTo>
                  <a:cubicBezTo>
                    <a:pt x="237" y="547"/>
                    <a:pt x="235" y="550"/>
                    <a:pt x="234" y="547"/>
                  </a:cubicBezTo>
                  <a:cubicBezTo>
                    <a:pt x="236" y="547"/>
                    <a:pt x="237" y="546"/>
                    <a:pt x="239" y="548"/>
                  </a:cubicBezTo>
                  <a:cubicBezTo>
                    <a:pt x="242" y="545"/>
                    <a:pt x="250" y="549"/>
                    <a:pt x="250" y="541"/>
                  </a:cubicBezTo>
                  <a:cubicBezTo>
                    <a:pt x="251" y="543"/>
                    <a:pt x="252" y="541"/>
                    <a:pt x="254" y="542"/>
                  </a:cubicBezTo>
                  <a:cubicBezTo>
                    <a:pt x="255" y="541"/>
                    <a:pt x="253" y="538"/>
                    <a:pt x="255" y="540"/>
                  </a:cubicBezTo>
                  <a:cubicBezTo>
                    <a:pt x="256" y="539"/>
                    <a:pt x="253" y="539"/>
                    <a:pt x="253" y="537"/>
                  </a:cubicBezTo>
                  <a:cubicBezTo>
                    <a:pt x="254" y="536"/>
                    <a:pt x="256" y="540"/>
                    <a:pt x="257" y="539"/>
                  </a:cubicBezTo>
                  <a:cubicBezTo>
                    <a:pt x="258" y="538"/>
                    <a:pt x="257" y="538"/>
                    <a:pt x="256" y="538"/>
                  </a:cubicBezTo>
                  <a:cubicBezTo>
                    <a:pt x="257" y="535"/>
                    <a:pt x="268" y="537"/>
                    <a:pt x="266" y="530"/>
                  </a:cubicBezTo>
                  <a:cubicBezTo>
                    <a:pt x="266" y="530"/>
                    <a:pt x="267" y="531"/>
                    <a:pt x="268" y="532"/>
                  </a:cubicBezTo>
                  <a:cubicBezTo>
                    <a:pt x="268" y="530"/>
                    <a:pt x="272" y="530"/>
                    <a:pt x="274" y="529"/>
                  </a:cubicBezTo>
                  <a:cubicBezTo>
                    <a:pt x="276" y="528"/>
                    <a:pt x="271" y="528"/>
                    <a:pt x="273" y="527"/>
                  </a:cubicBezTo>
                  <a:cubicBezTo>
                    <a:pt x="276" y="527"/>
                    <a:pt x="284" y="526"/>
                    <a:pt x="280" y="517"/>
                  </a:cubicBezTo>
                  <a:cubicBezTo>
                    <a:pt x="282" y="517"/>
                    <a:pt x="281" y="519"/>
                    <a:pt x="283" y="521"/>
                  </a:cubicBezTo>
                  <a:cubicBezTo>
                    <a:pt x="284" y="522"/>
                    <a:pt x="285" y="521"/>
                    <a:pt x="285" y="522"/>
                  </a:cubicBezTo>
                  <a:cubicBezTo>
                    <a:pt x="286" y="522"/>
                    <a:pt x="284" y="519"/>
                    <a:pt x="283" y="518"/>
                  </a:cubicBezTo>
                  <a:cubicBezTo>
                    <a:pt x="286" y="516"/>
                    <a:pt x="288" y="513"/>
                    <a:pt x="286" y="507"/>
                  </a:cubicBezTo>
                  <a:cubicBezTo>
                    <a:pt x="285" y="507"/>
                    <a:pt x="284" y="507"/>
                    <a:pt x="284" y="507"/>
                  </a:cubicBezTo>
                  <a:cubicBezTo>
                    <a:pt x="283" y="508"/>
                    <a:pt x="284" y="509"/>
                    <a:pt x="285" y="510"/>
                  </a:cubicBezTo>
                  <a:cubicBezTo>
                    <a:pt x="283" y="509"/>
                    <a:pt x="283" y="511"/>
                    <a:pt x="282" y="511"/>
                  </a:cubicBezTo>
                  <a:cubicBezTo>
                    <a:pt x="282" y="512"/>
                    <a:pt x="282" y="513"/>
                    <a:pt x="284" y="512"/>
                  </a:cubicBezTo>
                  <a:cubicBezTo>
                    <a:pt x="284" y="515"/>
                    <a:pt x="284" y="517"/>
                    <a:pt x="282" y="517"/>
                  </a:cubicBezTo>
                  <a:cubicBezTo>
                    <a:pt x="282" y="515"/>
                    <a:pt x="283" y="514"/>
                    <a:pt x="280" y="512"/>
                  </a:cubicBezTo>
                  <a:cubicBezTo>
                    <a:pt x="282" y="511"/>
                    <a:pt x="282" y="509"/>
                    <a:pt x="283" y="508"/>
                  </a:cubicBezTo>
                  <a:cubicBezTo>
                    <a:pt x="281" y="506"/>
                    <a:pt x="280" y="508"/>
                    <a:pt x="279" y="508"/>
                  </a:cubicBezTo>
                  <a:cubicBezTo>
                    <a:pt x="280" y="505"/>
                    <a:pt x="277" y="506"/>
                    <a:pt x="276" y="504"/>
                  </a:cubicBezTo>
                  <a:cubicBezTo>
                    <a:pt x="276" y="508"/>
                    <a:pt x="277" y="506"/>
                    <a:pt x="274" y="507"/>
                  </a:cubicBezTo>
                  <a:cubicBezTo>
                    <a:pt x="276" y="509"/>
                    <a:pt x="278" y="508"/>
                    <a:pt x="280" y="509"/>
                  </a:cubicBezTo>
                  <a:cubicBezTo>
                    <a:pt x="280" y="510"/>
                    <a:pt x="278" y="511"/>
                    <a:pt x="278" y="512"/>
                  </a:cubicBezTo>
                  <a:cubicBezTo>
                    <a:pt x="277" y="510"/>
                    <a:pt x="276" y="512"/>
                    <a:pt x="275" y="511"/>
                  </a:cubicBezTo>
                  <a:cubicBezTo>
                    <a:pt x="275" y="510"/>
                    <a:pt x="276" y="510"/>
                    <a:pt x="275" y="508"/>
                  </a:cubicBezTo>
                  <a:cubicBezTo>
                    <a:pt x="273" y="507"/>
                    <a:pt x="271" y="511"/>
                    <a:pt x="269" y="512"/>
                  </a:cubicBezTo>
                  <a:cubicBezTo>
                    <a:pt x="269" y="510"/>
                    <a:pt x="269" y="510"/>
                    <a:pt x="269" y="509"/>
                  </a:cubicBezTo>
                  <a:cubicBezTo>
                    <a:pt x="267" y="512"/>
                    <a:pt x="264" y="510"/>
                    <a:pt x="267" y="514"/>
                  </a:cubicBezTo>
                  <a:cubicBezTo>
                    <a:pt x="265" y="514"/>
                    <a:pt x="264" y="513"/>
                    <a:pt x="262" y="514"/>
                  </a:cubicBezTo>
                  <a:cubicBezTo>
                    <a:pt x="262" y="514"/>
                    <a:pt x="263" y="514"/>
                    <a:pt x="264" y="516"/>
                  </a:cubicBezTo>
                  <a:cubicBezTo>
                    <a:pt x="262" y="515"/>
                    <a:pt x="260" y="515"/>
                    <a:pt x="258" y="513"/>
                  </a:cubicBezTo>
                  <a:cubicBezTo>
                    <a:pt x="257" y="516"/>
                    <a:pt x="257" y="523"/>
                    <a:pt x="252" y="520"/>
                  </a:cubicBezTo>
                  <a:cubicBezTo>
                    <a:pt x="251" y="520"/>
                    <a:pt x="251" y="522"/>
                    <a:pt x="252" y="523"/>
                  </a:cubicBezTo>
                  <a:cubicBezTo>
                    <a:pt x="250" y="522"/>
                    <a:pt x="249" y="524"/>
                    <a:pt x="246" y="526"/>
                  </a:cubicBezTo>
                  <a:cubicBezTo>
                    <a:pt x="244" y="523"/>
                    <a:pt x="246" y="522"/>
                    <a:pt x="248" y="521"/>
                  </a:cubicBezTo>
                  <a:cubicBezTo>
                    <a:pt x="245" y="519"/>
                    <a:pt x="246" y="523"/>
                    <a:pt x="244" y="522"/>
                  </a:cubicBezTo>
                  <a:cubicBezTo>
                    <a:pt x="243" y="522"/>
                    <a:pt x="243" y="525"/>
                    <a:pt x="245" y="525"/>
                  </a:cubicBezTo>
                  <a:cubicBezTo>
                    <a:pt x="245" y="527"/>
                    <a:pt x="241" y="527"/>
                    <a:pt x="240" y="524"/>
                  </a:cubicBezTo>
                  <a:cubicBezTo>
                    <a:pt x="238" y="526"/>
                    <a:pt x="235" y="525"/>
                    <a:pt x="235" y="529"/>
                  </a:cubicBezTo>
                  <a:cubicBezTo>
                    <a:pt x="236" y="531"/>
                    <a:pt x="235" y="526"/>
                    <a:pt x="237" y="529"/>
                  </a:cubicBezTo>
                  <a:cubicBezTo>
                    <a:pt x="236" y="532"/>
                    <a:pt x="233" y="530"/>
                    <a:pt x="231" y="532"/>
                  </a:cubicBezTo>
                  <a:cubicBezTo>
                    <a:pt x="231" y="532"/>
                    <a:pt x="232" y="532"/>
                    <a:pt x="233" y="534"/>
                  </a:cubicBezTo>
                  <a:cubicBezTo>
                    <a:pt x="221" y="535"/>
                    <a:pt x="217" y="545"/>
                    <a:pt x="206" y="545"/>
                  </a:cubicBezTo>
                  <a:cubicBezTo>
                    <a:pt x="205" y="552"/>
                    <a:pt x="197" y="551"/>
                    <a:pt x="194" y="555"/>
                  </a:cubicBezTo>
                  <a:cubicBezTo>
                    <a:pt x="195" y="550"/>
                    <a:pt x="200" y="552"/>
                    <a:pt x="199" y="546"/>
                  </a:cubicBezTo>
                  <a:cubicBezTo>
                    <a:pt x="201" y="547"/>
                    <a:pt x="200" y="549"/>
                    <a:pt x="202" y="549"/>
                  </a:cubicBezTo>
                  <a:cubicBezTo>
                    <a:pt x="200" y="545"/>
                    <a:pt x="206" y="544"/>
                    <a:pt x="206" y="541"/>
                  </a:cubicBezTo>
                  <a:cubicBezTo>
                    <a:pt x="208" y="541"/>
                    <a:pt x="207" y="545"/>
                    <a:pt x="209" y="545"/>
                  </a:cubicBezTo>
                  <a:cubicBezTo>
                    <a:pt x="209" y="544"/>
                    <a:pt x="209" y="541"/>
                    <a:pt x="211" y="542"/>
                  </a:cubicBezTo>
                  <a:cubicBezTo>
                    <a:pt x="208" y="540"/>
                    <a:pt x="211" y="541"/>
                    <a:pt x="210" y="538"/>
                  </a:cubicBezTo>
                  <a:cubicBezTo>
                    <a:pt x="211" y="538"/>
                    <a:pt x="212" y="538"/>
                    <a:pt x="213" y="540"/>
                  </a:cubicBezTo>
                  <a:cubicBezTo>
                    <a:pt x="213" y="537"/>
                    <a:pt x="216" y="541"/>
                    <a:pt x="218" y="538"/>
                  </a:cubicBezTo>
                  <a:cubicBezTo>
                    <a:pt x="219" y="537"/>
                    <a:pt x="216" y="537"/>
                    <a:pt x="215" y="537"/>
                  </a:cubicBezTo>
                  <a:cubicBezTo>
                    <a:pt x="215" y="535"/>
                    <a:pt x="218" y="537"/>
                    <a:pt x="217" y="534"/>
                  </a:cubicBezTo>
                  <a:cubicBezTo>
                    <a:pt x="221" y="532"/>
                    <a:pt x="225" y="533"/>
                    <a:pt x="226" y="526"/>
                  </a:cubicBezTo>
                  <a:cubicBezTo>
                    <a:pt x="228" y="529"/>
                    <a:pt x="228" y="529"/>
                    <a:pt x="228" y="529"/>
                  </a:cubicBezTo>
                  <a:cubicBezTo>
                    <a:pt x="228" y="527"/>
                    <a:pt x="229" y="528"/>
                    <a:pt x="231" y="528"/>
                  </a:cubicBezTo>
                  <a:cubicBezTo>
                    <a:pt x="231" y="526"/>
                    <a:pt x="228" y="526"/>
                    <a:pt x="227" y="525"/>
                  </a:cubicBezTo>
                  <a:cubicBezTo>
                    <a:pt x="227" y="524"/>
                    <a:pt x="228" y="522"/>
                    <a:pt x="225" y="520"/>
                  </a:cubicBezTo>
                  <a:cubicBezTo>
                    <a:pt x="226" y="519"/>
                    <a:pt x="231" y="522"/>
                    <a:pt x="229" y="518"/>
                  </a:cubicBezTo>
                  <a:cubicBezTo>
                    <a:pt x="231" y="518"/>
                    <a:pt x="231" y="522"/>
                    <a:pt x="231" y="523"/>
                  </a:cubicBezTo>
                  <a:cubicBezTo>
                    <a:pt x="234" y="524"/>
                    <a:pt x="234" y="521"/>
                    <a:pt x="232" y="517"/>
                  </a:cubicBezTo>
                  <a:cubicBezTo>
                    <a:pt x="233" y="516"/>
                    <a:pt x="234" y="516"/>
                    <a:pt x="234" y="514"/>
                  </a:cubicBezTo>
                  <a:cubicBezTo>
                    <a:pt x="236" y="514"/>
                    <a:pt x="235" y="517"/>
                    <a:pt x="233" y="517"/>
                  </a:cubicBezTo>
                  <a:cubicBezTo>
                    <a:pt x="235" y="525"/>
                    <a:pt x="243" y="520"/>
                    <a:pt x="241" y="515"/>
                  </a:cubicBezTo>
                  <a:cubicBezTo>
                    <a:pt x="243" y="513"/>
                    <a:pt x="242" y="519"/>
                    <a:pt x="244" y="516"/>
                  </a:cubicBezTo>
                  <a:cubicBezTo>
                    <a:pt x="245" y="517"/>
                    <a:pt x="244" y="517"/>
                    <a:pt x="243" y="518"/>
                  </a:cubicBezTo>
                  <a:cubicBezTo>
                    <a:pt x="247" y="520"/>
                    <a:pt x="244" y="513"/>
                    <a:pt x="247" y="515"/>
                  </a:cubicBezTo>
                  <a:cubicBezTo>
                    <a:pt x="247" y="514"/>
                    <a:pt x="246" y="514"/>
                    <a:pt x="246" y="512"/>
                  </a:cubicBezTo>
                  <a:cubicBezTo>
                    <a:pt x="250" y="512"/>
                    <a:pt x="248" y="509"/>
                    <a:pt x="252" y="509"/>
                  </a:cubicBezTo>
                  <a:cubicBezTo>
                    <a:pt x="250" y="506"/>
                    <a:pt x="253" y="507"/>
                    <a:pt x="253" y="503"/>
                  </a:cubicBezTo>
                  <a:cubicBezTo>
                    <a:pt x="255" y="504"/>
                    <a:pt x="253" y="504"/>
                    <a:pt x="254" y="506"/>
                  </a:cubicBezTo>
                  <a:cubicBezTo>
                    <a:pt x="256" y="507"/>
                    <a:pt x="257" y="503"/>
                    <a:pt x="255" y="501"/>
                  </a:cubicBezTo>
                  <a:cubicBezTo>
                    <a:pt x="258" y="500"/>
                    <a:pt x="257" y="503"/>
                    <a:pt x="259" y="503"/>
                  </a:cubicBezTo>
                  <a:cubicBezTo>
                    <a:pt x="261" y="501"/>
                    <a:pt x="258" y="499"/>
                    <a:pt x="261" y="500"/>
                  </a:cubicBezTo>
                  <a:cubicBezTo>
                    <a:pt x="262" y="497"/>
                    <a:pt x="258" y="497"/>
                    <a:pt x="257" y="496"/>
                  </a:cubicBezTo>
                  <a:cubicBezTo>
                    <a:pt x="258" y="494"/>
                    <a:pt x="259" y="494"/>
                    <a:pt x="260" y="494"/>
                  </a:cubicBezTo>
                  <a:cubicBezTo>
                    <a:pt x="260" y="492"/>
                    <a:pt x="262" y="491"/>
                    <a:pt x="261" y="489"/>
                  </a:cubicBezTo>
                  <a:cubicBezTo>
                    <a:pt x="260" y="487"/>
                    <a:pt x="261" y="491"/>
                    <a:pt x="259" y="491"/>
                  </a:cubicBezTo>
                  <a:cubicBezTo>
                    <a:pt x="258" y="486"/>
                    <a:pt x="259" y="489"/>
                    <a:pt x="256" y="487"/>
                  </a:cubicBezTo>
                  <a:cubicBezTo>
                    <a:pt x="260" y="486"/>
                    <a:pt x="261" y="484"/>
                    <a:pt x="265" y="486"/>
                  </a:cubicBezTo>
                  <a:cubicBezTo>
                    <a:pt x="265" y="482"/>
                    <a:pt x="267" y="479"/>
                    <a:pt x="269" y="477"/>
                  </a:cubicBezTo>
                  <a:cubicBezTo>
                    <a:pt x="271" y="482"/>
                    <a:pt x="264" y="482"/>
                    <a:pt x="267" y="486"/>
                  </a:cubicBezTo>
                  <a:cubicBezTo>
                    <a:pt x="270" y="486"/>
                    <a:pt x="273" y="486"/>
                    <a:pt x="275" y="489"/>
                  </a:cubicBezTo>
                  <a:cubicBezTo>
                    <a:pt x="273" y="491"/>
                    <a:pt x="269" y="488"/>
                    <a:pt x="266" y="490"/>
                  </a:cubicBezTo>
                  <a:cubicBezTo>
                    <a:pt x="268" y="492"/>
                    <a:pt x="270" y="490"/>
                    <a:pt x="272" y="491"/>
                  </a:cubicBezTo>
                  <a:cubicBezTo>
                    <a:pt x="271" y="494"/>
                    <a:pt x="263" y="493"/>
                    <a:pt x="262" y="497"/>
                  </a:cubicBezTo>
                  <a:cubicBezTo>
                    <a:pt x="263" y="498"/>
                    <a:pt x="267" y="500"/>
                    <a:pt x="267" y="503"/>
                  </a:cubicBezTo>
                  <a:cubicBezTo>
                    <a:pt x="270" y="504"/>
                    <a:pt x="271" y="500"/>
                    <a:pt x="274" y="498"/>
                  </a:cubicBezTo>
                  <a:cubicBezTo>
                    <a:pt x="273" y="497"/>
                    <a:pt x="272" y="497"/>
                    <a:pt x="271" y="496"/>
                  </a:cubicBezTo>
                  <a:cubicBezTo>
                    <a:pt x="273" y="495"/>
                    <a:pt x="274" y="496"/>
                    <a:pt x="272" y="493"/>
                  </a:cubicBezTo>
                  <a:cubicBezTo>
                    <a:pt x="273" y="494"/>
                    <a:pt x="274" y="494"/>
                    <a:pt x="276" y="493"/>
                  </a:cubicBezTo>
                  <a:cubicBezTo>
                    <a:pt x="277" y="493"/>
                    <a:pt x="274" y="492"/>
                    <a:pt x="274" y="493"/>
                  </a:cubicBezTo>
                  <a:cubicBezTo>
                    <a:pt x="278" y="491"/>
                    <a:pt x="282" y="490"/>
                    <a:pt x="287" y="486"/>
                  </a:cubicBezTo>
                  <a:cubicBezTo>
                    <a:pt x="287" y="486"/>
                    <a:pt x="286" y="485"/>
                    <a:pt x="287" y="484"/>
                  </a:cubicBezTo>
                  <a:cubicBezTo>
                    <a:pt x="286" y="483"/>
                    <a:pt x="284" y="484"/>
                    <a:pt x="283" y="485"/>
                  </a:cubicBezTo>
                  <a:cubicBezTo>
                    <a:pt x="285" y="482"/>
                    <a:pt x="282" y="481"/>
                    <a:pt x="280" y="482"/>
                  </a:cubicBezTo>
                  <a:cubicBezTo>
                    <a:pt x="280" y="483"/>
                    <a:pt x="283" y="485"/>
                    <a:pt x="281" y="487"/>
                  </a:cubicBezTo>
                  <a:cubicBezTo>
                    <a:pt x="280" y="487"/>
                    <a:pt x="280" y="483"/>
                    <a:pt x="278" y="482"/>
                  </a:cubicBezTo>
                  <a:cubicBezTo>
                    <a:pt x="276" y="484"/>
                    <a:pt x="279" y="486"/>
                    <a:pt x="279" y="487"/>
                  </a:cubicBezTo>
                  <a:cubicBezTo>
                    <a:pt x="275" y="487"/>
                    <a:pt x="274" y="480"/>
                    <a:pt x="271" y="484"/>
                  </a:cubicBezTo>
                  <a:cubicBezTo>
                    <a:pt x="269" y="482"/>
                    <a:pt x="272" y="482"/>
                    <a:pt x="273" y="480"/>
                  </a:cubicBezTo>
                  <a:cubicBezTo>
                    <a:pt x="274" y="481"/>
                    <a:pt x="274" y="482"/>
                    <a:pt x="275" y="483"/>
                  </a:cubicBezTo>
                  <a:cubicBezTo>
                    <a:pt x="281" y="481"/>
                    <a:pt x="274" y="473"/>
                    <a:pt x="271" y="479"/>
                  </a:cubicBezTo>
                  <a:cubicBezTo>
                    <a:pt x="271" y="478"/>
                    <a:pt x="271" y="477"/>
                    <a:pt x="270" y="477"/>
                  </a:cubicBezTo>
                  <a:cubicBezTo>
                    <a:pt x="270" y="477"/>
                    <a:pt x="273" y="474"/>
                    <a:pt x="275" y="476"/>
                  </a:cubicBezTo>
                  <a:cubicBezTo>
                    <a:pt x="276" y="474"/>
                    <a:pt x="272" y="474"/>
                    <a:pt x="273" y="472"/>
                  </a:cubicBezTo>
                  <a:cubicBezTo>
                    <a:pt x="270" y="476"/>
                    <a:pt x="267" y="473"/>
                    <a:pt x="264" y="476"/>
                  </a:cubicBezTo>
                  <a:cubicBezTo>
                    <a:pt x="265" y="478"/>
                    <a:pt x="263" y="481"/>
                    <a:pt x="264" y="480"/>
                  </a:cubicBezTo>
                  <a:cubicBezTo>
                    <a:pt x="262" y="482"/>
                    <a:pt x="258" y="483"/>
                    <a:pt x="256" y="485"/>
                  </a:cubicBezTo>
                  <a:cubicBezTo>
                    <a:pt x="256" y="482"/>
                    <a:pt x="257" y="481"/>
                    <a:pt x="254" y="480"/>
                  </a:cubicBezTo>
                  <a:cubicBezTo>
                    <a:pt x="255" y="478"/>
                    <a:pt x="257" y="479"/>
                    <a:pt x="256" y="481"/>
                  </a:cubicBezTo>
                  <a:cubicBezTo>
                    <a:pt x="257" y="479"/>
                    <a:pt x="259" y="478"/>
                    <a:pt x="259" y="481"/>
                  </a:cubicBezTo>
                  <a:cubicBezTo>
                    <a:pt x="261" y="481"/>
                    <a:pt x="258" y="478"/>
                    <a:pt x="260" y="477"/>
                  </a:cubicBezTo>
                  <a:cubicBezTo>
                    <a:pt x="258" y="475"/>
                    <a:pt x="257" y="480"/>
                    <a:pt x="256" y="478"/>
                  </a:cubicBezTo>
                  <a:cubicBezTo>
                    <a:pt x="253" y="476"/>
                    <a:pt x="257" y="476"/>
                    <a:pt x="256" y="475"/>
                  </a:cubicBezTo>
                  <a:cubicBezTo>
                    <a:pt x="255" y="473"/>
                    <a:pt x="255" y="475"/>
                    <a:pt x="254" y="473"/>
                  </a:cubicBezTo>
                  <a:cubicBezTo>
                    <a:pt x="255" y="475"/>
                    <a:pt x="253" y="478"/>
                    <a:pt x="250" y="478"/>
                  </a:cubicBezTo>
                  <a:cubicBezTo>
                    <a:pt x="254" y="479"/>
                    <a:pt x="252" y="480"/>
                    <a:pt x="251" y="483"/>
                  </a:cubicBezTo>
                  <a:cubicBezTo>
                    <a:pt x="249" y="477"/>
                    <a:pt x="243" y="483"/>
                    <a:pt x="245" y="488"/>
                  </a:cubicBezTo>
                  <a:cubicBezTo>
                    <a:pt x="244" y="490"/>
                    <a:pt x="242" y="487"/>
                    <a:pt x="241" y="489"/>
                  </a:cubicBezTo>
                  <a:cubicBezTo>
                    <a:pt x="239" y="487"/>
                    <a:pt x="242" y="487"/>
                    <a:pt x="241" y="485"/>
                  </a:cubicBezTo>
                  <a:cubicBezTo>
                    <a:pt x="239" y="484"/>
                    <a:pt x="240" y="487"/>
                    <a:pt x="238" y="487"/>
                  </a:cubicBezTo>
                  <a:cubicBezTo>
                    <a:pt x="238" y="488"/>
                    <a:pt x="240" y="489"/>
                    <a:pt x="239" y="490"/>
                  </a:cubicBezTo>
                  <a:cubicBezTo>
                    <a:pt x="240" y="490"/>
                    <a:pt x="242" y="491"/>
                    <a:pt x="243" y="490"/>
                  </a:cubicBezTo>
                  <a:cubicBezTo>
                    <a:pt x="244" y="492"/>
                    <a:pt x="244" y="493"/>
                    <a:pt x="246" y="495"/>
                  </a:cubicBezTo>
                  <a:cubicBezTo>
                    <a:pt x="247" y="496"/>
                    <a:pt x="248" y="496"/>
                    <a:pt x="249" y="495"/>
                  </a:cubicBezTo>
                  <a:cubicBezTo>
                    <a:pt x="244" y="493"/>
                    <a:pt x="252" y="493"/>
                    <a:pt x="251" y="491"/>
                  </a:cubicBezTo>
                  <a:cubicBezTo>
                    <a:pt x="252" y="494"/>
                    <a:pt x="255" y="492"/>
                    <a:pt x="256" y="491"/>
                  </a:cubicBezTo>
                  <a:cubicBezTo>
                    <a:pt x="255" y="489"/>
                    <a:pt x="254" y="490"/>
                    <a:pt x="253" y="488"/>
                  </a:cubicBezTo>
                  <a:cubicBezTo>
                    <a:pt x="256" y="487"/>
                    <a:pt x="256" y="490"/>
                    <a:pt x="258" y="492"/>
                  </a:cubicBezTo>
                  <a:cubicBezTo>
                    <a:pt x="257" y="493"/>
                    <a:pt x="256" y="494"/>
                    <a:pt x="254" y="494"/>
                  </a:cubicBezTo>
                  <a:cubicBezTo>
                    <a:pt x="255" y="496"/>
                    <a:pt x="256" y="497"/>
                    <a:pt x="257" y="497"/>
                  </a:cubicBezTo>
                  <a:cubicBezTo>
                    <a:pt x="259" y="499"/>
                    <a:pt x="256" y="499"/>
                    <a:pt x="257" y="500"/>
                  </a:cubicBezTo>
                  <a:cubicBezTo>
                    <a:pt x="255" y="500"/>
                    <a:pt x="257" y="498"/>
                    <a:pt x="255" y="496"/>
                  </a:cubicBezTo>
                  <a:cubicBezTo>
                    <a:pt x="255" y="496"/>
                    <a:pt x="256" y="497"/>
                    <a:pt x="256" y="498"/>
                  </a:cubicBezTo>
                  <a:cubicBezTo>
                    <a:pt x="255" y="496"/>
                    <a:pt x="251" y="497"/>
                    <a:pt x="254" y="500"/>
                  </a:cubicBezTo>
                  <a:cubicBezTo>
                    <a:pt x="253" y="501"/>
                    <a:pt x="252" y="500"/>
                    <a:pt x="251" y="498"/>
                  </a:cubicBezTo>
                  <a:cubicBezTo>
                    <a:pt x="249" y="500"/>
                    <a:pt x="249" y="503"/>
                    <a:pt x="246" y="501"/>
                  </a:cubicBezTo>
                  <a:cubicBezTo>
                    <a:pt x="246" y="502"/>
                    <a:pt x="247" y="502"/>
                    <a:pt x="247" y="503"/>
                  </a:cubicBezTo>
                  <a:cubicBezTo>
                    <a:pt x="243" y="502"/>
                    <a:pt x="239" y="506"/>
                    <a:pt x="238" y="510"/>
                  </a:cubicBezTo>
                  <a:cubicBezTo>
                    <a:pt x="234" y="511"/>
                    <a:pt x="233" y="513"/>
                    <a:pt x="227" y="514"/>
                  </a:cubicBezTo>
                  <a:cubicBezTo>
                    <a:pt x="227" y="516"/>
                    <a:pt x="228" y="515"/>
                    <a:pt x="229" y="517"/>
                  </a:cubicBezTo>
                  <a:cubicBezTo>
                    <a:pt x="226" y="515"/>
                    <a:pt x="226" y="519"/>
                    <a:pt x="223" y="516"/>
                  </a:cubicBezTo>
                  <a:cubicBezTo>
                    <a:pt x="223" y="516"/>
                    <a:pt x="223" y="517"/>
                    <a:pt x="222" y="518"/>
                  </a:cubicBezTo>
                  <a:cubicBezTo>
                    <a:pt x="222" y="518"/>
                    <a:pt x="223" y="521"/>
                    <a:pt x="223" y="520"/>
                  </a:cubicBezTo>
                  <a:cubicBezTo>
                    <a:pt x="223" y="523"/>
                    <a:pt x="220" y="518"/>
                    <a:pt x="220" y="517"/>
                  </a:cubicBezTo>
                  <a:cubicBezTo>
                    <a:pt x="220" y="517"/>
                    <a:pt x="222" y="513"/>
                    <a:pt x="224" y="516"/>
                  </a:cubicBezTo>
                  <a:cubicBezTo>
                    <a:pt x="225" y="514"/>
                    <a:pt x="227" y="513"/>
                    <a:pt x="227" y="510"/>
                  </a:cubicBezTo>
                  <a:cubicBezTo>
                    <a:pt x="228" y="510"/>
                    <a:pt x="229" y="511"/>
                    <a:pt x="230" y="513"/>
                  </a:cubicBezTo>
                  <a:cubicBezTo>
                    <a:pt x="232" y="508"/>
                    <a:pt x="237" y="508"/>
                    <a:pt x="237" y="502"/>
                  </a:cubicBezTo>
                  <a:cubicBezTo>
                    <a:pt x="235" y="502"/>
                    <a:pt x="232" y="505"/>
                    <a:pt x="229" y="507"/>
                  </a:cubicBezTo>
                  <a:cubicBezTo>
                    <a:pt x="228" y="504"/>
                    <a:pt x="233" y="503"/>
                    <a:pt x="233" y="501"/>
                  </a:cubicBezTo>
                  <a:cubicBezTo>
                    <a:pt x="232" y="500"/>
                    <a:pt x="230" y="503"/>
                    <a:pt x="230" y="499"/>
                  </a:cubicBezTo>
                  <a:cubicBezTo>
                    <a:pt x="228" y="501"/>
                    <a:pt x="229" y="501"/>
                    <a:pt x="226" y="500"/>
                  </a:cubicBezTo>
                  <a:cubicBezTo>
                    <a:pt x="230" y="499"/>
                    <a:pt x="229" y="491"/>
                    <a:pt x="224" y="493"/>
                  </a:cubicBezTo>
                  <a:cubicBezTo>
                    <a:pt x="223" y="494"/>
                    <a:pt x="226" y="495"/>
                    <a:pt x="225" y="497"/>
                  </a:cubicBezTo>
                  <a:cubicBezTo>
                    <a:pt x="225" y="497"/>
                    <a:pt x="224" y="496"/>
                    <a:pt x="223" y="495"/>
                  </a:cubicBezTo>
                  <a:cubicBezTo>
                    <a:pt x="223" y="499"/>
                    <a:pt x="219" y="495"/>
                    <a:pt x="220" y="499"/>
                  </a:cubicBezTo>
                  <a:cubicBezTo>
                    <a:pt x="218" y="499"/>
                    <a:pt x="218" y="496"/>
                    <a:pt x="216" y="493"/>
                  </a:cubicBezTo>
                  <a:cubicBezTo>
                    <a:pt x="217" y="495"/>
                    <a:pt x="221" y="498"/>
                    <a:pt x="221" y="494"/>
                  </a:cubicBezTo>
                  <a:cubicBezTo>
                    <a:pt x="221" y="494"/>
                    <a:pt x="217" y="493"/>
                    <a:pt x="220" y="491"/>
                  </a:cubicBezTo>
                  <a:cubicBezTo>
                    <a:pt x="218" y="490"/>
                    <a:pt x="217" y="493"/>
                    <a:pt x="216" y="490"/>
                  </a:cubicBezTo>
                  <a:cubicBezTo>
                    <a:pt x="217" y="488"/>
                    <a:pt x="218" y="490"/>
                    <a:pt x="218" y="488"/>
                  </a:cubicBezTo>
                  <a:cubicBezTo>
                    <a:pt x="218" y="487"/>
                    <a:pt x="217" y="487"/>
                    <a:pt x="216" y="487"/>
                  </a:cubicBezTo>
                  <a:cubicBezTo>
                    <a:pt x="216" y="487"/>
                    <a:pt x="219" y="485"/>
                    <a:pt x="218" y="483"/>
                  </a:cubicBezTo>
                  <a:cubicBezTo>
                    <a:pt x="219" y="484"/>
                    <a:pt x="219" y="486"/>
                    <a:pt x="221" y="486"/>
                  </a:cubicBezTo>
                  <a:cubicBezTo>
                    <a:pt x="221" y="484"/>
                    <a:pt x="223" y="484"/>
                    <a:pt x="224" y="486"/>
                  </a:cubicBezTo>
                  <a:cubicBezTo>
                    <a:pt x="225" y="485"/>
                    <a:pt x="225" y="484"/>
                    <a:pt x="223" y="482"/>
                  </a:cubicBezTo>
                  <a:cubicBezTo>
                    <a:pt x="227" y="483"/>
                    <a:pt x="227" y="479"/>
                    <a:pt x="230" y="481"/>
                  </a:cubicBezTo>
                  <a:cubicBezTo>
                    <a:pt x="231" y="482"/>
                    <a:pt x="228" y="482"/>
                    <a:pt x="228" y="483"/>
                  </a:cubicBezTo>
                  <a:cubicBezTo>
                    <a:pt x="232" y="489"/>
                    <a:pt x="230" y="478"/>
                    <a:pt x="233" y="480"/>
                  </a:cubicBezTo>
                  <a:cubicBezTo>
                    <a:pt x="234" y="481"/>
                    <a:pt x="232" y="482"/>
                    <a:pt x="233" y="483"/>
                  </a:cubicBezTo>
                  <a:cubicBezTo>
                    <a:pt x="234" y="484"/>
                    <a:pt x="235" y="483"/>
                    <a:pt x="236" y="483"/>
                  </a:cubicBezTo>
                  <a:cubicBezTo>
                    <a:pt x="237" y="482"/>
                    <a:pt x="235" y="481"/>
                    <a:pt x="236" y="480"/>
                  </a:cubicBezTo>
                  <a:cubicBezTo>
                    <a:pt x="235" y="479"/>
                    <a:pt x="235" y="480"/>
                    <a:pt x="235" y="481"/>
                  </a:cubicBezTo>
                  <a:cubicBezTo>
                    <a:pt x="232" y="481"/>
                    <a:pt x="236" y="479"/>
                    <a:pt x="235" y="478"/>
                  </a:cubicBezTo>
                  <a:cubicBezTo>
                    <a:pt x="235" y="478"/>
                    <a:pt x="238" y="480"/>
                    <a:pt x="236" y="481"/>
                  </a:cubicBezTo>
                  <a:cubicBezTo>
                    <a:pt x="238" y="483"/>
                    <a:pt x="239" y="482"/>
                    <a:pt x="240" y="485"/>
                  </a:cubicBezTo>
                  <a:cubicBezTo>
                    <a:pt x="242" y="484"/>
                    <a:pt x="241" y="482"/>
                    <a:pt x="243" y="481"/>
                  </a:cubicBezTo>
                  <a:cubicBezTo>
                    <a:pt x="241" y="479"/>
                    <a:pt x="242" y="483"/>
                    <a:pt x="240" y="482"/>
                  </a:cubicBezTo>
                  <a:cubicBezTo>
                    <a:pt x="239" y="481"/>
                    <a:pt x="240" y="480"/>
                    <a:pt x="241" y="480"/>
                  </a:cubicBezTo>
                  <a:cubicBezTo>
                    <a:pt x="242" y="479"/>
                    <a:pt x="239" y="477"/>
                    <a:pt x="241" y="476"/>
                  </a:cubicBezTo>
                  <a:cubicBezTo>
                    <a:pt x="242" y="478"/>
                    <a:pt x="242" y="479"/>
                    <a:pt x="242" y="480"/>
                  </a:cubicBezTo>
                  <a:cubicBezTo>
                    <a:pt x="244" y="483"/>
                    <a:pt x="246" y="480"/>
                    <a:pt x="249" y="478"/>
                  </a:cubicBezTo>
                  <a:cubicBezTo>
                    <a:pt x="248" y="477"/>
                    <a:pt x="247" y="474"/>
                    <a:pt x="245" y="473"/>
                  </a:cubicBezTo>
                  <a:cubicBezTo>
                    <a:pt x="246" y="472"/>
                    <a:pt x="248" y="474"/>
                    <a:pt x="248" y="476"/>
                  </a:cubicBezTo>
                  <a:cubicBezTo>
                    <a:pt x="251" y="478"/>
                    <a:pt x="251" y="474"/>
                    <a:pt x="251" y="473"/>
                  </a:cubicBezTo>
                  <a:cubicBezTo>
                    <a:pt x="249" y="473"/>
                    <a:pt x="249" y="471"/>
                    <a:pt x="248" y="471"/>
                  </a:cubicBezTo>
                  <a:cubicBezTo>
                    <a:pt x="249" y="469"/>
                    <a:pt x="250" y="474"/>
                    <a:pt x="253" y="472"/>
                  </a:cubicBezTo>
                  <a:cubicBezTo>
                    <a:pt x="254" y="469"/>
                    <a:pt x="249" y="467"/>
                    <a:pt x="251" y="464"/>
                  </a:cubicBezTo>
                  <a:cubicBezTo>
                    <a:pt x="250" y="463"/>
                    <a:pt x="248" y="466"/>
                    <a:pt x="249" y="467"/>
                  </a:cubicBezTo>
                  <a:cubicBezTo>
                    <a:pt x="248" y="467"/>
                    <a:pt x="248" y="467"/>
                    <a:pt x="247" y="465"/>
                  </a:cubicBezTo>
                  <a:cubicBezTo>
                    <a:pt x="246" y="465"/>
                    <a:pt x="247" y="466"/>
                    <a:pt x="247" y="467"/>
                  </a:cubicBezTo>
                  <a:cubicBezTo>
                    <a:pt x="246" y="468"/>
                    <a:pt x="246" y="467"/>
                    <a:pt x="246" y="465"/>
                  </a:cubicBezTo>
                  <a:cubicBezTo>
                    <a:pt x="241" y="466"/>
                    <a:pt x="239" y="468"/>
                    <a:pt x="236" y="468"/>
                  </a:cubicBezTo>
                  <a:cubicBezTo>
                    <a:pt x="234" y="467"/>
                    <a:pt x="235" y="466"/>
                    <a:pt x="234" y="465"/>
                  </a:cubicBezTo>
                  <a:cubicBezTo>
                    <a:pt x="238" y="466"/>
                    <a:pt x="237" y="461"/>
                    <a:pt x="241" y="461"/>
                  </a:cubicBezTo>
                  <a:cubicBezTo>
                    <a:pt x="235" y="456"/>
                    <a:pt x="227" y="458"/>
                    <a:pt x="223" y="461"/>
                  </a:cubicBezTo>
                  <a:cubicBezTo>
                    <a:pt x="224" y="463"/>
                    <a:pt x="224" y="463"/>
                    <a:pt x="225" y="466"/>
                  </a:cubicBezTo>
                  <a:cubicBezTo>
                    <a:pt x="224" y="466"/>
                    <a:pt x="223" y="465"/>
                    <a:pt x="224" y="465"/>
                  </a:cubicBezTo>
                  <a:cubicBezTo>
                    <a:pt x="221" y="463"/>
                    <a:pt x="222" y="466"/>
                    <a:pt x="220" y="464"/>
                  </a:cubicBezTo>
                  <a:cubicBezTo>
                    <a:pt x="220" y="463"/>
                    <a:pt x="221" y="462"/>
                    <a:pt x="222" y="462"/>
                  </a:cubicBezTo>
                  <a:cubicBezTo>
                    <a:pt x="219" y="463"/>
                    <a:pt x="213" y="460"/>
                    <a:pt x="215" y="465"/>
                  </a:cubicBezTo>
                  <a:cubicBezTo>
                    <a:pt x="213" y="464"/>
                    <a:pt x="214" y="462"/>
                    <a:pt x="212" y="460"/>
                  </a:cubicBezTo>
                  <a:cubicBezTo>
                    <a:pt x="208" y="465"/>
                    <a:pt x="208" y="465"/>
                    <a:pt x="202" y="468"/>
                  </a:cubicBezTo>
                  <a:cubicBezTo>
                    <a:pt x="202" y="466"/>
                    <a:pt x="201" y="463"/>
                    <a:pt x="200" y="466"/>
                  </a:cubicBezTo>
                  <a:cubicBezTo>
                    <a:pt x="197" y="464"/>
                    <a:pt x="201" y="464"/>
                    <a:pt x="201" y="461"/>
                  </a:cubicBezTo>
                  <a:cubicBezTo>
                    <a:pt x="200" y="461"/>
                    <a:pt x="197" y="464"/>
                    <a:pt x="198" y="466"/>
                  </a:cubicBezTo>
                  <a:cubicBezTo>
                    <a:pt x="196" y="465"/>
                    <a:pt x="195" y="465"/>
                    <a:pt x="194" y="463"/>
                  </a:cubicBezTo>
                  <a:cubicBezTo>
                    <a:pt x="194" y="465"/>
                    <a:pt x="192" y="466"/>
                    <a:pt x="193" y="468"/>
                  </a:cubicBezTo>
                  <a:cubicBezTo>
                    <a:pt x="191" y="468"/>
                    <a:pt x="191" y="470"/>
                    <a:pt x="188" y="470"/>
                  </a:cubicBezTo>
                  <a:cubicBezTo>
                    <a:pt x="187" y="468"/>
                    <a:pt x="187" y="464"/>
                    <a:pt x="185" y="467"/>
                  </a:cubicBezTo>
                  <a:cubicBezTo>
                    <a:pt x="184" y="465"/>
                    <a:pt x="185" y="465"/>
                    <a:pt x="183" y="463"/>
                  </a:cubicBezTo>
                  <a:cubicBezTo>
                    <a:pt x="185" y="463"/>
                    <a:pt x="189" y="462"/>
                    <a:pt x="188" y="458"/>
                  </a:cubicBezTo>
                  <a:cubicBezTo>
                    <a:pt x="195" y="461"/>
                    <a:pt x="196" y="460"/>
                    <a:pt x="200" y="453"/>
                  </a:cubicBezTo>
                  <a:cubicBezTo>
                    <a:pt x="201" y="455"/>
                    <a:pt x="200" y="455"/>
                    <a:pt x="201" y="456"/>
                  </a:cubicBezTo>
                  <a:cubicBezTo>
                    <a:pt x="201" y="456"/>
                    <a:pt x="201" y="456"/>
                    <a:pt x="201" y="456"/>
                  </a:cubicBezTo>
                  <a:cubicBezTo>
                    <a:pt x="202" y="456"/>
                    <a:pt x="201" y="454"/>
                    <a:pt x="200" y="452"/>
                  </a:cubicBezTo>
                  <a:cubicBezTo>
                    <a:pt x="201" y="452"/>
                    <a:pt x="202" y="455"/>
                    <a:pt x="203" y="454"/>
                  </a:cubicBezTo>
                  <a:cubicBezTo>
                    <a:pt x="204" y="452"/>
                    <a:pt x="203" y="453"/>
                    <a:pt x="202" y="451"/>
                  </a:cubicBezTo>
                  <a:cubicBezTo>
                    <a:pt x="206" y="454"/>
                    <a:pt x="205" y="447"/>
                    <a:pt x="209" y="452"/>
                  </a:cubicBezTo>
                  <a:cubicBezTo>
                    <a:pt x="212" y="450"/>
                    <a:pt x="211" y="448"/>
                    <a:pt x="213" y="446"/>
                  </a:cubicBezTo>
                  <a:cubicBezTo>
                    <a:pt x="214" y="447"/>
                    <a:pt x="215" y="448"/>
                    <a:pt x="216" y="448"/>
                  </a:cubicBezTo>
                  <a:cubicBezTo>
                    <a:pt x="215" y="445"/>
                    <a:pt x="212" y="445"/>
                    <a:pt x="212" y="442"/>
                  </a:cubicBezTo>
                  <a:cubicBezTo>
                    <a:pt x="213" y="441"/>
                    <a:pt x="214" y="444"/>
                    <a:pt x="215" y="442"/>
                  </a:cubicBezTo>
                  <a:cubicBezTo>
                    <a:pt x="215" y="444"/>
                    <a:pt x="216" y="447"/>
                    <a:pt x="218" y="445"/>
                  </a:cubicBezTo>
                  <a:cubicBezTo>
                    <a:pt x="216" y="443"/>
                    <a:pt x="214" y="442"/>
                    <a:pt x="216" y="439"/>
                  </a:cubicBezTo>
                  <a:cubicBezTo>
                    <a:pt x="218" y="444"/>
                    <a:pt x="220" y="441"/>
                    <a:pt x="220" y="439"/>
                  </a:cubicBezTo>
                  <a:cubicBezTo>
                    <a:pt x="221" y="438"/>
                    <a:pt x="222" y="442"/>
                    <a:pt x="224" y="441"/>
                  </a:cubicBezTo>
                  <a:cubicBezTo>
                    <a:pt x="223" y="437"/>
                    <a:pt x="218" y="436"/>
                    <a:pt x="217" y="440"/>
                  </a:cubicBezTo>
                  <a:cubicBezTo>
                    <a:pt x="216" y="435"/>
                    <a:pt x="220" y="437"/>
                    <a:pt x="220" y="435"/>
                  </a:cubicBezTo>
                  <a:cubicBezTo>
                    <a:pt x="221" y="435"/>
                    <a:pt x="224" y="440"/>
                    <a:pt x="226" y="440"/>
                  </a:cubicBezTo>
                  <a:cubicBezTo>
                    <a:pt x="227" y="438"/>
                    <a:pt x="227" y="437"/>
                    <a:pt x="225" y="434"/>
                  </a:cubicBezTo>
                  <a:cubicBezTo>
                    <a:pt x="224" y="436"/>
                    <a:pt x="226" y="437"/>
                    <a:pt x="225" y="438"/>
                  </a:cubicBezTo>
                  <a:cubicBezTo>
                    <a:pt x="221" y="436"/>
                    <a:pt x="226" y="432"/>
                    <a:pt x="222" y="433"/>
                  </a:cubicBezTo>
                  <a:cubicBezTo>
                    <a:pt x="222" y="431"/>
                    <a:pt x="225" y="431"/>
                    <a:pt x="226" y="429"/>
                  </a:cubicBezTo>
                  <a:cubicBezTo>
                    <a:pt x="227" y="431"/>
                    <a:pt x="224" y="433"/>
                    <a:pt x="228" y="435"/>
                  </a:cubicBezTo>
                  <a:cubicBezTo>
                    <a:pt x="230" y="435"/>
                    <a:pt x="230" y="433"/>
                    <a:pt x="229" y="431"/>
                  </a:cubicBezTo>
                  <a:cubicBezTo>
                    <a:pt x="231" y="433"/>
                    <a:pt x="234" y="430"/>
                    <a:pt x="231" y="427"/>
                  </a:cubicBezTo>
                  <a:cubicBezTo>
                    <a:pt x="234" y="426"/>
                    <a:pt x="237" y="424"/>
                    <a:pt x="235" y="421"/>
                  </a:cubicBezTo>
                  <a:cubicBezTo>
                    <a:pt x="235" y="420"/>
                    <a:pt x="236" y="423"/>
                    <a:pt x="237" y="422"/>
                  </a:cubicBezTo>
                  <a:cubicBezTo>
                    <a:pt x="235" y="426"/>
                    <a:pt x="240" y="428"/>
                    <a:pt x="243" y="431"/>
                  </a:cubicBezTo>
                  <a:cubicBezTo>
                    <a:pt x="244" y="428"/>
                    <a:pt x="242" y="427"/>
                    <a:pt x="240" y="424"/>
                  </a:cubicBezTo>
                  <a:cubicBezTo>
                    <a:pt x="242" y="425"/>
                    <a:pt x="245" y="423"/>
                    <a:pt x="247" y="424"/>
                  </a:cubicBezTo>
                  <a:cubicBezTo>
                    <a:pt x="247" y="423"/>
                    <a:pt x="248" y="422"/>
                    <a:pt x="249" y="421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19"/>
                    <a:pt x="249" y="419"/>
                    <a:pt x="249" y="419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1" y="418"/>
                    <a:pt x="251" y="418"/>
                    <a:pt x="251" y="418"/>
                  </a:cubicBezTo>
                  <a:cubicBezTo>
                    <a:pt x="252" y="417"/>
                    <a:pt x="253" y="419"/>
                    <a:pt x="254" y="418"/>
                  </a:cubicBezTo>
                  <a:cubicBezTo>
                    <a:pt x="256" y="417"/>
                    <a:pt x="257" y="416"/>
                    <a:pt x="258" y="414"/>
                  </a:cubicBezTo>
                  <a:cubicBezTo>
                    <a:pt x="257" y="412"/>
                    <a:pt x="255" y="414"/>
                    <a:pt x="254" y="412"/>
                  </a:cubicBezTo>
                  <a:cubicBezTo>
                    <a:pt x="255" y="412"/>
                    <a:pt x="256" y="412"/>
                    <a:pt x="256" y="411"/>
                  </a:cubicBezTo>
                  <a:cubicBezTo>
                    <a:pt x="256" y="410"/>
                    <a:pt x="257" y="412"/>
                    <a:pt x="258" y="412"/>
                  </a:cubicBezTo>
                  <a:cubicBezTo>
                    <a:pt x="260" y="411"/>
                    <a:pt x="259" y="408"/>
                    <a:pt x="261" y="406"/>
                  </a:cubicBezTo>
                  <a:cubicBezTo>
                    <a:pt x="261" y="407"/>
                    <a:pt x="260" y="408"/>
                    <a:pt x="261" y="409"/>
                  </a:cubicBezTo>
                  <a:cubicBezTo>
                    <a:pt x="269" y="403"/>
                    <a:pt x="274" y="402"/>
                    <a:pt x="283" y="396"/>
                  </a:cubicBezTo>
                  <a:cubicBezTo>
                    <a:pt x="281" y="396"/>
                    <a:pt x="279" y="397"/>
                    <a:pt x="277" y="397"/>
                  </a:cubicBezTo>
                  <a:cubicBezTo>
                    <a:pt x="277" y="389"/>
                    <a:pt x="286" y="394"/>
                    <a:pt x="287" y="388"/>
                  </a:cubicBezTo>
                  <a:cubicBezTo>
                    <a:pt x="285" y="387"/>
                    <a:pt x="285" y="388"/>
                    <a:pt x="284" y="385"/>
                  </a:cubicBezTo>
                  <a:cubicBezTo>
                    <a:pt x="289" y="383"/>
                    <a:pt x="295" y="384"/>
                    <a:pt x="293" y="376"/>
                  </a:cubicBezTo>
                  <a:cubicBezTo>
                    <a:pt x="290" y="378"/>
                    <a:pt x="287" y="381"/>
                    <a:pt x="283" y="374"/>
                  </a:cubicBezTo>
                  <a:cubicBezTo>
                    <a:pt x="284" y="373"/>
                    <a:pt x="284" y="373"/>
                    <a:pt x="285" y="373"/>
                  </a:cubicBezTo>
                  <a:cubicBezTo>
                    <a:pt x="283" y="369"/>
                    <a:pt x="281" y="368"/>
                    <a:pt x="279" y="368"/>
                  </a:cubicBezTo>
                  <a:cubicBezTo>
                    <a:pt x="277" y="369"/>
                    <a:pt x="281" y="370"/>
                    <a:pt x="280" y="371"/>
                  </a:cubicBezTo>
                  <a:cubicBezTo>
                    <a:pt x="274" y="365"/>
                    <a:pt x="265" y="367"/>
                    <a:pt x="268" y="378"/>
                  </a:cubicBezTo>
                  <a:cubicBezTo>
                    <a:pt x="264" y="376"/>
                    <a:pt x="267" y="372"/>
                    <a:pt x="268" y="370"/>
                  </a:cubicBezTo>
                  <a:cubicBezTo>
                    <a:pt x="265" y="367"/>
                    <a:pt x="263" y="369"/>
                    <a:pt x="260" y="367"/>
                  </a:cubicBezTo>
                  <a:cubicBezTo>
                    <a:pt x="260" y="370"/>
                    <a:pt x="258" y="370"/>
                    <a:pt x="260" y="372"/>
                  </a:cubicBezTo>
                  <a:cubicBezTo>
                    <a:pt x="258" y="372"/>
                    <a:pt x="257" y="368"/>
                    <a:pt x="256" y="368"/>
                  </a:cubicBezTo>
                  <a:cubicBezTo>
                    <a:pt x="255" y="369"/>
                    <a:pt x="257" y="371"/>
                    <a:pt x="255" y="372"/>
                  </a:cubicBezTo>
                  <a:cubicBezTo>
                    <a:pt x="251" y="368"/>
                    <a:pt x="251" y="373"/>
                    <a:pt x="250" y="376"/>
                  </a:cubicBezTo>
                  <a:cubicBezTo>
                    <a:pt x="244" y="374"/>
                    <a:pt x="241" y="379"/>
                    <a:pt x="237" y="377"/>
                  </a:cubicBezTo>
                  <a:cubicBezTo>
                    <a:pt x="236" y="379"/>
                    <a:pt x="237" y="381"/>
                    <a:pt x="235" y="383"/>
                  </a:cubicBezTo>
                  <a:cubicBezTo>
                    <a:pt x="234" y="381"/>
                    <a:pt x="233" y="383"/>
                    <a:pt x="232" y="380"/>
                  </a:cubicBezTo>
                  <a:cubicBezTo>
                    <a:pt x="231" y="381"/>
                    <a:pt x="231" y="381"/>
                    <a:pt x="230" y="382"/>
                  </a:cubicBezTo>
                  <a:cubicBezTo>
                    <a:pt x="230" y="382"/>
                    <a:pt x="230" y="382"/>
                    <a:pt x="230" y="382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28" y="384"/>
                    <a:pt x="228" y="384"/>
                    <a:pt x="228" y="384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6" y="384"/>
                    <a:pt x="225" y="385"/>
                    <a:pt x="225" y="385"/>
                  </a:cubicBezTo>
                  <a:cubicBezTo>
                    <a:pt x="224" y="386"/>
                    <a:pt x="222" y="388"/>
                    <a:pt x="220" y="389"/>
                  </a:cubicBezTo>
                  <a:cubicBezTo>
                    <a:pt x="219" y="387"/>
                    <a:pt x="221" y="387"/>
                    <a:pt x="222" y="386"/>
                  </a:cubicBezTo>
                  <a:cubicBezTo>
                    <a:pt x="219" y="386"/>
                    <a:pt x="217" y="384"/>
                    <a:pt x="214" y="384"/>
                  </a:cubicBezTo>
                  <a:cubicBezTo>
                    <a:pt x="214" y="385"/>
                    <a:pt x="214" y="386"/>
                    <a:pt x="214" y="387"/>
                  </a:cubicBezTo>
                  <a:cubicBezTo>
                    <a:pt x="213" y="387"/>
                    <a:pt x="212" y="387"/>
                    <a:pt x="210" y="385"/>
                  </a:cubicBezTo>
                  <a:cubicBezTo>
                    <a:pt x="209" y="382"/>
                    <a:pt x="214" y="384"/>
                    <a:pt x="212" y="382"/>
                  </a:cubicBezTo>
                  <a:cubicBezTo>
                    <a:pt x="215" y="381"/>
                    <a:pt x="219" y="377"/>
                    <a:pt x="216" y="372"/>
                  </a:cubicBezTo>
                  <a:cubicBezTo>
                    <a:pt x="215" y="369"/>
                    <a:pt x="218" y="373"/>
                    <a:pt x="217" y="374"/>
                  </a:cubicBezTo>
                  <a:cubicBezTo>
                    <a:pt x="218" y="372"/>
                    <a:pt x="218" y="372"/>
                    <a:pt x="219" y="373"/>
                  </a:cubicBezTo>
                  <a:cubicBezTo>
                    <a:pt x="220" y="373"/>
                    <a:pt x="220" y="372"/>
                    <a:pt x="221" y="372"/>
                  </a:cubicBezTo>
                  <a:cubicBezTo>
                    <a:pt x="221" y="372"/>
                    <a:pt x="221" y="372"/>
                    <a:pt x="221" y="372"/>
                  </a:cubicBezTo>
                  <a:cubicBezTo>
                    <a:pt x="222" y="372"/>
                    <a:pt x="222" y="371"/>
                    <a:pt x="223" y="370"/>
                  </a:cubicBezTo>
                  <a:cubicBezTo>
                    <a:pt x="223" y="370"/>
                    <a:pt x="223" y="370"/>
                    <a:pt x="223" y="370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24" y="371"/>
                    <a:pt x="225" y="370"/>
                    <a:pt x="225" y="370"/>
                  </a:cubicBezTo>
                  <a:cubicBezTo>
                    <a:pt x="226" y="369"/>
                    <a:pt x="223" y="367"/>
                    <a:pt x="225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5" y="363"/>
                    <a:pt x="230" y="361"/>
                    <a:pt x="229" y="357"/>
                  </a:cubicBezTo>
                  <a:cubicBezTo>
                    <a:pt x="232" y="357"/>
                    <a:pt x="234" y="352"/>
                    <a:pt x="239" y="354"/>
                  </a:cubicBezTo>
                  <a:cubicBezTo>
                    <a:pt x="238" y="348"/>
                    <a:pt x="247" y="351"/>
                    <a:pt x="246" y="346"/>
                  </a:cubicBezTo>
                  <a:cubicBezTo>
                    <a:pt x="247" y="346"/>
                    <a:pt x="248" y="348"/>
                    <a:pt x="249" y="349"/>
                  </a:cubicBezTo>
                  <a:cubicBezTo>
                    <a:pt x="248" y="347"/>
                    <a:pt x="249" y="346"/>
                    <a:pt x="251" y="348"/>
                  </a:cubicBezTo>
                  <a:cubicBezTo>
                    <a:pt x="254" y="344"/>
                    <a:pt x="264" y="344"/>
                    <a:pt x="264" y="338"/>
                  </a:cubicBezTo>
                  <a:cubicBezTo>
                    <a:pt x="267" y="340"/>
                    <a:pt x="272" y="337"/>
                    <a:pt x="272" y="334"/>
                  </a:cubicBezTo>
                  <a:cubicBezTo>
                    <a:pt x="272" y="333"/>
                    <a:pt x="271" y="333"/>
                    <a:pt x="270" y="332"/>
                  </a:cubicBezTo>
                  <a:cubicBezTo>
                    <a:pt x="274" y="325"/>
                    <a:pt x="282" y="327"/>
                    <a:pt x="280" y="317"/>
                  </a:cubicBezTo>
                  <a:cubicBezTo>
                    <a:pt x="277" y="315"/>
                    <a:pt x="280" y="320"/>
                    <a:pt x="277" y="321"/>
                  </a:cubicBezTo>
                  <a:cubicBezTo>
                    <a:pt x="276" y="310"/>
                    <a:pt x="292" y="311"/>
                    <a:pt x="293" y="302"/>
                  </a:cubicBezTo>
                  <a:cubicBezTo>
                    <a:pt x="300" y="305"/>
                    <a:pt x="297" y="293"/>
                    <a:pt x="302" y="297"/>
                  </a:cubicBezTo>
                  <a:cubicBezTo>
                    <a:pt x="303" y="297"/>
                    <a:pt x="303" y="296"/>
                    <a:pt x="303" y="295"/>
                  </a:cubicBezTo>
                  <a:cubicBezTo>
                    <a:pt x="304" y="295"/>
                    <a:pt x="306" y="295"/>
                    <a:pt x="307" y="296"/>
                  </a:cubicBezTo>
                  <a:cubicBezTo>
                    <a:pt x="307" y="295"/>
                    <a:pt x="307" y="294"/>
                    <a:pt x="307" y="294"/>
                  </a:cubicBezTo>
                  <a:cubicBezTo>
                    <a:pt x="307" y="292"/>
                    <a:pt x="309" y="292"/>
                    <a:pt x="311" y="293"/>
                  </a:cubicBezTo>
                  <a:cubicBezTo>
                    <a:pt x="316" y="289"/>
                    <a:pt x="319" y="284"/>
                    <a:pt x="326" y="282"/>
                  </a:cubicBezTo>
                  <a:cubicBezTo>
                    <a:pt x="327" y="276"/>
                    <a:pt x="336" y="275"/>
                    <a:pt x="341" y="273"/>
                  </a:cubicBezTo>
                  <a:cubicBezTo>
                    <a:pt x="345" y="268"/>
                    <a:pt x="350" y="265"/>
                    <a:pt x="355" y="262"/>
                  </a:cubicBezTo>
                  <a:cubicBezTo>
                    <a:pt x="360" y="259"/>
                    <a:pt x="364" y="257"/>
                    <a:pt x="366" y="252"/>
                  </a:cubicBezTo>
                  <a:cubicBezTo>
                    <a:pt x="367" y="254"/>
                    <a:pt x="368" y="253"/>
                    <a:pt x="369" y="255"/>
                  </a:cubicBezTo>
                  <a:cubicBezTo>
                    <a:pt x="370" y="255"/>
                    <a:pt x="369" y="253"/>
                    <a:pt x="368" y="251"/>
                  </a:cubicBezTo>
                  <a:cubicBezTo>
                    <a:pt x="370" y="250"/>
                    <a:pt x="370" y="252"/>
                    <a:pt x="372" y="253"/>
                  </a:cubicBezTo>
                  <a:cubicBezTo>
                    <a:pt x="370" y="250"/>
                    <a:pt x="372" y="251"/>
                    <a:pt x="374" y="251"/>
                  </a:cubicBezTo>
                  <a:cubicBezTo>
                    <a:pt x="372" y="247"/>
                    <a:pt x="371" y="251"/>
                    <a:pt x="370" y="248"/>
                  </a:cubicBezTo>
                  <a:cubicBezTo>
                    <a:pt x="372" y="248"/>
                    <a:pt x="377" y="247"/>
                    <a:pt x="378" y="250"/>
                  </a:cubicBezTo>
                  <a:cubicBezTo>
                    <a:pt x="380" y="249"/>
                    <a:pt x="379" y="247"/>
                    <a:pt x="377" y="246"/>
                  </a:cubicBezTo>
                  <a:cubicBezTo>
                    <a:pt x="383" y="242"/>
                    <a:pt x="387" y="246"/>
                    <a:pt x="391" y="239"/>
                  </a:cubicBezTo>
                  <a:cubicBezTo>
                    <a:pt x="391" y="240"/>
                    <a:pt x="392" y="240"/>
                    <a:pt x="393" y="241"/>
                  </a:cubicBezTo>
                  <a:cubicBezTo>
                    <a:pt x="394" y="240"/>
                    <a:pt x="395" y="238"/>
                    <a:pt x="394" y="236"/>
                  </a:cubicBezTo>
                  <a:cubicBezTo>
                    <a:pt x="395" y="235"/>
                    <a:pt x="396" y="238"/>
                    <a:pt x="398" y="237"/>
                  </a:cubicBezTo>
                  <a:cubicBezTo>
                    <a:pt x="400" y="235"/>
                    <a:pt x="397" y="231"/>
                    <a:pt x="400" y="230"/>
                  </a:cubicBezTo>
                  <a:cubicBezTo>
                    <a:pt x="401" y="235"/>
                    <a:pt x="404" y="229"/>
                    <a:pt x="406" y="230"/>
                  </a:cubicBezTo>
                  <a:cubicBezTo>
                    <a:pt x="408" y="229"/>
                    <a:pt x="406" y="226"/>
                    <a:pt x="408" y="225"/>
                  </a:cubicBezTo>
                  <a:cubicBezTo>
                    <a:pt x="409" y="227"/>
                    <a:pt x="407" y="227"/>
                    <a:pt x="408" y="228"/>
                  </a:cubicBezTo>
                  <a:cubicBezTo>
                    <a:pt x="413" y="226"/>
                    <a:pt x="414" y="223"/>
                    <a:pt x="419" y="221"/>
                  </a:cubicBezTo>
                  <a:cubicBezTo>
                    <a:pt x="422" y="220"/>
                    <a:pt x="424" y="216"/>
                    <a:pt x="426" y="216"/>
                  </a:cubicBezTo>
                  <a:cubicBezTo>
                    <a:pt x="427" y="216"/>
                    <a:pt x="429" y="218"/>
                    <a:pt x="431" y="217"/>
                  </a:cubicBezTo>
                  <a:cubicBezTo>
                    <a:pt x="434" y="216"/>
                    <a:pt x="436" y="210"/>
                    <a:pt x="439" y="213"/>
                  </a:cubicBezTo>
                  <a:cubicBezTo>
                    <a:pt x="443" y="208"/>
                    <a:pt x="448" y="206"/>
                    <a:pt x="454" y="202"/>
                  </a:cubicBezTo>
                  <a:cubicBezTo>
                    <a:pt x="452" y="199"/>
                    <a:pt x="459" y="198"/>
                    <a:pt x="461" y="198"/>
                  </a:cubicBezTo>
                  <a:cubicBezTo>
                    <a:pt x="462" y="196"/>
                    <a:pt x="461" y="197"/>
                    <a:pt x="459" y="195"/>
                  </a:cubicBezTo>
                  <a:cubicBezTo>
                    <a:pt x="461" y="195"/>
                    <a:pt x="463" y="196"/>
                    <a:pt x="465" y="194"/>
                  </a:cubicBezTo>
                  <a:cubicBezTo>
                    <a:pt x="466" y="192"/>
                    <a:pt x="464" y="192"/>
                    <a:pt x="463" y="190"/>
                  </a:cubicBezTo>
                  <a:cubicBezTo>
                    <a:pt x="464" y="189"/>
                    <a:pt x="465" y="190"/>
                    <a:pt x="465" y="191"/>
                  </a:cubicBezTo>
                  <a:cubicBezTo>
                    <a:pt x="471" y="191"/>
                    <a:pt x="472" y="180"/>
                    <a:pt x="479" y="182"/>
                  </a:cubicBezTo>
                  <a:cubicBezTo>
                    <a:pt x="479" y="178"/>
                    <a:pt x="487" y="180"/>
                    <a:pt x="485" y="173"/>
                  </a:cubicBezTo>
                  <a:cubicBezTo>
                    <a:pt x="486" y="174"/>
                    <a:pt x="487" y="173"/>
                    <a:pt x="489" y="175"/>
                  </a:cubicBezTo>
                  <a:cubicBezTo>
                    <a:pt x="490" y="174"/>
                    <a:pt x="488" y="172"/>
                    <a:pt x="489" y="171"/>
                  </a:cubicBezTo>
                  <a:cubicBezTo>
                    <a:pt x="492" y="176"/>
                    <a:pt x="494" y="168"/>
                    <a:pt x="496" y="166"/>
                  </a:cubicBezTo>
                  <a:cubicBezTo>
                    <a:pt x="498" y="165"/>
                    <a:pt x="503" y="167"/>
                    <a:pt x="502" y="162"/>
                  </a:cubicBezTo>
                  <a:cubicBezTo>
                    <a:pt x="507" y="165"/>
                    <a:pt x="508" y="159"/>
                    <a:pt x="511" y="156"/>
                  </a:cubicBezTo>
                  <a:cubicBezTo>
                    <a:pt x="512" y="155"/>
                    <a:pt x="511" y="154"/>
                    <a:pt x="510" y="153"/>
                  </a:cubicBezTo>
                  <a:cubicBezTo>
                    <a:pt x="517" y="152"/>
                    <a:pt x="519" y="146"/>
                    <a:pt x="522" y="142"/>
                  </a:cubicBezTo>
                  <a:cubicBezTo>
                    <a:pt x="523" y="141"/>
                    <a:pt x="525" y="142"/>
                    <a:pt x="527" y="144"/>
                  </a:cubicBezTo>
                  <a:cubicBezTo>
                    <a:pt x="530" y="143"/>
                    <a:pt x="528" y="140"/>
                    <a:pt x="530" y="139"/>
                  </a:cubicBezTo>
                  <a:cubicBezTo>
                    <a:pt x="532" y="142"/>
                    <a:pt x="533" y="136"/>
                    <a:pt x="535" y="139"/>
                  </a:cubicBezTo>
                  <a:cubicBezTo>
                    <a:pt x="535" y="135"/>
                    <a:pt x="539" y="134"/>
                    <a:pt x="541" y="133"/>
                  </a:cubicBezTo>
                  <a:cubicBezTo>
                    <a:pt x="539" y="134"/>
                    <a:pt x="545" y="134"/>
                    <a:pt x="546" y="133"/>
                  </a:cubicBezTo>
                  <a:cubicBezTo>
                    <a:pt x="547" y="132"/>
                    <a:pt x="547" y="130"/>
                    <a:pt x="548" y="129"/>
                  </a:cubicBezTo>
                  <a:cubicBezTo>
                    <a:pt x="550" y="128"/>
                    <a:pt x="553" y="129"/>
                    <a:pt x="555" y="128"/>
                  </a:cubicBezTo>
                  <a:cubicBezTo>
                    <a:pt x="558" y="127"/>
                    <a:pt x="563" y="125"/>
                    <a:pt x="566" y="121"/>
                  </a:cubicBezTo>
                  <a:cubicBezTo>
                    <a:pt x="568" y="122"/>
                    <a:pt x="568" y="122"/>
                    <a:pt x="569" y="124"/>
                  </a:cubicBezTo>
                  <a:cubicBezTo>
                    <a:pt x="569" y="116"/>
                    <a:pt x="575" y="121"/>
                    <a:pt x="578" y="117"/>
                  </a:cubicBezTo>
                  <a:cubicBezTo>
                    <a:pt x="576" y="116"/>
                    <a:pt x="575" y="117"/>
                    <a:pt x="573" y="114"/>
                  </a:cubicBezTo>
                  <a:cubicBezTo>
                    <a:pt x="579" y="119"/>
                    <a:pt x="583" y="110"/>
                    <a:pt x="587" y="108"/>
                  </a:cubicBezTo>
                  <a:cubicBezTo>
                    <a:pt x="585" y="105"/>
                    <a:pt x="583" y="111"/>
                    <a:pt x="580" y="106"/>
                  </a:cubicBezTo>
                  <a:cubicBezTo>
                    <a:pt x="581" y="111"/>
                    <a:pt x="576" y="110"/>
                    <a:pt x="574" y="113"/>
                  </a:cubicBezTo>
                  <a:cubicBezTo>
                    <a:pt x="578" y="103"/>
                    <a:pt x="589" y="96"/>
                    <a:pt x="594" y="90"/>
                  </a:cubicBezTo>
                  <a:cubicBezTo>
                    <a:pt x="587" y="86"/>
                    <a:pt x="583" y="101"/>
                    <a:pt x="576" y="95"/>
                  </a:cubicBezTo>
                  <a:cubicBezTo>
                    <a:pt x="574" y="99"/>
                    <a:pt x="574" y="99"/>
                    <a:pt x="573" y="102"/>
                  </a:cubicBezTo>
                  <a:cubicBezTo>
                    <a:pt x="572" y="99"/>
                    <a:pt x="571" y="98"/>
                    <a:pt x="569" y="98"/>
                  </a:cubicBezTo>
                  <a:cubicBezTo>
                    <a:pt x="570" y="106"/>
                    <a:pt x="559" y="104"/>
                    <a:pt x="561" y="111"/>
                  </a:cubicBezTo>
                  <a:cubicBezTo>
                    <a:pt x="558" y="107"/>
                    <a:pt x="557" y="113"/>
                    <a:pt x="556" y="113"/>
                  </a:cubicBezTo>
                  <a:cubicBezTo>
                    <a:pt x="555" y="111"/>
                    <a:pt x="557" y="111"/>
                    <a:pt x="556" y="110"/>
                  </a:cubicBezTo>
                  <a:cubicBezTo>
                    <a:pt x="553" y="106"/>
                    <a:pt x="549" y="114"/>
                    <a:pt x="551" y="115"/>
                  </a:cubicBezTo>
                  <a:cubicBezTo>
                    <a:pt x="546" y="113"/>
                    <a:pt x="544" y="119"/>
                    <a:pt x="542" y="123"/>
                  </a:cubicBezTo>
                  <a:cubicBezTo>
                    <a:pt x="539" y="122"/>
                    <a:pt x="528" y="125"/>
                    <a:pt x="529" y="131"/>
                  </a:cubicBezTo>
                  <a:cubicBezTo>
                    <a:pt x="529" y="132"/>
                    <a:pt x="528" y="131"/>
                    <a:pt x="527" y="129"/>
                  </a:cubicBezTo>
                  <a:cubicBezTo>
                    <a:pt x="522" y="133"/>
                    <a:pt x="520" y="136"/>
                    <a:pt x="513" y="137"/>
                  </a:cubicBezTo>
                  <a:cubicBezTo>
                    <a:pt x="516" y="132"/>
                    <a:pt x="522" y="133"/>
                    <a:pt x="521" y="126"/>
                  </a:cubicBezTo>
                  <a:cubicBezTo>
                    <a:pt x="521" y="126"/>
                    <a:pt x="520" y="127"/>
                    <a:pt x="519" y="125"/>
                  </a:cubicBezTo>
                  <a:cubicBezTo>
                    <a:pt x="518" y="127"/>
                    <a:pt x="518" y="127"/>
                    <a:pt x="515" y="127"/>
                  </a:cubicBezTo>
                  <a:cubicBezTo>
                    <a:pt x="515" y="130"/>
                    <a:pt x="513" y="133"/>
                    <a:pt x="510" y="132"/>
                  </a:cubicBezTo>
                  <a:cubicBezTo>
                    <a:pt x="511" y="137"/>
                    <a:pt x="507" y="137"/>
                    <a:pt x="507" y="141"/>
                  </a:cubicBezTo>
                  <a:cubicBezTo>
                    <a:pt x="508" y="137"/>
                    <a:pt x="505" y="140"/>
                    <a:pt x="503" y="140"/>
                  </a:cubicBezTo>
                  <a:cubicBezTo>
                    <a:pt x="508" y="130"/>
                    <a:pt x="517" y="126"/>
                    <a:pt x="521" y="119"/>
                  </a:cubicBezTo>
                  <a:cubicBezTo>
                    <a:pt x="523" y="119"/>
                    <a:pt x="527" y="121"/>
                    <a:pt x="525" y="117"/>
                  </a:cubicBezTo>
                  <a:cubicBezTo>
                    <a:pt x="527" y="117"/>
                    <a:pt x="529" y="119"/>
                    <a:pt x="531" y="119"/>
                  </a:cubicBezTo>
                  <a:cubicBezTo>
                    <a:pt x="529" y="118"/>
                    <a:pt x="530" y="117"/>
                    <a:pt x="530" y="114"/>
                  </a:cubicBezTo>
                  <a:cubicBezTo>
                    <a:pt x="531" y="114"/>
                    <a:pt x="532" y="116"/>
                    <a:pt x="533" y="115"/>
                  </a:cubicBezTo>
                  <a:cubicBezTo>
                    <a:pt x="536" y="115"/>
                    <a:pt x="532" y="111"/>
                    <a:pt x="534" y="110"/>
                  </a:cubicBezTo>
                  <a:cubicBezTo>
                    <a:pt x="535" y="112"/>
                    <a:pt x="535" y="112"/>
                    <a:pt x="536" y="111"/>
                  </a:cubicBezTo>
                  <a:cubicBezTo>
                    <a:pt x="537" y="103"/>
                    <a:pt x="549" y="103"/>
                    <a:pt x="551" y="98"/>
                  </a:cubicBezTo>
                  <a:cubicBezTo>
                    <a:pt x="557" y="99"/>
                    <a:pt x="558" y="91"/>
                    <a:pt x="565" y="89"/>
                  </a:cubicBezTo>
                  <a:cubicBezTo>
                    <a:pt x="566" y="86"/>
                    <a:pt x="569" y="82"/>
                    <a:pt x="571" y="84"/>
                  </a:cubicBezTo>
                  <a:cubicBezTo>
                    <a:pt x="572" y="83"/>
                    <a:pt x="572" y="82"/>
                    <a:pt x="572" y="80"/>
                  </a:cubicBezTo>
                  <a:cubicBezTo>
                    <a:pt x="572" y="80"/>
                    <a:pt x="571" y="80"/>
                    <a:pt x="570" y="79"/>
                  </a:cubicBezTo>
                  <a:cubicBezTo>
                    <a:pt x="573" y="81"/>
                    <a:pt x="572" y="78"/>
                    <a:pt x="574" y="77"/>
                  </a:cubicBezTo>
                  <a:cubicBezTo>
                    <a:pt x="580" y="74"/>
                    <a:pt x="588" y="68"/>
                    <a:pt x="595" y="65"/>
                  </a:cubicBezTo>
                  <a:cubicBezTo>
                    <a:pt x="596" y="67"/>
                    <a:pt x="595" y="67"/>
                    <a:pt x="594" y="67"/>
                  </a:cubicBezTo>
                  <a:cubicBezTo>
                    <a:pt x="594" y="68"/>
                    <a:pt x="594" y="69"/>
                    <a:pt x="594" y="69"/>
                  </a:cubicBezTo>
                  <a:cubicBezTo>
                    <a:pt x="595" y="70"/>
                    <a:pt x="596" y="69"/>
                    <a:pt x="595" y="69"/>
                  </a:cubicBezTo>
                  <a:cubicBezTo>
                    <a:pt x="597" y="68"/>
                    <a:pt x="596" y="71"/>
                    <a:pt x="597" y="71"/>
                  </a:cubicBezTo>
                  <a:cubicBezTo>
                    <a:pt x="596" y="62"/>
                    <a:pt x="605" y="65"/>
                    <a:pt x="609" y="62"/>
                  </a:cubicBezTo>
                  <a:cubicBezTo>
                    <a:pt x="609" y="62"/>
                    <a:pt x="608" y="62"/>
                    <a:pt x="608" y="62"/>
                  </a:cubicBezTo>
                  <a:cubicBezTo>
                    <a:pt x="611" y="55"/>
                    <a:pt x="617" y="49"/>
                    <a:pt x="621" y="51"/>
                  </a:cubicBezTo>
                  <a:cubicBezTo>
                    <a:pt x="623" y="50"/>
                    <a:pt x="619" y="47"/>
                    <a:pt x="621" y="46"/>
                  </a:cubicBezTo>
                  <a:cubicBezTo>
                    <a:pt x="621" y="50"/>
                    <a:pt x="624" y="47"/>
                    <a:pt x="626" y="50"/>
                  </a:cubicBezTo>
                  <a:cubicBezTo>
                    <a:pt x="626" y="47"/>
                    <a:pt x="628" y="46"/>
                    <a:pt x="631" y="49"/>
                  </a:cubicBezTo>
                  <a:cubicBezTo>
                    <a:pt x="630" y="49"/>
                    <a:pt x="630" y="49"/>
                    <a:pt x="629" y="48"/>
                  </a:cubicBezTo>
                  <a:cubicBezTo>
                    <a:pt x="629" y="51"/>
                    <a:pt x="632" y="50"/>
                    <a:pt x="633" y="51"/>
                  </a:cubicBezTo>
                  <a:cubicBezTo>
                    <a:pt x="633" y="47"/>
                    <a:pt x="634" y="46"/>
                    <a:pt x="636" y="44"/>
                  </a:cubicBezTo>
                  <a:cubicBezTo>
                    <a:pt x="637" y="46"/>
                    <a:pt x="636" y="47"/>
                    <a:pt x="634" y="46"/>
                  </a:cubicBezTo>
                  <a:cubicBezTo>
                    <a:pt x="635" y="49"/>
                    <a:pt x="635" y="50"/>
                    <a:pt x="638" y="52"/>
                  </a:cubicBezTo>
                  <a:cubicBezTo>
                    <a:pt x="637" y="48"/>
                    <a:pt x="640" y="52"/>
                    <a:pt x="641" y="49"/>
                  </a:cubicBezTo>
                  <a:cubicBezTo>
                    <a:pt x="641" y="50"/>
                    <a:pt x="642" y="50"/>
                    <a:pt x="642" y="50"/>
                  </a:cubicBezTo>
                  <a:cubicBezTo>
                    <a:pt x="643" y="54"/>
                    <a:pt x="645" y="57"/>
                    <a:pt x="644" y="59"/>
                  </a:cubicBezTo>
                  <a:cubicBezTo>
                    <a:pt x="645" y="59"/>
                    <a:pt x="645" y="60"/>
                    <a:pt x="646" y="61"/>
                  </a:cubicBezTo>
                  <a:cubicBezTo>
                    <a:pt x="647" y="61"/>
                    <a:pt x="647" y="60"/>
                    <a:pt x="648" y="59"/>
                  </a:cubicBezTo>
                  <a:cubicBezTo>
                    <a:pt x="649" y="61"/>
                    <a:pt x="650" y="61"/>
                    <a:pt x="651" y="60"/>
                  </a:cubicBezTo>
                  <a:cubicBezTo>
                    <a:pt x="651" y="62"/>
                    <a:pt x="653" y="64"/>
                    <a:pt x="655" y="66"/>
                  </a:cubicBezTo>
                  <a:cubicBezTo>
                    <a:pt x="654" y="65"/>
                    <a:pt x="653" y="66"/>
                    <a:pt x="653" y="67"/>
                  </a:cubicBezTo>
                  <a:cubicBezTo>
                    <a:pt x="655" y="68"/>
                    <a:pt x="656" y="72"/>
                    <a:pt x="655" y="74"/>
                  </a:cubicBezTo>
                  <a:cubicBezTo>
                    <a:pt x="657" y="76"/>
                    <a:pt x="656" y="72"/>
                    <a:pt x="658" y="72"/>
                  </a:cubicBezTo>
                  <a:cubicBezTo>
                    <a:pt x="661" y="77"/>
                    <a:pt x="661" y="77"/>
                    <a:pt x="661" y="77"/>
                  </a:cubicBezTo>
                  <a:cubicBezTo>
                    <a:pt x="658" y="77"/>
                    <a:pt x="660" y="80"/>
                    <a:pt x="657" y="80"/>
                  </a:cubicBezTo>
                  <a:cubicBezTo>
                    <a:pt x="657" y="82"/>
                    <a:pt x="658" y="84"/>
                    <a:pt x="658" y="86"/>
                  </a:cubicBezTo>
                  <a:cubicBezTo>
                    <a:pt x="656" y="85"/>
                    <a:pt x="657" y="87"/>
                    <a:pt x="656" y="88"/>
                  </a:cubicBezTo>
                  <a:cubicBezTo>
                    <a:pt x="654" y="86"/>
                    <a:pt x="651" y="88"/>
                    <a:pt x="651" y="89"/>
                  </a:cubicBezTo>
                  <a:cubicBezTo>
                    <a:pt x="652" y="90"/>
                    <a:pt x="653" y="91"/>
                    <a:pt x="654" y="90"/>
                  </a:cubicBezTo>
                  <a:cubicBezTo>
                    <a:pt x="655" y="94"/>
                    <a:pt x="657" y="94"/>
                    <a:pt x="660" y="94"/>
                  </a:cubicBezTo>
                  <a:cubicBezTo>
                    <a:pt x="661" y="93"/>
                    <a:pt x="660" y="91"/>
                    <a:pt x="660" y="90"/>
                  </a:cubicBezTo>
                  <a:cubicBezTo>
                    <a:pt x="664" y="95"/>
                    <a:pt x="666" y="88"/>
                    <a:pt x="670" y="91"/>
                  </a:cubicBezTo>
                  <a:cubicBezTo>
                    <a:pt x="670" y="89"/>
                    <a:pt x="669" y="82"/>
                    <a:pt x="666" y="84"/>
                  </a:cubicBezTo>
                  <a:cubicBezTo>
                    <a:pt x="665" y="81"/>
                    <a:pt x="669" y="81"/>
                    <a:pt x="670" y="81"/>
                  </a:cubicBezTo>
                  <a:cubicBezTo>
                    <a:pt x="672" y="83"/>
                    <a:pt x="669" y="83"/>
                    <a:pt x="670" y="85"/>
                  </a:cubicBezTo>
                  <a:cubicBezTo>
                    <a:pt x="671" y="87"/>
                    <a:pt x="674" y="86"/>
                    <a:pt x="672" y="88"/>
                  </a:cubicBezTo>
                  <a:cubicBezTo>
                    <a:pt x="674" y="88"/>
                    <a:pt x="675" y="89"/>
                    <a:pt x="676" y="88"/>
                  </a:cubicBezTo>
                  <a:cubicBezTo>
                    <a:pt x="676" y="89"/>
                    <a:pt x="676" y="90"/>
                    <a:pt x="677" y="90"/>
                  </a:cubicBezTo>
                  <a:cubicBezTo>
                    <a:pt x="677" y="91"/>
                    <a:pt x="676" y="95"/>
                    <a:pt x="677" y="95"/>
                  </a:cubicBezTo>
                  <a:cubicBezTo>
                    <a:pt x="676" y="98"/>
                    <a:pt x="673" y="98"/>
                    <a:pt x="671" y="101"/>
                  </a:cubicBezTo>
                  <a:cubicBezTo>
                    <a:pt x="673" y="103"/>
                    <a:pt x="674" y="101"/>
                    <a:pt x="674" y="99"/>
                  </a:cubicBezTo>
                  <a:cubicBezTo>
                    <a:pt x="676" y="103"/>
                    <a:pt x="677" y="101"/>
                    <a:pt x="679" y="104"/>
                  </a:cubicBezTo>
                  <a:cubicBezTo>
                    <a:pt x="679" y="105"/>
                    <a:pt x="675" y="107"/>
                    <a:pt x="677" y="108"/>
                  </a:cubicBezTo>
                  <a:cubicBezTo>
                    <a:pt x="675" y="108"/>
                    <a:pt x="674" y="108"/>
                    <a:pt x="671" y="111"/>
                  </a:cubicBezTo>
                  <a:cubicBezTo>
                    <a:pt x="674" y="117"/>
                    <a:pt x="669" y="117"/>
                    <a:pt x="669" y="122"/>
                  </a:cubicBezTo>
                  <a:cubicBezTo>
                    <a:pt x="672" y="123"/>
                    <a:pt x="670" y="119"/>
                    <a:pt x="673" y="119"/>
                  </a:cubicBezTo>
                  <a:cubicBezTo>
                    <a:pt x="675" y="121"/>
                    <a:pt x="671" y="120"/>
                    <a:pt x="673" y="123"/>
                  </a:cubicBezTo>
                  <a:cubicBezTo>
                    <a:pt x="672" y="121"/>
                    <a:pt x="672" y="123"/>
                    <a:pt x="674" y="126"/>
                  </a:cubicBezTo>
                  <a:cubicBezTo>
                    <a:pt x="673" y="126"/>
                    <a:pt x="672" y="125"/>
                    <a:pt x="672" y="123"/>
                  </a:cubicBezTo>
                  <a:cubicBezTo>
                    <a:pt x="670" y="125"/>
                    <a:pt x="669" y="126"/>
                    <a:pt x="671" y="129"/>
                  </a:cubicBezTo>
                  <a:cubicBezTo>
                    <a:pt x="667" y="129"/>
                    <a:pt x="668" y="134"/>
                    <a:pt x="667" y="136"/>
                  </a:cubicBezTo>
                  <a:cubicBezTo>
                    <a:pt x="669" y="137"/>
                    <a:pt x="677" y="139"/>
                    <a:pt x="676" y="136"/>
                  </a:cubicBezTo>
                  <a:cubicBezTo>
                    <a:pt x="679" y="136"/>
                    <a:pt x="677" y="140"/>
                    <a:pt x="679" y="142"/>
                  </a:cubicBezTo>
                  <a:cubicBezTo>
                    <a:pt x="681" y="143"/>
                    <a:pt x="683" y="146"/>
                    <a:pt x="685" y="145"/>
                  </a:cubicBezTo>
                  <a:cubicBezTo>
                    <a:pt x="686" y="145"/>
                    <a:pt x="685" y="144"/>
                    <a:pt x="685" y="145"/>
                  </a:cubicBezTo>
                  <a:cubicBezTo>
                    <a:pt x="684" y="142"/>
                    <a:pt x="687" y="145"/>
                    <a:pt x="687" y="143"/>
                  </a:cubicBezTo>
                  <a:cubicBezTo>
                    <a:pt x="688" y="142"/>
                    <a:pt x="686" y="141"/>
                    <a:pt x="685" y="141"/>
                  </a:cubicBezTo>
                  <a:cubicBezTo>
                    <a:pt x="685" y="140"/>
                    <a:pt x="689" y="139"/>
                    <a:pt x="690" y="140"/>
                  </a:cubicBezTo>
                  <a:cubicBezTo>
                    <a:pt x="691" y="135"/>
                    <a:pt x="699" y="130"/>
                    <a:pt x="698" y="126"/>
                  </a:cubicBezTo>
                  <a:cubicBezTo>
                    <a:pt x="697" y="124"/>
                    <a:pt x="701" y="127"/>
                    <a:pt x="702" y="127"/>
                  </a:cubicBezTo>
                  <a:cubicBezTo>
                    <a:pt x="702" y="127"/>
                    <a:pt x="702" y="126"/>
                    <a:pt x="702" y="126"/>
                  </a:cubicBezTo>
                  <a:cubicBezTo>
                    <a:pt x="702" y="123"/>
                    <a:pt x="699" y="126"/>
                    <a:pt x="701" y="124"/>
                  </a:cubicBezTo>
                  <a:cubicBezTo>
                    <a:pt x="701" y="124"/>
                    <a:pt x="701" y="123"/>
                    <a:pt x="701" y="122"/>
                  </a:cubicBezTo>
                  <a:cubicBezTo>
                    <a:pt x="705" y="128"/>
                    <a:pt x="710" y="117"/>
                    <a:pt x="712" y="114"/>
                  </a:cubicBezTo>
                  <a:cubicBezTo>
                    <a:pt x="715" y="115"/>
                    <a:pt x="719" y="115"/>
                    <a:pt x="718" y="111"/>
                  </a:cubicBezTo>
                  <a:cubicBezTo>
                    <a:pt x="720" y="109"/>
                    <a:pt x="719" y="111"/>
                    <a:pt x="720" y="113"/>
                  </a:cubicBezTo>
                  <a:cubicBezTo>
                    <a:pt x="720" y="110"/>
                    <a:pt x="720" y="111"/>
                    <a:pt x="722" y="109"/>
                  </a:cubicBezTo>
                  <a:cubicBezTo>
                    <a:pt x="719" y="108"/>
                    <a:pt x="718" y="106"/>
                    <a:pt x="715" y="104"/>
                  </a:cubicBezTo>
                  <a:cubicBezTo>
                    <a:pt x="715" y="106"/>
                    <a:pt x="713" y="104"/>
                    <a:pt x="712" y="106"/>
                  </a:cubicBezTo>
                  <a:cubicBezTo>
                    <a:pt x="713" y="102"/>
                    <a:pt x="715" y="100"/>
                    <a:pt x="718" y="98"/>
                  </a:cubicBezTo>
                  <a:cubicBezTo>
                    <a:pt x="720" y="99"/>
                    <a:pt x="722" y="100"/>
                    <a:pt x="722" y="102"/>
                  </a:cubicBezTo>
                  <a:cubicBezTo>
                    <a:pt x="723" y="101"/>
                    <a:pt x="721" y="97"/>
                    <a:pt x="720" y="98"/>
                  </a:cubicBezTo>
                  <a:cubicBezTo>
                    <a:pt x="719" y="96"/>
                    <a:pt x="726" y="97"/>
                    <a:pt x="723" y="98"/>
                  </a:cubicBezTo>
                  <a:cubicBezTo>
                    <a:pt x="725" y="100"/>
                    <a:pt x="724" y="96"/>
                    <a:pt x="726" y="96"/>
                  </a:cubicBezTo>
                  <a:cubicBezTo>
                    <a:pt x="729" y="100"/>
                    <a:pt x="732" y="102"/>
                    <a:pt x="737" y="101"/>
                  </a:cubicBezTo>
                  <a:cubicBezTo>
                    <a:pt x="738" y="105"/>
                    <a:pt x="728" y="104"/>
                    <a:pt x="728" y="106"/>
                  </a:cubicBezTo>
                  <a:cubicBezTo>
                    <a:pt x="730" y="106"/>
                    <a:pt x="733" y="108"/>
                    <a:pt x="735" y="106"/>
                  </a:cubicBezTo>
                  <a:cubicBezTo>
                    <a:pt x="737" y="109"/>
                    <a:pt x="735" y="111"/>
                    <a:pt x="733" y="111"/>
                  </a:cubicBezTo>
                  <a:cubicBezTo>
                    <a:pt x="735" y="114"/>
                    <a:pt x="736" y="111"/>
                    <a:pt x="740" y="112"/>
                  </a:cubicBezTo>
                  <a:cubicBezTo>
                    <a:pt x="740" y="114"/>
                    <a:pt x="736" y="116"/>
                    <a:pt x="734" y="114"/>
                  </a:cubicBezTo>
                  <a:cubicBezTo>
                    <a:pt x="732" y="116"/>
                    <a:pt x="736" y="120"/>
                    <a:pt x="732" y="120"/>
                  </a:cubicBezTo>
                  <a:cubicBezTo>
                    <a:pt x="734" y="120"/>
                    <a:pt x="737" y="122"/>
                    <a:pt x="739" y="121"/>
                  </a:cubicBezTo>
                  <a:cubicBezTo>
                    <a:pt x="739" y="122"/>
                    <a:pt x="739" y="123"/>
                    <a:pt x="740" y="123"/>
                  </a:cubicBezTo>
                  <a:cubicBezTo>
                    <a:pt x="741" y="124"/>
                    <a:pt x="738" y="124"/>
                    <a:pt x="739" y="126"/>
                  </a:cubicBezTo>
                  <a:cubicBezTo>
                    <a:pt x="741" y="129"/>
                    <a:pt x="743" y="128"/>
                    <a:pt x="745" y="130"/>
                  </a:cubicBezTo>
                  <a:cubicBezTo>
                    <a:pt x="748" y="126"/>
                    <a:pt x="753" y="126"/>
                    <a:pt x="757" y="122"/>
                  </a:cubicBezTo>
                  <a:cubicBezTo>
                    <a:pt x="757" y="124"/>
                    <a:pt x="760" y="124"/>
                    <a:pt x="761" y="125"/>
                  </a:cubicBezTo>
                  <a:cubicBezTo>
                    <a:pt x="758" y="123"/>
                    <a:pt x="761" y="124"/>
                    <a:pt x="758" y="120"/>
                  </a:cubicBezTo>
                  <a:cubicBezTo>
                    <a:pt x="760" y="122"/>
                    <a:pt x="762" y="121"/>
                    <a:pt x="763" y="120"/>
                  </a:cubicBezTo>
                  <a:cubicBezTo>
                    <a:pt x="765" y="121"/>
                    <a:pt x="764" y="124"/>
                    <a:pt x="765" y="124"/>
                  </a:cubicBezTo>
                  <a:cubicBezTo>
                    <a:pt x="766" y="125"/>
                    <a:pt x="764" y="125"/>
                    <a:pt x="765" y="126"/>
                  </a:cubicBezTo>
                  <a:cubicBezTo>
                    <a:pt x="766" y="130"/>
                    <a:pt x="767" y="125"/>
                    <a:pt x="768" y="127"/>
                  </a:cubicBezTo>
                  <a:cubicBezTo>
                    <a:pt x="770" y="129"/>
                    <a:pt x="767" y="130"/>
                    <a:pt x="766" y="129"/>
                  </a:cubicBezTo>
                  <a:cubicBezTo>
                    <a:pt x="765" y="131"/>
                    <a:pt x="771" y="136"/>
                    <a:pt x="768" y="138"/>
                  </a:cubicBezTo>
                  <a:cubicBezTo>
                    <a:pt x="767" y="135"/>
                    <a:pt x="767" y="135"/>
                    <a:pt x="767" y="135"/>
                  </a:cubicBezTo>
                  <a:cubicBezTo>
                    <a:pt x="764" y="137"/>
                    <a:pt x="769" y="139"/>
                    <a:pt x="768" y="141"/>
                  </a:cubicBezTo>
                  <a:cubicBezTo>
                    <a:pt x="770" y="143"/>
                    <a:pt x="768" y="139"/>
                    <a:pt x="769" y="139"/>
                  </a:cubicBezTo>
                  <a:cubicBezTo>
                    <a:pt x="772" y="142"/>
                    <a:pt x="767" y="143"/>
                    <a:pt x="769" y="146"/>
                  </a:cubicBezTo>
                  <a:cubicBezTo>
                    <a:pt x="771" y="147"/>
                    <a:pt x="772" y="147"/>
                    <a:pt x="774" y="147"/>
                  </a:cubicBezTo>
                  <a:cubicBezTo>
                    <a:pt x="776" y="150"/>
                    <a:pt x="783" y="159"/>
                    <a:pt x="785" y="152"/>
                  </a:cubicBezTo>
                  <a:cubicBezTo>
                    <a:pt x="783" y="151"/>
                    <a:pt x="782" y="150"/>
                    <a:pt x="781" y="151"/>
                  </a:cubicBezTo>
                  <a:cubicBezTo>
                    <a:pt x="781" y="149"/>
                    <a:pt x="784" y="149"/>
                    <a:pt x="786" y="148"/>
                  </a:cubicBezTo>
                  <a:cubicBezTo>
                    <a:pt x="785" y="151"/>
                    <a:pt x="790" y="154"/>
                    <a:pt x="790" y="157"/>
                  </a:cubicBezTo>
                  <a:cubicBezTo>
                    <a:pt x="789" y="157"/>
                    <a:pt x="787" y="157"/>
                    <a:pt x="786" y="157"/>
                  </a:cubicBezTo>
                  <a:cubicBezTo>
                    <a:pt x="785" y="158"/>
                    <a:pt x="784" y="159"/>
                    <a:pt x="785" y="161"/>
                  </a:cubicBezTo>
                  <a:cubicBezTo>
                    <a:pt x="787" y="161"/>
                    <a:pt x="789" y="160"/>
                    <a:pt x="790" y="158"/>
                  </a:cubicBezTo>
                  <a:cubicBezTo>
                    <a:pt x="791" y="163"/>
                    <a:pt x="787" y="161"/>
                    <a:pt x="785" y="163"/>
                  </a:cubicBezTo>
                  <a:cubicBezTo>
                    <a:pt x="785" y="164"/>
                    <a:pt x="786" y="165"/>
                    <a:pt x="786" y="164"/>
                  </a:cubicBezTo>
                  <a:cubicBezTo>
                    <a:pt x="788" y="166"/>
                    <a:pt x="782" y="163"/>
                    <a:pt x="781" y="163"/>
                  </a:cubicBezTo>
                  <a:cubicBezTo>
                    <a:pt x="780" y="166"/>
                    <a:pt x="783" y="169"/>
                    <a:pt x="781" y="170"/>
                  </a:cubicBezTo>
                  <a:cubicBezTo>
                    <a:pt x="783" y="171"/>
                    <a:pt x="785" y="172"/>
                    <a:pt x="787" y="170"/>
                  </a:cubicBezTo>
                  <a:cubicBezTo>
                    <a:pt x="787" y="173"/>
                    <a:pt x="784" y="171"/>
                    <a:pt x="783" y="173"/>
                  </a:cubicBezTo>
                  <a:cubicBezTo>
                    <a:pt x="784" y="175"/>
                    <a:pt x="785" y="177"/>
                    <a:pt x="785" y="179"/>
                  </a:cubicBezTo>
                  <a:cubicBezTo>
                    <a:pt x="785" y="179"/>
                    <a:pt x="785" y="179"/>
                    <a:pt x="786" y="180"/>
                  </a:cubicBezTo>
                  <a:cubicBezTo>
                    <a:pt x="787" y="177"/>
                    <a:pt x="791" y="169"/>
                    <a:pt x="790" y="171"/>
                  </a:cubicBezTo>
                  <a:cubicBezTo>
                    <a:pt x="791" y="173"/>
                    <a:pt x="791" y="172"/>
                    <a:pt x="792" y="173"/>
                  </a:cubicBezTo>
                  <a:cubicBezTo>
                    <a:pt x="793" y="172"/>
                    <a:pt x="793" y="169"/>
                    <a:pt x="795" y="168"/>
                  </a:cubicBezTo>
                  <a:cubicBezTo>
                    <a:pt x="797" y="170"/>
                    <a:pt x="796" y="171"/>
                    <a:pt x="797" y="173"/>
                  </a:cubicBezTo>
                  <a:cubicBezTo>
                    <a:pt x="799" y="173"/>
                    <a:pt x="798" y="171"/>
                    <a:pt x="797" y="171"/>
                  </a:cubicBezTo>
                  <a:cubicBezTo>
                    <a:pt x="798" y="170"/>
                    <a:pt x="803" y="170"/>
                    <a:pt x="803" y="167"/>
                  </a:cubicBezTo>
                  <a:cubicBezTo>
                    <a:pt x="801" y="166"/>
                    <a:pt x="800" y="164"/>
                    <a:pt x="799" y="166"/>
                  </a:cubicBezTo>
                  <a:cubicBezTo>
                    <a:pt x="798" y="167"/>
                    <a:pt x="800" y="166"/>
                    <a:pt x="801" y="169"/>
                  </a:cubicBezTo>
                  <a:cubicBezTo>
                    <a:pt x="799" y="170"/>
                    <a:pt x="798" y="166"/>
                    <a:pt x="797" y="165"/>
                  </a:cubicBezTo>
                  <a:cubicBezTo>
                    <a:pt x="798" y="164"/>
                    <a:pt x="799" y="164"/>
                    <a:pt x="798" y="163"/>
                  </a:cubicBezTo>
                  <a:cubicBezTo>
                    <a:pt x="799" y="162"/>
                    <a:pt x="800" y="165"/>
                    <a:pt x="801" y="164"/>
                  </a:cubicBezTo>
                  <a:cubicBezTo>
                    <a:pt x="801" y="162"/>
                    <a:pt x="800" y="161"/>
                    <a:pt x="799" y="158"/>
                  </a:cubicBezTo>
                  <a:cubicBezTo>
                    <a:pt x="799" y="158"/>
                    <a:pt x="800" y="160"/>
                    <a:pt x="801" y="161"/>
                  </a:cubicBezTo>
                  <a:cubicBezTo>
                    <a:pt x="803" y="159"/>
                    <a:pt x="803" y="159"/>
                    <a:pt x="803" y="159"/>
                  </a:cubicBezTo>
                  <a:cubicBezTo>
                    <a:pt x="804" y="157"/>
                    <a:pt x="801" y="152"/>
                    <a:pt x="805" y="154"/>
                  </a:cubicBezTo>
                  <a:cubicBezTo>
                    <a:pt x="805" y="155"/>
                    <a:pt x="803" y="155"/>
                    <a:pt x="804" y="156"/>
                  </a:cubicBezTo>
                  <a:cubicBezTo>
                    <a:pt x="806" y="156"/>
                    <a:pt x="807" y="157"/>
                    <a:pt x="809" y="157"/>
                  </a:cubicBezTo>
                  <a:cubicBezTo>
                    <a:pt x="808" y="159"/>
                    <a:pt x="809" y="158"/>
                    <a:pt x="807" y="162"/>
                  </a:cubicBezTo>
                  <a:cubicBezTo>
                    <a:pt x="809" y="165"/>
                    <a:pt x="811" y="165"/>
                    <a:pt x="812" y="163"/>
                  </a:cubicBezTo>
                  <a:cubicBezTo>
                    <a:pt x="809" y="161"/>
                    <a:pt x="811" y="160"/>
                    <a:pt x="813" y="162"/>
                  </a:cubicBezTo>
                  <a:cubicBezTo>
                    <a:pt x="815" y="161"/>
                    <a:pt x="814" y="158"/>
                    <a:pt x="817" y="156"/>
                  </a:cubicBezTo>
                  <a:cubicBezTo>
                    <a:pt x="818" y="158"/>
                    <a:pt x="817" y="158"/>
                    <a:pt x="816" y="159"/>
                  </a:cubicBezTo>
                  <a:cubicBezTo>
                    <a:pt x="817" y="160"/>
                    <a:pt x="818" y="159"/>
                    <a:pt x="819" y="160"/>
                  </a:cubicBezTo>
                  <a:cubicBezTo>
                    <a:pt x="820" y="155"/>
                    <a:pt x="825" y="153"/>
                    <a:pt x="826" y="149"/>
                  </a:cubicBezTo>
                  <a:cubicBezTo>
                    <a:pt x="827" y="149"/>
                    <a:pt x="828" y="151"/>
                    <a:pt x="830" y="149"/>
                  </a:cubicBezTo>
                  <a:cubicBezTo>
                    <a:pt x="831" y="151"/>
                    <a:pt x="830" y="153"/>
                    <a:pt x="829" y="153"/>
                  </a:cubicBezTo>
                  <a:cubicBezTo>
                    <a:pt x="830" y="155"/>
                    <a:pt x="831" y="155"/>
                    <a:pt x="832" y="154"/>
                  </a:cubicBezTo>
                  <a:cubicBezTo>
                    <a:pt x="834" y="153"/>
                    <a:pt x="831" y="155"/>
                    <a:pt x="830" y="156"/>
                  </a:cubicBezTo>
                  <a:cubicBezTo>
                    <a:pt x="836" y="160"/>
                    <a:pt x="839" y="150"/>
                    <a:pt x="833" y="147"/>
                  </a:cubicBezTo>
                  <a:cubicBezTo>
                    <a:pt x="833" y="146"/>
                    <a:pt x="834" y="146"/>
                    <a:pt x="834" y="145"/>
                  </a:cubicBezTo>
                  <a:cubicBezTo>
                    <a:pt x="833" y="145"/>
                    <a:pt x="832" y="145"/>
                    <a:pt x="832" y="145"/>
                  </a:cubicBezTo>
                  <a:cubicBezTo>
                    <a:pt x="830" y="141"/>
                    <a:pt x="834" y="141"/>
                    <a:pt x="835" y="138"/>
                  </a:cubicBezTo>
                  <a:cubicBezTo>
                    <a:pt x="835" y="142"/>
                    <a:pt x="838" y="141"/>
                    <a:pt x="840" y="140"/>
                  </a:cubicBezTo>
                  <a:cubicBezTo>
                    <a:pt x="841" y="139"/>
                    <a:pt x="839" y="137"/>
                    <a:pt x="839" y="136"/>
                  </a:cubicBezTo>
                  <a:cubicBezTo>
                    <a:pt x="841" y="136"/>
                    <a:pt x="841" y="135"/>
                    <a:pt x="842" y="133"/>
                  </a:cubicBezTo>
                  <a:cubicBezTo>
                    <a:pt x="845" y="136"/>
                    <a:pt x="846" y="138"/>
                    <a:pt x="847" y="136"/>
                  </a:cubicBezTo>
                  <a:cubicBezTo>
                    <a:pt x="848" y="139"/>
                    <a:pt x="851" y="142"/>
                    <a:pt x="848" y="142"/>
                  </a:cubicBezTo>
                  <a:cubicBezTo>
                    <a:pt x="852" y="140"/>
                    <a:pt x="858" y="141"/>
                    <a:pt x="864" y="148"/>
                  </a:cubicBezTo>
                  <a:cubicBezTo>
                    <a:pt x="866" y="149"/>
                    <a:pt x="867" y="147"/>
                    <a:pt x="867" y="145"/>
                  </a:cubicBezTo>
                  <a:cubicBezTo>
                    <a:pt x="869" y="151"/>
                    <a:pt x="862" y="150"/>
                    <a:pt x="869" y="157"/>
                  </a:cubicBezTo>
                  <a:cubicBezTo>
                    <a:pt x="870" y="156"/>
                    <a:pt x="867" y="154"/>
                    <a:pt x="869" y="154"/>
                  </a:cubicBezTo>
                  <a:cubicBezTo>
                    <a:pt x="872" y="159"/>
                    <a:pt x="871" y="150"/>
                    <a:pt x="867" y="153"/>
                  </a:cubicBezTo>
                  <a:cubicBezTo>
                    <a:pt x="866" y="148"/>
                    <a:pt x="874" y="153"/>
                    <a:pt x="873" y="156"/>
                  </a:cubicBezTo>
                  <a:cubicBezTo>
                    <a:pt x="874" y="158"/>
                    <a:pt x="874" y="156"/>
                    <a:pt x="875" y="155"/>
                  </a:cubicBezTo>
                  <a:cubicBezTo>
                    <a:pt x="876" y="157"/>
                    <a:pt x="875" y="160"/>
                    <a:pt x="873" y="159"/>
                  </a:cubicBezTo>
                  <a:cubicBezTo>
                    <a:pt x="874" y="160"/>
                    <a:pt x="875" y="161"/>
                    <a:pt x="875" y="161"/>
                  </a:cubicBezTo>
                  <a:cubicBezTo>
                    <a:pt x="875" y="164"/>
                    <a:pt x="872" y="161"/>
                    <a:pt x="870" y="163"/>
                  </a:cubicBezTo>
                  <a:cubicBezTo>
                    <a:pt x="871" y="163"/>
                    <a:pt x="872" y="164"/>
                    <a:pt x="873" y="164"/>
                  </a:cubicBezTo>
                  <a:cubicBezTo>
                    <a:pt x="873" y="167"/>
                    <a:pt x="868" y="165"/>
                    <a:pt x="869" y="164"/>
                  </a:cubicBezTo>
                  <a:cubicBezTo>
                    <a:pt x="869" y="165"/>
                    <a:pt x="868" y="166"/>
                    <a:pt x="868" y="167"/>
                  </a:cubicBezTo>
                  <a:cubicBezTo>
                    <a:pt x="868" y="168"/>
                    <a:pt x="869" y="168"/>
                    <a:pt x="870" y="169"/>
                  </a:cubicBezTo>
                  <a:cubicBezTo>
                    <a:pt x="868" y="169"/>
                    <a:pt x="868" y="168"/>
                    <a:pt x="866" y="169"/>
                  </a:cubicBezTo>
                  <a:cubicBezTo>
                    <a:pt x="865" y="166"/>
                    <a:pt x="864" y="164"/>
                    <a:pt x="861" y="166"/>
                  </a:cubicBezTo>
                  <a:cubicBezTo>
                    <a:pt x="860" y="164"/>
                    <a:pt x="862" y="164"/>
                    <a:pt x="861" y="163"/>
                  </a:cubicBezTo>
                  <a:cubicBezTo>
                    <a:pt x="860" y="162"/>
                    <a:pt x="859" y="163"/>
                    <a:pt x="859" y="164"/>
                  </a:cubicBezTo>
                  <a:cubicBezTo>
                    <a:pt x="857" y="164"/>
                    <a:pt x="862" y="167"/>
                    <a:pt x="859" y="168"/>
                  </a:cubicBezTo>
                  <a:cubicBezTo>
                    <a:pt x="859" y="165"/>
                    <a:pt x="857" y="166"/>
                    <a:pt x="857" y="163"/>
                  </a:cubicBezTo>
                  <a:cubicBezTo>
                    <a:pt x="859" y="162"/>
                    <a:pt x="860" y="162"/>
                    <a:pt x="859" y="160"/>
                  </a:cubicBezTo>
                  <a:cubicBezTo>
                    <a:pt x="857" y="158"/>
                    <a:pt x="858" y="163"/>
                    <a:pt x="855" y="161"/>
                  </a:cubicBezTo>
                  <a:cubicBezTo>
                    <a:pt x="854" y="162"/>
                    <a:pt x="854" y="166"/>
                    <a:pt x="856" y="165"/>
                  </a:cubicBezTo>
                  <a:cubicBezTo>
                    <a:pt x="853" y="167"/>
                    <a:pt x="851" y="171"/>
                    <a:pt x="846" y="174"/>
                  </a:cubicBezTo>
                  <a:cubicBezTo>
                    <a:pt x="845" y="175"/>
                    <a:pt x="846" y="175"/>
                    <a:pt x="847" y="177"/>
                  </a:cubicBezTo>
                  <a:cubicBezTo>
                    <a:pt x="846" y="178"/>
                    <a:pt x="843" y="177"/>
                    <a:pt x="843" y="180"/>
                  </a:cubicBezTo>
                  <a:cubicBezTo>
                    <a:pt x="846" y="180"/>
                    <a:pt x="846" y="186"/>
                    <a:pt x="847" y="183"/>
                  </a:cubicBezTo>
                  <a:cubicBezTo>
                    <a:pt x="849" y="184"/>
                    <a:pt x="846" y="185"/>
                    <a:pt x="845" y="187"/>
                  </a:cubicBezTo>
                  <a:cubicBezTo>
                    <a:pt x="847" y="189"/>
                    <a:pt x="848" y="186"/>
                    <a:pt x="849" y="185"/>
                  </a:cubicBezTo>
                  <a:cubicBezTo>
                    <a:pt x="850" y="187"/>
                    <a:pt x="851" y="187"/>
                    <a:pt x="851" y="186"/>
                  </a:cubicBezTo>
                  <a:cubicBezTo>
                    <a:pt x="850" y="188"/>
                    <a:pt x="849" y="189"/>
                    <a:pt x="851" y="193"/>
                  </a:cubicBezTo>
                  <a:cubicBezTo>
                    <a:pt x="851" y="193"/>
                    <a:pt x="852" y="193"/>
                    <a:pt x="852" y="194"/>
                  </a:cubicBezTo>
                  <a:cubicBezTo>
                    <a:pt x="853" y="192"/>
                    <a:pt x="853" y="190"/>
                    <a:pt x="854" y="188"/>
                  </a:cubicBezTo>
                  <a:cubicBezTo>
                    <a:pt x="857" y="191"/>
                    <a:pt x="865" y="191"/>
                    <a:pt x="861" y="184"/>
                  </a:cubicBezTo>
                  <a:cubicBezTo>
                    <a:pt x="864" y="185"/>
                    <a:pt x="866" y="186"/>
                    <a:pt x="868" y="188"/>
                  </a:cubicBezTo>
                  <a:cubicBezTo>
                    <a:pt x="867" y="182"/>
                    <a:pt x="874" y="185"/>
                    <a:pt x="873" y="180"/>
                  </a:cubicBezTo>
                  <a:cubicBezTo>
                    <a:pt x="871" y="185"/>
                    <a:pt x="880" y="189"/>
                    <a:pt x="877" y="194"/>
                  </a:cubicBezTo>
                  <a:cubicBezTo>
                    <a:pt x="880" y="196"/>
                    <a:pt x="880" y="199"/>
                    <a:pt x="883" y="202"/>
                  </a:cubicBezTo>
                  <a:cubicBezTo>
                    <a:pt x="881" y="204"/>
                    <a:pt x="879" y="204"/>
                    <a:pt x="876" y="203"/>
                  </a:cubicBezTo>
                  <a:cubicBezTo>
                    <a:pt x="876" y="204"/>
                    <a:pt x="877" y="205"/>
                    <a:pt x="877" y="206"/>
                  </a:cubicBezTo>
                  <a:cubicBezTo>
                    <a:pt x="875" y="207"/>
                    <a:pt x="872" y="208"/>
                    <a:pt x="869" y="206"/>
                  </a:cubicBezTo>
                  <a:cubicBezTo>
                    <a:pt x="869" y="208"/>
                    <a:pt x="870" y="210"/>
                    <a:pt x="867" y="211"/>
                  </a:cubicBezTo>
                  <a:cubicBezTo>
                    <a:pt x="868" y="214"/>
                    <a:pt x="871" y="213"/>
                    <a:pt x="870" y="215"/>
                  </a:cubicBezTo>
                  <a:cubicBezTo>
                    <a:pt x="872" y="216"/>
                    <a:pt x="873" y="216"/>
                    <a:pt x="876" y="215"/>
                  </a:cubicBezTo>
                  <a:cubicBezTo>
                    <a:pt x="874" y="218"/>
                    <a:pt x="878" y="217"/>
                    <a:pt x="880" y="222"/>
                  </a:cubicBezTo>
                  <a:cubicBezTo>
                    <a:pt x="880" y="218"/>
                    <a:pt x="883" y="219"/>
                    <a:pt x="886" y="217"/>
                  </a:cubicBezTo>
                  <a:cubicBezTo>
                    <a:pt x="886" y="221"/>
                    <a:pt x="880" y="219"/>
                    <a:pt x="882" y="224"/>
                  </a:cubicBezTo>
                  <a:cubicBezTo>
                    <a:pt x="881" y="223"/>
                    <a:pt x="879" y="225"/>
                    <a:pt x="878" y="226"/>
                  </a:cubicBezTo>
                  <a:cubicBezTo>
                    <a:pt x="878" y="238"/>
                    <a:pt x="889" y="231"/>
                    <a:pt x="895" y="236"/>
                  </a:cubicBezTo>
                  <a:cubicBezTo>
                    <a:pt x="895" y="235"/>
                    <a:pt x="895" y="235"/>
                    <a:pt x="896" y="234"/>
                  </a:cubicBezTo>
                  <a:cubicBezTo>
                    <a:pt x="897" y="235"/>
                    <a:pt x="897" y="235"/>
                    <a:pt x="898" y="235"/>
                  </a:cubicBezTo>
                  <a:cubicBezTo>
                    <a:pt x="900" y="237"/>
                    <a:pt x="896" y="237"/>
                    <a:pt x="899" y="239"/>
                  </a:cubicBezTo>
                  <a:cubicBezTo>
                    <a:pt x="900" y="238"/>
                    <a:pt x="900" y="239"/>
                    <a:pt x="902" y="241"/>
                  </a:cubicBezTo>
                  <a:cubicBezTo>
                    <a:pt x="905" y="237"/>
                    <a:pt x="908" y="234"/>
                    <a:pt x="913" y="238"/>
                  </a:cubicBezTo>
                  <a:cubicBezTo>
                    <a:pt x="913" y="238"/>
                    <a:pt x="914" y="237"/>
                    <a:pt x="914" y="236"/>
                  </a:cubicBezTo>
                  <a:cubicBezTo>
                    <a:pt x="916" y="240"/>
                    <a:pt x="918" y="238"/>
                    <a:pt x="920" y="240"/>
                  </a:cubicBezTo>
                  <a:cubicBezTo>
                    <a:pt x="925" y="248"/>
                    <a:pt x="923" y="252"/>
                    <a:pt x="925" y="259"/>
                  </a:cubicBezTo>
                  <a:cubicBezTo>
                    <a:pt x="931" y="259"/>
                    <a:pt x="930" y="253"/>
                    <a:pt x="935" y="250"/>
                  </a:cubicBezTo>
                  <a:cubicBezTo>
                    <a:pt x="933" y="247"/>
                    <a:pt x="930" y="247"/>
                    <a:pt x="929" y="246"/>
                  </a:cubicBezTo>
                  <a:cubicBezTo>
                    <a:pt x="929" y="245"/>
                    <a:pt x="932" y="247"/>
                    <a:pt x="931" y="244"/>
                  </a:cubicBezTo>
                  <a:cubicBezTo>
                    <a:pt x="934" y="247"/>
                    <a:pt x="937" y="247"/>
                    <a:pt x="940" y="244"/>
                  </a:cubicBezTo>
                  <a:cubicBezTo>
                    <a:pt x="942" y="245"/>
                    <a:pt x="941" y="246"/>
                    <a:pt x="944" y="248"/>
                  </a:cubicBezTo>
                  <a:cubicBezTo>
                    <a:pt x="950" y="242"/>
                    <a:pt x="957" y="242"/>
                    <a:pt x="966" y="244"/>
                  </a:cubicBezTo>
                  <a:cubicBezTo>
                    <a:pt x="976" y="238"/>
                    <a:pt x="992" y="256"/>
                    <a:pt x="991" y="269"/>
                  </a:cubicBezTo>
                  <a:cubicBezTo>
                    <a:pt x="990" y="268"/>
                    <a:pt x="988" y="267"/>
                    <a:pt x="987" y="265"/>
                  </a:cubicBezTo>
                  <a:cubicBezTo>
                    <a:pt x="985" y="267"/>
                    <a:pt x="982" y="266"/>
                    <a:pt x="980" y="267"/>
                  </a:cubicBezTo>
                  <a:cubicBezTo>
                    <a:pt x="979" y="275"/>
                    <a:pt x="971" y="274"/>
                    <a:pt x="967" y="279"/>
                  </a:cubicBezTo>
                  <a:cubicBezTo>
                    <a:pt x="967" y="278"/>
                    <a:pt x="967" y="278"/>
                    <a:pt x="967" y="277"/>
                  </a:cubicBezTo>
                  <a:cubicBezTo>
                    <a:pt x="962" y="279"/>
                    <a:pt x="960" y="283"/>
                    <a:pt x="957" y="282"/>
                  </a:cubicBezTo>
                  <a:cubicBezTo>
                    <a:pt x="957" y="283"/>
                    <a:pt x="957" y="285"/>
                    <a:pt x="956" y="286"/>
                  </a:cubicBezTo>
                  <a:cubicBezTo>
                    <a:pt x="955" y="287"/>
                    <a:pt x="954" y="285"/>
                    <a:pt x="953" y="284"/>
                  </a:cubicBezTo>
                  <a:cubicBezTo>
                    <a:pt x="953" y="288"/>
                    <a:pt x="943" y="288"/>
                    <a:pt x="948" y="294"/>
                  </a:cubicBezTo>
                  <a:cubicBezTo>
                    <a:pt x="945" y="293"/>
                    <a:pt x="945" y="294"/>
                    <a:pt x="943" y="296"/>
                  </a:cubicBezTo>
                  <a:cubicBezTo>
                    <a:pt x="941" y="291"/>
                    <a:pt x="944" y="292"/>
                    <a:pt x="944" y="289"/>
                  </a:cubicBezTo>
                  <a:cubicBezTo>
                    <a:pt x="945" y="279"/>
                    <a:pt x="937" y="272"/>
                    <a:pt x="928" y="268"/>
                  </a:cubicBezTo>
                  <a:cubicBezTo>
                    <a:pt x="926" y="270"/>
                    <a:pt x="924" y="269"/>
                    <a:pt x="922" y="270"/>
                  </a:cubicBezTo>
                  <a:cubicBezTo>
                    <a:pt x="921" y="271"/>
                    <a:pt x="922" y="273"/>
                    <a:pt x="923" y="275"/>
                  </a:cubicBezTo>
                  <a:cubicBezTo>
                    <a:pt x="924" y="267"/>
                    <a:pt x="934" y="275"/>
                    <a:pt x="935" y="282"/>
                  </a:cubicBezTo>
                  <a:cubicBezTo>
                    <a:pt x="934" y="283"/>
                    <a:pt x="933" y="281"/>
                    <a:pt x="932" y="283"/>
                  </a:cubicBezTo>
                  <a:cubicBezTo>
                    <a:pt x="931" y="283"/>
                    <a:pt x="932" y="285"/>
                    <a:pt x="931" y="285"/>
                  </a:cubicBezTo>
                  <a:cubicBezTo>
                    <a:pt x="934" y="286"/>
                    <a:pt x="934" y="287"/>
                    <a:pt x="937" y="290"/>
                  </a:cubicBezTo>
                  <a:cubicBezTo>
                    <a:pt x="936" y="290"/>
                    <a:pt x="936" y="291"/>
                    <a:pt x="935" y="292"/>
                  </a:cubicBezTo>
                  <a:cubicBezTo>
                    <a:pt x="943" y="293"/>
                    <a:pt x="939" y="301"/>
                    <a:pt x="941" y="306"/>
                  </a:cubicBezTo>
                  <a:cubicBezTo>
                    <a:pt x="940" y="305"/>
                    <a:pt x="938" y="307"/>
                    <a:pt x="940" y="309"/>
                  </a:cubicBezTo>
                  <a:cubicBezTo>
                    <a:pt x="942" y="311"/>
                    <a:pt x="941" y="307"/>
                    <a:pt x="943" y="307"/>
                  </a:cubicBezTo>
                  <a:cubicBezTo>
                    <a:pt x="944" y="308"/>
                    <a:pt x="943" y="309"/>
                    <a:pt x="944" y="310"/>
                  </a:cubicBezTo>
                  <a:cubicBezTo>
                    <a:pt x="943" y="309"/>
                    <a:pt x="942" y="311"/>
                    <a:pt x="940" y="312"/>
                  </a:cubicBezTo>
                  <a:cubicBezTo>
                    <a:pt x="942" y="314"/>
                    <a:pt x="943" y="313"/>
                    <a:pt x="945" y="316"/>
                  </a:cubicBezTo>
                  <a:cubicBezTo>
                    <a:pt x="945" y="317"/>
                    <a:pt x="944" y="318"/>
                    <a:pt x="943" y="319"/>
                  </a:cubicBezTo>
                  <a:cubicBezTo>
                    <a:pt x="945" y="320"/>
                    <a:pt x="945" y="321"/>
                    <a:pt x="946" y="323"/>
                  </a:cubicBezTo>
                  <a:cubicBezTo>
                    <a:pt x="947" y="325"/>
                    <a:pt x="949" y="324"/>
                    <a:pt x="950" y="324"/>
                  </a:cubicBezTo>
                  <a:cubicBezTo>
                    <a:pt x="954" y="330"/>
                    <a:pt x="954" y="332"/>
                    <a:pt x="958" y="336"/>
                  </a:cubicBezTo>
                  <a:cubicBezTo>
                    <a:pt x="958" y="338"/>
                    <a:pt x="957" y="338"/>
                    <a:pt x="957" y="340"/>
                  </a:cubicBezTo>
                  <a:cubicBezTo>
                    <a:pt x="958" y="341"/>
                    <a:pt x="959" y="341"/>
                    <a:pt x="960" y="340"/>
                  </a:cubicBezTo>
                  <a:cubicBezTo>
                    <a:pt x="961" y="341"/>
                    <a:pt x="958" y="342"/>
                    <a:pt x="960" y="344"/>
                  </a:cubicBezTo>
                  <a:cubicBezTo>
                    <a:pt x="959" y="344"/>
                    <a:pt x="958" y="344"/>
                    <a:pt x="958" y="346"/>
                  </a:cubicBezTo>
                  <a:cubicBezTo>
                    <a:pt x="959" y="343"/>
                    <a:pt x="967" y="353"/>
                    <a:pt x="962" y="354"/>
                  </a:cubicBezTo>
                  <a:cubicBezTo>
                    <a:pt x="960" y="351"/>
                    <a:pt x="961" y="349"/>
                    <a:pt x="957" y="347"/>
                  </a:cubicBezTo>
                  <a:cubicBezTo>
                    <a:pt x="958" y="351"/>
                    <a:pt x="957" y="353"/>
                    <a:pt x="958" y="356"/>
                  </a:cubicBezTo>
                  <a:cubicBezTo>
                    <a:pt x="961" y="355"/>
                    <a:pt x="966" y="360"/>
                    <a:pt x="962" y="363"/>
                  </a:cubicBezTo>
                  <a:cubicBezTo>
                    <a:pt x="964" y="365"/>
                    <a:pt x="966" y="365"/>
                    <a:pt x="967" y="366"/>
                  </a:cubicBezTo>
                  <a:cubicBezTo>
                    <a:pt x="968" y="367"/>
                    <a:pt x="967" y="368"/>
                    <a:pt x="966" y="368"/>
                  </a:cubicBezTo>
                  <a:cubicBezTo>
                    <a:pt x="967" y="370"/>
                    <a:pt x="968" y="369"/>
                    <a:pt x="969" y="369"/>
                  </a:cubicBezTo>
                  <a:cubicBezTo>
                    <a:pt x="970" y="371"/>
                    <a:pt x="969" y="371"/>
                    <a:pt x="970" y="373"/>
                  </a:cubicBezTo>
                  <a:cubicBezTo>
                    <a:pt x="972" y="374"/>
                    <a:pt x="970" y="371"/>
                    <a:pt x="972" y="370"/>
                  </a:cubicBezTo>
                  <a:cubicBezTo>
                    <a:pt x="972" y="375"/>
                    <a:pt x="976" y="381"/>
                    <a:pt x="978" y="387"/>
                  </a:cubicBezTo>
                  <a:cubicBezTo>
                    <a:pt x="977" y="387"/>
                    <a:pt x="977" y="389"/>
                    <a:pt x="976" y="389"/>
                  </a:cubicBezTo>
                  <a:cubicBezTo>
                    <a:pt x="977" y="392"/>
                    <a:pt x="978" y="392"/>
                    <a:pt x="979" y="392"/>
                  </a:cubicBezTo>
                  <a:cubicBezTo>
                    <a:pt x="979" y="396"/>
                    <a:pt x="983" y="398"/>
                    <a:pt x="982" y="402"/>
                  </a:cubicBezTo>
                  <a:cubicBezTo>
                    <a:pt x="981" y="402"/>
                    <a:pt x="980" y="399"/>
                    <a:pt x="980" y="397"/>
                  </a:cubicBezTo>
                  <a:cubicBezTo>
                    <a:pt x="978" y="398"/>
                    <a:pt x="978" y="400"/>
                    <a:pt x="979" y="401"/>
                  </a:cubicBezTo>
                  <a:cubicBezTo>
                    <a:pt x="975" y="399"/>
                    <a:pt x="978" y="395"/>
                    <a:pt x="977" y="393"/>
                  </a:cubicBezTo>
                  <a:cubicBezTo>
                    <a:pt x="974" y="393"/>
                    <a:pt x="969" y="387"/>
                    <a:pt x="968" y="383"/>
                  </a:cubicBezTo>
                  <a:cubicBezTo>
                    <a:pt x="966" y="382"/>
                    <a:pt x="964" y="384"/>
                    <a:pt x="962" y="384"/>
                  </a:cubicBezTo>
                  <a:cubicBezTo>
                    <a:pt x="962" y="385"/>
                    <a:pt x="962" y="384"/>
                    <a:pt x="963" y="384"/>
                  </a:cubicBezTo>
                  <a:cubicBezTo>
                    <a:pt x="965" y="387"/>
                    <a:pt x="963" y="388"/>
                    <a:pt x="965" y="391"/>
                  </a:cubicBezTo>
                  <a:cubicBezTo>
                    <a:pt x="964" y="392"/>
                    <a:pt x="964" y="391"/>
                    <a:pt x="963" y="391"/>
                  </a:cubicBezTo>
                  <a:cubicBezTo>
                    <a:pt x="962" y="393"/>
                    <a:pt x="966" y="395"/>
                    <a:pt x="966" y="396"/>
                  </a:cubicBezTo>
                  <a:cubicBezTo>
                    <a:pt x="965" y="396"/>
                    <a:pt x="962" y="394"/>
                    <a:pt x="965" y="398"/>
                  </a:cubicBezTo>
                  <a:cubicBezTo>
                    <a:pt x="962" y="402"/>
                    <a:pt x="956" y="398"/>
                    <a:pt x="956" y="403"/>
                  </a:cubicBezTo>
                  <a:cubicBezTo>
                    <a:pt x="955" y="400"/>
                    <a:pt x="952" y="398"/>
                    <a:pt x="952" y="401"/>
                  </a:cubicBezTo>
                  <a:cubicBezTo>
                    <a:pt x="951" y="398"/>
                    <a:pt x="951" y="399"/>
                    <a:pt x="949" y="397"/>
                  </a:cubicBezTo>
                  <a:cubicBezTo>
                    <a:pt x="950" y="395"/>
                    <a:pt x="953" y="397"/>
                    <a:pt x="952" y="393"/>
                  </a:cubicBezTo>
                  <a:cubicBezTo>
                    <a:pt x="950" y="392"/>
                    <a:pt x="949" y="397"/>
                    <a:pt x="947" y="393"/>
                  </a:cubicBezTo>
                  <a:cubicBezTo>
                    <a:pt x="945" y="394"/>
                    <a:pt x="946" y="396"/>
                    <a:pt x="944" y="398"/>
                  </a:cubicBezTo>
                  <a:cubicBezTo>
                    <a:pt x="946" y="400"/>
                    <a:pt x="948" y="401"/>
                    <a:pt x="950" y="402"/>
                  </a:cubicBezTo>
                  <a:cubicBezTo>
                    <a:pt x="950" y="403"/>
                    <a:pt x="945" y="401"/>
                    <a:pt x="945" y="405"/>
                  </a:cubicBezTo>
                  <a:cubicBezTo>
                    <a:pt x="948" y="407"/>
                    <a:pt x="947" y="404"/>
                    <a:pt x="948" y="404"/>
                  </a:cubicBezTo>
                  <a:cubicBezTo>
                    <a:pt x="950" y="404"/>
                    <a:pt x="950" y="407"/>
                    <a:pt x="952" y="407"/>
                  </a:cubicBezTo>
                  <a:cubicBezTo>
                    <a:pt x="953" y="411"/>
                    <a:pt x="949" y="406"/>
                    <a:pt x="948" y="406"/>
                  </a:cubicBezTo>
                  <a:cubicBezTo>
                    <a:pt x="947" y="406"/>
                    <a:pt x="951" y="409"/>
                    <a:pt x="949" y="409"/>
                  </a:cubicBezTo>
                  <a:cubicBezTo>
                    <a:pt x="952" y="411"/>
                    <a:pt x="952" y="410"/>
                    <a:pt x="955" y="412"/>
                  </a:cubicBezTo>
                  <a:cubicBezTo>
                    <a:pt x="954" y="413"/>
                    <a:pt x="956" y="418"/>
                    <a:pt x="954" y="416"/>
                  </a:cubicBezTo>
                  <a:cubicBezTo>
                    <a:pt x="953" y="418"/>
                    <a:pt x="954" y="417"/>
                    <a:pt x="956" y="420"/>
                  </a:cubicBezTo>
                  <a:cubicBezTo>
                    <a:pt x="956" y="419"/>
                    <a:pt x="957" y="419"/>
                    <a:pt x="958" y="418"/>
                  </a:cubicBezTo>
                  <a:cubicBezTo>
                    <a:pt x="959" y="424"/>
                    <a:pt x="953" y="418"/>
                    <a:pt x="952" y="421"/>
                  </a:cubicBezTo>
                  <a:cubicBezTo>
                    <a:pt x="953" y="423"/>
                    <a:pt x="954" y="423"/>
                    <a:pt x="956" y="422"/>
                  </a:cubicBezTo>
                  <a:cubicBezTo>
                    <a:pt x="956" y="424"/>
                    <a:pt x="958" y="424"/>
                    <a:pt x="958" y="426"/>
                  </a:cubicBezTo>
                  <a:cubicBezTo>
                    <a:pt x="957" y="426"/>
                    <a:pt x="956" y="423"/>
                    <a:pt x="955" y="424"/>
                  </a:cubicBezTo>
                  <a:cubicBezTo>
                    <a:pt x="952" y="424"/>
                    <a:pt x="956" y="427"/>
                    <a:pt x="954" y="428"/>
                  </a:cubicBezTo>
                  <a:cubicBezTo>
                    <a:pt x="953" y="426"/>
                    <a:pt x="951" y="426"/>
                    <a:pt x="951" y="424"/>
                  </a:cubicBezTo>
                  <a:cubicBezTo>
                    <a:pt x="948" y="427"/>
                    <a:pt x="946" y="422"/>
                    <a:pt x="943" y="425"/>
                  </a:cubicBezTo>
                  <a:cubicBezTo>
                    <a:pt x="946" y="427"/>
                    <a:pt x="948" y="429"/>
                    <a:pt x="951" y="430"/>
                  </a:cubicBezTo>
                  <a:cubicBezTo>
                    <a:pt x="951" y="429"/>
                    <a:pt x="950" y="428"/>
                    <a:pt x="949" y="427"/>
                  </a:cubicBezTo>
                  <a:cubicBezTo>
                    <a:pt x="950" y="427"/>
                    <a:pt x="951" y="427"/>
                    <a:pt x="952" y="427"/>
                  </a:cubicBezTo>
                  <a:cubicBezTo>
                    <a:pt x="953" y="429"/>
                    <a:pt x="950" y="429"/>
                    <a:pt x="952" y="431"/>
                  </a:cubicBezTo>
                  <a:cubicBezTo>
                    <a:pt x="952" y="429"/>
                    <a:pt x="955" y="434"/>
                    <a:pt x="957" y="433"/>
                  </a:cubicBezTo>
                  <a:cubicBezTo>
                    <a:pt x="958" y="436"/>
                    <a:pt x="958" y="437"/>
                    <a:pt x="961" y="440"/>
                  </a:cubicBezTo>
                  <a:cubicBezTo>
                    <a:pt x="959" y="439"/>
                    <a:pt x="957" y="440"/>
                    <a:pt x="956" y="439"/>
                  </a:cubicBezTo>
                  <a:cubicBezTo>
                    <a:pt x="955" y="437"/>
                    <a:pt x="957" y="437"/>
                    <a:pt x="956" y="435"/>
                  </a:cubicBezTo>
                  <a:cubicBezTo>
                    <a:pt x="954" y="435"/>
                    <a:pt x="953" y="435"/>
                    <a:pt x="953" y="432"/>
                  </a:cubicBezTo>
                  <a:cubicBezTo>
                    <a:pt x="952" y="431"/>
                    <a:pt x="950" y="435"/>
                    <a:pt x="950" y="431"/>
                  </a:cubicBezTo>
                  <a:cubicBezTo>
                    <a:pt x="948" y="432"/>
                    <a:pt x="947" y="433"/>
                    <a:pt x="945" y="433"/>
                  </a:cubicBezTo>
                  <a:cubicBezTo>
                    <a:pt x="944" y="429"/>
                    <a:pt x="940" y="423"/>
                    <a:pt x="936" y="423"/>
                  </a:cubicBezTo>
                  <a:cubicBezTo>
                    <a:pt x="938" y="421"/>
                    <a:pt x="939" y="420"/>
                    <a:pt x="937" y="416"/>
                  </a:cubicBezTo>
                  <a:cubicBezTo>
                    <a:pt x="937" y="416"/>
                    <a:pt x="936" y="416"/>
                    <a:pt x="935" y="417"/>
                  </a:cubicBezTo>
                  <a:cubicBezTo>
                    <a:pt x="934" y="415"/>
                    <a:pt x="934" y="414"/>
                    <a:pt x="933" y="413"/>
                  </a:cubicBezTo>
                  <a:cubicBezTo>
                    <a:pt x="936" y="413"/>
                    <a:pt x="936" y="411"/>
                    <a:pt x="938" y="411"/>
                  </a:cubicBezTo>
                  <a:cubicBezTo>
                    <a:pt x="939" y="412"/>
                    <a:pt x="938" y="413"/>
                    <a:pt x="939" y="414"/>
                  </a:cubicBezTo>
                  <a:cubicBezTo>
                    <a:pt x="943" y="417"/>
                    <a:pt x="943" y="410"/>
                    <a:pt x="944" y="407"/>
                  </a:cubicBezTo>
                  <a:cubicBezTo>
                    <a:pt x="942" y="408"/>
                    <a:pt x="939" y="406"/>
                    <a:pt x="936" y="407"/>
                  </a:cubicBezTo>
                  <a:cubicBezTo>
                    <a:pt x="934" y="405"/>
                    <a:pt x="937" y="407"/>
                    <a:pt x="938" y="405"/>
                  </a:cubicBezTo>
                  <a:cubicBezTo>
                    <a:pt x="936" y="403"/>
                    <a:pt x="935" y="404"/>
                    <a:pt x="933" y="403"/>
                  </a:cubicBezTo>
                  <a:cubicBezTo>
                    <a:pt x="932" y="405"/>
                    <a:pt x="934" y="405"/>
                    <a:pt x="934" y="407"/>
                  </a:cubicBezTo>
                  <a:cubicBezTo>
                    <a:pt x="931" y="407"/>
                    <a:pt x="928" y="405"/>
                    <a:pt x="925" y="401"/>
                  </a:cubicBezTo>
                  <a:cubicBezTo>
                    <a:pt x="924" y="403"/>
                    <a:pt x="923" y="403"/>
                    <a:pt x="921" y="404"/>
                  </a:cubicBezTo>
                  <a:cubicBezTo>
                    <a:pt x="921" y="401"/>
                    <a:pt x="918" y="399"/>
                    <a:pt x="916" y="396"/>
                  </a:cubicBezTo>
                  <a:cubicBezTo>
                    <a:pt x="915" y="397"/>
                    <a:pt x="917" y="400"/>
                    <a:pt x="915" y="401"/>
                  </a:cubicBezTo>
                  <a:cubicBezTo>
                    <a:pt x="917" y="403"/>
                    <a:pt x="917" y="407"/>
                    <a:pt x="920" y="407"/>
                  </a:cubicBezTo>
                  <a:cubicBezTo>
                    <a:pt x="920" y="408"/>
                    <a:pt x="920" y="409"/>
                    <a:pt x="919" y="410"/>
                  </a:cubicBezTo>
                  <a:cubicBezTo>
                    <a:pt x="917" y="407"/>
                    <a:pt x="916" y="406"/>
                    <a:pt x="914" y="405"/>
                  </a:cubicBezTo>
                  <a:cubicBezTo>
                    <a:pt x="913" y="407"/>
                    <a:pt x="912" y="409"/>
                    <a:pt x="910" y="409"/>
                  </a:cubicBezTo>
                  <a:cubicBezTo>
                    <a:pt x="911" y="412"/>
                    <a:pt x="912" y="411"/>
                    <a:pt x="913" y="410"/>
                  </a:cubicBezTo>
                  <a:cubicBezTo>
                    <a:pt x="913" y="411"/>
                    <a:pt x="914" y="414"/>
                    <a:pt x="916" y="413"/>
                  </a:cubicBezTo>
                  <a:cubicBezTo>
                    <a:pt x="913" y="413"/>
                    <a:pt x="913" y="419"/>
                    <a:pt x="909" y="416"/>
                  </a:cubicBezTo>
                  <a:cubicBezTo>
                    <a:pt x="909" y="416"/>
                    <a:pt x="912" y="420"/>
                    <a:pt x="913" y="420"/>
                  </a:cubicBezTo>
                  <a:cubicBezTo>
                    <a:pt x="913" y="422"/>
                    <a:pt x="911" y="424"/>
                    <a:pt x="910" y="426"/>
                  </a:cubicBezTo>
                  <a:cubicBezTo>
                    <a:pt x="911" y="427"/>
                    <a:pt x="912" y="426"/>
                    <a:pt x="913" y="428"/>
                  </a:cubicBezTo>
                  <a:cubicBezTo>
                    <a:pt x="911" y="429"/>
                    <a:pt x="911" y="430"/>
                    <a:pt x="909" y="430"/>
                  </a:cubicBezTo>
                  <a:cubicBezTo>
                    <a:pt x="908" y="434"/>
                    <a:pt x="913" y="433"/>
                    <a:pt x="915" y="436"/>
                  </a:cubicBezTo>
                  <a:cubicBezTo>
                    <a:pt x="916" y="435"/>
                    <a:pt x="916" y="435"/>
                    <a:pt x="917" y="433"/>
                  </a:cubicBezTo>
                  <a:cubicBezTo>
                    <a:pt x="920" y="433"/>
                    <a:pt x="916" y="437"/>
                    <a:pt x="919" y="437"/>
                  </a:cubicBezTo>
                  <a:cubicBezTo>
                    <a:pt x="919" y="438"/>
                    <a:pt x="919" y="440"/>
                    <a:pt x="918" y="441"/>
                  </a:cubicBezTo>
                  <a:cubicBezTo>
                    <a:pt x="919" y="441"/>
                    <a:pt x="921" y="443"/>
                    <a:pt x="922" y="441"/>
                  </a:cubicBezTo>
                  <a:cubicBezTo>
                    <a:pt x="924" y="444"/>
                    <a:pt x="924" y="445"/>
                    <a:pt x="923" y="447"/>
                  </a:cubicBezTo>
                  <a:cubicBezTo>
                    <a:pt x="928" y="448"/>
                    <a:pt x="924" y="443"/>
                    <a:pt x="925" y="441"/>
                  </a:cubicBezTo>
                  <a:cubicBezTo>
                    <a:pt x="925" y="441"/>
                    <a:pt x="931" y="446"/>
                    <a:pt x="927" y="447"/>
                  </a:cubicBezTo>
                  <a:cubicBezTo>
                    <a:pt x="930" y="445"/>
                    <a:pt x="933" y="444"/>
                    <a:pt x="933" y="441"/>
                  </a:cubicBezTo>
                  <a:cubicBezTo>
                    <a:pt x="935" y="444"/>
                    <a:pt x="936" y="443"/>
                    <a:pt x="939" y="444"/>
                  </a:cubicBezTo>
                  <a:cubicBezTo>
                    <a:pt x="937" y="445"/>
                    <a:pt x="937" y="445"/>
                    <a:pt x="936" y="447"/>
                  </a:cubicBezTo>
                  <a:cubicBezTo>
                    <a:pt x="934" y="445"/>
                    <a:pt x="934" y="445"/>
                    <a:pt x="934" y="445"/>
                  </a:cubicBezTo>
                  <a:cubicBezTo>
                    <a:pt x="932" y="447"/>
                    <a:pt x="934" y="448"/>
                    <a:pt x="930" y="448"/>
                  </a:cubicBezTo>
                  <a:cubicBezTo>
                    <a:pt x="933" y="450"/>
                    <a:pt x="936" y="448"/>
                    <a:pt x="939" y="446"/>
                  </a:cubicBezTo>
                  <a:cubicBezTo>
                    <a:pt x="939" y="445"/>
                    <a:pt x="940" y="446"/>
                    <a:pt x="940" y="447"/>
                  </a:cubicBezTo>
                  <a:cubicBezTo>
                    <a:pt x="940" y="447"/>
                    <a:pt x="941" y="448"/>
                    <a:pt x="941" y="448"/>
                  </a:cubicBezTo>
                  <a:cubicBezTo>
                    <a:pt x="940" y="449"/>
                    <a:pt x="940" y="448"/>
                    <a:pt x="939" y="449"/>
                  </a:cubicBezTo>
                  <a:cubicBezTo>
                    <a:pt x="940" y="450"/>
                    <a:pt x="941" y="450"/>
                    <a:pt x="942" y="450"/>
                  </a:cubicBezTo>
                  <a:cubicBezTo>
                    <a:pt x="943" y="452"/>
                    <a:pt x="943" y="453"/>
                    <a:pt x="943" y="454"/>
                  </a:cubicBezTo>
                  <a:cubicBezTo>
                    <a:pt x="940" y="453"/>
                    <a:pt x="940" y="455"/>
                    <a:pt x="937" y="455"/>
                  </a:cubicBezTo>
                  <a:cubicBezTo>
                    <a:pt x="935" y="453"/>
                    <a:pt x="939" y="452"/>
                    <a:pt x="938" y="451"/>
                  </a:cubicBezTo>
                  <a:cubicBezTo>
                    <a:pt x="936" y="450"/>
                    <a:pt x="935" y="454"/>
                    <a:pt x="933" y="455"/>
                  </a:cubicBezTo>
                  <a:cubicBezTo>
                    <a:pt x="934" y="456"/>
                    <a:pt x="935" y="458"/>
                    <a:pt x="936" y="459"/>
                  </a:cubicBezTo>
                  <a:cubicBezTo>
                    <a:pt x="936" y="459"/>
                    <a:pt x="940" y="460"/>
                    <a:pt x="938" y="461"/>
                  </a:cubicBezTo>
                  <a:cubicBezTo>
                    <a:pt x="940" y="464"/>
                    <a:pt x="939" y="460"/>
                    <a:pt x="940" y="460"/>
                  </a:cubicBezTo>
                  <a:cubicBezTo>
                    <a:pt x="941" y="460"/>
                    <a:pt x="942" y="462"/>
                    <a:pt x="942" y="464"/>
                  </a:cubicBezTo>
                  <a:cubicBezTo>
                    <a:pt x="946" y="466"/>
                    <a:pt x="946" y="459"/>
                    <a:pt x="943" y="455"/>
                  </a:cubicBezTo>
                  <a:cubicBezTo>
                    <a:pt x="945" y="457"/>
                    <a:pt x="945" y="456"/>
                    <a:pt x="947" y="456"/>
                  </a:cubicBezTo>
                  <a:cubicBezTo>
                    <a:pt x="949" y="458"/>
                    <a:pt x="946" y="458"/>
                    <a:pt x="945" y="459"/>
                  </a:cubicBezTo>
                  <a:cubicBezTo>
                    <a:pt x="947" y="460"/>
                    <a:pt x="948" y="463"/>
                    <a:pt x="949" y="462"/>
                  </a:cubicBezTo>
                  <a:cubicBezTo>
                    <a:pt x="950" y="466"/>
                    <a:pt x="952" y="470"/>
                    <a:pt x="956" y="473"/>
                  </a:cubicBezTo>
                  <a:cubicBezTo>
                    <a:pt x="955" y="473"/>
                    <a:pt x="953" y="472"/>
                    <a:pt x="951" y="471"/>
                  </a:cubicBezTo>
                  <a:cubicBezTo>
                    <a:pt x="949" y="473"/>
                    <a:pt x="952" y="474"/>
                    <a:pt x="954" y="476"/>
                  </a:cubicBezTo>
                  <a:cubicBezTo>
                    <a:pt x="952" y="477"/>
                    <a:pt x="950" y="476"/>
                    <a:pt x="949" y="476"/>
                  </a:cubicBezTo>
                  <a:cubicBezTo>
                    <a:pt x="947" y="474"/>
                    <a:pt x="950" y="474"/>
                    <a:pt x="950" y="472"/>
                  </a:cubicBezTo>
                  <a:cubicBezTo>
                    <a:pt x="949" y="471"/>
                    <a:pt x="948" y="471"/>
                    <a:pt x="947" y="470"/>
                  </a:cubicBezTo>
                  <a:cubicBezTo>
                    <a:pt x="947" y="472"/>
                    <a:pt x="948" y="475"/>
                    <a:pt x="948" y="477"/>
                  </a:cubicBezTo>
                  <a:cubicBezTo>
                    <a:pt x="946" y="476"/>
                    <a:pt x="946" y="473"/>
                    <a:pt x="944" y="471"/>
                  </a:cubicBezTo>
                  <a:cubicBezTo>
                    <a:pt x="942" y="471"/>
                    <a:pt x="945" y="473"/>
                    <a:pt x="943" y="474"/>
                  </a:cubicBezTo>
                  <a:cubicBezTo>
                    <a:pt x="941" y="470"/>
                    <a:pt x="936" y="469"/>
                    <a:pt x="933" y="469"/>
                  </a:cubicBezTo>
                  <a:cubicBezTo>
                    <a:pt x="933" y="468"/>
                    <a:pt x="935" y="467"/>
                    <a:pt x="933" y="465"/>
                  </a:cubicBezTo>
                  <a:cubicBezTo>
                    <a:pt x="931" y="462"/>
                    <a:pt x="928" y="463"/>
                    <a:pt x="926" y="463"/>
                  </a:cubicBezTo>
                  <a:cubicBezTo>
                    <a:pt x="924" y="460"/>
                    <a:pt x="929" y="462"/>
                    <a:pt x="928" y="459"/>
                  </a:cubicBezTo>
                  <a:cubicBezTo>
                    <a:pt x="928" y="461"/>
                    <a:pt x="930" y="462"/>
                    <a:pt x="932" y="460"/>
                  </a:cubicBezTo>
                  <a:cubicBezTo>
                    <a:pt x="928" y="459"/>
                    <a:pt x="924" y="457"/>
                    <a:pt x="920" y="455"/>
                  </a:cubicBezTo>
                  <a:cubicBezTo>
                    <a:pt x="918" y="451"/>
                    <a:pt x="920" y="449"/>
                    <a:pt x="922" y="447"/>
                  </a:cubicBezTo>
                  <a:cubicBezTo>
                    <a:pt x="923" y="447"/>
                    <a:pt x="922" y="446"/>
                    <a:pt x="922" y="445"/>
                  </a:cubicBezTo>
                  <a:cubicBezTo>
                    <a:pt x="921" y="444"/>
                    <a:pt x="919" y="446"/>
                    <a:pt x="920" y="448"/>
                  </a:cubicBezTo>
                  <a:cubicBezTo>
                    <a:pt x="918" y="445"/>
                    <a:pt x="916" y="446"/>
                    <a:pt x="915" y="446"/>
                  </a:cubicBezTo>
                  <a:cubicBezTo>
                    <a:pt x="914" y="445"/>
                    <a:pt x="914" y="445"/>
                    <a:pt x="915" y="444"/>
                  </a:cubicBezTo>
                  <a:cubicBezTo>
                    <a:pt x="914" y="444"/>
                    <a:pt x="914" y="443"/>
                    <a:pt x="913" y="444"/>
                  </a:cubicBezTo>
                  <a:cubicBezTo>
                    <a:pt x="912" y="445"/>
                    <a:pt x="915" y="445"/>
                    <a:pt x="914" y="447"/>
                  </a:cubicBezTo>
                  <a:cubicBezTo>
                    <a:pt x="910" y="445"/>
                    <a:pt x="909" y="449"/>
                    <a:pt x="907" y="452"/>
                  </a:cubicBezTo>
                  <a:cubicBezTo>
                    <a:pt x="907" y="450"/>
                    <a:pt x="905" y="448"/>
                    <a:pt x="903" y="449"/>
                  </a:cubicBezTo>
                  <a:cubicBezTo>
                    <a:pt x="900" y="450"/>
                    <a:pt x="902" y="458"/>
                    <a:pt x="898" y="453"/>
                  </a:cubicBezTo>
                  <a:cubicBezTo>
                    <a:pt x="897" y="449"/>
                    <a:pt x="906" y="446"/>
                    <a:pt x="901" y="443"/>
                  </a:cubicBezTo>
                  <a:cubicBezTo>
                    <a:pt x="901" y="441"/>
                    <a:pt x="905" y="441"/>
                    <a:pt x="904" y="437"/>
                  </a:cubicBezTo>
                  <a:cubicBezTo>
                    <a:pt x="903" y="436"/>
                    <a:pt x="902" y="438"/>
                    <a:pt x="901" y="436"/>
                  </a:cubicBezTo>
                  <a:cubicBezTo>
                    <a:pt x="899" y="437"/>
                    <a:pt x="900" y="440"/>
                    <a:pt x="898" y="441"/>
                  </a:cubicBezTo>
                  <a:cubicBezTo>
                    <a:pt x="898" y="438"/>
                    <a:pt x="895" y="435"/>
                    <a:pt x="893" y="438"/>
                  </a:cubicBezTo>
                  <a:cubicBezTo>
                    <a:pt x="893" y="437"/>
                    <a:pt x="893" y="436"/>
                    <a:pt x="894" y="435"/>
                  </a:cubicBezTo>
                  <a:cubicBezTo>
                    <a:pt x="892" y="435"/>
                    <a:pt x="890" y="433"/>
                    <a:pt x="888" y="433"/>
                  </a:cubicBezTo>
                  <a:cubicBezTo>
                    <a:pt x="888" y="436"/>
                    <a:pt x="887" y="440"/>
                    <a:pt x="889" y="444"/>
                  </a:cubicBezTo>
                  <a:cubicBezTo>
                    <a:pt x="888" y="445"/>
                    <a:pt x="887" y="442"/>
                    <a:pt x="886" y="442"/>
                  </a:cubicBezTo>
                  <a:cubicBezTo>
                    <a:pt x="882" y="444"/>
                    <a:pt x="886" y="450"/>
                    <a:pt x="884" y="453"/>
                  </a:cubicBezTo>
                  <a:cubicBezTo>
                    <a:pt x="884" y="454"/>
                    <a:pt x="885" y="453"/>
                    <a:pt x="885" y="452"/>
                  </a:cubicBezTo>
                  <a:cubicBezTo>
                    <a:pt x="885" y="456"/>
                    <a:pt x="887" y="462"/>
                    <a:pt x="889" y="464"/>
                  </a:cubicBezTo>
                  <a:cubicBezTo>
                    <a:pt x="887" y="465"/>
                    <a:pt x="885" y="458"/>
                    <a:pt x="883" y="460"/>
                  </a:cubicBezTo>
                  <a:cubicBezTo>
                    <a:pt x="882" y="459"/>
                    <a:pt x="884" y="458"/>
                    <a:pt x="884" y="458"/>
                  </a:cubicBezTo>
                  <a:cubicBezTo>
                    <a:pt x="883" y="455"/>
                    <a:pt x="881" y="454"/>
                    <a:pt x="880" y="455"/>
                  </a:cubicBezTo>
                  <a:cubicBezTo>
                    <a:pt x="879" y="453"/>
                    <a:pt x="881" y="453"/>
                    <a:pt x="881" y="452"/>
                  </a:cubicBezTo>
                  <a:cubicBezTo>
                    <a:pt x="877" y="450"/>
                    <a:pt x="879" y="453"/>
                    <a:pt x="877" y="447"/>
                  </a:cubicBezTo>
                  <a:cubicBezTo>
                    <a:pt x="875" y="447"/>
                    <a:pt x="873" y="448"/>
                    <a:pt x="871" y="444"/>
                  </a:cubicBezTo>
                  <a:cubicBezTo>
                    <a:pt x="868" y="444"/>
                    <a:pt x="867" y="446"/>
                    <a:pt x="863" y="447"/>
                  </a:cubicBezTo>
                  <a:cubicBezTo>
                    <a:pt x="864" y="450"/>
                    <a:pt x="865" y="449"/>
                    <a:pt x="866" y="451"/>
                  </a:cubicBezTo>
                  <a:cubicBezTo>
                    <a:pt x="863" y="451"/>
                    <a:pt x="863" y="447"/>
                    <a:pt x="860" y="446"/>
                  </a:cubicBezTo>
                  <a:cubicBezTo>
                    <a:pt x="859" y="447"/>
                    <a:pt x="861" y="449"/>
                    <a:pt x="861" y="450"/>
                  </a:cubicBezTo>
                  <a:cubicBezTo>
                    <a:pt x="860" y="449"/>
                    <a:pt x="858" y="448"/>
                    <a:pt x="857" y="447"/>
                  </a:cubicBezTo>
                  <a:cubicBezTo>
                    <a:pt x="856" y="448"/>
                    <a:pt x="859" y="450"/>
                    <a:pt x="859" y="451"/>
                  </a:cubicBezTo>
                  <a:cubicBezTo>
                    <a:pt x="857" y="452"/>
                    <a:pt x="857" y="452"/>
                    <a:pt x="856" y="452"/>
                  </a:cubicBezTo>
                  <a:cubicBezTo>
                    <a:pt x="854" y="457"/>
                    <a:pt x="858" y="465"/>
                    <a:pt x="860" y="471"/>
                  </a:cubicBezTo>
                  <a:cubicBezTo>
                    <a:pt x="859" y="471"/>
                    <a:pt x="857" y="470"/>
                    <a:pt x="859" y="473"/>
                  </a:cubicBezTo>
                  <a:cubicBezTo>
                    <a:pt x="858" y="474"/>
                    <a:pt x="856" y="477"/>
                    <a:pt x="856" y="474"/>
                  </a:cubicBezTo>
                  <a:cubicBezTo>
                    <a:pt x="855" y="476"/>
                    <a:pt x="857" y="475"/>
                    <a:pt x="857" y="477"/>
                  </a:cubicBezTo>
                  <a:cubicBezTo>
                    <a:pt x="855" y="477"/>
                    <a:pt x="854" y="475"/>
                    <a:pt x="852" y="476"/>
                  </a:cubicBezTo>
                  <a:cubicBezTo>
                    <a:pt x="851" y="476"/>
                    <a:pt x="854" y="478"/>
                    <a:pt x="854" y="477"/>
                  </a:cubicBezTo>
                  <a:cubicBezTo>
                    <a:pt x="854" y="479"/>
                    <a:pt x="853" y="479"/>
                    <a:pt x="850" y="480"/>
                  </a:cubicBezTo>
                  <a:cubicBezTo>
                    <a:pt x="853" y="481"/>
                    <a:pt x="851" y="482"/>
                    <a:pt x="849" y="481"/>
                  </a:cubicBezTo>
                  <a:cubicBezTo>
                    <a:pt x="849" y="482"/>
                    <a:pt x="850" y="484"/>
                    <a:pt x="848" y="484"/>
                  </a:cubicBezTo>
                  <a:cubicBezTo>
                    <a:pt x="850" y="486"/>
                    <a:pt x="850" y="483"/>
                    <a:pt x="852" y="482"/>
                  </a:cubicBezTo>
                  <a:cubicBezTo>
                    <a:pt x="852" y="484"/>
                    <a:pt x="854" y="484"/>
                    <a:pt x="856" y="484"/>
                  </a:cubicBezTo>
                  <a:cubicBezTo>
                    <a:pt x="857" y="485"/>
                    <a:pt x="855" y="486"/>
                    <a:pt x="856" y="487"/>
                  </a:cubicBezTo>
                  <a:cubicBezTo>
                    <a:pt x="852" y="484"/>
                    <a:pt x="855" y="489"/>
                    <a:pt x="852" y="487"/>
                  </a:cubicBezTo>
                  <a:cubicBezTo>
                    <a:pt x="853" y="490"/>
                    <a:pt x="851" y="488"/>
                    <a:pt x="853" y="492"/>
                  </a:cubicBezTo>
                  <a:cubicBezTo>
                    <a:pt x="853" y="493"/>
                    <a:pt x="854" y="493"/>
                    <a:pt x="854" y="493"/>
                  </a:cubicBezTo>
                  <a:cubicBezTo>
                    <a:pt x="855" y="489"/>
                    <a:pt x="858" y="488"/>
                    <a:pt x="859" y="485"/>
                  </a:cubicBezTo>
                  <a:cubicBezTo>
                    <a:pt x="860" y="486"/>
                    <a:pt x="859" y="486"/>
                    <a:pt x="860" y="487"/>
                  </a:cubicBezTo>
                  <a:cubicBezTo>
                    <a:pt x="863" y="485"/>
                    <a:pt x="862" y="482"/>
                    <a:pt x="864" y="479"/>
                  </a:cubicBezTo>
                  <a:cubicBezTo>
                    <a:pt x="866" y="482"/>
                    <a:pt x="867" y="481"/>
                    <a:pt x="869" y="480"/>
                  </a:cubicBezTo>
                  <a:cubicBezTo>
                    <a:pt x="871" y="482"/>
                    <a:pt x="868" y="482"/>
                    <a:pt x="870" y="484"/>
                  </a:cubicBezTo>
                  <a:cubicBezTo>
                    <a:pt x="869" y="485"/>
                    <a:pt x="868" y="483"/>
                    <a:pt x="868" y="485"/>
                  </a:cubicBezTo>
                  <a:cubicBezTo>
                    <a:pt x="870" y="487"/>
                    <a:pt x="870" y="484"/>
                    <a:pt x="871" y="483"/>
                  </a:cubicBezTo>
                  <a:cubicBezTo>
                    <a:pt x="872" y="484"/>
                    <a:pt x="872" y="485"/>
                    <a:pt x="873" y="485"/>
                  </a:cubicBezTo>
                  <a:cubicBezTo>
                    <a:pt x="870" y="486"/>
                    <a:pt x="873" y="491"/>
                    <a:pt x="876" y="496"/>
                  </a:cubicBezTo>
                  <a:cubicBezTo>
                    <a:pt x="875" y="498"/>
                    <a:pt x="876" y="500"/>
                    <a:pt x="878" y="502"/>
                  </a:cubicBezTo>
                  <a:cubicBezTo>
                    <a:pt x="876" y="504"/>
                    <a:pt x="876" y="504"/>
                    <a:pt x="874" y="504"/>
                  </a:cubicBezTo>
                  <a:cubicBezTo>
                    <a:pt x="875" y="507"/>
                    <a:pt x="869" y="509"/>
                    <a:pt x="875" y="514"/>
                  </a:cubicBezTo>
                  <a:cubicBezTo>
                    <a:pt x="875" y="515"/>
                    <a:pt x="874" y="516"/>
                    <a:pt x="872" y="517"/>
                  </a:cubicBezTo>
                  <a:cubicBezTo>
                    <a:pt x="872" y="516"/>
                    <a:pt x="873" y="515"/>
                    <a:pt x="873" y="515"/>
                  </a:cubicBezTo>
                  <a:cubicBezTo>
                    <a:pt x="872" y="513"/>
                    <a:pt x="871" y="513"/>
                    <a:pt x="870" y="514"/>
                  </a:cubicBezTo>
                  <a:cubicBezTo>
                    <a:pt x="869" y="512"/>
                    <a:pt x="872" y="511"/>
                    <a:pt x="870" y="508"/>
                  </a:cubicBezTo>
                  <a:cubicBezTo>
                    <a:pt x="868" y="508"/>
                    <a:pt x="863" y="509"/>
                    <a:pt x="864" y="511"/>
                  </a:cubicBezTo>
                  <a:cubicBezTo>
                    <a:pt x="862" y="509"/>
                    <a:pt x="861" y="509"/>
                    <a:pt x="860" y="512"/>
                  </a:cubicBezTo>
                  <a:cubicBezTo>
                    <a:pt x="859" y="511"/>
                    <a:pt x="859" y="510"/>
                    <a:pt x="858" y="510"/>
                  </a:cubicBezTo>
                  <a:cubicBezTo>
                    <a:pt x="857" y="507"/>
                    <a:pt x="860" y="511"/>
                    <a:pt x="860" y="510"/>
                  </a:cubicBezTo>
                  <a:cubicBezTo>
                    <a:pt x="860" y="508"/>
                    <a:pt x="856" y="506"/>
                    <a:pt x="855" y="508"/>
                  </a:cubicBezTo>
                  <a:cubicBezTo>
                    <a:pt x="855" y="507"/>
                    <a:pt x="854" y="506"/>
                    <a:pt x="853" y="505"/>
                  </a:cubicBezTo>
                  <a:cubicBezTo>
                    <a:pt x="852" y="508"/>
                    <a:pt x="847" y="504"/>
                    <a:pt x="844" y="507"/>
                  </a:cubicBezTo>
                  <a:cubicBezTo>
                    <a:pt x="842" y="508"/>
                    <a:pt x="847" y="509"/>
                    <a:pt x="844" y="510"/>
                  </a:cubicBezTo>
                  <a:cubicBezTo>
                    <a:pt x="843" y="510"/>
                    <a:pt x="842" y="506"/>
                    <a:pt x="839" y="509"/>
                  </a:cubicBezTo>
                  <a:cubicBezTo>
                    <a:pt x="838" y="506"/>
                    <a:pt x="836" y="507"/>
                    <a:pt x="835" y="505"/>
                  </a:cubicBezTo>
                  <a:cubicBezTo>
                    <a:pt x="834" y="506"/>
                    <a:pt x="833" y="508"/>
                    <a:pt x="835" y="510"/>
                  </a:cubicBezTo>
                  <a:cubicBezTo>
                    <a:pt x="835" y="512"/>
                    <a:pt x="833" y="512"/>
                    <a:pt x="831" y="509"/>
                  </a:cubicBezTo>
                  <a:cubicBezTo>
                    <a:pt x="832" y="508"/>
                    <a:pt x="833" y="512"/>
                    <a:pt x="834" y="510"/>
                  </a:cubicBezTo>
                  <a:cubicBezTo>
                    <a:pt x="833" y="507"/>
                    <a:pt x="829" y="508"/>
                    <a:pt x="830" y="510"/>
                  </a:cubicBezTo>
                  <a:cubicBezTo>
                    <a:pt x="831" y="511"/>
                    <a:pt x="828" y="509"/>
                    <a:pt x="830" y="507"/>
                  </a:cubicBezTo>
                  <a:cubicBezTo>
                    <a:pt x="824" y="504"/>
                    <a:pt x="822" y="512"/>
                    <a:pt x="817" y="506"/>
                  </a:cubicBezTo>
                  <a:cubicBezTo>
                    <a:pt x="817" y="509"/>
                    <a:pt x="816" y="507"/>
                    <a:pt x="815" y="509"/>
                  </a:cubicBezTo>
                  <a:cubicBezTo>
                    <a:pt x="815" y="510"/>
                    <a:pt x="816" y="510"/>
                    <a:pt x="817" y="510"/>
                  </a:cubicBezTo>
                  <a:cubicBezTo>
                    <a:pt x="816" y="512"/>
                    <a:pt x="813" y="512"/>
                    <a:pt x="811" y="515"/>
                  </a:cubicBezTo>
                  <a:cubicBezTo>
                    <a:pt x="813" y="518"/>
                    <a:pt x="813" y="518"/>
                    <a:pt x="813" y="518"/>
                  </a:cubicBezTo>
                  <a:cubicBezTo>
                    <a:pt x="814" y="518"/>
                    <a:pt x="813" y="517"/>
                    <a:pt x="813" y="515"/>
                  </a:cubicBezTo>
                  <a:cubicBezTo>
                    <a:pt x="813" y="514"/>
                    <a:pt x="817" y="518"/>
                    <a:pt x="816" y="515"/>
                  </a:cubicBezTo>
                  <a:cubicBezTo>
                    <a:pt x="816" y="515"/>
                    <a:pt x="820" y="521"/>
                    <a:pt x="820" y="520"/>
                  </a:cubicBezTo>
                  <a:cubicBezTo>
                    <a:pt x="823" y="522"/>
                    <a:pt x="825" y="513"/>
                    <a:pt x="827" y="513"/>
                  </a:cubicBezTo>
                  <a:cubicBezTo>
                    <a:pt x="827" y="516"/>
                    <a:pt x="824" y="522"/>
                    <a:pt x="821" y="524"/>
                  </a:cubicBezTo>
                  <a:cubicBezTo>
                    <a:pt x="820" y="525"/>
                    <a:pt x="823" y="526"/>
                    <a:pt x="823" y="527"/>
                  </a:cubicBezTo>
                  <a:cubicBezTo>
                    <a:pt x="824" y="528"/>
                    <a:pt x="821" y="530"/>
                    <a:pt x="823" y="530"/>
                  </a:cubicBezTo>
                  <a:cubicBezTo>
                    <a:pt x="824" y="532"/>
                    <a:pt x="822" y="530"/>
                    <a:pt x="821" y="532"/>
                  </a:cubicBezTo>
                  <a:cubicBezTo>
                    <a:pt x="824" y="533"/>
                    <a:pt x="827" y="531"/>
                    <a:pt x="829" y="535"/>
                  </a:cubicBezTo>
                  <a:cubicBezTo>
                    <a:pt x="830" y="532"/>
                    <a:pt x="832" y="534"/>
                    <a:pt x="833" y="533"/>
                  </a:cubicBezTo>
                  <a:cubicBezTo>
                    <a:pt x="832" y="529"/>
                    <a:pt x="826" y="533"/>
                    <a:pt x="824" y="529"/>
                  </a:cubicBezTo>
                  <a:cubicBezTo>
                    <a:pt x="826" y="528"/>
                    <a:pt x="827" y="530"/>
                    <a:pt x="828" y="530"/>
                  </a:cubicBezTo>
                  <a:cubicBezTo>
                    <a:pt x="829" y="528"/>
                    <a:pt x="825" y="527"/>
                    <a:pt x="824" y="525"/>
                  </a:cubicBezTo>
                  <a:cubicBezTo>
                    <a:pt x="827" y="525"/>
                    <a:pt x="830" y="527"/>
                    <a:pt x="832" y="530"/>
                  </a:cubicBezTo>
                  <a:cubicBezTo>
                    <a:pt x="833" y="528"/>
                    <a:pt x="833" y="529"/>
                    <a:pt x="834" y="527"/>
                  </a:cubicBezTo>
                  <a:cubicBezTo>
                    <a:pt x="834" y="529"/>
                    <a:pt x="836" y="531"/>
                    <a:pt x="837" y="529"/>
                  </a:cubicBezTo>
                  <a:cubicBezTo>
                    <a:pt x="837" y="530"/>
                    <a:pt x="839" y="533"/>
                    <a:pt x="838" y="534"/>
                  </a:cubicBezTo>
                  <a:cubicBezTo>
                    <a:pt x="839" y="532"/>
                    <a:pt x="842" y="538"/>
                    <a:pt x="845" y="539"/>
                  </a:cubicBezTo>
                  <a:cubicBezTo>
                    <a:pt x="845" y="534"/>
                    <a:pt x="847" y="534"/>
                    <a:pt x="850" y="533"/>
                  </a:cubicBezTo>
                  <a:cubicBezTo>
                    <a:pt x="850" y="531"/>
                    <a:pt x="849" y="533"/>
                    <a:pt x="847" y="530"/>
                  </a:cubicBezTo>
                  <a:cubicBezTo>
                    <a:pt x="849" y="531"/>
                    <a:pt x="850" y="530"/>
                    <a:pt x="852" y="533"/>
                  </a:cubicBezTo>
                  <a:cubicBezTo>
                    <a:pt x="851" y="536"/>
                    <a:pt x="851" y="541"/>
                    <a:pt x="848" y="541"/>
                  </a:cubicBezTo>
                  <a:cubicBezTo>
                    <a:pt x="850" y="543"/>
                    <a:pt x="851" y="542"/>
                    <a:pt x="852" y="541"/>
                  </a:cubicBezTo>
                  <a:cubicBezTo>
                    <a:pt x="852" y="544"/>
                    <a:pt x="848" y="543"/>
                    <a:pt x="847" y="540"/>
                  </a:cubicBezTo>
                  <a:cubicBezTo>
                    <a:pt x="846" y="544"/>
                    <a:pt x="844" y="543"/>
                    <a:pt x="842" y="546"/>
                  </a:cubicBezTo>
                  <a:cubicBezTo>
                    <a:pt x="844" y="548"/>
                    <a:pt x="844" y="546"/>
                    <a:pt x="845" y="545"/>
                  </a:cubicBezTo>
                  <a:cubicBezTo>
                    <a:pt x="846" y="547"/>
                    <a:pt x="844" y="547"/>
                    <a:pt x="845" y="549"/>
                  </a:cubicBezTo>
                  <a:cubicBezTo>
                    <a:pt x="844" y="549"/>
                    <a:pt x="842" y="546"/>
                    <a:pt x="842" y="545"/>
                  </a:cubicBezTo>
                  <a:cubicBezTo>
                    <a:pt x="841" y="546"/>
                    <a:pt x="841" y="546"/>
                    <a:pt x="841" y="546"/>
                  </a:cubicBezTo>
                  <a:cubicBezTo>
                    <a:pt x="839" y="547"/>
                    <a:pt x="844" y="547"/>
                    <a:pt x="842" y="548"/>
                  </a:cubicBezTo>
                  <a:cubicBezTo>
                    <a:pt x="843" y="550"/>
                    <a:pt x="841" y="547"/>
                    <a:pt x="839" y="546"/>
                  </a:cubicBezTo>
                  <a:cubicBezTo>
                    <a:pt x="839" y="548"/>
                    <a:pt x="839" y="552"/>
                    <a:pt x="835" y="549"/>
                  </a:cubicBezTo>
                  <a:cubicBezTo>
                    <a:pt x="836" y="548"/>
                    <a:pt x="838" y="547"/>
                    <a:pt x="838" y="546"/>
                  </a:cubicBezTo>
                  <a:cubicBezTo>
                    <a:pt x="836" y="548"/>
                    <a:pt x="830" y="545"/>
                    <a:pt x="828" y="547"/>
                  </a:cubicBezTo>
                  <a:cubicBezTo>
                    <a:pt x="830" y="548"/>
                    <a:pt x="831" y="548"/>
                    <a:pt x="833" y="549"/>
                  </a:cubicBezTo>
                  <a:cubicBezTo>
                    <a:pt x="834" y="553"/>
                    <a:pt x="828" y="554"/>
                    <a:pt x="827" y="559"/>
                  </a:cubicBezTo>
                  <a:cubicBezTo>
                    <a:pt x="827" y="559"/>
                    <a:pt x="828" y="560"/>
                    <a:pt x="829" y="561"/>
                  </a:cubicBezTo>
                  <a:cubicBezTo>
                    <a:pt x="827" y="563"/>
                    <a:pt x="827" y="564"/>
                    <a:pt x="825" y="564"/>
                  </a:cubicBezTo>
                  <a:cubicBezTo>
                    <a:pt x="827" y="566"/>
                    <a:pt x="828" y="564"/>
                    <a:pt x="830" y="566"/>
                  </a:cubicBezTo>
                  <a:cubicBezTo>
                    <a:pt x="828" y="567"/>
                    <a:pt x="823" y="565"/>
                    <a:pt x="825" y="569"/>
                  </a:cubicBezTo>
                  <a:cubicBezTo>
                    <a:pt x="826" y="571"/>
                    <a:pt x="825" y="568"/>
                    <a:pt x="826" y="568"/>
                  </a:cubicBezTo>
                  <a:cubicBezTo>
                    <a:pt x="827" y="572"/>
                    <a:pt x="826" y="572"/>
                    <a:pt x="825" y="573"/>
                  </a:cubicBezTo>
                  <a:cubicBezTo>
                    <a:pt x="826" y="570"/>
                    <a:pt x="824" y="570"/>
                    <a:pt x="821" y="568"/>
                  </a:cubicBezTo>
                  <a:cubicBezTo>
                    <a:pt x="819" y="569"/>
                    <a:pt x="822" y="571"/>
                    <a:pt x="820" y="572"/>
                  </a:cubicBezTo>
                  <a:cubicBezTo>
                    <a:pt x="817" y="570"/>
                    <a:pt x="815" y="572"/>
                    <a:pt x="812" y="570"/>
                  </a:cubicBezTo>
                  <a:cubicBezTo>
                    <a:pt x="817" y="571"/>
                    <a:pt x="823" y="567"/>
                    <a:pt x="825" y="560"/>
                  </a:cubicBezTo>
                  <a:cubicBezTo>
                    <a:pt x="824" y="562"/>
                    <a:pt x="820" y="562"/>
                    <a:pt x="819" y="566"/>
                  </a:cubicBezTo>
                  <a:cubicBezTo>
                    <a:pt x="818" y="564"/>
                    <a:pt x="817" y="567"/>
                    <a:pt x="816" y="564"/>
                  </a:cubicBezTo>
                  <a:cubicBezTo>
                    <a:pt x="811" y="568"/>
                    <a:pt x="808" y="568"/>
                    <a:pt x="807" y="573"/>
                  </a:cubicBezTo>
                  <a:cubicBezTo>
                    <a:pt x="806" y="573"/>
                    <a:pt x="806" y="572"/>
                    <a:pt x="805" y="571"/>
                  </a:cubicBezTo>
                  <a:cubicBezTo>
                    <a:pt x="804" y="575"/>
                    <a:pt x="800" y="573"/>
                    <a:pt x="801" y="577"/>
                  </a:cubicBezTo>
                  <a:cubicBezTo>
                    <a:pt x="802" y="581"/>
                    <a:pt x="803" y="576"/>
                    <a:pt x="804" y="579"/>
                  </a:cubicBezTo>
                  <a:cubicBezTo>
                    <a:pt x="804" y="582"/>
                    <a:pt x="802" y="579"/>
                    <a:pt x="801" y="581"/>
                  </a:cubicBezTo>
                  <a:cubicBezTo>
                    <a:pt x="800" y="582"/>
                    <a:pt x="803" y="582"/>
                    <a:pt x="803" y="584"/>
                  </a:cubicBezTo>
                  <a:cubicBezTo>
                    <a:pt x="802" y="587"/>
                    <a:pt x="800" y="586"/>
                    <a:pt x="798" y="585"/>
                  </a:cubicBezTo>
                  <a:cubicBezTo>
                    <a:pt x="793" y="591"/>
                    <a:pt x="793" y="594"/>
                    <a:pt x="799" y="597"/>
                  </a:cubicBezTo>
                  <a:cubicBezTo>
                    <a:pt x="800" y="596"/>
                    <a:pt x="800" y="593"/>
                    <a:pt x="799" y="591"/>
                  </a:cubicBezTo>
                  <a:cubicBezTo>
                    <a:pt x="798" y="589"/>
                    <a:pt x="798" y="593"/>
                    <a:pt x="797" y="593"/>
                  </a:cubicBezTo>
                  <a:cubicBezTo>
                    <a:pt x="796" y="590"/>
                    <a:pt x="798" y="591"/>
                    <a:pt x="798" y="589"/>
                  </a:cubicBezTo>
                  <a:cubicBezTo>
                    <a:pt x="799" y="590"/>
                    <a:pt x="799" y="590"/>
                    <a:pt x="801" y="590"/>
                  </a:cubicBezTo>
                  <a:cubicBezTo>
                    <a:pt x="802" y="591"/>
                    <a:pt x="800" y="591"/>
                    <a:pt x="800" y="592"/>
                  </a:cubicBezTo>
                  <a:cubicBezTo>
                    <a:pt x="800" y="593"/>
                    <a:pt x="801" y="593"/>
                    <a:pt x="800" y="594"/>
                  </a:cubicBezTo>
                  <a:cubicBezTo>
                    <a:pt x="802" y="595"/>
                    <a:pt x="805" y="594"/>
                    <a:pt x="803" y="591"/>
                  </a:cubicBezTo>
                  <a:cubicBezTo>
                    <a:pt x="805" y="592"/>
                    <a:pt x="808" y="590"/>
                    <a:pt x="806" y="587"/>
                  </a:cubicBezTo>
                  <a:cubicBezTo>
                    <a:pt x="809" y="590"/>
                    <a:pt x="811" y="590"/>
                    <a:pt x="813" y="587"/>
                  </a:cubicBezTo>
                  <a:cubicBezTo>
                    <a:pt x="811" y="586"/>
                    <a:pt x="810" y="588"/>
                    <a:pt x="809" y="585"/>
                  </a:cubicBezTo>
                  <a:cubicBezTo>
                    <a:pt x="811" y="582"/>
                    <a:pt x="814" y="582"/>
                    <a:pt x="817" y="582"/>
                  </a:cubicBezTo>
                  <a:cubicBezTo>
                    <a:pt x="822" y="592"/>
                    <a:pt x="833" y="581"/>
                    <a:pt x="838" y="579"/>
                  </a:cubicBezTo>
                  <a:cubicBezTo>
                    <a:pt x="838" y="581"/>
                    <a:pt x="837" y="583"/>
                    <a:pt x="838" y="585"/>
                  </a:cubicBezTo>
                  <a:cubicBezTo>
                    <a:pt x="839" y="581"/>
                    <a:pt x="840" y="579"/>
                    <a:pt x="842" y="577"/>
                  </a:cubicBezTo>
                  <a:cubicBezTo>
                    <a:pt x="843" y="578"/>
                    <a:pt x="844" y="579"/>
                    <a:pt x="844" y="580"/>
                  </a:cubicBezTo>
                  <a:cubicBezTo>
                    <a:pt x="841" y="579"/>
                    <a:pt x="839" y="582"/>
                    <a:pt x="841" y="586"/>
                  </a:cubicBezTo>
                  <a:cubicBezTo>
                    <a:pt x="844" y="586"/>
                    <a:pt x="844" y="583"/>
                    <a:pt x="845" y="588"/>
                  </a:cubicBezTo>
                  <a:cubicBezTo>
                    <a:pt x="848" y="588"/>
                    <a:pt x="845" y="585"/>
                    <a:pt x="843" y="583"/>
                  </a:cubicBezTo>
                  <a:cubicBezTo>
                    <a:pt x="846" y="583"/>
                    <a:pt x="847" y="583"/>
                    <a:pt x="847" y="579"/>
                  </a:cubicBezTo>
                  <a:cubicBezTo>
                    <a:pt x="849" y="579"/>
                    <a:pt x="850" y="584"/>
                    <a:pt x="852" y="585"/>
                  </a:cubicBezTo>
                  <a:cubicBezTo>
                    <a:pt x="854" y="588"/>
                    <a:pt x="854" y="590"/>
                    <a:pt x="851" y="591"/>
                  </a:cubicBezTo>
                  <a:cubicBezTo>
                    <a:pt x="854" y="595"/>
                    <a:pt x="854" y="595"/>
                    <a:pt x="854" y="595"/>
                  </a:cubicBezTo>
                  <a:cubicBezTo>
                    <a:pt x="853" y="597"/>
                    <a:pt x="852" y="595"/>
                    <a:pt x="852" y="596"/>
                  </a:cubicBezTo>
                  <a:cubicBezTo>
                    <a:pt x="855" y="598"/>
                    <a:pt x="856" y="602"/>
                    <a:pt x="854" y="605"/>
                  </a:cubicBezTo>
                  <a:cubicBezTo>
                    <a:pt x="852" y="603"/>
                    <a:pt x="854" y="602"/>
                    <a:pt x="853" y="601"/>
                  </a:cubicBezTo>
                  <a:cubicBezTo>
                    <a:pt x="845" y="610"/>
                    <a:pt x="834" y="610"/>
                    <a:pt x="826" y="611"/>
                  </a:cubicBezTo>
                  <a:cubicBezTo>
                    <a:pt x="826" y="613"/>
                    <a:pt x="826" y="615"/>
                    <a:pt x="824" y="616"/>
                  </a:cubicBezTo>
                  <a:cubicBezTo>
                    <a:pt x="823" y="615"/>
                    <a:pt x="822" y="615"/>
                    <a:pt x="821" y="615"/>
                  </a:cubicBezTo>
                  <a:cubicBezTo>
                    <a:pt x="821" y="614"/>
                    <a:pt x="822" y="614"/>
                    <a:pt x="822" y="613"/>
                  </a:cubicBezTo>
                  <a:cubicBezTo>
                    <a:pt x="817" y="610"/>
                    <a:pt x="816" y="612"/>
                    <a:pt x="811" y="616"/>
                  </a:cubicBezTo>
                  <a:cubicBezTo>
                    <a:pt x="812" y="619"/>
                    <a:pt x="813" y="616"/>
                    <a:pt x="815" y="619"/>
                  </a:cubicBezTo>
                  <a:cubicBezTo>
                    <a:pt x="813" y="618"/>
                    <a:pt x="813" y="618"/>
                    <a:pt x="812" y="620"/>
                  </a:cubicBezTo>
                  <a:cubicBezTo>
                    <a:pt x="811" y="619"/>
                    <a:pt x="811" y="618"/>
                    <a:pt x="811" y="617"/>
                  </a:cubicBezTo>
                  <a:cubicBezTo>
                    <a:pt x="810" y="621"/>
                    <a:pt x="806" y="616"/>
                    <a:pt x="805" y="620"/>
                  </a:cubicBezTo>
                  <a:cubicBezTo>
                    <a:pt x="803" y="621"/>
                    <a:pt x="805" y="617"/>
                    <a:pt x="803" y="617"/>
                  </a:cubicBezTo>
                  <a:cubicBezTo>
                    <a:pt x="802" y="616"/>
                    <a:pt x="805" y="615"/>
                    <a:pt x="806" y="614"/>
                  </a:cubicBezTo>
                  <a:cubicBezTo>
                    <a:pt x="803" y="610"/>
                    <a:pt x="802" y="616"/>
                    <a:pt x="800" y="615"/>
                  </a:cubicBezTo>
                  <a:cubicBezTo>
                    <a:pt x="802" y="612"/>
                    <a:pt x="798" y="614"/>
                    <a:pt x="798" y="611"/>
                  </a:cubicBezTo>
                  <a:cubicBezTo>
                    <a:pt x="795" y="613"/>
                    <a:pt x="796" y="616"/>
                    <a:pt x="792" y="614"/>
                  </a:cubicBezTo>
                  <a:cubicBezTo>
                    <a:pt x="791" y="615"/>
                    <a:pt x="792" y="616"/>
                    <a:pt x="792" y="617"/>
                  </a:cubicBezTo>
                  <a:cubicBezTo>
                    <a:pt x="793" y="619"/>
                    <a:pt x="796" y="618"/>
                    <a:pt x="795" y="616"/>
                  </a:cubicBezTo>
                  <a:cubicBezTo>
                    <a:pt x="797" y="622"/>
                    <a:pt x="788" y="616"/>
                    <a:pt x="783" y="618"/>
                  </a:cubicBezTo>
                  <a:cubicBezTo>
                    <a:pt x="782" y="612"/>
                    <a:pt x="791" y="615"/>
                    <a:pt x="792" y="608"/>
                  </a:cubicBezTo>
                  <a:cubicBezTo>
                    <a:pt x="797" y="610"/>
                    <a:pt x="794" y="604"/>
                    <a:pt x="798" y="605"/>
                  </a:cubicBezTo>
                  <a:cubicBezTo>
                    <a:pt x="798" y="606"/>
                    <a:pt x="797" y="607"/>
                    <a:pt x="796" y="609"/>
                  </a:cubicBezTo>
                  <a:cubicBezTo>
                    <a:pt x="800" y="611"/>
                    <a:pt x="800" y="606"/>
                    <a:pt x="804" y="605"/>
                  </a:cubicBezTo>
                  <a:cubicBezTo>
                    <a:pt x="800" y="604"/>
                    <a:pt x="797" y="603"/>
                    <a:pt x="793" y="602"/>
                  </a:cubicBezTo>
                  <a:cubicBezTo>
                    <a:pt x="792" y="603"/>
                    <a:pt x="794" y="605"/>
                    <a:pt x="792" y="606"/>
                  </a:cubicBezTo>
                  <a:cubicBezTo>
                    <a:pt x="790" y="603"/>
                    <a:pt x="790" y="603"/>
                    <a:pt x="790" y="603"/>
                  </a:cubicBezTo>
                  <a:cubicBezTo>
                    <a:pt x="788" y="604"/>
                    <a:pt x="790" y="607"/>
                    <a:pt x="788" y="608"/>
                  </a:cubicBezTo>
                  <a:cubicBezTo>
                    <a:pt x="789" y="605"/>
                    <a:pt x="786" y="606"/>
                    <a:pt x="784" y="603"/>
                  </a:cubicBezTo>
                  <a:cubicBezTo>
                    <a:pt x="781" y="604"/>
                    <a:pt x="785" y="605"/>
                    <a:pt x="785" y="608"/>
                  </a:cubicBezTo>
                  <a:cubicBezTo>
                    <a:pt x="782" y="611"/>
                    <a:pt x="778" y="610"/>
                    <a:pt x="775" y="613"/>
                  </a:cubicBezTo>
                  <a:cubicBezTo>
                    <a:pt x="774" y="613"/>
                    <a:pt x="776" y="615"/>
                    <a:pt x="776" y="616"/>
                  </a:cubicBezTo>
                  <a:cubicBezTo>
                    <a:pt x="777" y="614"/>
                    <a:pt x="779" y="611"/>
                    <a:pt x="781" y="613"/>
                  </a:cubicBezTo>
                  <a:cubicBezTo>
                    <a:pt x="780" y="612"/>
                    <a:pt x="777" y="619"/>
                    <a:pt x="781" y="618"/>
                  </a:cubicBezTo>
                  <a:cubicBezTo>
                    <a:pt x="780" y="620"/>
                    <a:pt x="779" y="620"/>
                    <a:pt x="779" y="625"/>
                  </a:cubicBezTo>
                  <a:cubicBezTo>
                    <a:pt x="778" y="623"/>
                    <a:pt x="779" y="623"/>
                    <a:pt x="778" y="621"/>
                  </a:cubicBezTo>
                  <a:cubicBezTo>
                    <a:pt x="777" y="622"/>
                    <a:pt x="777" y="623"/>
                    <a:pt x="777" y="623"/>
                  </a:cubicBezTo>
                  <a:cubicBezTo>
                    <a:pt x="780" y="628"/>
                    <a:pt x="780" y="627"/>
                    <a:pt x="783" y="629"/>
                  </a:cubicBezTo>
                  <a:cubicBezTo>
                    <a:pt x="781" y="627"/>
                    <a:pt x="782" y="631"/>
                    <a:pt x="780" y="630"/>
                  </a:cubicBezTo>
                  <a:cubicBezTo>
                    <a:pt x="781" y="639"/>
                    <a:pt x="781" y="647"/>
                    <a:pt x="774" y="650"/>
                  </a:cubicBezTo>
                  <a:cubicBezTo>
                    <a:pt x="775" y="657"/>
                    <a:pt x="770" y="662"/>
                    <a:pt x="771" y="669"/>
                  </a:cubicBezTo>
                  <a:cubicBezTo>
                    <a:pt x="770" y="670"/>
                    <a:pt x="766" y="671"/>
                    <a:pt x="769" y="674"/>
                  </a:cubicBezTo>
                  <a:cubicBezTo>
                    <a:pt x="768" y="674"/>
                    <a:pt x="767" y="674"/>
                    <a:pt x="766" y="674"/>
                  </a:cubicBezTo>
                  <a:cubicBezTo>
                    <a:pt x="764" y="675"/>
                    <a:pt x="769" y="674"/>
                    <a:pt x="768" y="676"/>
                  </a:cubicBezTo>
                  <a:cubicBezTo>
                    <a:pt x="766" y="679"/>
                    <a:pt x="767" y="675"/>
                    <a:pt x="766" y="676"/>
                  </a:cubicBezTo>
                  <a:cubicBezTo>
                    <a:pt x="766" y="678"/>
                    <a:pt x="767" y="680"/>
                    <a:pt x="767" y="682"/>
                  </a:cubicBezTo>
                  <a:cubicBezTo>
                    <a:pt x="764" y="685"/>
                    <a:pt x="757" y="689"/>
                    <a:pt x="755" y="694"/>
                  </a:cubicBezTo>
                  <a:cubicBezTo>
                    <a:pt x="754" y="694"/>
                    <a:pt x="753" y="693"/>
                    <a:pt x="752" y="692"/>
                  </a:cubicBezTo>
                  <a:cubicBezTo>
                    <a:pt x="747" y="704"/>
                    <a:pt x="735" y="701"/>
                    <a:pt x="728" y="708"/>
                  </a:cubicBezTo>
                  <a:cubicBezTo>
                    <a:pt x="725" y="706"/>
                    <a:pt x="725" y="708"/>
                    <a:pt x="721" y="710"/>
                  </a:cubicBezTo>
                  <a:cubicBezTo>
                    <a:pt x="721" y="709"/>
                    <a:pt x="720" y="709"/>
                    <a:pt x="719" y="707"/>
                  </a:cubicBezTo>
                  <a:cubicBezTo>
                    <a:pt x="715" y="713"/>
                    <a:pt x="708" y="710"/>
                    <a:pt x="703" y="714"/>
                  </a:cubicBezTo>
                  <a:cubicBezTo>
                    <a:pt x="703" y="713"/>
                    <a:pt x="702" y="713"/>
                    <a:pt x="702" y="712"/>
                  </a:cubicBezTo>
                  <a:cubicBezTo>
                    <a:pt x="700" y="716"/>
                    <a:pt x="698" y="712"/>
                    <a:pt x="696" y="717"/>
                  </a:cubicBezTo>
                  <a:cubicBezTo>
                    <a:pt x="694" y="715"/>
                    <a:pt x="692" y="716"/>
                    <a:pt x="692" y="718"/>
                  </a:cubicBezTo>
                  <a:cubicBezTo>
                    <a:pt x="691" y="716"/>
                    <a:pt x="690" y="717"/>
                    <a:pt x="689" y="715"/>
                  </a:cubicBezTo>
                  <a:cubicBezTo>
                    <a:pt x="687" y="715"/>
                    <a:pt x="689" y="718"/>
                    <a:pt x="687" y="718"/>
                  </a:cubicBezTo>
                  <a:cubicBezTo>
                    <a:pt x="681" y="716"/>
                    <a:pt x="673" y="716"/>
                    <a:pt x="668" y="721"/>
                  </a:cubicBezTo>
                  <a:cubicBezTo>
                    <a:pt x="664" y="717"/>
                    <a:pt x="660" y="717"/>
                    <a:pt x="656" y="718"/>
                  </a:cubicBezTo>
                  <a:cubicBezTo>
                    <a:pt x="656" y="716"/>
                    <a:pt x="655" y="714"/>
                    <a:pt x="654" y="712"/>
                  </a:cubicBezTo>
                  <a:cubicBezTo>
                    <a:pt x="647" y="709"/>
                    <a:pt x="643" y="721"/>
                    <a:pt x="637" y="717"/>
                  </a:cubicBezTo>
                  <a:cubicBezTo>
                    <a:pt x="645" y="714"/>
                    <a:pt x="653" y="707"/>
                    <a:pt x="660" y="702"/>
                  </a:cubicBezTo>
                  <a:cubicBezTo>
                    <a:pt x="665" y="688"/>
                    <a:pt x="680" y="685"/>
                    <a:pt x="690" y="675"/>
                  </a:cubicBezTo>
                  <a:cubicBezTo>
                    <a:pt x="703" y="674"/>
                    <a:pt x="711" y="665"/>
                    <a:pt x="718" y="653"/>
                  </a:cubicBezTo>
                  <a:cubicBezTo>
                    <a:pt x="716" y="649"/>
                    <a:pt x="714" y="652"/>
                    <a:pt x="712" y="648"/>
                  </a:cubicBezTo>
                  <a:cubicBezTo>
                    <a:pt x="718" y="644"/>
                    <a:pt x="722" y="643"/>
                    <a:pt x="727" y="636"/>
                  </a:cubicBezTo>
                  <a:cubicBezTo>
                    <a:pt x="726" y="635"/>
                    <a:pt x="725" y="635"/>
                    <a:pt x="724" y="635"/>
                  </a:cubicBezTo>
                  <a:cubicBezTo>
                    <a:pt x="726" y="640"/>
                    <a:pt x="717" y="636"/>
                    <a:pt x="719" y="640"/>
                  </a:cubicBezTo>
                  <a:cubicBezTo>
                    <a:pt x="711" y="638"/>
                    <a:pt x="709" y="647"/>
                    <a:pt x="700" y="644"/>
                  </a:cubicBezTo>
                  <a:cubicBezTo>
                    <a:pt x="699" y="645"/>
                    <a:pt x="702" y="647"/>
                    <a:pt x="701" y="649"/>
                  </a:cubicBezTo>
                  <a:cubicBezTo>
                    <a:pt x="699" y="644"/>
                    <a:pt x="695" y="649"/>
                    <a:pt x="695" y="652"/>
                  </a:cubicBezTo>
                  <a:cubicBezTo>
                    <a:pt x="694" y="645"/>
                    <a:pt x="688" y="652"/>
                    <a:pt x="685" y="652"/>
                  </a:cubicBezTo>
                  <a:cubicBezTo>
                    <a:pt x="685" y="651"/>
                    <a:pt x="686" y="651"/>
                    <a:pt x="685" y="650"/>
                  </a:cubicBezTo>
                  <a:cubicBezTo>
                    <a:pt x="683" y="650"/>
                    <a:pt x="682" y="651"/>
                    <a:pt x="682" y="654"/>
                  </a:cubicBezTo>
                  <a:cubicBezTo>
                    <a:pt x="681" y="655"/>
                    <a:pt x="680" y="652"/>
                    <a:pt x="679" y="651"/>
                  </a:cubicBezTo>
                  <a:cubicBezTo>
                    <a:pt x="675" y="655"/>
                    <a:pt x="669" y="651"/>
                    <a:pt x="665" y="657"/>
                  </a:cubicBezTo>
                  <a:cubicBezTo>
                    <a:pt x="664" y="655"/>
                    <a:pt x="663" y="655"/>
                    <a:pt x="662" y="653"/>
                  </a:cubicBezTo>
                  <a:cubicBezTo>
                    <a:pt x="661" y="654"/>
                    <a:pt x="659" y="655"/>
                    <a:pt x="658" y="654"/>
                  </a:cubicBezTo>
                  <a:cubicBezTo>
                    <a:pt x="657" y="654"/>
                    <a:pt x="658" y="657"/>
                    <a:pt x="659" y="656"/>
                  </a:cubicBezTo>
                  <a:cubicBezTo>
                    <a:pt x="660" y="658"/>
                    <a:pt x="657" y="655"/>
                    <a:pt x="656" y="657"/>
                  </a:cubicBezTo>
                  <a:cubicBezTo>
                    <a:pt x="655" y="656"/>
                    <a:pt x="656" y="656"/>
                    <a:pt x="654" y="655"/>
                  </a:cubicBezTo>
                  <a:cubicBezTo>
                    <a:pt x="654" y="658"/>
                    <a:pt x="648" y="657"/>
                    <a:pt x="650" y="661"/>
                  </a:cubicBezTo>
                  <a:cubicBezTo>
                    <a:pt x="646" y="656"/>
                    <a:pt x="645" y="659"/>
                    <a:pt x="642" y="659"/>
                  </a:cubicBezTo>
                  <a:cubicBezTo>
                    <a:pt x="641" y="658"/>
                    <a:pt x="644" y="657"/>
                    <a:pt x="645" y="656"/>
                  </a:cubicBezTo>
                  <a:cubicBezTo>
                    <a:pt x="644" y="653"/>
                    <a:pt x="642" y="653"/>
                    <a:pt x="640" y="654"/>
                  </a:cubicBezTo>
                  <a:cubicBezTo>
                    <a:pt x="639" y="650"/>
                    <a:pt x="645" y="654"/>
                    <a:pt x="645" y="649"/>
                  </a:cubicBezTo>
                  <a:cubicBezTo>
                    <a:pt x="643" y="649"/>
                    <a:pt x="641" y="652"/>
                    <a:pt x="639" y="648"/>
                  </a:cubicBezTo>
                  <a:cubicBezTo>
                    <a:pt x="638" y="649"/>
                    <a:pt x="640" y="652"/>
                    <a:pt x="637" y="652"/>
                  </a:cubicBezTo>
                  <a:cubicBezTo>
                    <a:pt x="636" y="654"/>
                    <a:pt x="639" y="652"/>
                    <a:pt x="639" y="655"/>
                  </a:cubicBezTo>
                  <a:cubicBezTo>
                    <a:pt x="636" y="654"/>
                    <a:pt x="635" y="654"/>
                    <a:pt x="632" y="652"/>
                  </a:cubicBezTo>
                  <a:cubicBezTo>
                    <a:pt x="633" y="651"/>
                    <a:pt x="633" y="650"/>
                    <a:pt x="633" y="649"/>
                  </a:cubicBezTo>
                  <a:cubicBezTo>
                    <a:pt x="632" y="648"/>
                    <a:pt x="632" y="648"/>
                    <a:pt x="631" y="647"/>
                  </a:cubicBezTo>
                  <a:cubicBezTo>
                    <a:pt x="630" y="651"/>
                    <a:pt x="628" y="648"/>
                    <a:pt x="627" y="651"/>
                  </a:cubicBezTo>
                  <a:cubicBezTo>
                    <a:pt x="627" y="648"/>
                    <a:pt x="625" y="646"/>
                    <a:pt x="623" y="648"/>
                  </a:cubicBezTo>
                  <a:cubicBezTo>
                    <a:pt x="621" y="648"/>
                    <a:pt x="625" y="646"/>
                    <a:pt x="626" y="645"/>
                  </a:cubicBezTo>
                  <a:cubicBezTo>
                    <a:pt x="622" y="644"/>
                    <a:pt x="620" y="647"/>
                    <a:pt x="617" y="649"/>
                  </a:cubicBezTo>
                  <a:cubicBezTo>
                    <a:pt x="616" y="646"/>
                    <a:pt x="614" y="646"/>
                    <a:pt x="616" y="644"/>
                  </a:cubicBezTo>
                  <a:cubicBezTo>
                    <a:pt x="613" y="645"/>
                    <a:pt x="611" y="648"/>
                    <a:pt x="613" y="653"/>
                  </a:cubicBezTo>
                  <a:cubicBezTo>
                    <a:pt x="612" y="654"/>
                    <a:pt x="607" y="652"/>
                    <a:pt x="608" y="655"/>
                  </a:cubicBezTo>
                  <a:cubicBezTo>
                    <a:pt x="609" y="658"/>
                    <a:pt x="610" y="655"/>
                    <a:pt x="611" y="656"/>
                  </a:cubicBezTo>
                  <a:cubicBezTo>
                    <a:pt x="611" y="660"/>
                    <a:pt x="607" y="654"/>
                    <a:pt x="604" y="654"/>
                  </a:cubicBezTo>
                  <a:cubicBezTo>
                    <a:pt x="603" y="654"/>
                    <a:pt x="604" y="657"/>
                    <a:pt x="605" y="657"/>
                  </a:cubicBezTo>
                  <a:cubicBezTo>
                    <a:pt x="605" y="659"/>
                    <a:pt x="602" y="656"/>
                    <a:pt x="603" y="654"/>
                  </a:cubicBezTo>
                  <a:cubicBezTo>
                    <a:pt x="600" y="652"/>
                    <a:pt x="601" y="659"/>
                    <a:pt x="598" y="653"/>
                  </a:cubicBezTo>
                  <a:cubicBezTo>
                    <a:pt x="597" y="655"/>
                    <a:pt x="599" y="658"/>
                    <a:pt x="599" y="659"/>
                  </a:cubicBezTo>
                  <a:cubicBezTo>
                    <a:pt x="598" y="659"/>
                    <a:pt x="594" y="661"/>
                    <a:pt x="593" y="661"/>
                  </a:cubicBezTo>
                  <a:cubicBezTo>
                    <a:pt x="592" y="659"/>
                    <a:pt x="596" y="661"/>
                    <a:pt x="597" y="659"/>
                  </a:cubicBezTo>
                  <a:cubicBezTo>
                    <a:pt x="596" y="657"/>
                    <a:pt x="595" y="656"/>
                    <a:pt x="594" y="657"/>
                  </a:cubicBezTo>
                  <a:cubicBezTo>
                    <a:pt x="594" y="654"/>
                    <a:pt x="596" y="656"/>
                    <a:pt x="597" y="657"/>
                  </a:cubicBezTo>
                  <a:cubicBezTo>
                    <a:pt x="598" y="656"/>
                    <a:pt x="597" y="654"/>
                    <a:pt x="596" y="653"/>
                  </a:cubicBezTo>
                  <a:cubicBezTo>
                    <a:pt x="588" y="658"/>
                    <a:pt x="571" y="659"/>
                    <a:pt x="563" y="668"/>
                  </a:cubicBezTo>
                  <a:cubicBezTo>
                    <a:pt x="561" y="662"/>
                    <a:pt x="552" y="667"/>
                    <a:pt x="553" y="671"/>
                  </a:cubicBezTo>
                  <a:cubicBezTo>
                    <a:pt x="552" y="671"/>
                    <a:pt x="551" y="669"/>
                    <a:pt x="550" y="669"/>
                  </a:cubicBezTo>
                  <a:cubicBezTo>
                    <a:pt x="551" y="673"/>
                    <a:pt x="547" y="669"/>
                    <a:pt x="547" y="672"/>
                  </a:cubicBezTo>
                  <a:cubicBezTo>
                    <a:pt x="544" y="672"/>
                    <a:pt x="549" y="671"/>
                    <a:pt x="546" y="669"/>
                  </a:cubicBezTo>
                  <a:cubicBezTo>
                    <a:pt x="543" y="667"/>
                    <a:pt x="546" y="673"/>
                    <a:pt x="543" y="672"/>
                  </a:cubicBezTo>
                  <a:cubicBezTo>
                    <a:pt x="542" y="671"/>
                    <a:pt x="543" y="671"/>
                    <a:pt x="543" y="670"/>
                  </a:cubicBezTo>
                  <a:cubicBezTo>
                    <a:pt x="540" y="669"/>
                    <a:pt x="536" y="671"/>
                    <a:pt x="538" y="675"/>
                  </a:cubicBezTo>
                  <a:cubicBezTo>
                    <a:pt x="534" y="672"/>
                    <a:pt x="533" y="669"/>
                    <a:pt x="529" y="669"/>
                  </a:cubicBezTo>
                  <a:cubicBezTo>
                    <a:pt x="528" y="669"/>
                    <a:pt x="530" y="671"/>
                    <a:pt x="528" y="672"/>
                  </a:cubicBezTo>
                  <a:cubicBezTo>
                    <a:pt x="526" y="670"/>
                    <a:pt x="523" y="671"/>
                    <a:pt x="522" y="673"/>
                  </a:cubicBezTo>
                  <a:cubicBezTo>
                    <a:pt x="517" y="666"/>
                    <a:pt x="514" y="675"/>
                    <a:pt x="510" y="673"/>
                  </a:cubicBezTo>
                  <a:cubicBezTo>
                    <a:pt x="509" y="678"/>
                    <a:pt x="499" y="681"/>
                    <a:pt x="497" y="680"/>
                  </a:cubicBezTo>
                  <a:cubicBezTo>
                    <a:pt x="496" y="677"/>
                    <a:pt x="498" y="678"/>
                    <a:pt x="499" y="679"/>
                  </a:cubicBezTo>
                  <a:cubicBezTo>
                    <a:pt x="500" y="677"/>
                    <a:pt x="496" y="676"/>
                    <a:pt x="499" y="675"/>
                  </a:cubicBezTo>
                  <a:cubicBezTo>
                    <a:pt x="499" y="676"/>
                    <a:pt x="500" y="678"/>
                    <a:pt x="501" y="678"/>
                  </a:cubicBezTo>
                  <a:cubicBezTo>
                    <a:pt x="500" y="676"/>
                    <a:pt x="504" y="676"/>
                    <a:pt x="505" y="675"/>
                  </a:cubicBezTo>
                  <a:cubicBezTo>
                    <a:pt x="506" y="675"/>
                    <a:pt x="506" y="674"/>
                    <a:pt x="505" y="673"/>
                  </a:cubicBezTo>
                  <a:cubicBezTo>
                    <a:pt x="502" y="670"/>
                    <a:pt x="497" y="674"/>
                    <a:pt x="498" y="676"/>
                  </a:cubicBezTo>
                  <a:cubicBezTo>
                    <a:pt x="496" y="676"/>
                    <a:pt x="493" y="675"/>
                    <a:pt x="493" y="678"/>
                  </a:cubicBezTo>
                  <a:cubicBezTo>
                    <a:pt x="490" y="677"/>
                    <a:pt x="494" y="675"/>
                    <a:pt x="495" y="674"/>
                  </a:cubicBezTo>
                  <a:cubicBezTo>
                    <a:pt x="493" y="671"/>
                    <a:pt x="493" y="671"/>
                    <a:pt x="493" y="671"/>
                  </a:cubicBezTo>
                  <a:cubicBezTo>
                    <a:pt x="492" y="672"/>
                    <a:pt x="494" y="674"/>
                    <a:pt x="492" y="675"/>
                  </a:cubicBezTo>
                  <a:cubicBezTo>
                    <a:pt x="492" y="670"/>
                    <a:pt x="489" y="673"/>
                    <a:pt x="488" y="675"/>
                  </a:cubicBezTo>
                  <a:cubicBezTo>
                    <a:pt x="486" y="672"/>
                    <a:pt x="491" y="672"/>
                    <a:pt x="492" y="670"/>
                  </a:cubicBezTo>
                  <a:cubicBezTo>
                    <a:pt x="490" y="668"/>
                    <a:pt x="490" y="669"/>
                    <a:pt x="488" y="668"/>
                  </a:cubicBezTo>
                  <a:cubicBezTo>
                    <a:pt x="491" y="671"/>
                    <a:pt x="481" y="676"/>
                    <a:pt x="478" y="675"/>
                  </a:cubicBezTo>
                  <a:cubicBezTo>
                    <a:pt x="476" y="680"/>
                    <a:pt x="468" y="681"/>
                    <a:pt x="467" y="685"/>
                  </a:cubicBezTo>
                  <a:cubicBezTo>
                    <a:pt x="469" y="686"/>
                    <a:pt x="469" y="685"/>
                    <a:pt x="470" y="684"/>
                  </a:cubicBezTo>
                  <a:cubicBezTo>
                    <a:pt x="472" y="686"/>
                    <a:pt x="470" y="686"/>
                    <a:pt x="469" y="687"/>
                  </a:cubicBezTo>
                  <a:cubicBezTo>
                    <a:pt x="470" y="689"/>
                    <a:pt x="472" y="688"/>
                    <a:pt x="473" y="688"/>
                  </a:cubicBezTo>
                  <a:cubicBezTo>
                    <a:pt x="471" y="685"/>
                    <a:pt x="475" y="688"/>
                    <a:pt x="473" y="685"/>
                  </a:cubicBezTo>
                  <a:cubicBezTo>
                    <a:pt x="474" y="685"/>
                    <a:pt x="475" y="686"/>
                    <a:pt x="476" y="687"/>
                  </a:cubicBezTo>
                  <a:cubicBezTo>
                    <a:pt x="474" y="689"/>
                    <a:pt x="474" y="689"/>
                    <a:pt x="474" y="689"/>
                  </a:cubicBezTo>
                  <a:cubicBezTo>
                    <a:pt x="475" y="691"/>
                    <a:pt x="476" y="687"/>
                    <a:pt x="478" y="690"/>
                  </a:cubicBezTo>
                  <a:cubicBezTo>
                    <a:pt x="472" y="692"/>
                    <a:pt x="472" y="691"/>
                    <a:pt x="466" y="696"/>
                  </a:cubicBezTo>
                  <a:cubicBezTo>
                    <a:pt x="466" y="694"/>
                    <a:pt x="467" y="693"/>
                    <a:pt x="465" y="691"/>
                  </a:cubicBezTo>
                  <a:cubicBezTo>
                    <a:pt x="466" y="689"/>
                    <a:pt x="467" y="690"/>
                    <a:pt x="467" y="687"/>
                  </a:cubicBezTo>
                  <a:cubicBezTo>
                    <a:pt x="465" y="685"/>
                    <a:pt x="465" y="685"/>
                    <a:pt x="463" y="683"/>
                  </a:cubicBezTo>
                  <a:cubicBezTo>
                    <a:pt x="463" y="684"/>
                    <a:pt x="463" y="684"/>
                    <a:pt x="464" y="684"/>
                  </a:cubicBezTo>
                  <a:cubicBezTo>
                    <a:pt x="464" y="688"/>
                    <a:pt x="458" y="685"/>
                    <a:pt x="460" y="689"/>
                  </a:cubicBezTo>
                  <a:cubicBezTo>
                    <a:pt x="459" y="688"/>
                    <a:pt x="459" y="688"/>
                    <a:pt x="458" y="690"/>
                  </a:cubicBezTo>
                  <a:cubicBezTo>
                    <a:pt x="457" y="687"/>
                    <a:pt x="454" y="689"/>
                    <a:pt x="456" y="687"/>
                  </a:cubicBezTo>
                  <a:cubicBezTo>
                    <a:pt x="453" y="688"/>
                    <a:pt x="450" y="692"/>
                    <a:pt x="446" y="694"/>
                  </a:cubicBezTo>
                  <a:cubicBezTo>
                    <a:pt x="450" y="685"/>
                    <a:pt x="434" y="696"/>
                    <a:pt x="432" y="701"/>
                  </a:cubicBezTo>
                  <a:cubicBezTo>
                    <a:pt x="430" y="700"/>
                    <a:pt x="427" y="702"/>
                    <a:pt x="425" y="704"/>
                  </a:cubicBezTo>
                  <a:cubicBezTo>
                    <a:pt x="424" y="704"/>
                    <a:pt x="422" y="706"/>
                    <a:pt x="421" y="707"/>
                  </a:cubicBezTo>
                  <a:cubicBezTo>
                    <a:pt x="421" y="707"/>
                    <a:pt x="420" y="708"/>
                    <a:pt x="420" y="708"/>
                  </a:cubicBezTo>
                  <a:cubicBezTo>
                    <a:pt x="420" y="708"/>
                    <a:pt x="420" y="710"/>
                    <a:pt x="420" y="710"/>
                  </a:cubicBezTo>
                  <a:cubicBezTo>
                    <a:pt x="421" y="711"/>
                    <a:pt x="421" y="711"/>
                    <a:pt x="421" y="711"/>
                  </a:cubicBezTo>
                  <a:cubicBezTo>
                    <a:pt x="418" y="713"/>
                    <a:pt x="418" y="713"/>
                    <a:pt x="418" y="713"/>
                  </a:cubicBezTo>
                  <a:cubicBezTo>
                    <a:pt x="416" y="710"/>
                    <a:pt x="416" y="710"/>
                    <a:pt x="416" y="710"/>
                  </a:cubicBezTo>
                  <a:cubicBezTo>
                    <a:pt x="416" y="709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1" y="709"/>
                    <a:pt x="421" y="709"/>
                    <a:pt x="421" y="709"/>
                  </a:cubicBezTo>
                  <a:cubicBezTo>
                    <a:pt x="421" y="709"/>
                    <a:pt x="420" y="708"/>
                    <a:pt x="419" y="708"/>
                  </a:cubicBezTo>
                  <a:cubicBezTo>
                    <a:pt x="418" y="706"/>
                    <a:pt x="416" y="707"/>
                    <a:pt x="414" y="707"/>
                  </a:cubicBezTo>
                  <a:cubicBezTo>
                    <a:pt x="414" y="709"/>
                    <a:pt x="418" y="707"/>
                    <a:pt x="417" y="710"/>
                  </a:cubicBezTo>
                  <a:cubicBezTo>
                    <a:pt x="416" y="709"/>
                    <a:pt x="414" y="708"/>
                    <a:pt x="413" y="710"/>
                  </a:cubicBezTo>
                  <a:cubicBezTo>
                    <a:pt x="413" y="710"/>
                    <a:pt x="413" y="709"/>
                    <a:pt x="412" y="708"/>
                  </a:cubicBezTo>
                  <a:cubicBezTo>
                    <a:pt x="412" y="711"/>
                    <a:pt x="409" y="712"/>
                    <a:pt x="406" y="710"/>
                  </a:cubicBezTo>
                  <a:cubicBezTo>
                    <a:pt x="403" y="716"/>
                    <a:pt x="396" y="716"/>
                    <a:pt x="392" y="720"/>
                  </a:cubicBezTo>
                  <a:cubicBezTo>
                    <a:pt x="392" y="717"/>
                    <a:pt x="387" y="718"/>
                    <a:pt x="390" y="722"/>
                  </a:cubicBezTo>
                  <a:cubicBezTo>
                    <a:pt x="389" y="721"/>
                    <a:pt x="388" y="722"/>
                    <a:pt x="387" y="719"/>
                  </a:cubicBezTo>
                  <a:cubicBezTo>
                    <a:pt x="385" y="722"/>
                    <a:pt x="382" y="721"/>
                    <a:pt x="379" y="724"/>
                  </a:cubicBezTo>
                  <a:cubicBezTo>
                    <a:pt x="381" y="726"/>
                    <a:pt x="385" y="725"/>
                    <a:pt x="384" y="722"/>
                  </a:cubicBezTo>
                  <a:cubicBezTo>
                    <a:pt x="387" y="724"/>
                    <a:pt x="382" y="726"/>
                    <a:pt x="383" y="728"/>
                  </a:cubicBezTo>
                  <a:cubicBezTo>
                    <a:pt x="381" y="726"/>
                    <a:pt x="381" y="726"/>
                    <a:pt x="381" y="726"/>
                  </a:cubicBezTo>
                  <a:cubicBezTo>
                    <a:pt x="380" y="728"/>
                    <a:pt x="378" y="728"/>
                    <a:pt x="376" y="732"/>
                  </a:cubicBezTo>
                  <a:cubicBezTo>
                    <a:pt x="370" y="731"/>
                    <a:pt x="365" y="730"/>
                    <a:pt x="363" y="737"/>
                  </a:cubicBezTo>
                  <a:cubicBezTo>
                    <a:pt x="365" y="739"/>
                    <a:pt x="366" y="739"/>
                    <a:pt x="367" y="740"/>
                  </a:cubicBezTo>
                  <a:cubicBezTo>
                    <a:pt x="368" y="738"/>
                    <a:pt x="365" y="737"/>
                    <a:pt x="367" y="735"/>
                  </a:cubicBezTo>
                  <a:cubicBezTo>
                    <a:pt x="367" y="740"/>
                    <a:pt x="375" y="739"/>
                    <a:pt x="371" y="735"/>
                  </a:cubicBezTo>
                  <a:cubicBezTo>
                    <a:pt x="376" y="738"/>
                    <a:pt x="379" y="734"/>
                    <a:pt x="381" y="730"/>
                  </a:cubicBezTo>
                  <a:cubicBezTo>
                    <a:pt x="382" y="732"/>
                    <a:pt x="382" y="733"/>
                    <a:pt x="382" y="734"/>
                  </a:cubicBezTo>
                  <a:cubicBezTo>
                    <a:pt x="384" y="735"/>
                    <a:pt x="384" y="729"/>
                    <a:pt x="387" y="733"/>
                  </a:cubicBezTo>
                  <a:cubicBezTo>
                    <a:pt x="388" y="732"/>
                    <a:pt x="387" y="731"/>
                    <a:pt x="388" y="730"/>
                  </a:cubicBezTo>
                  <a:cubicBezTo>
                    <a:pt x="388" y="731"/>
                    <a:pt x="388" y="732"/>
                    <a:pt x="388" y="733"/>
                  </a:cubicBezTo>
                  <a:cubicBezTo>
                    <a:pt x="390" y="734"/>
                    <a:pt x="390" y="732"/>
                    <a:pt x="393" y="731"/>
                  </a:cubicBezTo>
                  <a:cubicBezTo>
                    <a:pt x="393" y="733"/>
                    <a:pt x="392" y="734"/>
                    <a:pt x="392" y="736"/>
                  </a:cubicBezTo>
                  <a:cubicBezTo>
                    <a:pt x="389" y="735"/>
                    <a:pt x="387" y="738"/>
                    <a:pt x="387" y="740"/>
                  </a:cubicBezTo>
                  <a:cubicBezTo>
                    <a:pt x="386" y="740"/>
                    <a:pt x="385" y="739"/>
                    <a:pt x="384" y="739"/>
                  </a:cubicBezTo>
                  <a:cubicBezTo>
                    <a:pt x="382" y="740"/>
                    <a:pt x="384" y="742"/>
                    <a:pt x="383" y="744"/>
                  </a:cubicBezTo>
                  <a:cubicBezTo>
                    <a:pt x="381" y="743"/>
                    <a:pt x="380" y="744"/>
                    <a:pt x="379" y="746"/>
                  </a:cubicBezTo>
                  <a:cubicBezTo>
                    <a:pt x="377" y="744"/>
                    <a:pt x="380" y="744"/>
                    <a:pt x="379" y="742"/>
                  </a:cubicBezTo>
                  <a:cubicBezTo>
                    <a:pt x="377" y="740"/>
                    <a:pt x="376" y="740"/>
                    <a:pt x="375" y="740"/>
                  </a:cubicBezTo>
                  <a:cubicBezTo>
                    <a:pt x="375" y="741"/>
                    <a:pt x="375" y="741"/>
                    <a:pt x="374" y="742"/>
                  </a:cubicBezTo>
                  <a:cubicBezTo>
                    <a:pt x="375" y="743"/>
                    <a:pt x="377" y="742"/>
                    <a:pt x="376" y="744"/>
                  </a:cubicBezTo>
                  <a:cubicBezTo>
                    <a:pt x="373" y="743"/>
                    <a:pt x="372" y="741"/>
                    <a:pt x="369" y="744"/>
                  </a:cubicBezTo>
                  <a:cubicBezTo>
                    <a:pt x="369" y="744"/>
                    <a:pt x="369" y="745"/>
                    <a:pt x="369" y="745"/>
                  </a:cubicBezTo>
                  <a:cubicBezTo>
                    <a:pt x="370" y="748"/>
                    <a:pt x="371" y="744"/>
                    <a:pt x="372" y="747"/>
                  </a:cubicBezTo>
                  <a:cubicBezTo>
                    <a:pt x="369" y="747"/>
                    <a:pt x="366" y="745"/>
                    <a:pt x="366" y="749"/>
                  </a:cubicBezTo>
                  <a:cubicBezTo>
                    <a:pt x="368" y="751"/>
                    <a:pt x="367" y="747"/>
                    <a:pt x="369" y="747"/>
                  </a:cubicBezTo>
                  <a:cubicBezTo>
                    <a:pt x="372" y="750"/>
                    <a:pt x="367" y="750"/>
                    <a:pt x="368" y="752"/>
                  </a:cubicBezTo>
                  <a:cubicBezTo>
                    <a:pt x="365" y="749"/>
                    <a:pt x="365" y="752"/>
                    <a:pt x="363" y="754"/>
                  </a:cubicBezTo>
                  <a:cubicBezTo>
                    <a:pt x="362" y="752"/>
                    <a:pt x="365" y="752"/>
                    <a:pt x="364" y="750"/>
                  </a:cubicBezTo>
                  <a:cubicBezTo>
                    <a:pt x="362" y="750"/>
                    <a:pt x="360" y="753"/>
                    <a:pt x="357" y="749"/>
                  </a:cubicBezTo>
                  <a:cubicBezTo>
                    <a:pt x="357" y="748"/>
                    <a:pt x="362" y="750"/>
                    <a:pt x="360" y="746"/>
                  </a:cubicBezTo>
                  <a:cubicBezTo>
                    <a:pt x="361" y="746"/>
                    <a:pt x="362" y="748"/>
                    <a:pt x="364" y="749"/>
                  </a:cubicBezTo>
                  <a:cubicBezTo>
                    <a:pt x="365" y="748"/>
                    <a:pt x="366" y="741"/>
                    <a:pt x="368" y="746"/>
                  </a:cubicBezTo>
                  <a:cubicBezTo>
                    <a:pt x="369" y="745"/>
                    <a:pt x="368" y="744"/>
                    <a:pt x="367" y="742"/>
                  </a:cubicBezTo>
                  <a:cubicBezTo>
                    <a:pt x="366" y="741"/>
                    <a:pt x="363" y="743"/>
                    <a:pt x="364" y="745"/>
                  </a:cubicBezTo>
                  <a:cubicBezTo>
                    <a:pt x="362" y="744"/>
                    <a:pt x="363" y="741"/>
                    <a:pt x="360" y="739"/>
                  </a:cubicBezTo>
                  <a:cubicBezTo>
                    <a:pt x="361" y="742"/>
                    <a:pt x="360" y="741"/>
                    <a:pt x="358" y="740"/>
                  </a:cubicBezTo>
                  <a:cubicBezTo>
                    <a:pt x="355" y="742"/>
                    <a:pt x="361" y="744"/>
                    <a:pt x="358" y="745"/>
                  </a:cubicBezTo>
                  <a:cubicBezTo>
                    <a:pt x="358" y="744"/>
                    <a:pt x="357" y="742"/>
                    <a:pt x="357" y="741"/>
                  </a:cubicBezTo>
                  <a:cubicBezTo>
                    <a:pt x="356" y="742"/>
                    <a:pt x="355" y="742"/>
                    <a:pt x="354" y="743"/>
                  </a:cubicBezTo>
                  <a:cubicBezTo>
                    <a:pt x="356" y="747"/>
                    <a:pt x="351" y="746"/>
                    <a:pt x="348" y="747"/>
                  </a:cubicBezTo>
                  <a:cubicBezTo>
                    <a:pt x="350" y="751"/>
                    <a:pt x="351" y="748"/>
                    <a:pt x="353" y="751"/>
                  </a:cubicBezTo>
                  <a:cubicBezTo>
                    <a:pt x="355" y="751"/>
                    <a:pt x="352" y="749"/>
                    <a:pt x="354" y="748"/>
                  </a:cubicBezTo>
                  <a:cubicBezTo>
                    <a:pt x="355" y="751"/>
                    <a:pt x="356" y="750"/>
                    <a:pt x="358" y="752"/>
                  </a:cubicBezTo>
                  <a:cubicBezTo>
                    <a:pt x="358" y="753"/>
                    <a:pt x="356" y="754"/>
                    <a:pt x="358" y="755"/>
                  </a:cubicBezTo>
                  <a:cubicBezTo>
                    <a:pt x="354" y="758"/>
                    <a:pt x="350" y="757"/>
                    <a:pt x="345" y="757"/>
                  </a:cubicBezTo>
                  <a:cubicBezTo>
                    <a:pt x="344" y="760"/>
                    <a:pt x="337" y="765"/>
                    <a:pt x="332" y="761"/>
                  </a:cubicBezTo>
                  <a:cubicBezTo>
                    <a:pt x="335" y="763"/>
                    <a:pt x="342" y="761"/>
                    <a:pt x="340" y="756"/>
                  </a:cubicBezTo>
                  <a:cubicBezTo>
                    <a:pt x="344" y="755"/>
                    <a:pt x="347" y="756"/>
                    <a:pt x="348" y="753"/>
                  </a:cubicBezTo>
                  <a:cubicBezTo>
                    <a:pt x="346" y="750"/>
                    <a:pt x="345" y="753"/>
                    <a:pt x="344" y="749"/>
                  </a:cubicBezTo>
                  <a:cubicBezTo>
                    <a:pt x="343" y="750"/>
                    <a:pt x="343" y="751"/>
                    <a:pt x="344" y="752"/>
                  </a:cubicBezTo>
                  <a:cubicBezTo>
                    <a:pt x="342" y="754"/>
                    <a:pt x="342" y="754"/>
                    <a:pt x="342" y="754"/>
                  </a:cubicBezTo>
                  <a:cubicBezTo>
                    <a:pt x="342" y="753"/>
                    <a:pt x="342" y="752"/>
                    <a:pt x="341" y="751"/>
                  </a:cubicBezTo>
                  <a:cubicBezTo>
                    <a:pt x="340" y="757"/>
                    <a:pt x="331" y="759"/>
                    <a:pt x="325" y="761"/>
                  </a:cubicBezTo>
                  <a:cubicBezTo>
                    <a:pt x="324" y="763"/>
                    <a:pt x="327" y="765"/>
                    <a:pt x="328" y="766"/>
                  </a:cubicBezTo>
                  <a:cubicBezTo>
                    <a:pt x="327" y="767"/>
                    <a:pt x="327" y="768"/>
                    <a:pt x="326" y="768"/>
                  </a:cubicBezTo>
                  <a:cubicBezTo>
                    <a:pt x="326" y="765"/>
                    <a:pt x="324" y="765"/>
                    <a:pt x="324" y="763"/>
                  </a:cubicBezTo>
                  <a:cubicBezTo>
                    <a:pt x="324" y="767"/>
                    <a:pt x="322" y="766"/>
                    <a:pt x="319" y="767"/>
                  </a:cubicBezTo>
                  <a:cubicBezTo>
                    <a:pt x="319" y="764"/>
                    <a:pt x="316" y="766"/>
                    <a:pt x="314" y="763"/>
                  </a:cubicBezTo>
                  <a:cubicBezTo>
                    <a:pt x="311" y="766"/>
                    <a:pt x="312" y="767"/>
                    <a:pt x="309" y="769"/>
                  </a:cubicBezTo>
                  <a:cubicBezTo>
                    <a:pt x="307" y="770"/>
                    <a:pt x="310" y="771"/>
                    <a:pt x="310" y="773"/>
                  </a:cubicBezTo>
                  <a:cubicBezTo>
                    <a:pt x="309" y="772"/>
                    <a:pt x="308" y="773"/>
                    <a:pt x="306" y="771"/>
                  </a:cubicBezTo>
                  <a:cubicBezTo>
                    <a:pt x="306" y="774"/>
                    <a:pt x="307" y="773"/>
                    <a:pt x="309" y="775"/>
                  </a:cubicBezTo>
                  <a:cubicBezTo>
                    <a:pt x="306" y="778"/>
                    <a:pt x="304" y="775"/>
                    <a:pt x="302" y="778"/>
                  </a:cubicBezTo>
                  <a:cubicBezTo>
                    <a:pt x="302" y="776"/>
                    <a:pt x="302" y="775"/>
                    <a:pt x="301" y="774"/>
                  </a:cubicBezTo>
                  <a:cubicBezTo>
                    <a:pt x="299" y="776"/>
                    <a:pt x="298" y="776"/>
                    <a:pt x="295" y="778"/>
                  </a:cubicBezTo>
                  <a:cubicBezTo>
                    <a:pt x="295" y="779"/>
                    <a:pt x="296" y="779"/>
                    <a:pt x="296" y="779"/>
                  </a:cubicBezTo>
                  <a:cubicBezTo>
                    <a:pt x="297" y="780"/>
                    <a:pt x="296" y="781"/>
                    <a:pt x="295" y="782"/>
                  </a:cubicBezTo>
                  <a:cubicBezTo>
                    <a:pt x="294" y="781"/>
                    <a:pt x="294" y="781"/>
                    <a:pt x="294" y="780"/>
                  </a:cubicBezTo>
                  <a:cubicBezTo>
                    <a:pt x="289" y="780"/>
                    <a:pt x="278" y="783"/>
                    <a:pt x="275" y="790"/>
                  </a:cubicBezTo>
                  <a:cubicBezTo>
                    <a:pt x="271" y="786"/>
                    <a:pt x="268" y="796"/>
                    <a:pt x="266" y="792"/>
                  </a:cubicBezTo>
                  <a:cubicBezTo>
                    <a:pt x="263" y="797"/>
                    <a:pt x="256" y="796"/>
                    <a:pt x="254" y="800"/>
                  </a:cubicBezTo>
                  <a:cubicBezTo>
                    <a:pt x="253" y="795"/>
                    <a:pt x="260" y="795"/>
                    <a:pt x="263" y="792"/>
                  </a:cubicBezTo>
                  <a:cubicBezTo>
                    <a:pt x="264" y="791"/>
                    <a:pt x="264" y="790"/>
                    <a:pt x="263" y="789"/>
                  </a:cubicBezTo>
                  <a:cubicBezTo>
                    <a:pt x="261" y="790"/>
                    <a:pt x="259" y="794"/>
                    <a:pt x="256" y="795"/>
                  </a:cubicBezTo>
                  <a:cubicBezTo>
                    <a:pt x="256" y="793"/>
                    <a:pt x="255" y="792"/>
                    <a:pt x="255" y="790"/>
                  </a:cubicBezTo>
                  <a:cubicBezTo>
                    <a:pt x="253" y="792"/>
                    <a:pt x="253" y="794"/>
                    <a:pt x="253" y="796"/>
                  </a:cubicBezTo>
                  <a:cubicBezTo>
                    <a:pt x="252" y="796"/>
                    <a:pt x="251" y="792"/>
                    <a:pt x="253" y="792"/>
                  </a:cubicBezTo>
                  <a:cubicBezTo>
                    <a:pt x="249" y="792"/>
                    <a:pt x="246" y="797"/>
                    <a:pt x="244" y="799"/>
                  </a:cubicBezTo>
                  <a:cubicBezTo>
                    <a:pt x="245" y="802"/>
                    <a:pt x="247" y="799"/>
                    <a:pt x="248" y="802"/>
                  </a:cubicBezTo>
                  <a:cubicBezTo>
                    <a:pt x="248" y="805"/>
                    <a:pt x="246" y="801"/>
                    <a:pt x="244" y="802"/>
                  </a:cubicBezTo>
                  <a:cubicBezTo>
                    <a:pt x="244" y="802"/>
                    <a:pt x="245" y="803"/>
                    <a:pt x="245" y="804"/>
                  </a:cubicBezTo>
                  <a:cubicBezTo>
                    <a:pt x="240" y="802"/>
                    <a:pt x="233" y="807"/>
                    <a:pt x="230" y="801"/>
                  </a:cubicBezTo>
                  <a:cubicBezTo>
                    <a:pt x="228" y="804"/>
                    <a:pt x="225" y="804"/>
                    <a:pt x="223" y="805"/>
                  </a:cubicBezTo>
                  <a:cubicBezTo>
                    <a:pt x="222" y="806"/>
                    <a:pt x="223" y="807"/>
                    <a:pt x="223" y="809"/>
                  </a:cubicBezTo>
                  <a:cubicBezTo>
                    <a:pt x="220" y="808"/>
                    <a:pt x="220" y="812"/>
                    <a:pt x="217" y="813"/>
                  </a:cubicBezTo>
                  <a:cubicBezTo>
                    <a:pt x="217" y="811"/>
                    <a:pt x="216" y="812"/>
                    <a:pt x="215" y="811"/>
                  </a:cubicBezTo>
                  <a:cubicBezTo>
                    <a:pt x="213" y="812"/>
                    <a:pt x="216" y="815"/>
                    <a:pt x="213" y="813"/>
                  </a:cubicBezTo>
                  <a:cubicBezTo>
                    <a:pt x="212" y="815"/>
                    <a:pt x="215" y="815"/>
                    <a:pt x="213" y="817"/>
                  </a:cubicBezTo>
                  <a:cubicBezTo>
                    <a:pt x="212" y="812"/>
                    <a:pt x="210" y="818"/>
                    <a:pt x="209" y="814"/>
                  </a:cubicBezTo>
                  <a:cubicBezTo>
                    <a:pt x="208" y="816"/>
                    <a:pt x="207" y="816"/>
                    <a:pt x="207" y="818"/>
                  </a:cubicBezTo>
                  <a:cubicBezTo>
                    <a:pt x="206" y="819"/>
                    <a:pt x="203" y="818"/>
                    <a:pt x="204" y="816"/>
                  </a:cubicBezTo>
                  <a:cubicBezTo>
                    <a:pt x="201" y="814"/>
                    <a:pt x="199" y="817"/>
                    <a:pt x="198" y="820"/>
                  </a:cubicBezTo>
                  <a:cubicBezTo>
                    <a:pt x="199" y="820"/>
                    <a:pt x="199" y="820"/>
                    <a:pt x="200" y="821"/>
                  </a:cubicBezTo>
                  <a:cubicBezTo>
                    <a:pt x="198" y="824"/>
                    <a:pt x="195" y="817"/>
                    <a:pt x="193" y="819"/>
                  </a:cubicBezTo>
                  <a:cubicBezTo>
                    <a:pt x="191" y="820"/>
                    <a:pt x="189" y="829"/>
                    <a:pt x="186" y="823"/>
                  </a:cubicBezTo>
                  <a:cubicBezTo>
                    <a:pt x="187" y="824"/>
                    <a:pt x="187" y="823"/>
                    <a:pt x="187" y="822"/>
                  </a:cubicBezTo>
                  <a:cubicBezTo>
                    <a:pt x="187" y="821"/>
                    <a:pt x="184" y="821"/>
                    <a:pt x="186" y="820"/>
                  </a:cubicBezTo>
                  <a:cubicBezTo>
                    <a:pt x="185" y="819"/>
                    <a:pt x="184" y="820"/>
                    <a:pt x="183" y="820"/>
                  </a:cubicBezTo>
                  <a:cubicBezTo>
                    <a:pt x="184" y="821"/>
                    <a:pt x="184" y="825"/>
                    <a:pt x="181" y="822"/>
                  </a:cubicBezTo>
                  <a:close/>
                  <a:moveTo>
                    <a:pt x="290" y="746"/>
                  </a:moveTo>
                  <a:cubicBezTo>
                    <a:pt x="291" y="745"/>
                    <a:pt x="293" y="749"/>
                    <a:pt x="292" y="746"/>
                  </a:cubicBezTo>
                  <a:cubicBezTo>
                    <a:pt x="289" y="745"/>
                    <a:pt x="295" y="743"/>
                    <a:pt x="292" y="741"/>
                  </a:cubicBezTo>
                  <a:cubicBezTo>
                    <a:pt x="291" y="742"/>
                    <a:pt x="289" y="743"/>
                    <a:pt x="290" y="746"/>
                  </a:cubicBezTo>
                  <a:close/>
                  <a:moveTo>
                    <a:pt x="310" y="666"/>
                  </a:moveTo>
                  <a:cubicBezTo>
                    <a:pt x="312" y="667"/>
                    <a:pt x="313" y="663"/>
                    <a:pt x="312" y="661"/>
                  </a:cubicBezTo>
                  <a:cubicBezTo>
                    <a:pt x="314" y="660"/>
                    <a:pt x="316" y="659"/>
                    <a:pt x="318" y="660"/>
                  </a:cubicBezTo>
                  <a:cubicBezTo>
                    <a:pt x="315" y="656"/>
                    <a:pt x="321" y="654"/>
                    <a:pt x="320" y="650"/>
                  </a:cubicBezTo>
                  <a:cubicBezTo>
                    <a:pt x="319" y="651"/>
                    <a:pt x="323" y="654"/>
                    <a:pt x="322" y="651"/>
                  </a:cubicBezTo>
                  <a:cubicBezTo>
                    <a:pt x="321" y="651"/>
                    <a:pt x="321" y="650"/>
                    <a:pt x="319" y="648"/>
                  </a:cubicBezTo>
                  <a:cubicBezTo>
                    <a:pt x="317" y="650"/>
                    <a:pt x="316" y="658"/>
                    <a:pt x="312" y="655"/>
                  </a:cubicBezTo>
                  <a:cubicBezTo>
                    <a:pt x="314" y="654"/>
                    <a:pt x="315" y="650"/>
                    <a:pt x="314" y="650"/>
                  </a:cubicBezTo>
                  <a:cubicBezTo>
                    <a:pt x="314" y="651"/>
                    <a:pt x="313" y="652"/>
                    <a:pt x="311" y="652"/>
                  </a:cubicBezTo>
                  <a:cubicBezTo>
                    <a:pt x="312" y="658"/>
                    <a:pt x="309" y="660"/>
                    <a:pt x="310" y="666"/>
                  </a:cubicBezTo>
                  <a:close/>
                  <a:moveTo>
                    <a:pt x="265" y="657"/>
                  </a:moveTo>
                  <a:cubicBezTo>
                    <a:pt x="267" y="657"/>
                    <a:pt x="267" y="655"/>
                    <a:pt x="270" y="658"/>
                  </a:cubicBezTo>
                  <a:cubicBezTo>
                    <a:pt x="270" y="656"/>
                    <a:pt x="272" y="658"/>
                    <a:pt x="271" y="655"/>
                  </a:cubicBezTo>
                  <a:cubicBezTo>
                    <a:pt x="268" y="653"/>
                    <a:pt x="269" y="654"/>
                    <a:pt x="269" y="651"/>
                  </a:cubicBezTo>
                  <a:cubicBezTo>
                    <a:pt x="266" y="653"/>
                    <a:pt x="266" y="654"/>
                    <a:pt x="264" y="654"/>
                  </a:cubicBezTo>
                  <a:cubicBezTo>
                    <a:pt x="264" y="655"/>
                    <a:pt x="264" y="656"/>
                    <a:pt x="265" y="657"/>
                  </a:cubicBezTo>
                  <a:close/>
                  <a:moveTo>
                    <a:pt x="314" y="629"/>
                  </a:moveTo>
                  <a:cubicBezTo>
                    <a:pt x="316" y="628"/>
                    <a:pt x="316" y="626"/>
                    <a:pt x="319" y="626"/>
                  </a:cubicBezTo>
                  <a:cubicBezTo>
                    <a:pt x="316" y="621"/>
                    <a:pt x="314" y="626"/>
                    <a:pt x="314" y="629"/>
                  </a:cubicBezTo>
                  <a:close/>
                  <a:moveTo>
                    <a:pt x="424" y="538"/>
                  </a:moveTo>
                  <a:cubicBezTo>
                    <a:pt x="425" y="539"/>
                    <a:pt x="426" y="540"/>
                    <a:pt x="426" y="541"/>
                  </a:cubicBezTo>
                  <a:cubicBezTo>
                    <a:pt x="428" y="539"/>
                    <a:pt x="428" y="538"/>
                    <a:pt x="427" y="536"/>
                  </a:cubicBezTo>
                  <a:cubicBezTo>
                    <a:pt x="426" y="536"/>
                    <a:pt x="425" y="537"/>
                    <a:pt x="424" y="538"/>
                  </a:cubicBezTo>
                  <a:close/>
                  <a:moveTo>
                    <a:pt x="433" y="516"/>
                  </a:moveTo>
                  <a:cubicBezTo>
                    <a:pt x="434" y="512"/>
                    <a:pt x="438" y="514"/>
                    <a:pt x="437" y="509"/>
                  </a:cubicBezTo>
                  <a:cubicBezTo>
                    <a:pt x="436" y="512"/>
                    <a:pt x="434" y="513"/>
                    <a:pt x="431" y="511"/>
                  </a:cubicBezTo>
                  <a:cubicBezTo>
                    <a:pt x="430" y="511"/>
                    <a:pt x="430" y="512"/>
                    <a:pt x="430" y="513"/>
                  </a:cubicBezTo>
                  <a:cubicBezTo>
                    <a:pt x="431" y="514"/>
                    <a:pt x="432" y="515"/>
                    <a:pt x="433" y="516"/>
                  </a:cubicBezTo>
                  <a:close/>
                  <a:moveTo>
                    <a:pt x="410" y="517"/>
                  </a:moveTo>
                  <a:cubicBezTo>
                    <a:pt x="409" y="519"/>
                    <a:pt x="407" y="514"/>
                    <a:pt x="405" y="516"/>
                  </a:cubicBezTo>
                  <a:cubicBezTo>
                    <a:pt x="407" y="519"/>
                    <a:pt x="410" y="519"/>
                    <a:pt x="410" y="517"/>
                  </a:cubicBezTo>
                  <a:close/>
                  <a:moveTo>
                    <a:pt x="327" y="522"/>
                  </a:moveTo>
                  <a:cubicBezTo>
                    <a:pt x="325" y="521"/>
                    <a:pt x="326" y="519"/>
                    <a:pt x="324" y="519"/>
                  </a:cubicBezTo>
                  <a:cubicBezTo>
                    <a:pt x="325" y="521"/>
                    <a:pt x="323" y="522"/>
                    <a:pt x="324" y="524"/>
                  </a:cubicBezTo>
                  <a:cubicBezTo>
                    <a:pt x="326" y="524"/>
                    <a:pt x="325" y="521"/>
                    <a:pt x="327" y="522"/>
                  </a:cubicBezTo>
                  <a:close/>
                  <a:moveTo>
                    <a:pt x="289" y="490"/>
                  </a:moveTo>
                  <a:cubicBezTo>
                    <a:pt x="290" y="490"/>
                    <a:pt x="290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1" y="491"/>
                    <a:pt x="291" y="492"/>
                    <a:pt x="291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4" y="493"/>
                    <a:pt x="294" y="493"/>
                    <a:pt x="294" y="493"/>
                  </a:cubicBezTo>
                  <a:cubicBezTo>
                    <a:pt x="293" y="492"/>
                    <a:pt x="293" y="492"/>
                    <a:pt x="293" y="492"/>
                  </a:cubicBezTo>
                  <a:cubicBezTo>
                    <a:pt x="292" y="491"/>
                    <a:pt x="292" y="491"/>
                    <a:pt x="292" y="491"/>
                  </a:cubicBezTo>
                  <a:cubicBezTo>
                    <a:pt x="293" y="491"/>
                    <a:pt x="293" y="491"/>
                    <a:pt x="293" y="491"/>
                  </a:cubicBezTo>
                  <a:cubicBezTo>
                    <a:pt x="293" y="491"/>
                    <a:pt x="294" y="491"/>
                    <a:pt x="294" y="492"/>
                  </a:cubicBezTo>
                  <a:cubicBezTo>
                    <a:pt x="294" y="492"/>
                    <a:pt x="293" y="492"/>
                    <a:pt x="293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3"/>
                    <a:pt x="292" y="493"/>
                    <a:pt x="292" y="493"/>
                  </a:cubicBezTo>
                  <a:cubicBezTo>
                    <a:pt x="291" y="493"/>
                    <a:pt x="290" y="492"/>
                    <a:pt x="290" y="492"/>
                  </a:cubicBezTo>
                  <a:cubicBezTo>
                    <a:pt x="289" y="492"/>
                    <a:pt x="287" y="492"/>
                    <a:pt x="286" y="491"/>
                  </a:cubicBezTo>
                  <a:cubicBezTo>
                    <a:pt x="289" y="495"/>
                    <a:pt x="286" y="501"/>
                    <a:pt x="282" y="501"/>
                  </a:cubicBezTo>
                  <a:cubicBezTo>
                    <a:pt x="284" y="503"/>
                    <a:pt x="286" y="504"/>
                    <a:pt x="288" y="504"/>
                  </a:cubicBezTo>
                  <a:cubicBezTo>
                    <a:pt x="287" y="496"/>
                    <a:pt x="294" y="499"/>
                    <a:pt x="297" y="501"/>
                  </a:cubicBezTo>
                  <a:cubicBezTo>
                    <a:pt x="297" y="506"/>
                    <a:pt x="291" y="498"/>
                    <a:pt x="291" y="502"/>
                  </a:cubicBezTo>
                  <a:cubicBezTo>
                    <a:pt x="292" y="500"/>
                    <a:pt x="293" y="503"/>
                    <a:pt x="294" y="503"/>
                  </a:cubicBezTo>
                  <a:cubicBezTo>
                    <a:pt x="291" y="504"/>
                    <a:pt x="294" y="508"/>
                    <a:pt x="291" y="509"/>
                  </a:cubicBezTo>
                  <a:cubicBezTo>
                    <a:pt x="290" y="507"/>
                    <a:pt x="288" y="507"/>
                    <a:pt x="287" y="506"/>
                  </a:cubicBezTo>
                  <a:cubicBezTo>
                    <a:pt x="288" y="509"/>
                    <a:pt x="289" y="514"/>
                    <a:pt x="286" y="514"/>
                  </a:cubicBezTo>
                  <a:cubicBezTo>
                    <a:pt x="289" y="516"/>
                    <a:pt x="288" y="516"/>
                    <a:pt x="290" y="518"/>
                  </a:cubicBezTo>
                  <a:cubicBezTo>
                    <a:pt x="289" y="518"/>
                    <a:pt x="287" y="517"/>
                    <a:pt x="288" y="519"/>
                  </a:cubicBezTo>
                  <a:cubicBezTo>
                    <a:pt x="289" y="519"/>
                    <a:pt x="288" y="520"/>
                    <a:pt x="289" y="521"/>
                  </a:cubicBezTo>
                  <a:cubicBezTo>
                    <a:pt x="291" y="521"/>
                    <a:pt x="290" y="519"/>
                    <a:pt x="292" y="518"/>
                  </a:cubicBezTo>
                  <a:cubicBezTo>
                    <a:pt x="290" y="516"/>
                    <a:pt x="289" y="514"/>
                    <a:pt x="290" y="513"/>
                  </a:cubicBezTo>
                  <a:cubicBezTo>
                    <a:pt x="291" y="514"/>
                    <a:pt x="291" y="516"/>
                    <a:pt x="292" y="518"/>
                  </a:cubicBezTo>
                  <a:cubicBezTo>
                    <a:pt x="293" y="517"/>
                    <a:pt x="294" y="519"/>
                    <a:pt x="295" y="517"/>
                  </a:cubicBezTo>
                  <a:cubicBezTo>
                    <a:pt x="294" y="514"/>
                    <a:pt x="293" y="516"/>
                    <a:pt x="292" y="515"/>
                  </a:cubicBezTo>
                  <a:cubicBezTo>
                    <a:pt x="293" y="514"/>
                    <a:pt x="293" y="516"/>
                    <a:pt x="294" y="514"/>
                  </a:cubicBezTo>
                  <a:cubicBezTo>
                    <a:pt x="293" y="511"/>
                    <a:pt x="292" y="515"/>
                    <a:pt x="291" y="513"/>
                  </a:cubicBezTo>
                  <a:cubicBezTo>
                    <a:pt x="293" y="511"/>
                    <a:pt x="295" y="509"/>
                    <a:pt x="293" y="505"/>
                  </a:cubicBezTo>
                  <a:cubicBezTo>
                    <a:pt x="294" y="506"/>
                    <a:pt x="296" y="506"/>
                    <a:pt x="297" y="508"/>
                  </a:cubicBezTo>
                  <a:cubicBezTo>
                    <a:pt x="296" y="509"/>
                    <a:pt x="294" y="510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6" y="513"/>
                    <a:pt x="296" y="513"/>
                    <a:pt x="296" y="513"/>
                  </a:cubicBezTo>
                  <a:cubicBezTo>
                    <a:pt x="296" y="512"/>
                    <a:pt x="297" y="509"/>
                    <a:pt x="298" y="510"/>
                  </a:cubicBezTo>
                  <a:cubicBezTo>
                    <a:pt x="299" y="514"/>
                    <a:pt x="294" y="512"/>
                    <a:pt x="295" y="516"/>
                  </a:cubicBezTo>
                  <a:cubicBezTo>
                    <a:pt x="299" y="517"/>
                    <a:pt x="299" y="512"/>
                    <a:pt x="302" y="511"/>
                  </a:cubicBezTo>
                  <a:cubicBezTo>
                    <a:pt x="300" y="512"/>
                    <a:pt x="299" y="510"/>
                    <a:pt x="298" y="508"/>
                  </a:cubicBezTo>
                  <a:cubicBezTo>
                    <a:pt x="301" y="508"/>
                    <a:pt x="299" y="508"/>
                    <a:pt x="297" y="506"/>
                  </a:cubicBezTo>
                  <a:cubicBezTo>
                    <a:pt x="298" y="506"/>
                    <a:pt x="299" y="506"/>
                    <a:pt x="299" y="505"/>
                  </a:cubicBezTo>
                  <a:cubicBezTo>
                    <a:pt x="299" y="505"/>
                    <a:pt x="300" y="506"/>
                    <a:pt x="300" y="505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1" y="505"/>
                    <a:pt x="301" y="505"/>
                    <a:pt x="301" y="505"/>
                  </a:cubicBezTo>
                  <a:cubicBezTo>
                    <a:pt x="300" y="504"/>
                    <a:pt x="300" y="504"/>
                    <a:pt x="300" y="504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301" y="503"/>
                    <a:pt x="302" y="502"/>
                    <a:pt x="303" y="502"/>
                  </a:cubicBezTo>
                  <a:cubicBezTo>
                    <a:pt x="302" y="503"/>
                    <a:pt x="302" y="504"/>
                    <a:pt x="301" y="505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6"/>
                    <a:pt x="300" y="506"/>
                    <a:pt x="300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7"/>
                    <a:pt x="301" y="507"/>
                    <a:pt x="301" y="508"/>
                  </a:cubicBezTo>
                  <a:cubicBezTo>
                    <a:pt x="301" y="508"/>
                    <a:pt x="301" y="509"/>
                    <a:pt x="301" y="510"/>
                  </a:cubicBezTo>
                  <a:cubicBezTo>
                    <a:pt x="302" y="511"/>
                    <a:pt x="302" y="511"/>
                    <a:pt x="302" y="510"/>
                  </a:cubicBezTo>
                  <a:cubicBezTo>
                    <a:pt x="302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4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8"/>
                    <a:pt x="303" y="508"/>
                    <a:pt x="303" y="508"/>
                  </a:cubicBezTo>
                  <a:cubicBezTo>
                    <a:pt x="303" y="507"/>
                    <a:pt x="303" y="506"/>
                    <a:pt x="304" y="507"/>
                  </a:cubicBezTo>
                  <a:cubicBezTo>
                    <a:pt x="305" y="508"/>
                    <a:pt x="304" y="509"/>
                    <a:pt x="305" y="510"/>
                  </a:cubicBezTo>
                  <a:cubicBezTo>
                    <a:pt x="306" y="507"/>
                    <a:pt x="309" y="512"/>
                    <a:pt x="309" y="510"/>
                  </a:cubicBezTo>
                  <a:cubicBezTo>
                    <a:pt x="308" y="507"/>
                    <a:pt x="305" y="509"/>
                    <a:pt x="306" y="507"/>
                  </a:cubicBezTo>
                  <a:cubicBezTo>
                    <a:pt x="309" y="508"/>
                    <a:pt x="311" y="507"/>
                    <a:pt x="313" y="507"/>
                  </a:cubicBezTo>
                  <a:cubicBezTo>
                    <a:pt x="314" y="505"/>
                    <a:pt x="311" y="505"/>
                    <a:pt x="312" y="504"/>
                  </a:cubicBezTo>
                  <a:cubicBezTo>
                    <a:pt x="314" y="506"/>
                    <a:pt x="315" y="503"/>
                    <a:pt x="315" y="501"/>
                  </a:cubicBezTo>
                  <a:cubicBezTo>
                    <a:pt x="314" y="501"/>
                    <a:pt x="312" y="501"/>
                    <a:pt x="311" y="499"/>
                  </a:cubicBezTo>
                  <a:cubicBezTo>
                    <a:pt x="313" y="496"/>
                    <a:pt x="314" y="496"/>
                    <a:pt x="317" y="497"/>
                  </a:cubicBezTo>
                  <a:cubicBezTo>
                    <a:pt x="317" y="495"/>
                    <a:pt x="314" y="496"/>
                    <a:pt x="315" y="495"/>
                  </a:cubicBezTo>
                  <a:cubicBezTo>
                    <a:pt x="317" y="494"/>
                    <a:pt x="316" y="493"/>
                    <a:pt x="317" y="492"/>
                  </a:cubicBezTo>
                  <a:cubicBezTo>
                    <a:pt x="320" y="498"/>
                    <a:pt x="320" y="491"/>
                    <a:pt x="323" y="492"/>
                  </a:cubicBezTo>
                  <a:cubicBezTo>
                    <a:pt x="323" y="493"/>
                    <a:pt x="320" y="496"/>
                    <a:pt x="323" y="497"/>
                  </a:cubicBezTo>
                  <a:cubicBezTo>
                    <a:pt x="322" y="494"/>
                    <a:pt x="325" y="494"/>
                    <a:pt x="322" y="490"/>
                  </a:cubicBezTo>
                  <a:cubicBezTo>
                    <a:pt x="316" y="488"/>
                    <a:pt x="314" y="492"/>
                    <a:pt x="308" y="494"/>
                  </a:cubicBezTo>
                  <a:cubicBezTo>
                    <a:pt x="309" y="495"/>
                    <a:pt x="309" y="496"/>
                    <a:pt x="309" y="496"/>
                  </a:cubicBezTo>
                  <a:cubicBezTo>
                    <a:pt x="305" y="495"/>
                    <a:pt x="301" y="496"/>
                    <a:pt x="299" y="499"/>
                  </a:cubicBezTo>
                  <a:cubicBezTo>
                    <a:pt x="298" y="498"/>
                    <a:pt x="296" y="498"/>
                    <a:pt x="295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6"/>
                    <a:pt x="295" y="496"/>
                    <a:pt x="295" y="496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6" y="499"/>
                    <a:pt x="297" y="500"/>
                    <a:pt x="297" y="500"/>
                  </a:cubicBezTo>
                  <a:cubicBezTo>
                    <a:pt x="296" y="500"/>
                    <a:pt x="296" y="500"/>
                    <a:pt x="296" y="500"/>
                  </a:cubicBezTo>
                  <a:cubicBezTo>
                    <a:pt x="296" y="500"/>
                    <a:pt x="295" y="499"/>
                    <a:pt x="295" y="500"/>
                  </a:cubicBezTo>
                  <a:cubicBezTo>
                    <a:pt x="295" y="500"/>
                    <a:pt x="295" y="499"/>
                    <a:pt x="295" y="499"/>
                  </a:cubicBezTo>
                  <a:cubicBezTo>
                    <a:pt x="296" y="499"/>
                    <a:pt x="296" y="500"/>
                    <a:pt x="296" y="500"/>
                  </a:cubicBezTo>
                  <a:cubicBezTo>
                    <a:pt x="295" y="499"/>
                    <a:pt x="294" y="499"/>
                    <a:pt x="294" y="498"/>
                  </a:cubicBezTo>
                  <a:cubicBezTo>
                    <a:pt x="294" y="498"/>
                    <a:pt x="294" y="497"/>
                    <a:pt x="294" y="497"/>
                  </a:cubicBezTo>
                  <a:cubicBezTo>
                    <a:pt x="295" y="497"/>
                    <a:pt x="294" y="497"/>
                    <a:pt x="295" y="496"/>
                  </a:cubicBezTo>
                  <a:cubicBezTo>
                    <a:pt x="294" y="496"/>
                    <a:pt x="294" y="496"/>
                    <a:pt x="294" y="496"/>
                  </a:cubicBezTo>
                  <a:cubicBezTo>
                    <a:pt x="294" y="495"/>
                    <a:pt x="294" y="495"/>
                    <a:pt x="294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4"/>
                    <a:pt x="295" y="494"/>
                    <a:pt x="295" y="494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7" y="495"/>
                    <a:pt x="298" y="494"/>
                    <a:pt x="297" y="492"/>
                  </a:cubicBezTo>
                  <a:cubicBezTo>
                    <a:pt x="299" y="495"/>
                    <a:pt x="298" y="491"/>
                    <a:pt x="299" y="490"/>
                  </a:cubicBezTo>
                  <a:cubicBezTo>
                    <a:pt x="302" y="493"/>
                    <a:pt x="302" y="489"/>
                    <a:pt x="303" y="486"/>
                  </a:cubicBezTo>
                  <a:cubicBezTo>
                    <a:pt x="302" y="486"/>
                    <a:pt x="300" y="485"/>
                    <a:pt x="299" y="486"/>
                  </a:cubicBezTo>
                  <a:cubicBezTo>
                    <a:pt x="298" y="488"/>
                    <a:pt x="301" y="488"/>
                    <a:pt x="300" y="489"/>
                  </a:cubicBezTo>
                  <a:cubicBezTo>
                    <a:pt x="297" y="489"/>
                    <a:pt x="296" y="489"/>
                    <a:pt x="294" y="490"/>
                  </a:cubicBezTo>
                  <a:cubicBezTo>
                    <a:pt x="294" y="488"/>
                    <a:pt x="294" y="486"/>
                    <a:pt x="292" y="483"/>
                  </a:cubicBezTo>
                  <a:cubicBezTo>
                    <a:pt x="292" y="484"/>
                    <a:pt x="292" y="485"/>
                    <a:pt x="291" y="485"/>
                  </a:cubicBezTo>
                  <a:cubicBezTo>
                    <a:pt x="291" y="485"/>
                    <a:pt x="291" y="485"/>
                    <a:pt x="291" y="485"/>
                  </a:cubicBezTo>
                  <a:cubicBezTo>
                    <a:pt x="291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4"/>
                    <a:pt x="290" y="484"/>
                    <a:pt x="290" y="484"/>
                  </a:cubicBezTo>
                  <a:cubicBezTo>
                    <a:pt x="289" y="482"/>
                    <a:pt x="289" y="482"/>
                    <a:pt x="289" y="482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8" y="485"/>
                    <a:pt x="288" y="485"/>
                    <a:pt x="288" y="485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7"/>
                    <a:pt x="290" y="488"/>
                    <a:pt x="290" y="489"/>
                  </a:cubicBezTo>
                  <a:cubicBezTo>
                    <a:pt x="287" y="486"/>
                    <a:pt x="288" y="489"/>
                    <a:pt x="286" y="490"/>
                  </a:cubicBezTo>
                  <a:cubicBezTo>
                    <a:pt x="287" y="488"/>
                    <a:pt x="284" y="488"/>
                    <a:pt x="285" y="490"/>
                  </a:cubicBezTo>
                  <a:cubicBezTo>
                    <a:pt x="286" y="490"/>
                    <a:pt x="288" y="490"/>
                    <a:pt x="289" y="490"/>
                  </a:cubicBezTo>
                  <a:close/>
                  <a:moveTo>
                    <a:pt x="318" y="495"/>
                  </a:moveTo>
                  <a:cubicBezTo>
                    <a:pt x="319" y="497"/>
                    <a:pt x="320" y="497"/>
                    <a:pt x="320" y="499"/>
                  </a:cubicBezTo>
                  <a:cubicBezTo>
                    <a:pt x="321" y="498"/>
                    <a:pt x="321" y="498"/>
                    <a:pt x="322" y="497"/>
                  </a:cubicBezTo>
                  <a:cubicBezTo>
                    <a:pt x="321" y="496"/>
                    <a:pt x="319" y="494"/>
                    <a:pt x="318" y="495"/>
                  </a:cubicBezTo>
                  <a:close/>
                  <a:moveTo>
                    <a:pt x="228" y="523"/>
                  </a:moveTo>
                  <a:cubicBezTo>
                    <a:pt x="229" y="524"/>
                    <a:pt x="228" y="524"/>
                    <a:pt x="228" y="525"/>
                  </a:cubicBezTo>
                  <a:cubicBezTo>
                    <a:pt x="229" y="525"/>
                    <a:pt x="229" y="525"/>
                    <a:pt x="230" y="526"/>
                  </a:cubicBezTo>
                  <a:cubicBezTo>
                    <a:pt x="232" y="526"/>
                    <a:pt x="230" y="522"/>
                    <a:pt x="228" y="523"/>
                  </a:cubicBezTo>
                  <a:close/>
                  <a:moveTo>
                    <a:pt x="632" y="51"/>
                  </a:moveTo>
                  <a:cubicBezTo>
                    <a:pt x="635" y="54"/>
                    <a:pt x="632" y="54"/>
                    <a:pt x="634" y="56"/>
                  </a:cubicBezTo>
                  <a:cubicBezTo>
                    <a:pt x="635" y="54"/>
                    <a:pt x="635" y="53"/>
                    <a:pt x="635" y="51"/>
                  </a:cubicBezTo>
                  <a:cubicBezTo>
                    <a:pt x="634" y="53"/>
                    <a:pt x="633" y="51"/>
                    <a:pt x="632" y="51"/>
                  </a:cubicBezTo>
                  <a:close/>
                  <a:moveTo>
                    <a:pt x="729" y="108"/>
                  </a:moveTo>
                  <a:cubicBezTo>
                    <a:pt x="730" y="109"/>
                    <a:pt x="731" y="110"/>
                    <a:pt x="730" y="110"/>
                  </a:cubicBezTo>
                  <a:cubicBezTo>
                    <a:pt x="729" y="108"/>
                    <a:pt x="727" y="110"/>
                    <a:pt x="727" y="111"/>
                  </a:cubicBezTo>
                  <a:cubicBezTo>
                    <a:pt x="728" y="112"/>
                    <a:pt x="731" y="114"/>
                    <a:pt x="730" y="111"/>
                  </a:cubicBezTo>
                  <a:cubicBezTo>
                    <a:pt x="728" y="111"/>
                    <a:pt x="734" y="110"/>
                    <a:pt x="732" y="108"/>
                  </a:cubicBezTo>
                  <a:cubicBezTo>
                    <a:pt x="731" y="108"/>
                    <a:pt x="730" y="107"/>
                    <a:pt x="729" y="108"/>
                  </a:cubicBezTo>
                  <a:close/>
                  <a:moveTo>
                    <a:pt x="740" y="130"/>
                  </a:moveTo>
                  <a:cubicBezTo>
                    <a:pt x="741" y="132"/>
                    <a:pt x="744" y="131"/>
                    <a:pt x="744" y="129"/>
                  </a:cubicBezTo>
                  <a:cubicBezTo>
                    <a:pt x="742" y="130"/>
                    <a:pt x="741" y="128"/>
                    <a:pt x="740" y="130"/>
                  </a:cubicBezTo>
                  <a:close/>
                  <a:moveTo>
                    <a:pt x="805" y="159"/>
                  </a:moveTo>
                  <a:cubicBezTo>
                    <a:pt x="804" y="159"/>
                    <a:pt x="804" y="159"/>
                    <a:pt x="804" y="159"/>
                  </a:cubicBezTo>
                  <a:cubicBezTo>
                    <a:pt x="804" y="160"/>
                    <a:pt x="804" y="160"/>
                    <a:pt x="804" y="160"/>
                  </a:cubicBezTo>
                  <a:cubicBezTo>
                    <a:pt x="805" y="160"/>
                    <a:pt x="805" y="160"/>
                    <a:pt x="805" y="161"/>
                  </a:cubicBezTo>
                  <a:cubicBezTo>
                    <a:pt x="804" y="161"/>
                    <a:pt x="804" y="162"/>
                    <a:pt x="805" y="163"/>
                  </a:cubicBezTo>
                  <a:cubicBezTo>
                    <a:pt x="806" y="162"/>
                    <a:pt x="807" y="164"/>
                    <a:pt x="807" y="162"/>
                  </a:cubicBezTo>
                  <a:cubicBezTo>
                    <a:pt x="806" y="160"/>
                    <a:pt x="805" y="161"/>
                    <a:pt x="805" y="159"/>
                  </a:cubicBezTo>
                  <a:close/>
                  <a:moveTo>
                    <a:pt x="913" y="396"/>
                  </a:moveTo>
                  <a:cubicBezTo>
                    <a:pt x="912" y="396"/>
                    <a:pt x="911" y="397"/>
                    <a:pt x="910" y="398"/>
                  </a:cubicBezTo>
                  <a:cubicBezTo>
                    <a:pt x="909" y="397"/>
                    <a:pt x="907" y="394"/>
                    <a:pt x="906" y="395"/>
                  </a:cubicBezTo>
                  <a:cubicBezTo>
                    <a:pt x="904" y="397"/>
                    <a:pt x="908" y="398"/>
                    <a:pt x="909" y="400"/>
                  </a:cubicBezTo>
                  <a:cubicBezTo>
                    <a:pt x="911" y="397"/>
                    <a:pt x="913" y="399"/>
                    <a:pt x="915" y="398"/>
                  </a:cubicBezTo>
                  <a:cubicBezTo>
                    <a:pt x="915" y="397"/>
                    <a:pt x="914" y="397"/>
                    <a:pt x="913" y="396"/>
                  </a:cubicBezTo>
                  <a:close/>
                  <a:moveTo>
                    <a:pt x="850" y="583"/>
                  </a:moveTo>
                  <a:cubicBezTo>
                    <a:pt x="847" y="584"/>
                    <a:pt x="849" y="586"/>
                    <a:pt x="848" y="587"/>
                  </a:cubicBezTo>
                  <a:cubicBezTo>
                    <a:pt x="849" y="588"/>
                    <a:pt x="850" y="585"/>
                    <a:pt x="851" y="588"/>
                  </a:cubicBezTo>
                  <a:cubicBezTo>
                    <a:pt x="853" y="587"/>
                    <a:pt x="853" y="587"/>
                    <a:pt x="853" y="587"/>
                  </a:cubicBezTo>
                  <a:cubicBezTo>
                    <a:pt x="852" y="585"/>
                    <a:pt x="851" y="585"/>
                    <a:pt x="850" y="583"/>
                  </a:cubicBezTo>
                  <a:close/>
                  <a:moveTo>
                    <a:pt x="361" y="738"/>
                  </a:moveTo>
                  <a:cubicBezTo>
                    <a:pt x="362" y="740"/>
                    <a:pt x="365" y="741"/>
                    <a:pt x="364" y="738"/>
                  </a:cubicBezTo>
                  <a:cubicBezTo>
                    <a:pt x="363" y="739"/>
                    <a:pt x="362" y="736"/>
                    <a:pt x="361" y="738"/>
                  </a:cubicBezTo>
                  <a:close/>
                  <a:moveTo>
                    <a:pt x="218" y="807"/>
                  </a:moveTo>
                  <a:cubicBezTo>
                    <a:pt x="218" y="808"/>
                    <a:pt x="216" y="809"/>
                    <a:pt x="217" y="811"/>
                  </a:cubicBezTo>
                  <a:cubicBezTo>
                    <a:pt x="218" y="811"/>
                    <a:pt x="221" y="810"/>
                    <a:pt x="218" y="807"/>
                  </a:cubicBezTo>
                  <a:close/>
                  <a:moveTo>
                    <a:pt x="243" y="802"/>
                  </a:moveTo>
                  <a:cubicBezTo>
                    <a:pt x="241" y="799"/>
                    <a:pt x="241" y="799"/>
                    <a:pt x="241" y="799"/>
                  </a:cubicBezTo>
                  <a:cubicBezTo>
                    <a:pt x="239" y="800"/>
                    <a:pt x="238" y="799"/>
                    <a:pt x="237" y="801"/>
                  </a:cubicBezTo>
                  <a:cubicBezTo>
                    <a:pt x="239" y="803"/>
                    <a:pt x="241" y="803"/>
                    <a:pt x="243" y="802"/>
                  </a:cubicBezTo>
                  <a:close/>
                  <a:moveTo>
                    <a:pt x="250" y="775"/>
                  </a:moveTo>
                  <a:cubicBezTo>
                    <a:pt x="250" y="772"/>
                    <a:pt x="252" y="773"/>
                    <a:pt x="254" y="771"/>
                  </a:cubicBezTo>
                  <a:cubicBezTo>
                    <a:pt x="253" y="768"/>
                    <a:pt x="252" y="773"/>
                    <a:pt x="250" y="771"/>
                  </a:cubicBezTo>
                  <a:cubicBezTo>
                    <a:pt x="249" y="769"/>
                    <a:pt x="253" y="770"/>
                    <a:pt x="250" y="768"/>
                  </a:cubicBezTo>
                  <a:cubicBezTo>
                    <a:pt x="248" y="770"/>
                    <a:pt x="249" y="769"/>
                    <a:pt x="246" y="770"/>
                  </a:cubicBezTo>
                  <a:cubicBezTo>
                    <a:pt x="248" y="772"/>
                    <a:pt x="247" y="774"/>
                    <a:pt x="250" y="775"/>
                  </a:cubicBezTo>
                  <a:close/>
                  <a:moveTo>
                    <a:pt x="257" y="767"/>
                  </a:moveTo>
                  <a:cubicBezTo>
                    <a:pt x="256" y="768"/>
                    <a:pt x="255" y="769"/>
                    <a:pt x="254" y="768"/>
                  </a:cubicBezTo>
                  <a:cubicBezTo>
                    <a:pt x="256" y="773"/>
                    <a:pt x="259" y="769"/>
                    <a:pt x="257" y="767"/>
                  </a:cubicBezTo>
                  <a:close/>
                  <a:moveTo>
                    <a:pt x="269" y="777"/>
                  </a:moveTo>
                  <a:cubicBezTo>
                    <a:pt x="269" y="776"/>
                    <a:pt x="265" y="778"/>
                    <a:pt x="267" y="780"/>
                  </a:cubicBezTo>
                  <a:cubicBezTo>
                    <a:pt x="268" y="779"/>
                    <a:pt x="271" y="779"/>
                    <a:pt x="269" y="777"/>
                  </a:cubicBezTo>
                  <a:close/>
                  <a:moveTo>
                    <a:pt x="283" y="779"/>
                  </a:moveTo>
                  <a:cubicBezTo>
                    <a:pt x="281" y="778"/>
                    <a:pt x="278" y="779"/>
                    <a:pt x="279" y="781"/>
                  </a:cubicBezTo>
                  <a:cubicBezTo>
                    <a:pt x="280" y="782"/>
                    <a:pt x="286" y="783"/>
                    <a:pt x="283" y="779"/>
                  </a:cubicBezTo>
                  <a:close/>
                  <a:moveTo>
                    <a:pt x="260" y="742"/>
                  </a:moveTo>
                  <a:cubicBezTo>
                    <a:pt x="259" y="740"/>
                    <a:pt x="255" y="740"/>
                    <a:pt x="255" y="742"/>
                  </a:cubicBezTo>
                  <a:cubicBezTo>
                    <a:pt x="258" y="745"/>
                    <a:pt x="258" y="741"/>
                    <a:pt x="260" y="742"/>
                  </a:cubicBezTo>
                  <a:close/>
                  <a:moveTo>
                    <a:pt x="247" y="706"/>
                  </a:moveTo>
                  <a:cubicBezTo>
                    <a:pt x="250" y="703"/>
                    <a:pt x="244" y="697"/>
                    <a:pt x="241" y="697"/>
                  </a:cubicBezTo>
                  <a:cubicBezTo>
                    <a:pt x="242" y="702"/>
                    <a:pt x="239" y="699"/>
                    <a:pt x="237" y="701"/>
                  </a:cubicBezTo>
                  <a:cubicBezTo>
                    <a:pt x="239" y="704"/>
                    <a:pt x="240" y="704"/>
                    <a:pt x="240" y="707"/>
                  </a:cubicBezTo>
                  <a:cubicBezTo>
                    <a:pt x="243" y="708"/>
                    <a:pt x="245" y="702"/>
                    <a:pt x="247" y="706"/>
                  </a:cubicBezTo>
                  <a:close/>
                  <a:moveTo>
                    <a:pt x="267" y="735"/>
                  </a:moveTo>
                  <a:cubicBezTo>
                    <a:pt x="266" y="736"/>
                    <a:pt x="263" y="736"/>
                    <a:pt x="264" y="738"/>
                  </a:cubicBezTo>
                  <a:cubicBezTo>
                    <a:pt x="266" y="739"/>
                    <a:pt x="269" y="738"/>
                    <a:pt x="267" y="735"/>
                  </a:cubicBezTo>
                  <a:close/>
                  <a:moveTo>
                    <a:pt x="250" y="708"/>
                  </a:moveTo>
                  <a:cubicBezTo>
                    <a:pt x="249" y="709"/>
                    <a:pt x="248" y="709"/>
                    <a:pt x="247" y="709"/>
                  </a:cubicBezTo>
                  <a:cubicBezTo>
                    <a:pt x="249" y="711"/>
                    <a:pt x="246" y="710"/>
                    <a:pt x="247" y="712"/>
                  </a:cubicBezTo>
                  <a:cubicBezTo>
                    <a:pt x="249" y="713"/>
                    <a:pt x="253" y="712"/>
                    <a:pt x="250" y="708"/>
                  </a:cubicBezTo>
                  <a:close/>
                  <a:moveTo>
                    <a:pt x="284" y="754"/>
                  </a:moveTo>
                  <a:cubicBezTo>
                    <a:pt x="290" y="749"/>
                    <a:pt x="290" y="749"/>
                    <a:pt x="290" y="749"/>
                  </a:cubicBezTo>
                  <a:cubicBezTo>
                    <a:pt x="289" y="748"/>
                    <a:pt x="290" y="745"/>
                    <a:pt x="288" y="746"/>
                  </a:cubicBezTo>
                  <a:cubicBezTo>
                    <a:pt x="288" y="747"/>
                    <a:pt x="289" y="747"/>
                    <a:pt x="289" y="748"/>
                  </a:cubicBezTo>
                  <a:cubicBezTo>
                    <a:pt x="286" y="748"/>
                    <a:pt x="286" y="750"/>
                    <a:pt x="284" y="751"/>
                  </a:cubicBezTo>
                  <a:cubicBezTo>
                    <a:pt x="283" y="749"/>
                    <a:pt x="283" y="749"/>
                    <a:pt x="283" y="749"/>
                  </a:cubicBezTo>
                  <a:cubicBezTo>
                    <a:pt x="282" y="751"/>
                    <a:pt x="280" y="749"/>
                    <a:pt x="278" y="750"/>
                  </a:cubicBezTo>
                  <a:cubicBezTo>
                    <a:pt x="282" y="752"/>
                    <a:pt x="277" y="753"/>
                    <a:pt x="279" y="754"/>
                  </a:cubicBezTo>
                  <a:cubicBezTo>
                    <a:pt x="281" y="752"/>
                    <a:pt x="281" y="750"/>
                    <a:pt x="284" y="754"/>
                  </a:cubicBezTo>
                  <a:close/>
                  <a:moveTo>
                    <a:pt x="271" y="737"/>
                  </a:moveTo>
                  <a:cubicBezTo>
                    <a:pt x="272" y="736"/>
                    <a:pt x="272" y="735"/>
                    <a:pt x="271" y="733"/>
                  </a:cubicBezTo>
                  <a:cubicBezTo>
                    <a:pt x="270" y="733"/>
                    <a:pt x="269" y="733"/>
                    <a:pt x="268" y="734"/>
                  </a:cubicBezTo>
                  <a:cubicBezTo>
                    <a:pt x="269" y="736"/>
                    <a:pt x="270" y="737"/>
                    <a:pt x="271" y="737"/>
                  </a:cubicBezTo>
                  <a:close/>
                  <a:moveTo>
                    <a:pt x="277" y="733"/>
                  </a:moveTo>
                  <a:cubicBezTo>
                    <a:pt x="279" y="730"/>
                    <a:pt x="284" y="731"/>
                    <a:pt x="284" y="725"/>
                  </a:cubicBezTo>
                  <a:cubicBezTo>
                    <a:pt x="285" y="726"/>
                    <a:pt x="288" y="727"/>
                    <a:pt x="287" y="724"/>
                  </a:cubicBezTo>
                  <a:cubicBezTo>
                    <a:pt x="284" y="723"/>
                    <a:pt x="284" y="723"/>
                    <a:pt x="281" y="723"/>
                  </a:cubicBezTo>
                  <a:cubicBezTo>
                    <a:pt x="281" y="729"/>
                    <a:pt x="273" y="728"/>
                    <a:pt x="273" y="732"/>
                  </a:cubicBezTo>
                  <a:cubicBezTo>
                    <a:pt x="275" y="733"/>
                    <a:pt x="275" y="730"/>
                    <a:pt x="277" y="733"/>
                  </a:cubicBezTo>
                  <a:close/>
                  <a:moveTo>
                    <a:pt x="281" y="720"/>
                  </a:moveTo>
                  <a:cubicBezTo>
                    <a:pt x="280" y="720"/>
                    <a:pt x="275" y="721"/>
                    <a:pt x="278" y="724"/>
                  </a:cubicBezTo>
                  <a:cubicBezTo>
                    <a:pt x="279" y="722"/>
                    <a:pt x="282" y="723"/>
                    <a:pt x="281" y="720"/>
                  </a:cubicBezTo>
                  <a:close/>
                  <a:moveTo>
                    <a:pt x="277" y="709"/>
                  </a:moveTo>
                  <a:cubicBezTo>
                    <a:pt x="276" y="708"/>
                    <a:pt x="276" y="709"/>
                    <a:pt x="276" y="710"/>
                  </a:cubicBezTo>
                  <a:cubicBezTo>
                    <a:pt x="277" y="710"/>
                    <a:pt x="279" y="709"/>
                    <a:pt x="280" y="709"/>
                  </a:cubicBezTo>
                  <a:cubicBezTo>
                    <a:pt x="277" y="708"/>
                    <a:pt x="277" y="704"/>
                    <a:pt x="276" y="707"/>
                  </a:cubicBezTo>
                  <a:cubicBezTo>
                    <a:pt x="276" y="706"/>
                    <a:pt x="277" y="708"/>
                    <a:pt x="277" y="709"/>
                  </a:cubicBezTo>
                  <a:close/>
                  <a:moveTo>
                    <a:pt x="282" y="708"/>
                  </a:moveTo>
                  <a:cubicBezTo>
                    <a:pt x="283" y="708"/>
                    <a:pt x="283" y="709"/>
                    <a:pt x="284" y="710"/>
                  </a:cubicBezTo>
                  <a:cubicBezTo>
                    <a:pt x="283" y="710"/>
                    <a:pt x="281" y="711"/>
                    <a:pt x="282" y="712"/>
                  </a:cubicBezTo>
                  <a:cubicBezTo>
                    <a:pt x="285" y="713"/>
                    <a:pt x="283" y="705"/>
                    <a:pt x="282" y="708"/>
                  </a:cubicBezTo>
                  <a:close/>
                  <a:moveTo>
                    <a:pt x="287" y="714"/>
                  </a:moveTo>
                  <a:cubicBezTo>
                    <a:pt x="287" y="715"/>
                    <a:pt x="288" y="716"/>
                    <a:pt x="287" y="716"/>
                  </a:cubicBezTo>
                  <a:cubicBezTo>
                    <a:pt x="287" y="717"/>
                    <a:pt x="286" y="717"/>
                    <a:pt x="286" y="718"/>
                  </a:cubicBezTo>
                  <a:cubicBezTo>
                    <a:pt x="287" y="717"/>
                    <a:pt x="290" y="718"/>
                    <a:pt x="290" y="716"/>
                  </a:cubicBezTo>
                  <a:cubicBezTo>
                    <a:pt x="287" y="716"/>
                    <a:pt x="293" y="715"/>
                    <a:pt x="290" y="715"/>
                  </a:cubicBezTo>
                  <a:cubicBezTo>
                    <a:pt x="289" y="717"/>
                    <a:pt x="287" y="712"/>
                    <a:pt x="287" y="714"/>
                  </a:cubicBezTo>
                  <a:close/>
                  <a:moveTo>
                    <a:pt x="309" y="738"/>
                  </a:moveTo>
                  <a:cubicBezTo>
                    <a:pt x="307" y="735"/>
                    <a:pt x="305" y="735"/>
                    <a:pt x="304" y="736"/>
                  </a:cubicBezTo>
                  <a:cubicBezTo>
                    <a:pt x="304" y="737"/>
                    <a:pt x="303" y="738"/>
                    <a:pt x="305" y="741"/>
                  </a:cubicBezTo>
                  <a:cubicBezTo>
                    <a:pt x="307" y="740"/>
                    <a:pt x="308" y="739"/>
                    <a:pt x="309" y="738"/>
                  </a:cubicBezTo>
                  <a:close/>
                  <a:moveTo>
                    <a:pt x="310" y="738"/>
                  </a:moveTo>
                  <a:cubicBezTo>
                    <a:pt x="311" y="734"/>
                    <a:pt x="317" y="735"/>
                    <a:pt x="318" y="731"/>
                  </a:cubicBezTo>
                  <a:cubicBezTo>
                    <a:pt x="315" y="732"/>
                    <a:pt x="310" y="734"/>
                    <a:pt x="305" y="732"/>
                  </a:cubicBezTo>
                  <a:cubicBezTo>
                    <a:pt x="307" y="737"/>
                    <a:pt x="309" y="733"/>
                    <a:pt x="310" y="738"/>
                  </a:cubicBezTo>
                  <a:close/>
                  <a:moveTo>
                    <a:pt x="267" y="651"/>
                  </a:moveTo>
                  <a:cubicBezTo>
                    <a:pt x="266" y="649"/>
                    <a:pt x="264" y="649"/>
                    <a:pt x="263" y="650"/>
                  </a:cubicBezTo>
                  <a:cubicBezTo>
                    <a:pt x="264" y="651"/>
                    <a:pt x="264" y="652"/>
                    <a:pt x="264" y="653"/>
                  </a:cubicBezTo>
                  <a:cubicBezTo>
                    <a:pt x="265" y="652"/>
                    <a:pt x="266" y="651"/>
                    <a:pt x="267" y="651"/>
                  </a:cubicBezTo>
                  <a:close/>
                  <a:moveTo>
                    <a:pt x="321" y="727"/>
                  </a:moveTo>
                  <a:cubicBezTo>
                    <a:pt x="320" y="729"/>
                    <a:pt x="320" y="728"/>
                    <a:pt x="318" y="728"/>
                  </a:cubicBezTo>
                  <a:cubicBezTo>
                    <a:pt x="319" y="730"/>
                    <a:pt x="323" y="729"/>
                    <a:pt x="321" y="727"/>
                  </a:cubicBezTo>
                  <a:close/>
                  <a:moveTo>
                    <a:pt x="315" y="716"/>
                  </a:moveTo>
                  <a:cubicBezTo>
                    <a:pt x="314" y="716"/>
                    <a:pt x="312" y="718"/>
                    <a:pt x="313" y="720"/>
                  </a:cubicBezTo>
                  <a:cubicBezTo>
                    <a:pt x="315" y="719"/>
                    <a:pt x="315" y="718"/>
                    <a:pt x="315" y="716"/>
                  </a:cubicBezTo>
                  <a:close/>
                  <a:moveTo>
                    <a:pt x="271" y="651"/>
                  </a:moveTo>
                  <a:cubicBezTo>
                    <a:pt x="270" y="650"/>
                    <a:pt x="269" y="651"/>
                    <a:pt x="271" y="653"/>
                  </a:cubicBezTo>
                  <a:cubicBezTo>
                    <a:pt x="272" y="651"/>
                    <a:pt x="273" y="652"/>
                    <a:pt x="274" y="650"/>
                  </a:cubicBezTo>
                  <a:cubicBezTo>
                    <a:pt x="275" y="650"/>
                    <a:pt x="276" y="652"/>
                    <a:pt x="277" y="652"/>
                  </a:cubicBezTo>
                  <a:cubicBezTo>
                    <a:pt x="277" y="648"/>
                    <a:pt x="273" y="650"/>
                    <a:pt x="271" y="650"/>
                  </a:cubicBezTo>
                  <a:cubicBezTo>
                    <a:pt x="270" y="649"/>
                    <a:pt x="271" y="648"/>
                    <a:pt x="271" y="648"/>
                  </a:cubicBezTo>
                  <a:cubicBezTo>
                    <a:pt x="269" y="649"/>
                    <a:pt x="268" y="647"/>
                    <a:pt x="266" y="649"/>
                  </a:cubicBezTo>
                  <a:cubicBezTo>
                    <a:pt x="268" y="653"/>
                    <a:pt x="269" y="648"/>
                    <a:pt x="271" y="651"/>
                  </a:cubicBezTo>
                  <a:close/>
                  <a:moveTo>
                    <a:pt x="274" y="648"/>
                  </a:moveTo>
                  <a:cubicBezTo>
                    <a:pt x="273" y="646"/>
                    <a:pt x="275" y="646"/>
                    <a:pt x="274" y="645"/>
                  </a:cubicBezTo>
                  <a:cubicBezTo>
                    <a:pt x="272" y="647"/>
                    <a:pt x="270" y="642"/>
                    <a:pt x="267" y="644"/>
                  </a:cubicBezTo>
                  <a:cubicBezTo>
                    <a:pt x="267" y="644"/>
                    <a:pt x="267" y="645"/>
                    <a:pt x="267" y="646"/>
                  </a:cubicBezTo>
                  <a:cubicBezTo>
                    <a:pt x="270" y="643"/>
                    <a:pt x="271" y="648"/>
                    <a:pt x="274" y="648"/>
                  </a:cubicBezTo>
                  <a:close/>
                  <a:moveTo>
                    <a:pt x="219" y="564"/>
                  </a:moveTo>
                  <a:cubicBezTo>
                    <a:pt x="219" y="564"/>
                    <a:pt x="219" y="564"/>
                    <a:pt x="218" y="564"/>
                  </a:cubicBezTo>
                  <a:cubicBezTo>
                    <a:pt x="218" y="565"/>
                    <a:pt x="218" y="565"/>
                    <a:pt x="218" y="565"/>
                  </a:cubicBezTo>
                  <a:cubicBezTo>
                    <a:pt x="220" y="567"/>
                    <a:pt x="218" y="566"/>
                    <a:pt x="219" y="568"/>
                  </a:cubicBezTo>
                  <a:cubicBezTo>
                    <a:pt x="221" y="568"/>
                    <a:pt x="219" y="566"/>
                    <a:pt x="219" y="564"/>
                  </a:cubicBezTo>
                  <a:close/>
                  <a:moveTo>
                    <a:pt x="285" y="643"/>
                  </a:moveTo>
                  <a:cubicBezTo>
                    <a:pt x="283" y="644"/>
                    <a:pt x="277" y="645"/>
                    <a:pt x="278" y="649"/>
                  </a:cubicBezTo>
                  <a:cubicBezTo>
                    <a:pt x="281" y="646"/>
                    <a:pt x="287" y="649"/>
                    <a:pt x="285" y="643"/>
                  </a:cubicBezTo>
                  <a:close/>
                  <a:moveTo>
                    <a:pt x="327" y="705"/>
                  </a:moveTo>
                  <a:cubicBezTo>
                    <a:pt x="327" y="702"/>
                    <a:pt x="329" y="701"/>
                    <a:pt x="326" y="698"/>
                  </a:cubicBezTo>
                  <a:cubicBezTo>
                    <a:pt x="324" y="699"/>
                    <a:pt x="318" y="702"/>
                    <a:pt x="320" y="708"/>
                  </a:cubicBezTo>
                  <a:cubicBezTo>
                    <a:pt x="323" y="707"/>
                    <a:pt x="324" y="705"/>
                    <a:pt x="327" y="705"/>
                  </a:cubicBezTo>
                  <a:close/>
                  <a:moveTo>
                    <a:pt x="234" y="561"/>
                  </a:moveTo>
                  <a:cubicBezTo>
                    <a:pt x="233" y="560"/>
                    <a:pt x="227" y="562"/>
                    <a:pt x="228" y="566"/>
                  </a:cubicBezTo>
                  <a:cubicBezTo>
                    <a:pt x="229" y="565"/>
                    <a:pt x="235" y="564"/>
                    <a:pt x="234" y="561"/>
                  </a:cubicBezTo>
                  <a:close/>
                  <a:moveTo>
                    <a:pt x="288" y="639"/>
                  </a:moveTo>
                  <a:cubicBezTo>
                    <a:pt x="289" y="643"/>
                    <a:pt x="284" y="639"/>
                    <a:pt x="286" y="644"/>
                  </a:cubicBezTo>
                  <a:cubicBezTo>
                    <a:pt x="288" y="643"/>
                    <a:pt x="287" y="640"/>
                    <a:pt x="288" y="643"/>
                  </a:cubicBezTo>
                  <a:cubicBezTo>
                    <a:pt x="289" y="643"/>
                    <a:pt x="289" y="639"/>
                    <a:pt x="288" y="639"/>
                  </a:cubicBezTo>
                  <a:close/>
                  <a:moveTo>
                    <a:pt x="331" y="700"/>
                  </a:moveTo>
                  <a:cubicBezTo>
                    <a:pt x="330" y="698"/>
                    <a:pt x="328" y="695"/>
                    <a:pt x="327" y="697"/>
                  </a:cubicBezTo>
                  <a:cubicBezTo>
                    <a:pt x="329" y="700"/>
                    <a:pt x="329" y="700"/>
                    <a:pt x="329" y="700"/>
                  </a:cubicBezTo>
                  <a:cubicBezTo>
                    <a:pt x="330" y="700"/>
                    <a:pt x="330" y="699"/>
                    <a:pt x="331" y="700"/>
                  </a:cubicBezTo>
                  <a:close/>
                  <a:moveTo>
                    <a:pt x="293" y="636"/>
                  </a:moveTo>
                  <a:cubicBezTo>
                    <a:pt x="292" y="636"/>
                    <a:pt x="290" y="639"/>
                    <a:pt x="291" y="641"/>
                  </a:cubicBezTo>
                  <a:cubicBezTo>
                    <a:pt x="292" y="639"/>
                    <a:pt x="295" y="641"/>
                    <a:pt x="293" y="636"/>
                  </a:cubicBezTo>
                  <a:close/>
                  <a:moveTo>
                    <a:pt x="240" y="558"/>
                  </a:moveTo>
                  <a:cubicBezTo>
                    <a:pt x="239" y="559"/>
                    <a:pt x="237" y="560"/>
                    <a:pt x="239" y="562"/>
                  </a:cubicBezTo>
                  <a:cubicBezTo>
                    <a:pt x="239" y="561"/>
                    <a:pt x="243" y="560"/>
                    <a:pt x="240" y="558"/>
                  </a:cubicBezTo>
                  <a:close/>
                  <a:moveTo>
                    <a:pt x="312" y="667"/>
                  </a:moveTo>
                  <a:cubicBezTo>
                    <a:pt x="312" y="668"/>
                    <a:pt x="313" y="670"/>
                    <a:pt x="314" y="672"/>
                  </a:cubicBezTo>
                  <a:cubicBezTo>
                    <a:pt x="317" y="671"/>
                    <a:pt x="315" y="665"/>
                    <a:pt x="312" y="667"/>
                  </a:cubicBezTo>
                  <a:close/>
                  <a:moveTo>
                    <a:pt x="313" y="648"/>
                  </a:moveTo>
                  <a:cubicBezTo>
                    <a:pt x="312" y="649"/>
                    <a:pt x="312" y="647"/>
                    <a:pt x="310" y="646"/>
                  </a:cubicBezTo>
                  <a:cubicBezTo>
                    <a:pt x="309" y="647"/>
                    <a:pt x="308" y="649"/>
                    <a:pt x="307" y="648"/>
                  </a:cubicBezTo>
                  <a:cubicBezTo>
                    <a:pt x="307" y="647"/>
                    <a:pt x="306" y="646"/>
                    <a:pt x="306" y="645"/>
                  </a:cubicBezTo>
                  <a:cubicBezTo>
                    <a:pt x="307" y="644"/>
                    <a:pt x="310" y="645"/>
                    <a:pt x="308" y="642"/>
                  </a:cubicBezTo>
                  <a:cubicBezTo>
                    <a:pt x="305" y="641"/>
                    <a:pt x="299" y="645"/>
                    <a:pt x="303" y="647"/>
                  </a:cubicBezTo>
                  <a:cubicBezTo>
                    <a:pt x="302" y="649"/>
                    <a:pt x="301" y="647"/>
                    <a:pt x="300" y="648"/>
                  </a:cubicBezTo>
                  <a:cubicBezTo>
                    <a:pt x="301" y="650"/>
                    <a:pt x="301" y="651"/>
                    <a:pt x="301" y="652"/>
                  </a:cubicBezTo>
                  <a:cubicBezTo>
                    <a:pt x="304" y="651"/>
                    <a:pt x="303" y="647"/>
                    <a:pt x="304" y="645"/>
                  </a:cubicBezTo>
                  <a:cubicBezTo>
                    <a:pt x="306" y="649"/>
                    <a:pt x="304" y="651"/>
                    <a:pt x="303" y="653"/>
                  </a:cubicBezTo>
                  <a:cubicBezTo>
                    <a:pt x="305" y="652"/>
                    <a:pt x="307" y="657"/>
                    <a:pt x="309" y="656"/>
                  </a:cubicBezTo>
                  <a:cubicBezTo>
                    <a:pt x="308" y="654"/>
                    <a:pt x="311" y="653"/>
                    <a:pt x="310" y="649"/>
                  </a:cubicBezTo>
                  <a:cubicBezTo>
                    <a:pt x="311" y="650"/>
                    <a:pt x="314" y="650"/>
                    <a:pt x="313" y="648"/>
                  </a:cubicBezTo>
                  <a:close/>
                  <a:moveTo>
                    <a:pt x="190" y="466"/>
                  </a:moveTo>
                  <a:cubicBezTo>
                    <a:pt x="188" y="466"/>
                    <a:pt x="193" y="464"/>
                    <a:pt x="190" y="462"/>
                  </a:cubicBezTo>
                  <a:cubicBezTo>
                    <a:pt x="190" y="463"/>
                    <a:pt x="188" y="464"/>
                    <a:pt x="188" y="465"/>
                  </a:cubicBezTo>
                  <a:cubicBezTo>
                    <a:pt x="189" y="465"/>
                    <a:pt x="188" y="466"/>
                    <a:pt x="189" y="467"/>
                  </a:cubicBezTo>
                  <a:cubicBezTo>
                    <a:pt x="189" y="467"/>
                    <a:pt x="192" y="468"/>
                    <a:pt x="190" y="466"/>
                  </a:cubicBezTo>
                  <a:close/>
                  <a:moveTo>
                    <a:pt x="318" y="638"/>
                  </a:moveTo>
                  <a:cubicBezTo>
                    <a:pt x="320" y="637"/>
                    <a:pt x="319" y="635"/>
                    <a:pt x="319" y="634"/>
                  </a:cubicBezTo>
                  <a:cubicBezTo>
                    <a:pt x="320" y="635"/>
                    <a:pt x="321" y="636"/>
                    <a:pt x="322" y="635"/>
                  </a:cubicBezTo>
                  <a:cubicBezTo>
                    <a:pt x="320" y="633"/>
                    <a:pt x="321" y="632"/>
                    <a:pt x="321" y="630"/>
                  </a:cubicBezTo>
                  <a:cubicBezTo>
                    <a:pt x="320" y="630"/>
                    <a:pt x="320" y="630"/>
                    <a:pt x="319" y="629"/>
                  </a:cubicBezTo>
                  <a:cubicBezTo>
                    <a:pt x="316" y="636"/>
                    <a:pt x="307" y="635"/>
                    <a:pt x="305" y="641"/>
                  </a:cubicBezTo>
                  <a:cubicBezTo>
                    <a:pt x="306" y="637"/>
                    <a:pt x="309" y="644"/>
                    <a:pt x="312" y="642"/>
                  </a:cubicBezTo>
                  <a:cubicBezTo>
                    <a:pt x="311" y="639"/>
                    <a:pt x="310" y="641"/>
                    <a:pt x="309" y="640"/>
                  </a:cubicBezTo>
                  <a:cubicBezTo>
                    <a:pt x="309" y="639"/>
                    <a:pt x="309" y="639"/>
                    <a:pt x="309" y="638"/>
                  </a:cubicBezTo>
                  <a:cubicBezTo>
                    <a:pt x="313" y="642"/>
                    <a:pt x="312" y="633"/>
                    <a:pt x="318" y="638"/>
                  </a:cubicBezTo>
                  <a:close/>
                  <a:moveTo>
                    <a:pt x="322" y="640"/>
                  </a:moveTo>
                  <a:cubicBezTo>
                    <a:pt x="320" y="639"/>
                    <a:pt x="317" y="648"/>
                    <a:pt x="314" y="646"/>
                  </a:cubicBezTo>
                  <a:cubicBezTo>
                    <a:pt x="315" y="648"/>
                    <a:pt x="315" y="647"/>
                    <a:pt x="315" y="649"/>
                  </a:cubicBezTo>
                  <a:cubicBezTo>
                    <a:pt x="316" y="645"/>
                    <a:pt x="322" y="645"/>
                    <a:pt x="322" y="640"/>
                  </a:cubicBezTo>
                  <a:close/>
                  <a:moveTo>
                    <a:pt x="335" y="661"/>
                  </a:moveTo>
                  <a:cubicBezTo>
                    <a:pt x="334" y="663"/>
                    <a:pt x="331" y="664"/>
                    <a:pt x="332" y="664"/>
                  </a:cubicBezTo>
                  <a:cubicBezTo>
                    <a:pt x="334" y="665"/>
                    <a:pt x="337" y="665"/>
                    <a:pt x="335" y="661"/>
                  </a:cubicBezTo>
                  <a:close/>
                  <a:moveTo>
                    <a:pt x="321" y="648"/>
                  </a:moveTo>
                  <a:cubicBezTo>
                    <a:pt x="322" y="650"/>
                    <a:pt x="322" y="650"/>
                    <a:pt x="322" y="650"/>
                  </a:cubicBezTo>
                  <a:cubicBezTo>
                    <a:pt x="326" y="650"/>
                    <a:pt x="323" y="646"/>
                    <a:pt x="321" y="648"/>
                  </a:cubicBezTo>
                  <a:close/>
                  <a:moveTo>
                    <a:pt x="205" y="463"/>
                  </a:moveTo>
                  <a:cubicBezTo>
                    <a:pt x="205" y="462"/>
                    <a:pt x="204" y="458"/>
                    <a:pt x="202" y="459"/>
                  </a:cubicBezTo>
                  <a:cubicBezTo>
                    <a:pt x="202" y="461"/>
                    <a:pt x="202" y="463"/>
                    <a:pt x="203" y="465"/>
                  </a:cubicBezTo>
                  <a:cubicBezTo>
                    <a:pt x="203" y="465"/>
                    <a:pt x="204" y="464"/>
                    <a:pt x="205" y="463"/>
                  </a:cubicBezTo>
                  <a:close/>
                  <a:moveTo>
                    <a:pt x="327" y="649"/>
                  </a:moveTo>
                  <a:cubicBezTo>
                    <a:pt x="327" y="647"/>
                    <a:pt x="325" y="646"/>
                    <a:pt x="325" y="644"/>
                  </a:cubicBezTo>
                  <a:cubicBezTo>
                    <a:pt x="322" y="644"/>
                    <a:pt x="326" y="650"/>
                    <a:pt x="327" y="649"/>
                  </a:cubicBezTo>
                  <a:close/>
                  <a:moveTo>
                    <a:pt x="341" y="663"/>
                  </a:moveTo>
                  <a:cubicBezTo>
                    <a:pt x="340" y="660"/>
                    <a:pt x="336" y="662"/>
                    <a:pt x="338" y="664"/>
                  </a:cubicBezTo>
                  <a:cubicBezTo>
                    <a:pt x="339" y="665"/>
                    <a:pt x="340" y="664"/>
                    <a:pt x="341" y="663"/>
                  </a:cubicBezTo>
                  <a:close/>
                  <a:moveTo>
                    <a:pt x="211" y="460"/>
                  </a:moveTo>
                  <a:cubicBezTo>
                    <a:pt x="212" y="457"/>
                    <a:pt x="216" y="461"/>
                    <a:pt x="215" y="458"/>
                  </a:cubicBezTo>
                  <a:cubicBezTo>
                    <a:pt x="215" y="458"/>
                    <a:pt x="214" y="458"/>
                    <a:pt x="213" y="457"/>
                  </a:cubicBezTo>
                  <a:cubicBezTo>
                    <a:pt x="214" y="456"/>
                    <a:pt x="216" y="456"/>
                    <a:pt x="215" y="454"/>
                  </a:cubicBezTo>
                  <a:cubicBezTo>
                    <a:pt x="211" y="454"/>
                    <a:pt x="213" y="454"/>
                    <a:pt x="212" y="457"/>
                  </a:cubicBezTo>
                  <a:cubicBezTo>
                    <a:pt x="211" y="456"/>
                    <a:pt x="211" y="455"/>
                    <a:pt x="211" y="454"/>
                  </a:cubicBezTo>
                  <a:cubicBezTo>
                    <a:pt x="210" y="454"/>
                    <a:pt x="210" y="454"/>
                    <a:pt x="209" y="454"/>
                  </a:cubicBezTo>
                  <a:cubicBezTo>
                    <a:pt x="209" y="456"/>
                    <a:pt x="211" y="455"/>
                    <a:pt x="210" y="457"/>
                  </a:cubicBezTo>
                  <a:cubicBezTo>
                    <a:pt x="209" y="457"/>
                    <a:pt x="208" y="455"/>
                    <a:pt x="207" y="457"/>
                  </a:cubicBezTo>
                  <a:cubicBezTo>
                    <a:pt x="209" y="458"/>
                    <a:pt x="204" y="458"/>
                    <a:pt x="206" y="460"/>
                  </a:cubicBezTo>
                  <a:cubicBezTo>
                    <a:pt x="207" y="459"/>
                    <a:pt x="206" y="461"/>
                    <a:pt x="208" y="462"/>
                  </a:cubicBezTo>
                  <a:cubicBezTo>
                    <a:pt x="209" y="460"/>
                    <a:pt x="210" y="457"/>
                    <a:pt x="211" y="460"/>
                  </a:cubicBezTo>
                  <a:close/>
                  <a:moveTo>
                    <a:pt x="270" y="547"/>
                  </a:moveTo>
                  <a:cubicBezTo>
                    <a:pt x="269" y="549"/>
                    <a:pt x="266" y="547"/>
                    <a:pt x="268" y="550"/>
                  </a:cubicBezTo>
                  <a:cubicBezTo>
                    <a:pt x="268" y="549"/>
                    <a:pt x="272" y="549"/>
                    <a:pt x="270" y="547"/>
                  </a:cubicBezTo>
                  <a:close/>
                  <a:moveTo>
                    <a:pt x="326" y="633"/>
                  </a:moveTo>
                  <a:cubicBezTo>
                    <a:pt x="326" y="634"/>
                    <a:pt x="323" y="634"/>
                    <a:pt x="325" y="636"/>
                  </a:cubicBezTo>
                  <a:cubicBezTo>
                    <a:pt x="327" y="637"/>
                    <a:pt x="328" y="635"/>
                    <a:pt x="326" y="633"/>
                  </a:cubicBezTo>
                  <a:close/>
                  <a:moveTo>
                    <a:pt x="324" y="623"/>
                  </a:moveTo>
                  <a:cubicBezTo>
                    <a:pt x="322" y="625"/>
                    <a:pt x="320" y="623"/>
                    <a:pt x="319" y="623"/>
                  </a:cubicBezTo>
                  <a:cubicBezTo>
                    <a:pt x="321" y="627"/>
                    <a:pt x="326" y="628"/>
                    <a:pt x="324" y="623"/>
                  </a:cubicBezTo>
                  <a:close/>
                  <a:moveTo>
                    <a:pt x="251" y="516"/>
                  </a:moveTo>
                  <a:cubicBezTo>
                    <a:pt x="250" y="515"/>
                    <a:pt x="248" y="514"/>
                    <a:pt x="249" y="516"/>
                  </a:cubicBezTo>
                  <a:cubicBezTo>
                    <a:pt x="249" y="516"/>
                    <a:pt x="250" y="516"/>
                    <a:pt x="250" y="517"/>
                  </a:cubicBezTo>
                  <a:cubicBezTo>
                    <a:pt x="250" y="518"/>
                    <a:pt x="249" y="518"/>
                    <a:pt x="250" y="519"/>
                  </a:cubicBezTo>
                  <a:cubicBezTo>
                    <a:pt x="250" y="518"/>
                    <a:pt x="251" y="517"/>
                    <a:pt x="251" y="516"/>
                  </a:cubicBezTo>
                  <a:close/>
                  <a:moveTo>
                    <a:pt x="364" y="650"/>
                  </a:moveTo>
                  <a:cubicBezTo>
                    <a:pt x="360" y="649"/>
                    <a:pt x="362" y="657"/>
                    <a:pt x="358" y="655"/>
                  </a:cubicBezTo>
                  <a:cubicBezTo>
                    <a:pt x="358" y="654"/>
                    <a:pt x="357" y="654"/>
                    <a:pt x="357" y="653"/>
                  </a:cubicBezTo>
                  <a:cubicBezTo>
                    <a:pt x="358" y="651"/>
                    <a:pt x="359" y="654"/>
                    <a:pt x="360" y="653"/>
                  </a:cubicBezTo>
                  <a:cubicBezTo>
                    <a:pt x="357" y="651"/>
                    <a:pt x="356" y="649"/>
                    <a:pt x="353" y="649"/>
                  </a:cubicBezTo>
                  <a:cubicBezTo>
                    <a:pt x="354" y="653"/>
                    <a:pt x="355" y="652"/>
                    <a:pt x="357" y="655"/>
                  </a:cubicBezTo>
                  <a:cubicBezTo>
                    <a:pt x="354" y="658"/>
                    <a:pt x="353" y="657"/>
                    <a:pt x="351" y="661"/>
                  </a:cubicBezTo>
                  <a:cubicBezTo>
                    <a:pt x="350" y="660"/>
                    <a:pt x="350" y="658"/>
                    <a:pt x="349" y="659"/>
                  </a:cubicBezTo>
                  <a:cubicBezTo>
                    <a:pt x="349" y="662"/>
                    <a:pt x="348" y="663"/>
                    <a:pt x="348" y="666"/>
                  </a:cubicBezTo>
                  <a:cubicBezTo>
                    <a:pt x="350" y="666"/>
                    <a:pt x="352" y="668"/>
                    <a:pt x="355" y="667"/>
                  </a:cubicBezTo>
                  <a:cubicBezTo>
                    <a:pt x="355" y="665"/>
                    <a:pt x="353" y="663"/>
                    <a:pt x="353" y="662"/>
                  </a:cubicBezTo>
                  <a:cubicBezTo>
                    <a:pt x="355" y="663"/>
                    <a:pt x="356" y="663"/>
                    <a:pt x="358" y="663"/>
                  </a:cubicBezTo>
                  <a:cubicBezTo>
                    <a:pt x="358" y="665"/>
                    <a:pt x="357" y="664"/>
                    <a:pt x="355" y="665"/>
                  </a:cubicBezTo>
                  <a:cubicBezTo>
                    <a:pt x="358" y="668"/>
                    <a:pt x="360" y="667"/>
                    <a:pt x="362" y="665"/>
                  </a:cubicBezTo>
                  <a:cubicBezTo>
                    <a:pt x="360" y="660"/>
                    <a:pt x="364" y="663"/>
                    <a:pt x="363" y="657"/>
                  </a:cubicBezTo>
                  <a:cubicBezTo>
                    <a:pt x="365" y="663"/>
                    <a:pt x="368" y="657"/>
                    <a:pt x="368" y="657"/>
                  </a:cubicBezTo>
                  <a:cubicBezTo>
                    <a:pt x="369" y="658"/>
                    <a:pt x="369" y="659"/>
                    <a:pt x="369" y="660"/>
                  </a:cubicBezTo>
                  <a:cubicBezTo>
                    <a:pt x="372" y="656"/>
                    <a:pt x="378" y="652"/>
                    <a:pt x="383" y="651"/>
                  </a:cubicBezTo>
                  <a:cubicBezTo>
                    <a:pt x="384" y="653"/>
                    <a:pt x="381" y="654"/>
                    <a:pt x="380" y="656"/>
                  </a:cubicBezTo>
                  <a:cubicBezTo>
                    <a:pt x="374" y="658"/>
                    <a:pt x="367" y="662"/>
                    <a:pt x="362" y="669"/>
                  </a:cubicBezTo>
                  <a:cubicBezTo>
                    <a:pt x="361" y="668"/>
                    <a:pt x="361" y="668"/>
                    <a:pt x="361" y="667"/>
                  </a:cubicBezTo>
                  <a:cubicBezTo>
                    <a:pt x="360" y="668"/>
                    <a:pt x="360" y="670"/>
                    <a:pt x="360" y="671"/>
                  </a:cubicBezTo>
                  <a:cubicBezTo>
                    <a:pt x="358" y="671"/>
                    <a:pt x="354" y="670"/>
                    <a:pt x="353" y="673"/>
                  </a:cubicBezTo>
                  <a:cubicBezTo>
                    <a:pt x="356" y="673"/>
                    <a:pt x="362" y="671"/>
                    <a:pt x="361" y="676"/>
                  </a:cubicBezTo>
                  <a:cubicBezTo>
                    <a:pt x="364" y="676"/>
                    <a:pt x="367" y="673"/>
                    <a:pt x="368" y="671"/>
                  </a:cubicBezTo>
                  <a:cubicBezTo>
                    <a:pt x="370" y="672"/>
                    <a:pt x="369" y="675"/>
                    <a:pt x="371" y="673"/>
                  </a:cubicBezTo>
                  <a:cubicBezTo>
                    <a:pt x="370" y="668"/>
                    <a:pt x="379" y="666"/>
                    <a:pt x="381" y="666"/>
                  </a:cubicBezTo>
                  <a:cubicBezTo>
                    <a:pt x="383" y="663"/>
                    <a:pt x="386" y="663"/>
                    <a:pt x="388" y="665"/>
                  </a:cubicBezTo>
                  <a:cubicBezTo>
                    <a:pt x="389" y="665"/>
                    <a:pt x="390" y="664"/>
                    <a:pt x="392" y="664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4" y="664"/>
                    <a:pt x="394" y="664"/>
                    <a:pt x="394" y="664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3" y="666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3" y="664"/>
                    <a:pt x="393" y="664"/>
                    <a:pt x="393" y="664"/>
                  </a:cubicBezTo>
                  <a:cubicBezTo>
                    <a:pt x="394" y="664"/>
                    <a:pt x="394" y="663"/>
                    <a:pt x="395" y="662"/>
                  </a:cubicBezTo>
                  <a:cubicBezTo>
                    <a:pt x="397" y="661"/>
                    <a:pt x="400" y="660"/>
                    <a:pt x="403" y="659"/>
                  </a:cubicBezTo>
                  <a:cubicBezTo>
                    <a:pt x="403" y="658"/>
                    <a:pt x="402" y="656"/>
                    <a:pt x="403" y="655"/>
                  </a:cubicBezTo>
                  <a:cubicBezTo>
                    <a:pt x="407" y="656"/>
                    <a:pt x="413" y="653"/>
                    <a:pt x="412" y="649"/>
                  </a:cubicBezTo>
                  <a:cubicBezTo>
                    <a:pt x="413" y="650"/>
                    <a:pt x="414" y="650"/>
                    <a:pt x="416" y="650"/>
                  </a:cubicBezTo>
                  <a:cubicBezTo>
                    <a:pt x="418" y="645"/>
                    <a:pt x="419" y="644"/>
                    <a:pt x="423" y="642"/>
                  </a:cubicBezTo>
                  <a:cubicBezTo>
                    <a:pt x="416" y="634"/>
                    <a:pt x="429" y="633"/>
                    <a:pt x="429" y="628"/>
                  </a:cubicBezTo>
                  <a:cubicBezTo>
                    <a:pt x="430" y="629"/>
                    <a:pt x="432" y="629"/>
                    <a:pt x="432" y="627"/>
                  </a:cubicBezTo>
                  <a:cubicBezTo>
                    <a:pt x="433" y="628"/>
                    <a:pt x="433" y="628"/>
                    <a:pt x="433" y="629"/>
                  </a:cubicBezTo>
                  <a:cubicBezTo>
                    <a:pt x="436" y="627"/>
                    <a:pt x="440" y="626"/>
                    <a:pt x="440" y="623"/>
                  </a:cubicBezTo>
                  <a:cubicBezTo>
                    <a:pt x="439" y="624"/>
                    <a:pt x="438" y="624"/>
                    <a:pt x="437" y="623"/>
                  </a:cubicBezTo>
                  <a:cubicBezTo>
                    <a:pt x="437" y="621"/>
                    <a:pt x="439" y="621"/>
                    <a:pt x="441" y="622"/>
                  </a:cubicBezTo>
                  <a:cubicBezTo>
                    <a:pt x="440" y="620"/>
                    <a:pt x="441" y="619"/>
                    <a:pt x="440" y="618"/>
                  </a:cubicBezTo>
                  <a:cubicBezTo>
                    <a:pt x="437" y="620"/>
                    <a:pt x="433" y="619"/>
                    <a:pt x="433" y="623"/>
                  </a:cubicBezTo>
                  <a:cubicBezTo>
                    <a:pt x="429" y="620"/>
                    <a:pt x="425" y="626"/>
                    <a:pt x="425" y="630"/>
                  </a:cubicBezTo>
                  <a:cubicBezTo>
                    <a:pt x="425" y="629"/>
                    <a:pt x="424" y="629"/>
                    <a:pt x="424" y="629"/>
                  </a:cubicBezTo>
                  <a:cubicBezTo>
                    <a:pt x="425" y="629"/>
                    <a:pt x="426" y="628"/>
                    <a:pt x="424" y="626"/>
                  </a:cubicBezTo>
                  <a:cubicBezTo>
                    <a:pt x="419" y="625"/>
                    <a:pt x="413" y="637"/>
                    <a:pt x="408" y="632"/>
                  </a:cubicBezTo>
                  <a:cubicBezTo>
                    <a:pt x="406" y="634"/>
                    <a:pt x="407" y="634"/>
                    <a:pt x="406" y="637"/>
                  </a:cubicBezTo>
                  <a:cubicBezTo>
                    <a:pt x="405" y="633"/>
                    <a:pt x="401" y="636"/>
                    <a:pt x="402" y="638"/>
                  </a:cubicBezTo>
                  <a:cubicBezTo>
                    <a:pt x="395" y="638"/>
                    <a:pt x="393" y="647"/>
                    <a:pt x="385" y="644"/>
                  </a:cubicBezTo>
                  <a:cubicBezTo>
                    <a:pt x="384" y="645"/>
                    <a:pt x="387" y="647"/>
                    <a:pt x="385" y="648"/>
                  </a:cubicBezTo>
                  <a:cubicBezTo>
                    <a:pt x="384" y="647"/>
                    <a:pt x="384" y="645"/>
                    <a:pt x="384" y="645"/>
                  </a:cubicBezTo>
                  <a:cubicBezTo>
                    <a:pt x="384" y="645"/>
                    <a:pt x="383" y="645"/>
                    <a:pt x="383" y="645"/>
                  </a:cubicBezTo>
                  <a:cubicBezTo>
                    <a:pt x="383" y="646"/>
                    <a:pt x="383" y="646"/>
                    <a:pt x="383" y="646"/>
                  </a:cubicBezTo>
                  <a:cubicBezTo>
                    <a:pt x="382" y="646"/>
                    <a:pt x="382" y="646"/>
                    <a:pt x="382" y="646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3" y="647"/>
                    <a:pt x="383" y="647"/>
                    <a:pt x="383" y="647"/>
                  </a:cubicBezTo>
                  <a:cubicBezTo>
                    <a:pt x="383" y="647"/>
                    <a:pt x="385" y="644"/>
                    <a:pt x="382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2" y="645"/>
                    <a:pt x="382" y="646"/>
                    <a:pt x="382" y="646"/>
                  </a:cubicBezTo>
                  <a:cubicBezTo>
                    <a:pt x="381" y="645"/>
                    <a:pt x="381" y="645"/>
                    <a:pt x="379" y="645"/>
                  </a:cubicBezTo>
                  <a:cubicBezTo>
                    <a:pt x="379" y="647"/>
                    <a:pt x="383" y="647"/>
                    <a:pt x="382" y="648"/>
                  </a:cubicBezTo>
                  <a:cubicBezTo>
                    <a:pt x="380" y="647"/>
                    <a:pt x="381" y="651"/>
                    <a:pt x="379" y="649"/>
                  </a:cubicBezTo>
                  <a:cubicBezTo>
                    <a:pt x="378" y="648"/>
                    <a:pt x="381" y="648"/>
                    <a:pt x="379" y="646"/>
                  </a:cubicBezTo>
                  <a:cubicBezTo>
                    <a:pt x="377" y="647"/>
                    <a:pt x="376" y="646"/>
                    <a:pt x="374" y="647"/>
                  </a:cubicBezTo>
                  <a:cubicBezTo>
                    <a:pt x="375" y="650"/>
                    <a:pt x="376" y="646"/>
                    <a:pt x="377" y="649"/>
                  </a:cubicBezTo>
                  <a:cubicBezTo>
                    <a:pt x="374" y="648"/>
                    <a:pt x="374" y="651"/>
                    <a:pt x="372" y="650"/>
                  </a:cubicBezTo>
                  <a:cubicBezTo>
                    <a:pt x="371" y="648"/>
                    <a:pt x="375" y="648"/>
                    <a:pt x="373" y="645"/>
                  </a:cubicBezTo>
                  <a:cubicBezTo>
                    <a:pt x="371" y="647"/>
                    <a:pt x="371" y="648"/>
                    <a:pt x="369" y="647"/>
                  </a:cubicBezTo>
                  <a:cubicBezTo>
                    <a:pt x="371" y="650"/>
                    <a:pt x="368" y="650"/>
                    <a:pt x="366" y="651"/>
                  </a:cubicBezTo>
                  <a:cubicBezTo>
                    <a:pt x="367" y="652"/>
                    <a:pt x="368" y="653"/>
                    <a:pt x="368" y="653"/>
                  </a:cubicBezTo>
                  <a:cubicBezTo>
                    <a:pt x="367" y="654"/>
                    <a:pt x="368" y="655"/>
                    <a:pt x="367" y="655"/>
                  </a:cubicBezTo>
                  <a:cubicBezTo>
                    <a:pt x="368" y="650"/>
                    <a:pt x="362" y="655"/>
                    <a:pt x="362" y="651"/>
                  </a:cubicBezTo>
                  <a:cubicBezTo>
                    <a:pt x="363" y="653"/>
                    <a:pt x="365" y="651"/>
                    <a:pt x="364" y="650"/>
                  </a:cubicBezTo>
                  <a:close/>
                  <a:moveTo>
                    <a:pt x="346" y="651"/>
                  </a:moveTo>
                  <a:cubicBezTo>
                    <a:pt x="345" y="652"/>
                    <a:pt x="344" y="654"/>
                    <a:pt x="344" y="655"/>
                  </a:cubicBezTo>
                  <a:cubicBezTo>
                    <a:pt x="346" y="656"/>
                    <a:pt x="346" y="653"/>
                    <a:pt x="346" y="651"/>
                  </a:cubicBezTo>
                  <a:close/>
                  <a:moveTo>
                    <a:pt x="324" y="623"/>
                  </a:moveTo>
                  <a:cubicBezTo>
                    <a:pt x="327" y="623"/>
                    <a:pt x="330" y="622"/>
                    <a:pt x="330" y="617"/>
                  </a:cubicBezTo>
                  <a:cubicBezTo>
                    <a:pt x="328" y="617"/>
                    <a:pt x="329" y="622"/>
                    <a:pt x="327" y="620"/>
                  </a:cubicBezTo>
                  <a:cubicBezTo>
                    <a:pt x="327" y="619"/>
                    <a:pt x="328" y="619"/>
                    <a:pt x="327" y="618"/>
                  </a:cubicBezTo>
                  <a:cubicBezTo>
                    <a:pt x="326" y="620"/>
                    <a:pt x="325" y="618"/>
                    <a:pt x="324" y="618"/>
                  </a:cubicBezTo>
                  <a:cubicBezTo>
                    <a:pt x="325" y="620"/>
                    <a:pt x="326" y="620"/>
                    <a:pt x="325" y="621"/>
                  </a:cubicBezTo>
                  <a:cubicBezTo>
                    <a:pt x="324" y="621"/>
                    <a:pt x="324" y="621"/>
                    <a:pt x="324" y="621"/>
                  </a:cubicBezTo>
                  <a:cubicBezTo>
                    <a:pt x="323" y="619"/>
                    <a:pt x="322" y="618"/>
                    <a:pt x="321" y="618"/>
                  </a:cubicBezTo>
                  <a:cubicBezTo>
                    <a:pt x="321" y="620"/>
                    <a:pt x="324" y="620"/>
                    <a:pt x="324" y="623"/>
                  </a:cubicBezTo>
                  <a:close/>
                  <a:moveTo>
                    <a:pt x="334" y="625"/>
                  </a:moveTo>
                  <a:cubicBezTo>
                    <a:pt x="332" y="623"/>
                    <a:pt x="327" y="625"/>
                    <a:pt x="328" y="628"/>
                  </a:cubicBezTo>
                  <a:cubicBezTo>
                    <a:pt x="330" y="627"/>
                    <a:pt x="332" y="627"/>
                    <a:pt x="334" y="625"/>
                  </a:cubicBezTo>
                  <a:close/>
                  <a:moveTo>
                    <a:pt x="351" y="655"/>
                  </a:moveTo>
                  <a:cubicBezTo>
                    <a:pt x="349" y="651"/>
                    <a:pt x="346" y="654"/>
                    <a:pt x="348" y="656"/>
                  </a:cubicBezTo>
                  <a:cubicBezTo>
                    <a:pt x="349" y="654"/>
                    <a:pt x="350" y="658"/>
                    <a:pt x="351" y="655"/>
                  </a:cubicBezTo>
                  <a:close/>
                  <a:moveTo>
                    <a:pt x="220" y="455"/>
                  </a:moveTo>
                  <a:cubicBezTo>
                    <a:pt x="218" y="452"/>
                    <a:pt x="218" y="452"/>
                    <a:pt x="218" y="452"/>
                  </a:cubicBezTo>
                  <a:cubicBezTo>
                    <a:pt x="216" y="453"/>
                    <a:pt x="219" y="455"/>
                    <a:pt x="218" y="456"/>
                  </a:cubicBezTo>
                  <a:cubicBezTo>
                    <a:pt x="217" y="457"/>
                    <a:pt x="216" y="457"/>
                    <a:pt x="217" y="458"/>
                  </a:cubicBezTo>
                  <a:cubicBezTo>
                    <a:pt x="218" y="458"/>
                    <a:pt x="218" y="458"/>
                    <a:pt x="219" y="457"/>
                  </a:cubicBezTo>
                  <a:cubicBezTo>
                    <a:pt x="218" y="456"/>
                    <a:pt x="219" y="455"/>
                    <a:pt x="220" y="455"/>
                  </a:cubicBezTo>
                  <a:close/>
                  <a:moveTo>
                    <a:pt x="353" y="654"/>
                  </a:moveTo>
                  <a:cubicBezTo>
                    <a:pt x="351" y="653"/>
                    <a:pt x="352" y="652"/>
                    <a:pt x="350" y="650"/>
                  </a:cubicBezTo>
                  <a:cubicBezTo>
                    <a:pt x="349" y="650"/>
                    <a:pt x="345" y="648"/>
                    <a:pt x="347" y="652"/>
                  </a:cubicBezTo>
                  <a:cubicBezTo>
                    <a:pt x="349" y="650"/>
                    <a:pt x="351" y="654"/>
                    <a:pt x="353" y="654"/>
                  </a:cubicBezTo>
                  <a:close/>
                  <a:moveTo>
                    <a:pt x="284" y="546"/>
                  </a:moveTo>
                  <a:cubicBezTo>
                    <a:pt x="287" y="547"/>
                    <a:pt x="285" y="543"/>
                    <a:pt x="286" y="541"/>
                  </a:cubicBezTo>
                  <a:cubicBezTo>
                    <a:pt x="287" y="542"/>
                    <a:pt x="286" y="543"/>
                    <a:pt x="287" y="544"/>
                  </a:cubicBezTo>
                  <a:cubicBezTo>
                    <a:pt x="289" y="544"/>
                    <a:pt x="289" y="543"/>
                    <a:pt x="289" y="542"/>
                  </a:cubicBezTo>
                  <a:cubicBezTo>
                    <a:pt x="285" y="540"/>
                    <a:pt x="288" y="539"/>
                    <a:pt x="285" y="535"/>
                  </a:cubicBezTo>
                  <a:cubicBezTo>
                    <a:pt x="284" y="537"/>
                    <a:pt x="284" y="539"/>
                    <a:pt x="284" y="541"/>
                  </a:cubicBezTo>
                  <a:cubicBezTo>
                    <a:pt x="283" y="539"/>
                    <a:pt x="282" y="540"/>
                    <a:pt x="281" y="537"/>
                  </a:cubicBezTo>
                  <a:cubicBezTo>
                    <a:pt x="280" y="538"/>
                    <a:pt x="277" y="539"/>
                    <a:pt x="278" y="540"/>
                  </a:cubicBezTo>
                  <a:cubicBezTo>
                    <a:pt x="280" y="542"/>
                    <a:pt x="282" y="540"/>
                    <a:pt x="284" y="542"/>
                  </a:cubicBezTo>
                  <a:cubicBezTo>
                    <a:pt x="281" y="542"/>
                    <a:pt x="285" y="544"/>
                    <a:pt x="284" y="546"/>
                  </a:cubicBezTo>
                  <a:close/>
                  <a:moveTo>
                    <a:pt x="359" y="646"/>
                  </a:moveTo>
                  <a:cubicBezTo>
                    <a:pt x="359" y="647"/>
                    <a:pt x="355" y="647"/>
                    <a:pt x="357" y="650"/>
                  </a:cubicBezTo>
                  <a:cubicBezTo>
                    <a:pt x="359" y="649"/>
                    <a:pt x="362" y="649"/>
                    <a:pt x="359" y="646"/>
                  </a:cubicBezTo>
                  <a:close/>
                  <a:moveTo>
                    <a:pt x="290" y="538"/>
                  </a:moveTo>
                  <a:cubicBezTo>
                    <a:pt x="288" y="538"/>
                    <a:pt x="291" y="536"/>
                    <a:pt x="290" y="535"/>
                  </a:cubicBezTo>
                  <a:cubicBezTo>
                    <a:pt x="289" y="535"/>
                    <a:pt x="287" y="532"/>
                    <a:pt x="286" y="534"/>
                  </a:cubicBezTo>
                  <a:cubicBezTo>
                    <a:pt x="287" y="536"/>
                    <a:pt x="288" y="537"/>
                    <a:pt x="289" y="540"/>
                  </a:cubicBezTo>
                  <a:cubicBezTo>
                    <a:pt x="289" y="539"/>
                    <a:pt x="291" y="539"/>
                    <a:pt x="290" y="538"/>
                  </a:cubicBezTo>
                  <a:close/>
                  <a:moveTo>
                    <a:pt x="296" y="532"/>
                  </a:moveTo>
                  <a:cubicBezTo>
                    <a:pt x="293" y="529"/>
                    <a:pt x="292" y="532"/>
                    <a:pt x="295" y="532"/>
                  </a:cubicBezTo>
                  <a:cubicBezTo>
                    <a:pt x="294" y="535"/>
                    <a:pt x="292" y="531"/>
                    <a:pt x="291" y="532"/>
                  </a:cubicBezTo>
                  <a:cubicBezTo>
                    <a:pt x="293" y="534"/>
                    <a:pt x="290" y="534"/>
                    <a:pt x="292" y="535"/>
                  </a:cubicBezTo>
                  <a:cubicBezTo>
                    <a:pt x="294" y="536"/>
                    <a:pt x="296" y="535"/>
                    <a:pt x="296" y="532"/>
                  </a:cubicBezTo>
                  <a:close/>
                  <a:moveTo>
                    <a:pt x="296" y="536"/>
                  </a:moveTo>
                  <a:cubicBezTo>
                    <a:pt x="296" y="536"/>
                    <a:pt x="295" y="536"/>
                    <a:pt x="295" y="537"/>
                  </a:cubicBezTo>
                  <a:cubicBezTo>
                    <a:pt x="295" y="537"/>
                    <a:pt x="296" y="538"/>
                    <a:pt x="296" y="539"/>
                  </a:cubicBezTo>
                  <a:cubicBezTo>
                    <a:pt x="297" y="538"/>
                    <a:pt x="298" y="537"/>
                    <a:pt x="297" y="536"/>
                  </a:cubicBezTo>
                  <a:cubicBezTo>
                    <a:pt x="296" y="537"/>
                    <a:pt x="297" y="538"/>
                    <a:pt x="296" y="536"/>
                  </a:cubicBezTo>
                  <a:close/>
                  <a:moveTo>
                    <a:pt x="370" y="641"/>
                  </a:moveTo>
                  <a:cubicBezTo>
                    <a:pt x="369" y="643"/>
                    <a:pt x="366" y="643"/>
                    <a:pt x="368" y="645"/>
                  </a:cubicBezTo>
                  <a:cubicBezTo>
                    <a:pt x="369" y="645"/>
                    <a:pt x="372" y="644"/>
                    <a:pt x="370" y="641"/>
                  </a:cubicBezTo>
                  <a:close/>
                  <a:moveTo>
                    <a:pt x="236" y="433"/>
                  </a:moveTo>
                  <a:cubicBezTo>
                    <a:pt x="234" y="431"/>
                    <a:pt x="232" y="433"/>
                    <a:pt x="230" y="434"/>
                  </a:cubicBezTo>
                  <a:cubicBezTo>
                    <a:pt x="232" y="436"/>
                    <a:pt x="231" y="437"/>
                    <a:pt x="233" y="439"/>
                  </a:cubicBezTo>
                  <a:cubicBezTo>
                    <a:pt x="234" y="437"/>
                    <a:pt x="231" y="434"/>
                    <a:pt x="236" y="433"/>
                  </a:cubicBezTo>
                  <a:close/>
                  <a:moveTo>
                    <a:pt x="283" y="506"/>
                  </a:moveTo>
                  <a:cubicBezTo>
                    <a:pt x="281" y="505"/>
                    <a:pt x="279" y="501"/>
                    <a:pt x="278" y="505"/>
                  </a:cubicBezTo>
                  <a:cubicBezTo>
                    <a:pt x="279" y="504"/>
                    <a:pt x="280" y="506"/>
                    <a:pt x="280" y="507"/>
                  </a:cubicBezTo>
                  <a:cubicBezTo>
                    <a:pt x="280" y="504"/>
                    <a:pt x="283" y="508"/>
                    <a:pt x="283" y="506"/>
                  </a:cubicBezTo>
                  <a:close/>
                  <a:moveTo>
                    <a:pt x="308" y="526"/>
                  </a:moveTo>
                  <a:cubicBezTo>
                    <a:pt x="306" y="527"/>
                    <a:pt x="304" y="528"/>
                    <a:pt x="304" y="530"/>
                  </a:cubicBezTo>
                  <a:cubicBezTo>
                    <a:pt x="302" y="529"/>
                    <a:pt x="303" y="527"/>
                    <a:pt x="301" y="527"/>
                  </a:cubicBezTo>
                  <a:cubicBezTo>
                    <a:pt x="302" y="529"/>
                    <a:pt x="299" y="530"/>
                    <a:pt x="301" y="532"/>
                  </a:cubicBezTo>
                  <a:cubicBezTo>
                    <a:pt x="304" y="531"/>
                    <a:pt x="308" y="532"/>
                    <a:pt x="308" y="526"/>
                  </a:cubicBezTo>
                  <a:close/>
                  <a:moveTo>
                    <a:pt x="306" y="521"/>
                  </a:moveTo>
                  <a:cubicBezTo>
                    <a:pt x="306" y="525"/>
                    <a:pt x="300" y="522"/>
                    <a:pt x="300" y="526"/>
                  </a:cubicBezTo>
                  <a:cubicBezTo>
                    <a:pt x="302" y="525"/>
                    <a:pt x="307" y="526"/>
                    <a:pt x="306" y="521"/>
                  </a:cubicBezTo>
                  <a:close/>
                  <a:moveTo>
                    <a:pt x="240" y="430"/>
                  </a:moveTo>
                  <a:cubicBezTo>
                    <a:pt x="239" y="431"/>
                    <a:pt x="238" y="428"/>
                    <a:pt x="237" y="429"/>
                  </a:cubicBezTo>
                  <a:cubicBezTo>
                    <a:pt x="236" y="431"/>
                    <a:pt x="241" y="433"/>
                    <a:pt x="240" y="430"/>
                  </a:cubicBezTo>
                  <a:close/>
                  <a:moveTo>
                    <a:pt x="283" y="478"/>
                  </a:moveTo>
                  <a:cubicBezTo>
                    <a:pt x="279" y="478"/>
                    <a:pt x="280" y="477"/>
                    <a:pt x="276" y="476"/>
                  </a:cubicBezTo>
                  <a:cubicBezTo>
                    <a:pt x="278" y="481"/>
                    <a:pt x="281" y="480"/>
                    <a:pt x="283" y="478"/>
                  </a:cubicBezTo>
                  <a:close/>
                  <a:moveTo>
                    <a:pt x="312" y="526"/>
                  </a:moveTo>
                  <a:cubicBezTo>
                    <a:pt x="312" y="525"/>
                    <a:pt x="312" y="525"/>
                    <a:pt x="312" y="525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4" y="526"/>
                    <a:pt x="314" y="526"/>
                    <a:pt x="314" y="526"/>
                  </a:cubicBezTo>
                  <a:cubicBezTo>
                    <a:pt x="314" y="527"/>
                    <a:pt x="314" y="527"/>
                    <a:pt x="314" y="527"/>
                  </a:cubicBezTo>
                  <a:cubicBezTo>
                    <a:pt x="314" y="527"/>
                    <a:pt x="315" y="527"/>
                    <a:pt x="315" y="527"/>
                  </a:cubicBezTo>
                  <a:cubicBezTo>
                    <a:pt x="313" y="523"/>
                    <a:pt x="318" y="526"/>
                    <a:pt x="319" y="526"/>
                  </a:cubicBezTo>
                  <a:cubicBezTo>
                    <a:pt x="317" y="523"/>
                    <a:pt x="322" y="524"/>
                    <a:pt x="320" y="521"/>
                  </a:cubicBezTo>
                  <a:cubicBezTo>
                    <a:pt x="321" y="521"/>
                    <a:pt x="322" y="523"/>
                    <a:pt x="323" y="521"/>
                  </a:cubicBezTo>
                  <a:cubicBezTo>
                    <a:pt x="322" y="520"/>
                    <a:pt x="322" y="519"/>
                    <a:pt x="322" y="519"/>
                  </a:cubicBezTo>
                  <a:cubicBezTo>
                    <a:pt x="319" y="520"/>
                    <a:pt x="316" y="523"/>
                    <a:pt x="315" y="519"/>
                  </a:cubicBezTo>
                  <a:cubicBezTo>
                    <a:pt x="315" y="521"/>
                    <a:pt x="314" y="522"/>
                    <a:pt x="313" y="523"/>
                  </a:cubicBezTo>
                  <a:cubicBezTo>
                    <a:pt x="313" y="523"/>
                    <a:pt x="313" y="524"/>
                    <a:pt x="313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4" y="524"/>
                    <a:pt x="314" y="524"/>
                    <a:pt x="314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0" y="525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4"/>
                    <a:pt x="311" y="524"/>
                    <a:pt x="311" y="524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2" y="525"/>
                    <a:pt x="312" y="526"/>
                    <a:pt x="312" y="526"/>
                  </a:cubicBezTo>
                  <a:cubicBezTo>
                    <a:pt x="312" y="526"/>
                    <a:pt x="312" y="526"/>
                    <a:pt x="312" y="527"/>
                  </a:cubicBezTo>
                  <a:cubicBezTo>
                    <a:pt x="312" y="527"/>
                    <a:pt x="312" y="526"/>
                    <a:pt x="312" y="526"/>
                  </a:cubicBezTo>
                  <a:close/>
                  <a:moveTo>
                    <a:pt x="299" y="496"/>
                  </a:moveTo>
                  <a:cubicBezTo>
                    <a:pt x="297" y="497"/>
                    <a:pt x="297" y="497"/>
                    <a:pt x="297" y="497"/>
                  </a:cubicBezTo>
                  <a:cubicBezTo>
                    <a:pt x="299" y="500"/>
                    <a:pt x="301" y="498"/>
                    <a:pt x="299" y="496"/>
                  </a:cubicBezTo>
                  <a:close/>
                  <a:moveTo>
                    <a:pt x="299" y="482"/>
                  </a:moveTo>
                  <a:cubicBezTo>
                    <a:pt x="298" y="484"/>
                    <a:pt x="293" y="482"/>
                    <a:pt x="295" y="487"/>
                  </a:cubicBezTo>
                  <a:cubicBezTo>
                    <a:pt x="297" y="484"/>
                    <a:pt x="300" y="485"/>
                    <a:pt x="299" y="482"/>
                  </a:cubicBezTo>
                  <a:close/>
                  <a:moveTo>
                    <a:pt x="303" y="492"/>
                  </a:moveTo>
                  <a:cubicBezTo>
                    <a:pt x="303" y="493"/>
                    <a:pt x="299" y="493"/>
                    <a:pt x="301" y="495"/>
                  </a:cubicBezTo>
                  <a:cubicBezTo>
                    <a:pt x="303" y="494"/>
                    <a:pt x="304" y="494"/>
                    <a:pt x="303" y="492"/>
                  </a:cubicBezTo>
                  <a:close/>
                  <a:moveTo>
                    <a:pt x="325" y="515"/>
                  </a:moveTo>
                  <a:cubicBezTo>
                    <a:pt x="326" y="516"/>
                    <a:pt x="325" y="517"/>
                    <a:pt x="324" y="517"/>
                  </a:cubicBezTo>
                  <a:cubicBezTo>
                    <a:pt x="327" y="521"/>
                    <a:pt x="328" y="515"/>
                    <a:pt x="325" y="515"/>
                  </a:cubicBezTo>
                  <a:close/>
                  <a:moveTo>
                    <a:pt x="318" y="500"/>
                  </a:moveTo>
                  <a:cubicBezTo>
                    <a:pt x="317" y="499"/>
                    <a:pt x="314" y="496"/>
                    <a:pt x="314" y="499"/>
                  </a:cubicBezTo>
                  <a:cubicBezTo>
                    <a:pt x="315" y="499"/>
                    <a:pt x="317" y="501"/>
                    <a:pt x="318" y="500"/>
                  </a:cubicBezTo>
                  <a:close/>
                  <a:moveTo>
                    <a:pt x="302" y="470"/>
                  </a:moveTo>
                  <a:cubicBezTo>
                    <a:pt x="299" y="467"/>
                    <a:pt x="303" y="467"/>
                    <a:pt x="302" y="465"/>
                  </a:cubicBezTo>
                  <a:cubicBezTo>
                    <a:pt x="301" y="468"/>
                    <a:pt x="297" y="469"/>
                    <a:pt x="297" y="472"/>
                  </a:cubicBezTo>
                  <a:cubicBezTo>
                    <a:pt x="299" y="472"/>
                    <a:pt x="300" y="470"/>
                    <a:pt x="302" y="470"/>
                  </a:cubicBezTo>
                  <a:close/>
                  <a:moveTo>
                    <a:pt x="307" y="467"/>
                  </a:moveTo>
                  <a:cubicBezTo>
                    <a:pt x="304" y="462"/>
                    <a:pt x="303" y="468"/>
                    <a:pt x="303" y="470"/>
                  </a:cubicBezTo>
                  <a:cubicBezTo>
                    <a:pt x="305" y="469"/>
                    <a:pt x="305" y="468"/>
                    <a:pt x="307" y="467"/>
                  </a:cubicBezTo>
                  <a:close/>
                  <a:moveTo>
                    <a:pt x="326" y="493"/>
                  </a:moveTo>
                  <a:cubicBezTo>
                    <a:pt x="329" y="492"/>
                    <a:pt x="329" y="492"/>
                    <a:pt x="329" y="492"/>
                  </a:cubicBezTo>
                  <a:cubicBezTo>
                    <a:pt x="328" y="490"/>
                    <a:pt x="328" y="489"/>
                    <a:pt x="327" y="486"/>
                  </a:cubicBezTo>
                  <a:cubicBezTo>
                    <a:pt x="325" y="488"/>
                    <a:pt x="324" y="487"/>
                    <a:pt x="323" y="488"/>
                  </a:cubicBezTo>
                  <a:cubicBezTo>
                    <a:pt x="324" y="490"/>
                    <a:pt x="324" y="492"/>
                    <a:pt x="326" y="493"/>
                  </a:cubicBezTo>
                  <a:close/>
                  <a:moveTo>
                    <a:pt x="384" y="581"/>
                  </a:moveTo>
                  <a:cubicBezTo>
                    <a:pt x="386" y="583"/>
                    <a:pt x="383" y="583"/>
                    <a:pt x="385" y="585"/>
                  </a:cubicBezTo>
                  <a:cubicBezTo>
                    <a:pt x="387" y="585"/>
                    <a:pt x="385" y="580"/>
                    <a:pt x="384" y="581"/>
                  </a:cubicBezTo>
                  <a:close/>
                  <a:moveTo>
                    <a:pt x="386" y="578"/>
                  </a:moveTo>
                  <a:cubicBezTo>
                    <a:pt x="385" y="579"/>
                    <a:pt x="386" y="581"/>
                    <a:pt x="387" y="584"/>
                  </a:cubicBezTo>
                  <a:cubicBezTo>
                    <a:pt x="390" y="584"/>
                    <a:pt x="390" y="578"/>
                    <a:pt x="393" y="578"/>
                  </a:cubicBezTo>
                  <a:cubicBezTo>
                    <a:pt x="393" y="577"/>
                    <a:pt x="392" y="577"/>
                    <a:pt x="391" y="576"/>
                  </a:cubicBezTo>
                  <a:cubicBezTo>
                    <a:pt x="387" y="578"/>
                    <a:pt x="390" y="579"/>
                    <a:pt x="386" y="581"/>
                  </a:cubicBezTo>
                  <a:cubicBezTo>
                    <a:pt x="387" y="580"/>
                    <a:pt x="387" y="579"/>
                    <a:pt x="386" y="578"/>
                  </a:cubicBezTo>
                  <a:close/>
                  <a:moveTo>
                    <a:pt x="331" y="483"/>
                  </a:moveTo>
                  <a:cubicBezTo>
                    <a:pt x="330" y="483"/>
                    <a:pt x="329" y="483"/>
                    <a:pt x="328" y="484"/>
                  </a:cubicBezTo>
                  <a:cubicBezTo>
                    <a:pt x="329" y="485"/>
                    <a:pt x="329" y="486"/>
                    <a:pt x="330" y="486"/>
                  </a:cubicBezTo>
                  <a:cubicBezTo>
                    <a:pt x="329" y="485"/>
                    <a:pt x="333" y="486"/>
                    <a:pt x="331" y="483"/>
                  </a:cubicBezTo>
                  <a:close/>
                  <a:moveTo>
                    <a:pt x="348" y="506"/>
                  </a:moveTo>
                  <a:cubicBezTo>
                    <a:pt x="347" y="505"/>
                    <a:pt x="345" y="504"/>
                    <a:pt x="344" y="504"/>
                  </a:cubicBezTo>
                  <a:cubicBezTo>
                    <a:pt x="344" y="506"/>
                    <a:pt x="346" y="505"/>
                    <a:pt x="345" y="507"/>
                  </a:cubicBezTo>
                  <a:cubicBezTo>
                    <a:pt x="345" y="506"/>
                    <a:pt x="343" y="508"/>
                    <a:pt x="345" y="509"/>
                  </a:cubicBezTo>
                  <a:cubicBezTo>
                    <a:pt x="346" y="508"/>
                    <a:pt x="347" y="507"/>
                    <a:pt x="348" y="506"/>
                  </a:cubicBezTo>
                  <a:close/>
                  <a:moveTo>
                    <a:pt x="349" y="507"/>
                  </a:moveTo>
                  <a:cubicBezTo>
                    <a:pt x="352" y="506"/>
                    <a:pt x="355" y="507"/>
                    <a:pt x="357" y="505"/>
                  </a:cubicBezTo>
                  <a:cubicBezTo>
                    <a:pt x="355" y="501"/>
                    <a:pt x="357" y="503"/>
                    <a:pt x="354" y="498"/>
                  </a:cubicBezTo>
                  <a:cubicBezTo>
                    <a:pt x="354" y="499"/>
                    <a:pt x="353" y="499"/>
                    <a:pt x="353" y="499"/>
                  </a:cubicBezTo>
                  <a:cubicBezTo>
                    <a:pt x="355" y="501"/>
                    <a:pt x="353" y="504"/>
                    <a:pt x="352" y="502"/>
                  </a:cubicBezTo>
                  <a:cubicBezTo>
                    <a:pt x="355" y="501"/>
                    <a:pt x="348" y="500"/>
                    <a:pt x="349" y="502"/>
                  </a:cubicBezTo>
                  <a:cubicBezTo>
                    <a:pt x="350" y="502"/>
                    <a:pt x="350" y="503"/>
                    <a:pt x="351" y="504"/>
                  </a:cubicBezTo>
                  <a:cubicBezTo>
                    <a:pt x="351" y="505"/>
                    <a:pt x="350" y="506"/>
                    <a:pt x="349" y="505"/>
                  </a:cubicBezTo>
                  <a:cubicBezTo>
                    <a:pt x="349" y="504"/>
                    <a:pt x="349" y="503"/>
                    <a:pt x="348" y="501"/>
                  </a:cubicBezTo>
                  <a:cubicBezTo>
                    <a:pt x="346" y="500"/>
                    <a:pt x="345" y="503"/>
                    <a:pt x="347" y="503"/>
                  </a:cubicBezTo>
                  <a:cubicBezTo>
                    <a:pt x="347" y="501"/>
                    <a:pt x="348" y="506"/>
                    <a:pt x="349" y="507"/>
                  </a:cubicBezTo>
                  <a:close/>
                  <a:moveTo>
                    <a:pt x="434" y="635"/>
                  </a:moveTo>
                  <a:cubicBezTo>
                    <a:pt x="432" y="632"/>
                    <a:pt x="432" y="632"/>
                    <a:pt x="432" y="632"/>
                  </a:cubicBezTo>
                  <a:cubicBezTo>
                    <a:pt x="430" y="633"/>
                    <a:pt x="433" y="637"/>
                    <a:pt x="434" y="635"/>
                  </a:cubicBezTo>
                  <a:close/>
                  <a:moveTo>
                    <a:pt x="440" y="635"/>
                  </a:moveTo>
                  <a:cubicBezTo>
                    <a:pt x="439" y="633"/>
                    <a:pt x="438" y="634"/>
                    <a:pt x="438" y="632"/>
                  </a:cubicBezTo>
                  <a:cubicBezTo>
                    <a:pt x="436" y="633"/>
                    <a:pt x="437" y="636"/>
                    <a:pt x="435" y="635"/>
                  </a:cubicBezTo>
                  <a:cubicBezTo>
                    <a:pt x="436" y="637"/>
                    <a:pt x="438" y="637"/>
                    <a:pt x="440" y="635"/>
                  </a:cubicBezTo>
                  <a:close/>
                  <a:moveTo>
                    <a:pt x="360" y="507"/>
                  </a:moveTo>
                  <a:cubicBezTo>
                    <a:pt x="359" y="508"/>
                    <a:pt x="358" y="506"/>
                    <a:pt x="357" y="507"/>
                  </a:cubicBezTo>
                  <a:cubicBezTo>
                    <a:pt x="358" y="508"/>
                    <a:pt x="357" y="509"/>
                    <a:pt x="358" y="510"/>
                  </a:cubicBezTo>
                  <a:cubicBezTo>
                    <a:pt x="359" y="509"/>
                    <a:pt x="361" y="509"/>
                    <a:pt x="360" y="507"/>
                  </a:cubicBezTo>
                  <a:close/>
                  <a:moveTo>
                    <a:pt x="370" y="498"/>
                  </a:moveTo>
                  <a:cubicBezTo>
                    <a:pt x="369" y="496"/>
                    <a:pt x="366" y="496"/>
                    <a:pt x="367" y="497"/>
                  </a:cubicBezTo>
                  <a:cubicBezTo>
                    <a:pt x="368" y="497"/>
                    <a:pt x="369" y="500"/>
                    <a:pt x="370" y="498"/>
                  </a:cubicBezTo>
                  <a:close/>
                  <a:moveTo>
                    <a:pt x="382" y="505"/>
                  </a:moveTo>
                  <a:cubicBezTo>
                    <a:pt x="380" y="503"/>
                    <a:pt x="378" y="504"/>
                    <a:pt x="376" y="504"/>
                  </a:cubicBezTo>
                  <a:cubicBezTo>
                    <a:pt x="378" y="506"/>
                    <a:pt x="380" y="507"/>
                    <a:pt x="382" y="505"/>
                  </a:cubicBezTo>
                  <a:close/>
                  <a:moveTo>
                    <a:pt x="383" y="505"/>
                  </a:moveTo>
                  <a:cubicBezTo>
                    <a:pt x="385" y="504"/>
                    <a:pt x="384" y="503"/>
                    <a:pt x="384" y="501"/>
                  </a:cubicBezTo>
                  <a:cubicBezTo>
                    <a:pt x="383" y="503"/>
                    <a:pt x="382" y="501"/>
                    <a:pt x="381" y="502"/>
                  </a:cubicBezTo>
                  <a:cubicBezTo>
                    <a:pt x="383" y="504"/>
                    <a:pt x="382" y="504"/>
                    <a:pt x="383" y="505"/>
                  </a:cubicBezTo>
                  <a:close/>
                  <a:moveTo>
                    <a:pt x="498" y="669"/>
                  </a:moveTo>
                  <a:cubicBezTo>
                    <a:pt x="495" y="668"/>
                    <a:pt x="498" y="671"/>
                    <a:pt x="496" y="672"/>
                  </a:cubicBezTo>
                  <a:cubicBezTo>
                    <a:pt x="495" y="671"/>
                    <a:pt x="495" y="670"/>
                    <a:pt x="494" y="671"/>
                  </a:cubicBezTo>
                  <a:cubicBezTo>
                    <a:pt x="496" y="674"/>
                    <a:pt x="499" y="671"/>
                    <a:pt x="498" y="669"/>
                  </a:cubicBezTo>
                  <a:close/>
                  <a:moveTo>
                    <a:pt x="387" y="488"/>
                  </a:moveTo>
                  <a:cubicBezTo>
                    <a:pt x="386" y="484"/>
                    <a:pt x="381" y="481"/>
                    <a:pt x="383" y="485"/>
                  </a:cubicBezTo>
                  <a:cubicBezTo>
                    <a:pt x="384" y="483"/>
                    <a:pt x="386" y="488"/>
                    <a:pt x="387" y="488"/>
                  </a:cubicBezTo>
                  <a:close/>
                  <a:moveTo>
                    <a:pt x="396" y="499"/>
                  </a:moveTo>
                  <a:cubicBezTo>
                    <a:pt x="393" y="497"/>
                    <a:pt x="397" y="497"/>
                    <a:pt x="396" y="495"/>
                  </a:cubicBezTo>
                  <a:cubicBezTo>
                    <a:pt x="393" y="495"/>
                    <a:pt x="394" y="497"/>
                    <a:pt x="391" y="497"/>
                  </a:cubicBezTo>
                  <a:cubicBezTo>
                    <a:pt x="393" y="498"/>
                    <a:pt x="394" y="498"/>
                    <a:pt x="396" y="499"/>
                  </a:cubicBezTo>
                  <a:close/>
                  <a:moveTo>
                    <a:pt x="512" y="671"/>
                  </a:moveTo>
                  <a:cubicBezTo>
                    <a:pt x="511" y="668"/>
                    <a:pt x="507" y="669"/>
                    <a:pt x="509" y="672"/>
                  </a:cubicBezTo>
                  <a:cubicBezTo>
                    <a:pt x="510" y="670"/>
                    <a:pt x="511" y="672"/>
                    <a:pt x="512" y="671"/>
                  </a:cubicBezTo>
                  <a:close/>
                  <a:moveTo>
                    <a:pt x="399" y="499"/>
                  </a:moveTo>
                  <a:cubicBezTo>
                    <a:pt x="400" y="501"/>
                    <a:pt x="401" y="502"/>
                    <a:pt x="401" y="503"/>
                  </a:cubicBezTo>
                  <a:cubicBezTo>
                    <a:pt x="405" y="504"/>
                    <a:pt x="402" y="498"/>
                    <a:pt x="399" y="499"/>
                  </a:cubicBezTo>
                  <a:close/>
                  <a:moveTo>
                    <a:pt x="409" y="508"/>
                  </a:moveTo>
                  <a:cubicBezTo>
                    <a:pt x="408" y="508"/>
                    <a:pt x="405" y="507"/>
                    <a:pt x="407" y="510"/>
                  </a:cubicBezTo>
                  <a:cubicBezTo>
                    <a:pt x="407" y="510"/>
                    <a:pt x="410" y="510"/>
                    <a:pt x="409" y="508"/>
                  </a:cubicBezTo>
                  <a:close/>
                  <a:moveTo>
                    <a:pt x="435" y="539"/>
                  </a:moveTo>
                  <a:cubicBezTo>
                    <a:pt x="432" y="534"/>
                    <a:pt x="430" y="536"/>
                    <a:pt x="428" y="536"/>
                  </a:cubicBezTo>
                  <a:cubicBezTo>
                    <a:pt x="431" y="541"/>
                    <a:pt x="432" y="536"/>
                    <a:pt x="435" y="539"/>
                  </a:cubicBezTo>
                  <a:close/>
                  <a:moveTo>
                    <a:pt x="514" y="663"/>
                  </a:moveTo>
                  <a:cubicBezTo>
                    <a:pt x="513" y="659"/>
                    <a:pt x="511" y="661"/>
                    <a:pt x="509" y="661"/>
                  </a:cubicBezTo>
                  <a:cubicBezTo>
                    <a:pt x="511" y="664"/>
                    <a:pt x="513" y="664"/>
                    <a:pt x="514" y="663"/>
                  </a:cubicBezTo>
                  <a:close/>
                  <a:moveTo>
                    <a:pt x="409" y="503"/>
                  </a:moveTo>
                  <a:cubicBezTo>
                    <a:pt x="410" y="502"/>
                    <a:pt x="411" y="501"/>
                    <a:pt x="411" y="500"/>
                  </a:cubicBezTo>
                  <a:cubicBezTo>
                    <a:pt x="409" y="500"/>
                    <a:pt x="408" y="497"/>
                    <a:pt x="407" y="499"/>
                  </a:cubicBezTo>
                  <a:cubicBezTo>
                    <a:pt x="409" y="501"/>
                    <a:pt x="408" y="502"/>
                    <a:pt x="409" y="503"/>
                  </a:cubicBezTo>
                  <a:close/>
                  <a:moveTo>
                    <a:pt x="415" y="494"/>
                  </a:moveTo>
                  <a:cubicBezTo>
                    <a:pt x="414" y="496"/>
                    <a:pt x="411" y="496"/>
                    <a:pt x="412" y="498"/>
                  </a:cubicBezTo>
                  <a:cubicBezTo>
                    <a:pt x="413" y="498"/>
                    <a:pt x="416" y="498"/>
                    <a:pt x="415" y="494"/>
                  </a:cubicBezTo>
                  <a:close/>
                  <a:moveTo>
                    <a:pt x="437" y="531"/>
                  </a:moveTo>
                  <a:cubicBezTo>
                    <a:pt x="435" y="531"/>
                    <a:pt x="436" y="533"/>
                    <a:pt x="437" y="535"/>
                  </a:cubicBezTo>
                  <a:cubicBezTo>
                    <a:pt x="439" y="534"/>
                    <a:pt x="438" y="532"/>
                    <a:pt x="437" y="531"/>
                  </a:cubicBezTo>
                  <a:close/>
                  <a:moveTo>
                    <a:pt x="428" y="518"/>
                  </a:moveTo>
                  <a:cubicBezTo>
                    <a:pt x="430" y="517"/>
                    <a:pt x="429" y="516"/>
                    <a:pt x="429" y="514"/>
                  </a:cubicBezTo>
                  <a:cubicBezTo>
                    <a:pt x="428" y="514"/>
                    <a:pt x="425" y="515"/>
                    <a:pt x="426" y="516"/>
                  </a:cubicBezTo>
                  <a:cubicBezTo>
                    <a:pt x="427" y="515"/>
                    <a:pt x="428" y="516"/>
                    <a:pt x="428" y="518"/>
                  </a:cubicBezTo>
                  <a:close/>
                  <a:moveTo>
                    <a:pt x="439" y="513"/>
                  </a:moveTo>
                  <a:cubicBezTo>
                    <a:pt x="440" y="515"/>
                    <a:pt x="439" y="516"/>
                    <a:pt x="440" y="518"/>
                  </a:cubicBezTo>
                  <a:cubicBezTo>
                    <a:pt x="442" y="517"/>
                    <a:pt x="442" y="517"/>
                    <a:pt x="442" y="517"/>
                  </a:cubicBezTo>
                  <a:cubicBezTo>
                    <a:pt x="439" y="515"/>
                    <a:pt x="441" y="513"/>
                    <a:pt x="439" y="513"/>
                  </a:cubicBezTo>
                  <a:close/>
                  <a:moveTo>
                    <a:pt x="539" y="646"/>
                  </a:moveTo>
                  <a:cubicBezTo>
                    <a:pt x="538" y="647"/>
                    <a:pt x="537" y="648"/>
                    <a:pt x="537" y="649"/>
                  </a:cubicBezTo>
                  <a:cubicBezTo>
                    <a:pt x="539" y="650"/>
                    <a:pt x="542" y="649"/>
                    <a:pt x="539" y="646"/>
                  </a:cubicBezTo>
                  <a:close/>
                  <a:moveTo>
                    <a:pt x="462" y="503"/>
                  </a:moveTo>
                  <a:cubicBezTo>
                    <a:pt x="461" y="500"/>
                    <a:pt x="457" y="501"/>
                    <a:pt x="459" y="503"/>
                  </a:cubicBezTo>
                  <a:cubicBezTo>
                    <a:pt x="460" y="502"/>
                    <a:pt x="461" y="505"/>
                    <a:pt x="462" y="503"/>
                  </a:cubicBezTo>
                  <a:close/>
                  <a:moveTo>
                    <a:pt x="516" y="582"/>
                  </a:moveTo>
                  <a:cubicBezTo>
                    <a:pt x="515" y="582"/>
                    <a:pt x="513" y="582"/>
                    <a:pt x="512" y="581"/>
                  </a:cubicBezTo>
                  <a:cubicBezTo>
                    <a:pt x="512" y="583"/>
                    <a:pt x="512" y="584"/>
                    <a:pt x="513" y="585"/>
                  </a:cubicBezTo>
                  <a:cubicBezTo>
                    <a:pt x="514" y="584"/>
                    <a:pt x="518" y="586"/>
                    <a:pt x="516" y="582"/>
                  </a:cubicBezTo>
                  <a:close/>
                  <a:moveTo>
                    <a:pt x="539" y="572"/>
                  </a:moveTo>
                  <a:cubicBezTo>
                    <a:pt x="537" y="570"/>
                    <a:pt x="537" y="570"/>
                    <a:pt x="537" y="570"/>
                  </a:cubicBezTo>
                  <a:cubicBezTo>
                    <a:pt x="536" y="571"/>
                    <a:pt x="536" y="572"/>
                    <a:pt x="537" y="574"/>
                  </a:cubicBezTo>
                  <a:lnTo>
                    <a:pt x="539" y="572"/>
                  </a:lnTo>
                  <a:close/>
                  <a:moveTo>
                    <a:pt x="605" y="651"/>
                  </a:moveTo>
                  <a:cubicBezTo>
                    <a:pt x="604" y="652"/>
                    <a:pt x="604" y="653"/>
                    <a:pt x="603" y="651"/>
                  </a:cubicBezTo>
                  <a:cubicBezTo>
                    <a:pt x="604" y="651"/>
                    <a:pt x="606" y="650"/>
                    <a:pt x="605" y="648"/>
                  </a:cubicBezTo>
                  <a:cubicBezTo>
                    <a:pt x="602" y="651"/>
                    <a:pt x="600" y="650"/>
                    <a:pt x="597" y="651"/>
                  </a:cubicBezTo>
                  <a:cubicBezTo>
                    <a:pt x="600" y="654"/>
                    <a:pt x="603" y="653"/>
                    <a:pt x="605" y="651"/>
                  </a:cubicBezTo>
                  <a:close/>
                  <a:moveTo>
                    <a:pt x="648" y="650"/>
                  </a:moveTo>
                  <a:cubicBezTo>
                    <a:pt x="647" y="650"/>
                    <a:pt x="646" y="651"/>
                    <a:pt x="647" y="653"/>
                  </a:cubicBezTo>
                  <a:cubicBezTo>
                    <a:pt x="649" y="654"/>
                    <a:pt x="650" y="652"/>
                    <a:pt x="648" y="650"/>
                  </a:cubicBezTo>
                  <a:close/>
                  <a:moveTo>
                    <a:pt x="610" y="450"/>
                  </a:moveTo>
                  <a:cubicBezTo>
                    <a:pt x="609" y="448"/>
                    <a:pt x="610" y="448"/>
                    <a:pt x="608" y="446"/>
                  </a:cubicBezTo>
                  <a:cubicBezTo>
                    <a:pt x="606" y="447"/>
                    <a:pt x="609" y="451"/>
                    <a:pt x="610" y="450"/>
                  </a:cubicBezTo>
                  <a:close/>
                  <a:moveTo>
                    <a:pt x="739" y="628"/>
                  </a:moveTo>
                  <a:cubicBezTo>
                    <a:pt x="738" y="625"/>
                    <a:pt x="734" y="629"/>
                    <a:pt x="737" y="631"/>
                  </a:cubicBezTo>
                  <a:cubicBezTo>
                    <a:pt x="738" y="629"/>
                    <a:pt x="737" y="628"/>
                    <a:pt x="739" y="628"/>
                  </a:cubicBezTo>
                  <a:close/>
                  <a:moveTo>
                    <a:pt x="768" y="658"/>
                  </a:moveTo>
                  <a:cubicBezTo>
                    <a:pt x="766" y="659"/>
                    <a:pt x="768" y="662"/>
                    <a:pt x="769" y="664"/>
                  </a:cubicBezTo>
                  <a:cubicBezTo>
                    <a:pt x="770" y="663"/>
                    <a:pt x="769" y="660"/>
                    <a:pt x="768" y="658"/>
                  </a:cubicBezTo>
                  <a:close/>
                  <a:moveTo>
                    <a:pt x="808" y="609"/>
                  </a:moveTo>
                  <a:cubicBezTo>
                    <a:pt x="807" y="610"/>
                    <a:pt x="805" y="611"/>
                    <a:pt x="807" y="614"/>
                  </a:cubicBezTo>
                  <a:cubicBezTo>
                    <a:pt x="807" y="612"/>
                    <a:pt x="810" y="613"/>
                    <a:pt x="808" y="609"/>
                  </a:cubicBezTo>
                  <a:close/>
                  <a:moveTo>
                    <a:pt x="526" y="122"/>
                  </a:moveTo>
                  <a:cubicBezTo>
                    <a:pt x="527" y="125"/>
                    <a:pt x="525" y="121"/>
                    <a:pt x="526" y="121"/>
                  </a:cubicBezTo>
                  <a:cubicBezTo>
                    <a:pt x="524" y="122"/>
                    <a:pt x="519" y="127"/>
                    <a:pt x="525" y="128"/>
                  </a:cubicBezTo>
                  <a:cubicBezTo>
                    <a:pt x="524" y="124"/>
                    <a:pt x="527" y="126"/>
                    <a:pt x="529" y="124"/>
                  </a:cubicBezTo>
                  <a:cubicBezTo>
                    <a:pt x="527" y="123"/>
                    <a:pt x="528" y="122"/>
                    <a:pt x="526" y="122"/>
                  </a:cubicBezTo>
                  <a:close/>
                  <a:moveTo>
                    <a:pt x="804" y="543"/>
                  </a:moveTo>
                  <a:cubicBezTo>
                    <a:pt x="804" y="545"/>
                    <a:pt x="801" y="548"/>
                    <a:pt x="804" y="548"/>
                  </a:cubicBezTo>
                  <a:cubicBezTo>
                    <a:pt x="804" y="547"/>
                    <a:pt x="806" y="544"/>
                    <a:pt x="804" y="543"/>
                  </a:cubicBezTo>
                  <a:close/>
                  <a:moveTo>
                    <a:pt x="807" y="551"/>
                  </a:moveTo>
                  <a:cubicBezTo>
                    <a:pt x="809" y="551"/>
                    <a:pt x="811" y="548"/>
                    <a:pt x="812" y="552"/>
                  </a:cubicBezTo>
                  <a:cubicBezTo>
                    <a:pt x="814" y="551"/>
                    <a:pt x="815" y="554"/>
                    <a:pt x="816" y="553"/>
                  </a:cubicBezTo>
                  <a:cubicBezTo>
                    <a:pt x="815" y="550"/>
                    <a:pt x="814" y="551"/>
                    <a:pt x="813" y="550"/>
                  </a:cubicBezTo>
                  <a:cubicBezTo>
                    <a:pt x="817" y="548"/>
                    <a:pt x="818" y="542"/>
                    <a:pt x="822" y="543"/>
                  </a:cubicBezTo>
                  <a:cubicBezTo>
                    <a:pt x="822" y="544"/>
                    <a:pt x="822" y="544"/>
                    <a:pt x="823" y="546"/>
                  </a:cubicBezTo>
                  <a:cubicBezTo>
                    <a:pt x="824" y="546"/>
                    <a:pt x="824" y="544"/>
                    <a:pt x="825" y="543"/>
                  </a:cubicBezTo>
                  <a:cubicBezTo>
                    <a:pt x="825" y="544"/>
                    <a:pt x="825" y="545"/>
                    <a:pt x="827" y="545"/>
                  </a:cubicBezTo>
                  <a:cubicBezTo>
                    <a:pt x="826" y="544"/>
                    <a:pt x="825" y="543"/>
                    <a:pt x="826" y="542"/>
                  </a:cubicBezTo>
                  <a:cubicBezTo>
                    <a:pt x="827" y="543"/>
                    <a:pt x="828" y="545"/>
                    <a:pt x="829" y="543"/>
                  </a:cubicBezTo>
                  <a:cubicBezTo>
                    <a:pt x="826" y="541"/>
                    <a:pt x="829" y="541"/>
                    <a:pt x="828" y="538"/>
                  </a:cubicBezTo>
                  <a:cubicBezTo>
                    <a:pt x="826" y="539"/>
                    <a:pt x="825" y="539"/>
                    <a:pt x="824" y="541"/>
                  </a:cubicBezTo>
                  <a:cubicBezTo>
                    <a:pt x="824" y="539"/>
                    <a:pt x="823" y="540"/>
                    <a:pt x="822" y="538"/>
                  </a:cubicBezTo>
                  <a:cubicBezTo>
                    <a:pt x="822" y="537"/>
                    <a:pt x="825" y="537"/>
                    <a:pt x="823" y="535"/>
                  </a:cubicBezTo>
                  <a:cubicBezTo>
                    <a:pt x="820" y="537"/>
                    <a:pt x="818" y="534"/>
                    <a:pt x="816" y="533"/>
                  </a:cubicBezTo>
                  <a:cubicBezTo>
                    <a:pt x="818" y="532"/>
                    <a:pt x="820" y="532"/>
                    <a:pt x="820" y="530"/>
                  </a:cubicBezTo>
                  <a:cubicBezTo>
                    <a:pt x="819" y="529"/>
                    <a:pt x="818" y="531"/>
                    <a:pt x="816" y="530"/>
                  </a:cubicBezTo>
                  <a:cubicBezTo>
                    <a:pt x="816" y="528"/>
                    <a:pt x="818" y="528"/>
                    <a:pt x="819" y="528"/>
                  </a:cubicBezTo>
                  <a:cubicBezTo>
                    <a:pt x="818" y="526"/>
                    <a:pt x="819" y="526"/>
                    <a:pt x="818" y="524"/>
                  </a:cubicBezTo>
                  <a:cubicBezTo>
                    <a:pt x="817" y="524"/>
                    <a:pt x="816" y="527"/>
                    <a:pt x="815" y="525"/>
                  </a:cubicBezTo>
                  <a:cubicBezTo>
                    <a:pt x="815" y="522"/>
                    <a:pt x="813" y="525"/>
                    <a:pt x="811" y="520"/>
                  </a:cubicBezTo>
                  <a:cubicBezTo>
                    <a:pt x="810" y="522"/>
                    <a:pt x="808" y="524"/>
                    <a:pt x="809" y="527"/>
                  </a:cubicBezTo>
                  <a:cubicBezTo>
                    <a:pt x="807" y="525"/>
                    <a:pt x="808" y="524"/>
                    <a:pt x="807" y="523"/>
                  </a:cubicBezTo>
                  <a:cubicBezTo>
                    <a:pt x="805" y="525"/>
                    <a:pt x="806" y="520"/>
                    <a:pt x="804" y="522"/>
                  </a:cubicBezTo>
                  <a:cubicBezTo>
                    <a:pt x="805" y="524"/>
                    <a:pt x="805" y="526"/>
                    <a:pt x="806" y="528"/>
                  </a:cubicBezTo>
                  <a:cubicBezTo>
                    <a:pt x="809" y="526"/>
                    <a:pt x="808" y="529"/>
                    <a:pt x="810" y="529"/>
                  </a:cubicBezTo>
                  <a:cubicBezTo>
                    <a:pt x="810" y="527"/>
                    <a:pt x="811" y="526"/>
                    <a:pt x="812" y="525"/>
                  </a:cubicBezTo>
                  <a:cubicBezTo>
                    <a:pt x="816" y="527"/>
                    <a:pt x="812" y="529"/>
                    <a:pt x="816" y="531"/>
                  </a:cubicBezTo>
                  <a:cubicBezTo>
                    <a:pt x="813" y="536"/>
                    <a:pt x="808" y="536"/>
                    <a:pt x="804" y="541"/>
                  </a:cubicBezTo>
                  <a:cubicBezTo>
                    <a:pt x="805" y="544"/>
                    <a:pt x="806" y="542"/>
                    <a:pt x="807" y="543"/>
                  </a:cubicBezTo>
                  <a:cubicBezTo>
                    <a:pt x="805" y="545"/>
                    <a:pt x="805" y="548"/>
                    <a:pt x="807" y="551"/>
                  </a:cubicBezTo>
                  <a:close/>
                  <a:moveTo>
                    <a:pt x="804" y="524"/>
                  </a:moveTo>
                  <a:cubicBezTo>
                    <a:pt x="802" y="526"/>
                    <a:pt x="802" y="526"/>
                    <a:pt x="802" y="526"/>
                  </a:cubicBezTo>
                  <a:cubicBezTo>
                    <a:pt x="802" y="527"/>
                    <a:pt x="803" y="529"/>
                    <a:pt x="803" y="530"/>
                  </a:cubicBezTo>
                  <a:cubicBezTo>
                    <a:pt x="803" y="526"/>
                    <a:pt x="806" y="527"/>
                    <a:pt x="804" y="524"/>
                  </a:cubicBezTo>
                  <a:close/>
                  <a:moveTo>
                    <a:pt x="802" y="529"/>
                  </a:moveTo>
                  <a:cubicBezTo>
                    <a:pt x="801" y="527"/>
                    <a:pt x="801" y="527"/>
                    <a:pt x="801" y="527"/>
                  </a:cubicBezTo>
                  <a:cubicBezTo>
                    <a:pt x="800" y="528"/>
                    <a:pt x="799" y="529"/>
                    <a:pt x="800" y="531"/>
                  </a:cubicBezTo>
                  <a:cubicBezTo>
                    <a:pt x="801" y="529"/>
                    <a:pt x="802" y="531"/>
                    <a:pt x="802" y="529"/>
                  </a:cubicBezTo>
                  <a:close/>
                  <a:moveTo>
                    <a:pt x="845" y="589"/>
                  </a:moveTo>
                  <a:cubicBezTo>
                    <a:pt x="845" y="590"/>
                    <a:pt x="844" y="592"/>
                    <a:pt x="845" y="594"/>
                  </a:cubicBezTo>
                  <a:cubicBezTo>
                    <a:pt x="846" y="592"/>
                    <a:pt x="847" y="591"/>
                    <a:pt x="845" y="589"/>
                  </a:cubicBezTo>
                  <a:close/>
                  <a:moveTo>
                    <a:pt x="541" y="112"/>
                  </a:moveTo>
                  <a:cubicBezTo>
                    <a:pt x="538" y="112"/>
                    <a:pt x="536" y="117"/>
                    <a:pt x="533" y="120"/>
                  </a:cubicBezTo>
                  <a:cubicBezTo>
                    <a:pt x="537" y="121"/>
                    <a:pt x="542" y="116"/>
                    <a:pt x="541" y="112"/>
                  </a:cubicBezTo>
                  <a:close/>
                  <a:moveTo>
                    <a:pt x="825" y="552"/>
                  </a:moveTo>
                  <a:cubicBezTo>
                    <a:pt x="824" y="551"/>
                    <a:pt x="825" y="550"/>
                    <a:pt x="823" y="548"/>
                  </a:cubicBezTo>
                  <a:cubicBezTo>
                    <a:pt x="821" y="549"/>
                    <a:pt x="820" y="550"/>
                    <a:pt x="821" y="552"/>
                  </a:cubicBezTo>
                  <a:cubicBezTo>
                    <a:pt x="822" y="549"/>
                    <a:pt x="824" y="553"/>
                    <a:pt x="825" y="552"/>
                  </a:cubicBezTo>
                  <a:close/>
                  <a:moveTo>
                    <a:pt x="831" y="550"/>
                  </a:moveTo>
                  <a:cubicBezTo>
                    <a:pt x="830" y="550"/>
                    <a:pt x="828" y="550"/>
                    <a:pt x="827" y="551"/>
                  </a:cubicBezTo>
                  <a:cubicBezTo>
                    <a:pt x="828" y="552"/>
                    <a:pt x="828" y="553"/>
                    <a:pt x="828" y="553"/>
                  </a:cubicBezTo>
                  <a:cubicBezTo>
                    <a:pt x="829" y="553"/>
                    <a:pt x="830" y="551"/>
                    <a:pt x="831" y="550"/>
                  </a:cubicBezTo>
                  <a:close/>
                  <a:moveTo>
                    <a:pt x="818" y="523"/>
                  </a:moveTo>
                  <a:cubicBezTo>
                    <a:pt x="817" y="522"/>
                    <a:pt x="816" y="519"/>
                    <a:pt x="815" y="520"/>
                  </a:cubicBezTo>
                  <a:cubicBezTo>
                    <a:pt x="816" y="521"/>
                    <a:pt x="814" y="522"/>
                    <a:pt x="816" y="524"/>
                  </a:cubicBezTo>
                  <a:cubicBezTo>
                    <a:pt x="817" y="523"/>
                    <a:pt x="817" y="523"/>
                    <a:pt x="818" y="523"/>
                  </a:cubicBezTo>
                  <a:close/>
                  <a:moveTo>
                    <a:pt x="546" y="105"/>
                  </a:moveTo>
                  <a:cubicBezTo>
                    <a:pt x="545" y="104"/>
                    <a:pt x="543" y="105"/>
                    <a:pt x="544" y="107"/>
                  </a:cubicBezTo>
                  <a:cubicBezTo>
                    <a:pt x="546" y="108"/>
                    <a:pt x="547" y="106"/>
                    <a:pt x="546" y="105"/>
                  </a:cubicBezTo>
                  <a:close/>
                  <a:moveTo>
                    <a:pt x="589" y="98"/>
                  </a:moveTo>
                  <a:cubicBezTo>
                    <a:pt x="588" y="102"/>
                    <a:pt x="581" y="102"/>
                    <a:pt x="582" y="107"/>
                  </a:cubicBezTo>
                  <a:cubicBezTo>
                    <a:pt x="585" y="106"/>
                    <a:pt x="591" y="103"/>
                    <a:pt x="589" y="98"/>
                  </a:cubicBezTo>
                  <a:close/>
                  <a:moveTo>
                    <a:pt x="861" y="502"/>
                  </a:moveTo>
                  <a:cubicBezTo>
                    <a:pt x="862" y="501"/>
                    <a:pt x="864" y="502"/>
                    <a:pt x="865" y="501"/>
                  </a:cubicBezTo>
                  <a:cubicBezTo>
                    <a:pt x="862" y="498"/>
                    <a:pt x="864" y="498"/>
                    <a:pt x="866" y="497"/>
                  </a:cubicBezTo>
                  <a:cubicBezTo>
                    <a:pt x="861" y="491"/>
                    <a:pt x="861" y="498"/>
                    <a:pt x="858" y="498"/>
                  </a:cubicBezTo>
                  <a:cubicBezTo>
                    <a:pt x="859" y="500"/>
                    <a:pt x="860" y="500"/>
                    <a:pt x="861" y="502"/>
                  </a:cubicBezTo>
                  <a:close/>
                  <a:moveTo>
                    <a:pt x="591" y="86"/>
                  </a:moveTo>
                  <a:cubicBezTo>
                    <a:pt x="590" y="86"/>
                    <a:pt x="586" y="85"/>
                    <a:pt x="588" y="89"/>
                  </a:cubicBezTo>
                  <a:cubicBezTo>
                    <a:pt x="590" y="88"/>
                    <a:pt x="593" y="88"/>
                    <a:pt x="591" y="86"/>
                  </a:cubicBezTo>
                  <a:close/>
                  <a:moveTo>
                    <a:pt x="858" y="488"/>
                  </a:moveTo>
                  <a:cubicBezTo>
                    <a:pt x="858" y="489"/>
                    <a:pt x="855" y="489"/>
                    <a:pt x="856" y="491"/>
                  </a:cubicBezTo>
                  <a:cubicBezTo>
                    <a:pt x="858" y="492"/>
                    <a:pt x="860" y="491"/>
                    <a:pt x="858" y="488"/>
                  </a:cubicBezTo>
                  <a:close/>
                  <a:moveTo>
                    <a:pt x="594" y="84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594" y="89"/>
                    <a:pt x="597" y="87"/>
                    <a:pt x="594" y="84"/>
                  </a:cubicBezTo>
                  <a:close/>
                  <a:moveTo>
                    <a:pt x="610" y="70"/>
                  </a:moveTo>
                  <a:cubicBezTo>
                    <a:pt x="609" y="67"/>
                    <a:pt x="606" y="69"/>
                    <a:pt x="608" y="71"/>
                  </a:cubicBezTo>
                  <a:cubicBezTo>
                    <a:pt x="609" y="69"/>
                    <a:pt x="611" y="72"/>
                    <a:pt x="610" y="70"/>
                  </a:cubicBezTo>
                  <a:close/>
                  <a:moveTo>
                    <a:pt x="629" y="86"/>
                  </a:moveTo>
                  <a:cubicBezTo>
                    <a:pt x="629" y="88"/>
                    <a:pt x="626" y="87"/>
                    <a:pt x="628" y="90"/>
                  </a:cubicBezTo>
                  <a:cubicBezTo>
                    <a:pt x="630" y="88"/>
                    <a:pt x="631" y="90"/>
                    <a:pt x="633" y="89"/>
                  </a:cubicBezTo>
                  <a:cubicBezTo>
                    <a:pt x="634" y="87"/>
                    <a:pt x="634" y="81"/>
                    <a:pt x="638" y="82"/>
                  </a:cubicBezTo>
                  <a:cubicBezTo>
                    <a:pt x="636" y="77"/>
                    <a:pt x="636" y="76"/>
                    <a:pt x="634" y="71"/>
                  </a:cubicBezTo>
                  <a:cubicBezTo>
                    <a:pt x="633" y="73"/>
                    <a:pt x="632" y="69"/>
                    <a:pt x="632" y="71"/>
                  </a:cubicBezTo>
                  <a:cubicBezTo>
                    <a:pt x="633" y="79"/>
                    <a:pt x="624" y="79"/>
                    <a:pt x="623" y="87"/>
                  </a:cubicBezTo>
                  <a:cubicBezTo>
                    <a:pt x="625" y="87"/>
                    <a:pt x="626" y="81"/>
                    <a:pt x="629" y="86"/>
                  </a:cubicBezTo>
                  <a:close/>
                  <a:moveTo>
                    <a:pt x="617" y="66"/>
                  </a:moveTo>
                  <a:cubicBezTo>
                    <a:pt x="616" y="67"/>
                    <a:pt x="616" y="67"/>
                    <a:pt x="616" y="67"/>
                  </a:cubicBezTo>
                  <a:cubicBezTo>
                    <a:pt x="616" y="65"/>
                    <a:pt x="615" y="66"/>
                    <a:pt x="614" y="64"/>
                  </a:cubicBezTo>
                  <a:cubicBezTo>
                    <a:pt x="611" y="67"/>
                    <a:pt x="619" y="68"/>
                    <a:pt x="617" y="66"/>
                  </a:cubicBezTo>
                  <a:close/>
                  <a:moveTo>
                    <a:pt x="622" y="69"/>
                  </a:moveTo>
                  <a:cubicBezTo>
                    <a:pt x="620" y="69"/>
                    <a:pt x="620" y="70"/>
                    <a:pt x="620" y="72"/>
                  </a:cubicBezTo>
                  <a:cubicBezTo>
                    <a:pt x="622" y="71"/>
                    <a:pt x="623" y="71"/>
                    <a:pt x="622" y="69"/>
                  </a:cubicBezTo>
                  <a:close/>
                  <a:moveTo>
                    <a:pt x="672" y="141"/>
                  </a:moveTo>
                  <a:cubicBezTo>
                    <a:pt x="670" y="138"/>
                    <a:pt x="669" y="139"/>
                    <a:pt x="668" y="138"/>
                  </a:cubicBezTo>
                  <a:cubicBezTo>
                    <a:pt x="669" y="140"/>
                    <a:pt x="667" y="142"/>
                    <a:pt x="669" y="142"/>
                  </a:cubicBezTo>
                  <a:cubicBezTo>
                    <a:pt x="668" y="139"/>
                    <a:pt x="671" y="143"/>
                    <a:pt x="672" y="141"/>
                  </a:cubicBezTo>
                  <a:close/>
                  <a:moveTo>
                    <a:pt x="683" y="150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82" y="149"/>
                    <a:pt x="683" y="148"/>
                    <a:pt x="682" y="148"/>
                  </a:cubicBezTo>
                  <a:cubicBezTo>
                    <a:pt x="682" y="148"/>
                    <a:pt x="677" y="138"/>
                    <a:pt x="677" y="147"/>
                  </a:cubicBezTo>
                  <a:cubicBezTo>
                    <a:pt x="678" y="145"/>
                    <a:pt x="677" y="148"/>
                    <a:pt x="678" y="149"/>
                  </a:cubicBezTo>
                  <a:cubicBezTo>
                    <a:pt x="680" y="149"/>
                    <a:pt x="681" y="151"/>
                    <a:pt x="683" y="150"/>
                  </a:cubicBezTo>
                  <a:close/>
                  <a:moveTo>
                    <a:pt x="628" y="64"/>
                  </a:moveTo>
                  <a:cubicBezTo>
                    <a:pt x="629" y="66"/>
                    <a:pt x="625" y="67"/>
                    <a:pt x="627" y="69"/>
                  </a:cubicBezTo>
                  <a:cubicBezTo>
                    <a:pt x="629" y="69"/>
                    <a:pt x="631" y="65"/>
                    <a:pt x="628" y="64"/>
                  </a:cubicBezTo>
                  <a:close/>
                  <a:moveTo>
                    <a:pt x="669" y="125"/>
                  </a:moveTo>
                  <a:cubicBezTo>
                    <a:pt x="668" y="122"/>
                    <a:pt x="665" y="124"/>
                    <a:pt x="666" y="126"/>
                  </a:cubicBezTo>
                  <a:cubicBezTo>
                    <a:pt x="668" y="127"/>
                    <a:pt x="668" y="127"/>
                    <a:pt x="669" y="125"/>
                  </a:cubicBezTo>
                  <a:close/>
                  <a:moveTo>
                    <a:pt x="639" y="75"/>
                  </a:moveTo>
                  <a:cubicBezTo>
                    <a:pt x="642" y="74"/>
                    <a:pt x="640" y="71"/>
                    <a:pt x="638" y="68"/>
                  </a:cubicBezTo>
                  <a:cubicBezTo>
                    <a:pt x="634" y="70"/>
                    <a:pt x="640" y="72"/>
                    <a:pt x="639" y="75"/>
                  </a:cubicBezTo>
                  <a:close/>
                  <a:moveTo>
                    <a:pt x="627" y="58"/>
                  </a:moveTo>
                  <a:cubicBezTo>
                    <a:pt x="628" y="57"/>
                    <a:pt x="631" y="53"/>
                    <a:pt x="628" y="49"/>
                  </a:cubicBezTo>
                  <a:cubicBezTo>
                    <a:pt x="628" y="50"/>
                    <a:pt x="627" y="55"/>
                    <a:pt x="626" y="54"/>
                  </a:cubicBezTo>
                  <a:cubicBezTo>
                    <a:pt x="628" y="55"/>
                    <a:pt x="625" y="56"/>
                    <a:pt x="627" y="58"/>
                  </a:cubicBezTo>
                  <a:close/>
                  <a:moveTo>
                    <a:pt x="650" y="83"/>
                  </a:moveTo>
                  <a:cubicBezTo>
                    <a:pt x="649" y="82"/>
                    <a:pt x="649" y="81"/>
                    <a:pt x="648" y="80"/>
                  </a:cubicBezTo>
                  <a:cubicBezTo>
                    <a:pt x="647" y="81"/>
                    <a:pt x="647" y="82"/>
                    <a:pt x="647" y="83"/>
                  </a:cubicBezTo>
                  <a:cubicBezTo>
                    <a:pt x="648" y="81"/>
                    <a:pt x="649" y="85"/>
                    <a:pt x="650" y="83"/>
                  </a:cubicBezTo>
                  <a:close/>
                  <a:moveTo>
                    <a:pt x="646" y="68"/>
                  </a:moveTo>
                  <a:cubicBezTo>
                    <a:pt x="643" y="67"/>
                    <a:pt x="643" y="69"/>
                    <a:pt x="642" y="72"/>
                  </a:cubicBezTo>
                  <a:cubicBezTo>
                    <a:pt x="645" y="73"/>
                    <a:pt x="649" y="76"/>
                    <a:pt x="652" y="77"/>
                  </a:cubicBezTo>
                  <a:cubicBezTo>
                    <a:pt x="651" y="73"/>
                    <a:pt x="650" y="71"/>
                    <a:pt x="648" y="65"/>
                  </a:cubicBezTo>
                  <a:cubicBezTo>
                    <a:pt x="647" y="65"/>
                    <a:pt x="643" y="65"/>
                    <a:pt x="645" y="66"/>
                  </a:cubicBezTo>
                  <a:cubicBezTo>
                    <a:pt x="646" y="66"/>
                    <a:pt x="646" y="67"/>
                    <a:pt x="646" y="68"/>
                  </a:cubicBezTo>
                  <a:close/>
                  <a:moveTo>
                    <a:pt x="643" y="58"/>
                  </a:moveTo>
                  <a:cubicBezTo>
                    <a:pt x="641" y="58"/>
                    <a:pt x="640" y="57"/>
                    <a:pt x="639" y="59"/>
                  </a:cubicBezTo>
                  <a:cubicBezTo>
                    <a:pt x="640" y="60"/>
                    <a:pt x="641" y="64"/>
                    <a:pt x="642" y="64"/>
                  </a:cubicBezTo>
                  <a:cubicBezTo>
                    <a:pt x="641" y="62"/>
                    <a:pt x="643" y="60"/>
                    <a:pt x="643" y="58"/>
                  </a:cubicBezTo>
                  <a:close/>
                  <a:moveTo>
                    <a:pt x="671" y="102"/>
                  </a:moveTo>
                  <a:cubicBezTo>
                    <a:pt x="670" y="102"/>
                    <a:pt x="668" y="100"/>
                    <a:pt x="667" y="101"/>
                  </a:cubicBezTo>
                  <a:cubicBezTo>
                    <a:pt x="669" y="102"/>
                    <a:pt x="670" y="106"/>
                    <a:pt x="670" y="106"/>
                  </a:cubicBezTo>
                  <a:cubicBezTo>
                    <a:pt x="669" y="104"/>
                    <a:pt x="673" y="104"/>
                    <a:pt x="671" y="102"/>
                  </a:cubicBezTo>
                  <a:close/>
                  <a:moveTo>
                    <a:pt x="643" y="54"/>
                  </a:moveTo>
                  <a:cubicBezTo>
                    <a:pt x="641" y="56"/>
                    <a:pt x="642" y="53"/>
                    <a:pt x="641" y="51"/>
                  </a:cubicBezTo>
                  <a:cubicBezTo>
                    <a:pt x="639" y="52"/>
                    <a:pt x="639" y="52"/>
                    <a:pt x="639" y="52"/>
                  </a:cubicBezTo>
                  <a:cubicBezTo>
                    <a:pt x="640" y="54"/>
                    <a:pt x="641" y="54"/>
                    <a:pt x="642" y="56"/>
                  </a:cubicBezTo>
                  <a:cubicBezTo>
                    <a:pt x="642" y="55"/>
                    <a:pt x="643" y="55"/>
                    <a:pt x="643" y="54"/>
                  </a:cubicBezTo>
                  <a:close/>
                  <a:moveTo>
                    <a:pt x="894" y="427"/>
                  </a:moveTo>
                  <a:cubicBezTo>
                    <a:pt x="893" y="428"/>
                    <a:pt x="890" y="428"/>
                    <a:pt x="891" y="432"/>
                  </a:cubicBezTo>
                  <a:cubicBezTo>
                    <a:pt x="893" y="432"/>
                    <a:pt x="894" y="429"/>
                    <a:pt x="894" y="427"/>
                  </a:cubicBezTo>
                  <a:close/>
                  <a:moveTo>
                    <a:pt x="926" y="450"/>
                  </a:moveTo>
                  <a:cubicBezTo>
                    <a:pt x="924" y="451"/>
                    <a:pt x="923" y="450"/>
                    <a:pt x="920" y="450"/>
                  </a:cubicBezTo>
                  <a:cubicBezTo>
                    <a:pt x="921" y="452"/>
                    <a:pt x="922" y="454"/>
                    <a:pt x="923" y="456"/>
                  </a:cubicBezTo>
                  <a:cubicBezTo>
                    <a:pt x="925" y="455"/>
                    <a:pt x="927" y="453"/>
                    <a:pt x="926" y="450"/>
                  </a:cubicBezTo>
                  <a:close/>
                  <a:moveTo>
                    <a:pt x="940" y="465"/>
                  </a:moveTo>
                  <a:cubicBezTo>
                    <a:pt x="938" y="468"/>
                    <a:pt x="935" y="466"/>
                    <a:pt x="938" y="469"/>
                  </a:cubicBezTo>
                  <a:cubicBezTo>
                    <a:pt x="939" y="468"/>
                    <a:pt x="942" y="469"/>
                    <a:pt x="940" y="465"/>
                  </a:cubicBezTo>
                  <a:close/>
                  <a:moveTo>
                    <a:pt x="909" y="422"/>
                  </a:moveTo>
                  <a:cubicBezTo>
                    <a:pt x="911" y="421"/>
                    <a:pt x="911" y="421"/>
                    <a:pt x="911" y="421"/>
                  </a:cubicBezTo>
                  <a:cubicBezTo>
                    <a:pt x="908" y="418"/>
                    <a:pt x="908" y="418"/>
                    <a:pt x="905" y="414"/>
                  </a:cubicBezTo>
                  <a:cubicBezTo>
                    <a:pt x="904" y="416"/>
                    <a:pt x="904" y="416"/>
                    <a:pt x="904" y="416"/>
                  </a:cubicBezTo>
                  <a:cubicBezTo>
                    <a:pt x="906" y="419"/>
                    <a:pt x="909" y="418"/>
                    <a:pt x="909" y="422"/>
                  </a:cubicBezTo>
                  <a:close/>
                  <a:moveTo>
                    <a:pt x="756" y="185"/>
                  </a:moveTo>
                  <a:cubicBezTo>
                    <a:pt x="758" y="185"/>
                    <a:pt x="759" y="186"/>
                    <a:pt x="760" y="183"/>
                  </a:cubicBezTo>
                  <a:cubicBezTo>
                    <a:pt x="761" y="185"/>
                    <a:pt x="762" y="186"/>
                    <a:pt x="763" y="188"/>
                  </a:cubicBezTo>
                  <a:cubicBezTo>
                    <a:pt x="766" y="188"/>
                    <a:pt x="766" y="183"/>
                    <a:pt x="773" y="182"/>
                  </a:cubicBezTo>
                  <a:cubicBezTo>
                    <a:pt x="772" y="183"/>
                    <a:pt x="773" y="183"/>
                    <a:pt x="773" y="184"/>
                  </a:cubicBezTo>
                  <a:cubicBezTo>
                    <a:pt x="774" y="183"/>
                    <a:pt x="773" y="181"/>
                    <a:pt x="772" y="178"/>
                  </a:cubicBezTo>
                  <a:cubicBezTo>
                    <a:pt x="770" y="177"/>
                    <a:pt x="770" y="180"/>
                    <a:pt x="769" y="177"/>
                  </a:cubicBezTo>
                  <a:cubicBezTo>
                    <a:pt x="766" y="178"/>
                    <a:pt x="768" y="184"/>
                    <a:pt x="764" y="183"/>
                  </a:cubicBezTo>
                  <a:cubicBezTo>
                    <a:pt x="765" y="178"/>
                    <a:pt x="767" y="178"/>
                    <a:pt x="767" y="173"/>
                  </a:cubicBezTo>
                  <a:cubicBezTo>
                    <a:pt x="769" y="173"/>
                    <a:pt x="770" y="176"/>
                    <a:pt x="770" y="177"/>
                  </a:cubicBezTo>
                  <a:cubicBezTo>
                    <a:pt x="771" y="176"/>
                    <a:pt x="774" y="175"/>
                    <a:pt x="772" y="172"/>
                  </a:cubicBezTo>
                  <a:cubicBezTo>
                    <a:pt x="771" y="173"/>
                    <a:pt x="771" y="174"/>
                    <a:pt x="769" y="174"/>
                  </a:cubicBezTo>
                  <a:cubicBezTo>
                    <a:pt x="767" y="171"/>
                    <a:pt x="769" y="171"/>
                    <a:pt x="768" y="169"/>
                  </a:cubicBezTo>
                  <a:cubicBezTo>
                    <a:pt x="766" y="172"/>
                    <a:pt x="763" y="175"/>
                    <a:pt x="760" y="173"/>
                  </a:cubicBezTo>
                  <a:cubicBezTo>
                    <a:pt x="762" y="171"/>
                    <a:pt x="766" y="171"/>
                    <a:pt x="764" y="167"/>
                  </a:cubicBezTo>
                  <a:cubicBezTo>
                    <a:pt x="762" y="167"/>
                    <a:pt x="762" y="168"/>
                    <a:pt x="761" y="165"/>
                  </a:cubicBezTo>
                  <a:cubicBezTo>
                    <a:pt x="759" y="166"/>
                    <a:pt x="757" y="167"/>
                    <a:pt x="755" y="165"/>
                  </a:cubicBezTo>
                  <a:cubicBezTo>
                    <a:pt x="759" y="164"/>
                    <a:pt x="762" y="165"/>
                    <a:pt x="766" y="164"/>
                  </a:cubicBezTo>
                  <a:cubicBezTo>
                    <a:pt x="765" y="162"/>
                    <a:pt x="761" y="159"/>
                    <a:pt x="760" y="158"/>
                  </a:cubicBezTo>
                  <a:cubicBezTo>
                    <a:pt x="758" y="159"/>
                    <a:pt x="763" y="160"/>
                    <a:pt x="761" y="162"/>
                  </a:cubicBezTo>
                  <a:cubicBezTo>
                    <a:pt x="758" y="160"/>
                    <a:pt x="755" y="161"/>
                    <a:pt x="753" y="164"/>
                  </a:cubicBezTo>
                  <a:cubicBezTo>
                    <a:pt x="754" y="162"/>
                    <a:pt x="754" y="165"/>
                    <a:pt x="754" y="166"/>
                  </a:cubicBezTo>
                  <a:cubicBezTo>
                    <a:pt x="753" y="166"/>
                    <a:pt x="751" y="167"/>
                    <a:pt x="750" y="168"/>
                  </a:cubicBezTo>
                  <a:cubicBezTo>
                    <a:pt x="752" y="171"/>
                    <a:pt x="752" y="171"/>
                    <a:pt x="752" y="171"/>
                  </a:cubicBezTo>
                  <a:cubicBezTo>
                    <a:pt x="753" y="171"/>
                    <a:pt x="754" y="169"/>
                    <a:pt x="754" y="171"/>
                  </a:cubicBezTo>
                  <a:cubicBezTo>
                    <a:pt x="753" y="172"/>
                    <a:pt x="752" y="171"/>
                    <a:pt x="751" y="172"/>
                  </a:cubicBezTo>
                  <a:cubicBezTo>
                    <a:pt x="754" y="176"/>
                    <a:pt x="749" y="176"/>
                    <a:pt x="751" y="178"/>
                  </a:cubicBezTo>
                  <a:cubicBezTo>
                    <a:pt x="753" y="180"/>
                    <a:pt x="752" y="175"/>
                    <a:pt x="754" y="177"/>
                  </a:cubicBezTo>
                  <a:cubicBezTo>
                    <a:pt x="756" y="179"/>
                    <a:pt x="753" y="179"/>
                    <a:pt x="755" y="181"/>
                  </a:cubicBezTo>
                  <a:cubicBezTo>
                    <a:pt x="756" y="181"/>
                    <a:pt x="757" y="181"/>
                    <a:pt x="757" y="181"/>
                  </a:cubicBezTo>
                  <a:cubicBezTo>
                    <a:pt x="757" y="179"/>
                    <a:pt x="756" y="179"/>
                    <a:pt x="756" y="179"/>
                  </a:cubicBezTo>
                  <a:cubicBezTo>
                    <a:pt x="757" y="179"/>
                    <a:pt x="758" y="180"/>
                    <a:pt x="759" y="181"/>
                  </a:cubicBezTo>
                  <a:cubicBezTo>
                    <a:pt x="758" y="182"/>
                    <a:pt x="759" y="183"/>
                    <a:pt x="758" y="184"/>
                  </a:cubicBezTo>
                  <a:cubicBezTo>
                    <a:pt x="756" y="184"/>
                    <a:pt x="754" y="182"/>
                    <a:pt x="752" y="182"/>
                  </a:cubicBezTo>
                  <a:cubicBezTo>
                    <a:pt x="754" y="185"/>
                    <a:pt x="755" y="182"/>
                    <a:pt x="756" y="185"/>
                  </a:cubicBezTo>
                  <a:close/>
                  <a:moveTo>
                    <a:pt x="751" y="165"/>
                  </a:moveTo>
                  <a:cubicBezTo>
                    <a:pt x="752" y="164"/>
                    <a:pt x="752" y="162"/>
                    <a:pt x="753" y="160"/>
                  </a:cubicBezTo>
                  <a:cubicBezTo>
                    <a:pt x="752" y="160"/>
                    <a:pt x="750" y="158"/>
                    <a:pt x="749" y="159"/>
                  </a:cubicBezTo>
                  <a:cubicBezTo>
                    <a:pt x="750" y="163"/>
                    <a:pt x="747" y="160"/>
                    <a:pt x="745" y="161"/>
                  </a:cubicBezTo>
                  <a:cubicBezTo>
                    <a:pt x="748" y="163"/>
                    <a:pt x="747" y="163"/>
                    <a:pt x="745" y="164"/>
                  </a:cubicBezTo>
                  <a:cubicBezTo>
                    <a:pt x="748" y="168"/>
                    <a:pt x="748" y="159"/>
                    <a:pt x="751" y="165"/>
                  </a:cubicBezTo>
                  <a:close/>
                  <a:moveTo>
                    <a:pt x="764" y="192"/>
                  </a:moveTo>
                  <a:cubicBezTo>
                    <a:pt x="762" y="192"/>
                    <a:pt x="761" y="194"/>
                    <a:pt x="762" y="196"/>
                  </a:cubicBezTo>
                  <a:cubicBezTo>
                    <a:pt x="763" y="196"/>
                    <a:pt x="766" y="195"/>
                    <a:pt x="764" y="192"/>
                  </a:cubicBezTo>
                  <a:close/>
                  <a:moveTo>
                    <a:pt x="757" y="153"/>
                  </a:moveTo>
                  <a:cubicBezTo>
                    <a:pt x="757" y="155"/>
                    <a:pt x="756" y="158"/>
                    <a:pt x="754" y="160"/>
                  </a:cubicBezTo>
                  <a:cubicBezTo>
                    <a:pt x="758" y="160"/>
                    <a:pt x="760" y="157"/>
                    <a:pt x="761" y="153"/>
                  </a:cubicBezTo>
                  <a:cubicBezTo>
                    <a:pt x="762" y="155"/>
                    <a:pt x="760" y="156"/>
                    <a:pt x="761" y="157"/>
                  </a:cubicBezTo>
                  <a:cubicBezTo>
                    <a:pt x="763" y="154"/>
                    <a:pt x="763" y="156"/>
                    <a:pt x="765" y="156"/>
                  </a:cubicBezTo>
                  <a:cubicBezTo>
                    <a:pt x="763" y="155"/>
                    <a:pt x="764" y="153"/>
                    <a:pt x="763" y="150"/>
                  </a:cubicBezTo>
                  <a:cubicBezTo>
                    <a:pt x="761" y="153"/>
                    <a:pt x="759" y="154"/>
                    <a:pt x="757" y="151"/>
                  </a:cubicBezTo>
                  <a:cubicBezTo>
                    <a:pt x="757" y="150"/>
                    <a:pt x="759" y="150"/>
                    <a:pt x="757" y="148"/>
                  </a:cubicBezTo>
                  <a:cubicBezTo>
                    <a:pt x="757" y="149"/>
                    <a:pt x="754" y="151"/>
                    <a:pt x="753" y="153"/>
                  </a:cubicBezTo>
                  <a:cubicBezTo>
                    <a:pt x="751" y="153"/>
                    <a:pt x="752" y="150"/>
                    <a:pt x="750" y="151"/>
                  </a:cubicBezTo>
                  <a:cubicBezTo>
                    <a:pt x="752" y="155"/>
                    <a:pt x="748" y="154"/>
                    <a:pt x="748" y="156"/>
                  </a:cubicBezTo>
                  <a:cubicBezTo>
                    <a:pt x="752" y="160"/>
                    <a:pt x="755" y="152"/>
                    <a:pt x="757" y="153"/>
                  </a:cubicBezTo>
                  <a:close/>
                  <a:moveTo>
                    <a:pt x="720" y="101"/>
                  </a:moveTo>
                  <a:cubicBezTo>
                    <a:pt x="719" y="98"/>
                    <a:pt x="715" y="100"/>
                    <a:pt x="716" y="102"/>
                  </a:cubicBezTo>
                  <a:cubicBezTo>
                    <a:pt x="717" y="102"/>
                    <a:pt x="719" y="103"/>
                    <a:pt x="720" y="101"/>
                  </a:cubicBezTo>
                  <a:close/>
                  <a:moveTo>
                    <a:pt x="910" y="387"/>
                  </a:moveTo>
                  <a:cubicBezTo>
                    <a:pt x="907" y="383"/>
                    <a:pt x="907" y="383"/>
                    <a:pt x="907" y="383"/>
                  </a:cubicBezTo>
                  <a:cubicBezTo>
                    <a:pt x="905" y="384"/>
                    <a:pt x="905" y="384"/>
                    <a:pt x="905" y="384"/>
                  </a:cubicBezTo>
                  <a:cubicBezTo>
                    <a:pt x="907" y="386"/>
                    <a:pt x="908" y="387"/>
                    <a:pt x="910" y="387"/>
                  </a:cubicBezTo>
                  <a:close/>
                  <a:moveTo>
                    <a:pt x="724" y="104"/>
                  </a:moveTo>
                  <a:cubicBezTo>
                    <a:pt x="723" y="105"/>
                    <a:pt x="725" y="107"/>
                    <a:pt x="725" y="109"/>
                  </a:cubicBezTo>
                  <a:cubicBezTo>
                    <a:pt x="726" y="109"/>
                    <a:pt x="728" y="108"/>
                    <a:pt x="727" y="106"/>
                  </a:cubicBezTo>
                  <a:cubicBezTo>
                    <a:pt x="726" y="106"/>
                    <a:pt x="725" y="106"/>
                    <a:pt x="725" y="106"/>
                  </a:cubicBezTo>
                  <a:cubicBezTo>
                    <a:pt x="725" y="105"/>
                    <a:pt x="725" y="105"/>
                    <a:pt x="724" y="104"/>
                  </a:cubicBezTo>
                  <a:close/>
                  <a:moveTo>
                    <a:pt x="766" y="160"/>
                  </a:moveTo>
                  <a:cubicBezTo>
                    <a:pt x="765" y="157"/>
                    <a:pt x="765" y="157"/>
                    <a:pt x="765" y="157"/>
                  </a:cubicBezTo>
                  <a:cubicBezTo>
                    <a:pt x="764" y="157"/>
                    <a:pt x="763" y="158"/>
                    <a:pt x="763" y="158"/>
                  </a:cubicBezTo>
                  <a:cubicBezTo>
                    <a:pt x="764" y="161"/>
                    <a:pt x="765" y="161"/>
                    <a:pt x="766" y="160"/>
                  </a:cubicBezTo>
                  <a:close/>
                  <a:moveTo>
                    <a:pt x="730" y="103"/>
                  </a:moveTo>
                  <a:cubicBezTo>
                    <a:pt x="730" y="101"/>
                    <a:pt x="724" y="98"/>
                    <a:pt x="725" y="102"/>
                  </a:cubicBezTo>
                  <a:cubicBezTo>
                    <a:pt x="727" y="102"/>
                    <a:pt x="729" y="104"/>
                    <a:pt x="730" y="103"/>
                  </a:cubicBezTo>
                  <a:close/>
                  <a:moveTo>
                    <a:pt x="782" y="176"/>
                  </a:moveTo>
                  <a:cubicBezTo>
                    <a:pt x="782" y="177"/>
                    <a:pt x="782" y="177"/>
                    <a:pt x="782" y="178"/>
                  </a:cubicBezTo>
                  <a:cubicBezTo>
                    <a:pt x="782" y="179"/>
                    <a:pt x="783" y="179"/>
                    <a:pt x="784" y="180"/>
                  </a:cubicBezTo>
                  <a:cubicBezTo>
                    <a:pt x="785" y="180"/>
                    <a:pt x="784" y="176"/>
                    <a:pt x="782" y="176"/>
                  </a:cubicBezTo>
                  <a:close/>
                  <a:moveTo>
                    <a:pt x="759" y="133"/>
                  </a:moveTo>
                  <a:cubicBezTo>
                    <a:pt x="758" y="130"/>
                    <a:pt x="755" y="130"/>
                    <a:pt x="756" y="133"/>
                  </a:cubicBezTo>
                  <a:cubicBezTo>
                    <a:pt x="757" y="133"/>
                    <a:pt x="758" y="134"/>
                    <a:pt x="759" y="133"/>
                  </a:cubicBezTo>
                  <a:close/>
                  <a:moveTo>
                    <a:pt x="761" y="129"/>
                  </a:moveTo>
                  <a:cubicBezTo>
                    <a:pt x="760" y="128"/>
                    <a:pt x="762" y="127"/>
                    <a:pt x="761" y="126"/>
                  </a:cubicBezTo>
                  <a:cubicBezTo>
                    <a:pt x="760" y="126"/>
                    <a:pt x="759" y="126"/>
                    <a:pt x="758" y="127"/>
                  </a:cubicBezTo>
                  <a:cubicBezTo>
                    <a:pt x="759" y="129"/>
                    <a:pt x="760" y="129"/>
                    <a:pt x="761" y="129"/>
                  </a:cubicBezTo>
                  <a:close/>
                  <a:moveTo>
                    <a:pt x="892" y="278"/>
                  </a:moveTo>
                  <a:cubicBezTo>
                    <a:pt x="895" y="281"/>
                    <a:pt x="896" y="281"/>
                    <a:pt x="897" y="278"/>
                  </a:cubicBezTo>
                  <a:cubicBezTo>
                    <a:pt x="899" y="280"/>
                    <a:pt x="900" y="282"/>
                    <a:pt x="902" y="282"/>
                  </a:cubicBezTo>
                  <a:cubicBezTo>
                    <a:pt x="902" y="279"/>
                    <a:pt x="906" y="280"/>
                    <a:pt x="906" y="276"/>
                  </a:cubicBezTo>
                  <a:cubicBezTo>
                    <a:pt x="907" y="276"/>
                    <a:pt x="909" y="277"/>
                    <a:pt x="911" y="277"/>
                  </a:cubicBezTo>
                  <a:cubicBezTo>
                    <a:pt x="909" y="274"/>
                    <a:pt x="907" y="274"/>
                    <a:pt x="906" y="271"/>
                  </a:cubicBezTo>
                  <a:cubicBezTo>
                    <a:pt x="905" y="272"/>
                    <a:pt x="903" y="270"/>
                    <a:pt x="902" y="268"/>
                  </a:cubicBezTo>
                  <a:cubicBezTo>
                    <a:pt x="896" y="266"/>
                    <a:pt x="895" y="273"/>
                    <a:pt x="890" y="273"/>
                  </a:cubicBezTo>
                  <a:cubicBezTo>
                    <a:pt x="891" y="277"/>
                    <a:pt x="895" y="275"/>
                    <a:pt x="894" y="277"/>
                  </a:cubicBezTo>
                  <a:cubicBezTo>
                    <a:pt x="893" y="276"/>
                    <a:pt x="892" y="277"/>
                    <a:pt x="892" y="278"/>
                  </a:cubicBezTo>
                  <a:close/>
                  <a:moveTo>
                    <a:pt x="894" y="282"/>
                  </a:moveTo>
                  <a:cubicBezTo>
                    <a:pt x="892" y="280"/>
                    <a:pt x="890" y="279"/>
                    <a:pt x="889" y="277"/>
                  </a:cubicBezTo>
                  <a:cubicBezTo>
                    <a:pt x="885" y="285"/>
                    <a:pt x="879" y="279"/>
                    <a:pt x="880" y="289"/>
                  </a:cubicBezTo>
                  <a:cubicBezTo>
                    <a:pt x="880" y="288"/>
                    <a:pt x="881" y="288"/>
                    <a:pt x="882" y="288"/>
                  </a:cubicBezTo>
                  <a:cubicBezTo>
                    <a:pt x="877" y="289"/>
                    <a:pt x="877" y="292"/>
                    <a:pt x="871" y="295"/>
                  </a:cubicBezTo>
                  <a:cubicBezTo>
                    <a:pt x="874" y="297"/>
                    <a:pt x="876" y="297"/>
                    <a:pt x="878" y="297"/>
                  </a:cubicBezTo>
                  <a:cubicBezTo>
                    <a:pt x="878" y="296"/>
                    <a:pt x="875" y="296"/>
                    <a:pt x="876" y="294"/>
                  </a:cubicBezTo>
                  <a:cubicBezTo>
                    <a:pt x="878" y="295"/>
                    <a:pt x="879" y="295"/>
                    <a:pt x="880" y="293"/>
                  </a:cubicBezTo>
                  <a:cubicBezTo>
                    <a:pt x="887" y="298"/>
                    <a:pt x="893" y="288"/>
                    <a:pt x="900" y="286"/>
                  </a:cubicBezTo>
                  <a:cubicBezTo>
                    <a:pt x="898" y="283"/>
                    <a:pt x="895" y="285"/>
                    <a:pt x="894" y="280"/>
                  </a:cubicBezTo>
                  <a:cubicBezTo>
                    <a:pt x="893" y="280"/>
                    <a:pt x="894" y="282"/>
                    <a:pt x="894" y="282"/>
                  </a:cubicBezTo>
                  <a:close/>
                  <a:moveTo>
                    <a:pt x="921" y="339"/>
                  </a:moveTo>
                  <a:cubicBezTo>
                    <a:pt x="920" y="336"/>
                    <a:pt x="917" y="338"/>
                    <a:pt x="919" y="340"/>
                  </a:cubicBezTo>
                  <a:lnTo>
                    <a:pt x="921" y="339"/>
                  </a:lnTo>
                  <a:close/>
                  <a:moveTo>
                    <a:pt x="803" y="165"/>
                  </a:moveTo>
                  <a:cubicBezTo>
                    <a:pt x="806" y="162"/>
                    <a:pt x="799" y="159"/>
                    <a:pt x="803" y="165"/>
                  </a:cubicBezTo>
                  <a:close/>
                  <a:moveTo>
                    <a:pt x="808" y="166"/>
                  </a:moveTo>
                  <a:cubicBezTo>
                    <a:pt x="807" y="163"/>
                    <a:pt x="804" y="165"/>
                    <a:pt x="805" y="167"/>
                  </a:cubicBezTo>
                  <a:cubicBezTo>
                    <a:pt x="806" y="166"/>
                    <a:pt x="807" y="167"/>
                    <a:pt x="808" y="166"/>
                  </a:cubicBezTo>
                  <a:close/>
                  <a:moveTo>
                    <a:pt x="927" y="347"/>
                  </a:moveTo>
                  <a:cubicBezTo>
                    <a:pt x="928" y="346"/>
                    <a:pt x="929" y="344"/>
                    <a:pt x="929" y="343"/>
                  </a:cubicBezTo>
                  <a:cubicBezTo>
                    <a:pt x="927" y="344"/>
                    <a:pt x="926" y="341"/>
                    <a:pt x="924" y="344"/>
                  </a:cubicBezTo>
                  <a:cubicBezTo>
                    <a:pt x="925" y="345"/>
                    <a:pt x="926" y="346"/>
                    <a:pt x="927" y="347"/>
                  </a:cubicBezTo>
                  <a:close/>
                  <a:moveTo>
                    <a:pt x="937" y="332"/>
                  </a:moveTo>
                  <a:cubicBezTo>
                    <a:pt x="935" y="329"/>
                    <a:pt x="937" y="328"/>
                    <a:pt x="939" y="327"/>
                  </a:cubicBezTo>
                  <a:cubicBezTo>
                    <a:pt x="937" y="324"/>
                    <a:pt x="935" y="327"/>
                    <a:pt x="934" y="324"/>
                  </a:cubicBezTo>
                  <a:cubicBezTo>
                    <a:pt x="933" y="325"/>
                    <a:pt x="929" y="325"/>
                    <a:pt x="931" y="328"/>
                  </a:cubicBezTo>
                  <a:cubicBezTo>
                    <a:pt x="933" y="329"/>
                    <a:pt x="931" y="324"/>
                    <a:pt x="934" y="327"/>
                  </a:cubicBezTo>
                  <a:cubicBezTo>
                    <a:pt x="933" y="329"/>
                    <a:pt x="933" y="331"/>
                    <a:pt x="934" y="333"/>
                  </a:cubicBezTo>
                  <a:cubicBezTo>
                    <a:pt x="935" y="333"/>
                    <a:pt x="936" y="334"/>
                    <a:pt x="937" y="332"/>
                  </a:cubicBezTo>
                  <a:close/>
                  <a:moveTo>
                    <a:pt x="830" y="159"/>
                  </a:moveTo>
                  <a:cubicBezTo>
                    <a:pt x="828" y="156"/>
                    <a:pt x="825" y="157"/>
                    <a:pt x="827" y="160"/>
                  </a:cubicBezTo>
                  <a:cubicBezTo>
                    <a:pt x="828" y="160"/>
                    <a:pt x="829" y="160"/>
                    <a:pt x="830" y="159"/>
                  </a:cubicBezTo>
                  <a:close/>
                  <a:moveTo>
                    <a:pt x="838" y="169"/>
                  </a:moveTo>
                  <a:cubicBezTo>
                    <a:pt x="839" y="171"/>
                    <a:pt x="840" y="169"/>
                    <a:pt x="841" y="169"/>
                  </a:cubicBezTo>
                  <a:cubicBezTo>
                    <a:pt x="840" y="166"/>
                    <a:pt x="839" y="168"/>
                    <a:pt x="838" y="169"/>
                  </a:cubicBezTo>
                  <a:close/>
                  <a:moveTo>
                    <a:pt x="845" y="159"/>
                  </a:moveTo>
                  <a:cubicBezTo>
                    <a:pt x="844" y="159"/>
                    <a:pt x="840" y="158"/>
                    <a:pt x="840" y="161"/>
                  </a:cubicBezTo>
                  <a:cubicBezTo>
                    <a:pt x="841" y="160"/>
                    <a:pt x="842" y="163"/>
                    <a:pt x="841" y="163"/>
                  </a:cubicBezTo>
                  <a:cubicBezTo>
                    <a:pt x="837" y="162"/>
                    <a:pt x="832" y="165"/>
                    <a:pt x="836" y="169"/>
                  </a:cubicBezTo>
                  <a:cubicBezTo>
                    <a:pt x="836" y="165"/>
                    <a:pt x="840" y="165"/>
                    <a:pt x="843" y="165"/>
                  </a:cubicBezTo>
                  <a:cubicBezTo>
                    <a:pt x="842" y="166"/>
                    <a:pt x="841" y="167"/>
                    <a:pt x="841" y="169"/>
                  </a:cubicBezTo>
                  <a:cubicBezTo>
                    <a:pt x="847" y="172"/>
                    <a:pt x="849" y="168"/>
                    <a:pt x="852" y="165"/>
                  </a:cubicBezTo>
                  <a:cubicBezTo>
                    <a:pt x="849" y="160"/>
                    <a:pt x="847" y="166"/>
                    <a:pt x="845" y="166"/>
                  </a:cubicBezTo>
                  <a:cubicBezTo>
                    <a:pt x="845" y="162"/>
                    <a:pt x="843" y="164"/>
                    <a:pt x="841" y="162"/>
                  </a:cubicBezTo>
                  <a:cubicBezTo>
                    <a:pt x="842" y="162"/>
                    <a:pt x="847" y="162"/>
                    <a:pt x="845" y="159"/>
                  </a:cubicBezTo>
                  <a:close/>
                  <a:moveTo>
                    <a:pt x="917" y="280"/>
                  </a:moveTo>
                  <a:cubicBezTo>
                    <a:pt x="920" y="281"/>
                    <a:pt x="921" y="283"/>
                    <a:pt x="921" y="285"/>
                  </a:cubicBezTo>
                  <a:cubicBezTo>
                    <a:pt x="924" y="285"/>
                    <a:pt x="920" y="282"/>
                    <a:pt x="923" y="281"/>
                  </a:cubicBezTo>
                  <a:cubicBezTo>
                    <a:pt x="917" y="278"/>
                    <a:pt x="917" y="274"/>
                    <a:pt x="912" y="271"/>
                  </a:cubicBezTo>
                  <a:cubicBezTo>
                    <a:pt x="911" y="272"/>
                    <a:pt x="911" y="274"/>
                    <a:pt x="912" y="277"/>
                  </a:cubicBezTo>
                  <a:cubicBezTo>
                    <a:pt x="913" y="278"/>
                    <a:pt x="915" y="276"/>
                    <a:pt x="916" y="277"/>
                  </a:cubicBezTo>
                  <a:cubicBezTo>
                    <a:pt x="916" y="280"/>
                    <a:pt x="913" y="279"/>
                    <a:pt x="914" y="282"/>
                  </a:cubicBezTo>
                  <a:cubicBezTo>
                    <a:pt x="917" y="283"/>
                    <a:pt x="916" y="282"/>
                    <a:pt x="917" y="280"/>
                  </a:cubicBezTo>
                  <a:close/>
                  <a:moveTo>
                    <a:pt x="851" y="154"/>
                  </a:moveTo>
                  <a:cubicBezTo>
                    <a:pt x="849" y="156"/>
                    <a:pt x="847" y="154"/>
                    <a:pt x="848" y="158"/>
                  </a:cubicBezTo>
                  <a:cubicBezTo>
                    <a:pt x="850" y="159"/>
                    <a:pt x="851" y="157"/>
                    <a:pt x="851" y="154"/>
                  </a:cubicBezTo>
                  <a:close/>
                  <a:moveTo>
                    <a:pt x="227" y="491"/>
                  </a:moveTo>
                  <a:cubicBezTo>
                    <a:pt x="225" y="489"/>
                    <a:pt x="226" y="488"/>
                    <a:pt x="226" y="487"/>
                  </a:cubicBezTo>
                  <a:cubicBezTo>
                    <a:pt x="224" y="487"/>
                    <a:pt x="223" y="489"/>
                    <a:pt x="221" y="491"/>
                  </a:cubicBezTo>
                  <a:cubicBezTo>
                    <a:pt x="224" y="494"/>
                    <a:pt x="224" y="489"/>
                    <a:pt x="227" y="491"/>
                  </a:cubicBezTo>
                  <a:close/>
                  <a:moveTo>
                    <a:pt x="237" y="498"/>
                  </a:moveTo>
                  <a:cubicBezTo>
                    <a:pt x="238" y="496"/>
                    <a:pt x="239" y="497"/>
                    <a:pt x="241" y="495"/>
                  </a:cubicBezTo>
                  <a:cubicBezTo>
                    <a:pt x="239" y="492"/>
                    <a:pt x="242" y="494"/>
                    <a:pt x="241" y="491"/>
                  </a:cubicBezTo>
                  <a:cubicBezTo>
                    <a:pt x="238" y="492"/>
                    <a:pt x="235" y="493"/>
                    <a:pt x="237" y="498"/>
                  </a:cubicBezTo>
                  <a:close/>
                  <a:moveTo>
                    <a:pt x="233" y="493"/>
                  </a:moveTo>
                  <a:cubicBezTo>
                    <a:pt x="234" y="494"/>
                    <a:pt x="236" y="493"/>
                    <a:pt x="237" y="492"/>
                  </a:cubicBezTo>
                  <a:cubicBezTo>
                    <a:pt x="237" y="491"/>
                    <a:pt x="237" y="490"/>
                    <a:pt x="237" y="488"/>
                  </a:cubicBezTo>
                  <a:cubicBezTo>
                    <a:pt x="235" y="488"/>
                    <a:pt x="232" y="492"/>
                    <a:pt x="236" y="491"/>
                  </a:cubicBezTo>
                  <a:cubicBezTo>
                    <a:pt x="235" y="493"/>
                    <a:pt x="231" y="490"/>
                    <a:pt x="233" y="493"/>
                  </a:cubicBezTo>
                  <a:close/>
                  <a:moveTo>
                    <a:pt x="847" y="510"/>
                  </a:moveTo>
                  <a:cubicBezTo>
                    <a:pt x="848" y="507"/>
                    <a:pt x="854" y="511"/>
                    <a:pt x="856" y="514"/>
                  </a:cubicBezTo>
                  <a:cubicBezTo>
                    <a:pt x="856" y="513"/>
                    <a:pt x="858" y="512"/>
                    <a:pt x="858" y="510"/>
                  </a:cubicBezTo>
                  <a:cubicBezTo>
                    <a:pt x="856" y="508"/>
                    <a:pt x="853" y="512"/>
                    <a:pt x="852" y="507"/>
                  </a:cubicBezTo>
                  <a:cubicBezTo>
                    <a:pt x="851" y="508"/>
                    <a:pt x="850" y="509"/>
                    <a:pt x="848" y="507"/>
                  </a:cubicBezTo>
                  <a:cubicBezTo>
                    <a:pt x="847" y="508"/>
                    <a:pt x="844" y="507"/>
                    <a:pt x="847" y="510"/>
                  </a:cubicBezTo>
                  <a:close/>
                  <a:moveTo>
                    <a:pt x="969" y="369"/>
                  </a:moveTo>
                  <a:cubicBezTo>
                    <a:pt x="969" y="368"/>
                    <a:pt x="971" y="367"/>
                    <a:pt x="969" y="365"/>
                  </a:cubicBezTo>
                  <a:cubicBezTo>
                    <a:pt x="969" y="367"/>
                    <a:pt x="966" y="365"/>
                    <a:pt x="967" y="366"/>
                  </a:cubicBezTo>
                  <a:cubicBezTo>
                    <a:pt x="968" y="366"/>
                    <a:pt x="968" y="367"/>
                    <a:pt x="969" y="369"/>
                  </a:cubicBezTo>
                  <a:close/>
                  <a:moveTo>
                    <a:pt x="679" y="94"/>
                  </a:moveTo>
                  <a:cubicBezTo>
                    <a:pt x="680" y="95"/>
                    <a:pt x="680" y="95"/>
                    <a:pt x="681" y="95"/>
                  </a:cubicBezTo>
                  <a:cubicBezTo>
                    <a:pt x="678" y="91"/>
                    <a:pt x="677" y="94"/>
                    <a:pt x="677" y="95"/>
                  </a:cubicBezTo>
                  <a:cubicBezTo>
                    <a:pt x="678" y="96"/>
                    <a:pt x="679" y="95"/>
                    <a:pt x="679" y="94"/>
                  </a:cubicBezTo>
                  <a:close/>
                  <a:moveTo>
                    <a:pt x="239" y="528"/>
                  </a:moveTo>
                  <a:cubicBezTo>
                    <a:pt x="240" y="527"/>
                    <a:pt x="243" y="528"/>
                    <a:pt x="243" y="526"/>
                  </a:cubicBezTo>
                  <a:cubicBezTo>
                    <a:pt x="241" y="527"/>
                    <a:pt x="238" y="524"/>
                    <a:pt x="239" y="528"/>
                  </a:cubicBezTo>
                  <a:close/>
                  <a:moveTo>
                    <a:pt x="378" y="540"/>
                  </a:moveTo>
                  <a:cubicBezTo>
                    <a:pt x="380" y="542"/>
                    <a:pt x="377" y="542"/>
                    <a:pt x="378" y="544"/>
                  </a:cubicBezTo>
                  <a:cubicBezTo>
                    <a:pt x="380" y="542"/>
                    <a:pt x="379" y="543"/>
                    <a:pt x="380" y="546"/>
                  </a:cubicBezTo>
                  <a:cubicBezTo>
                    <a:pt x="381" y="545"/>
                    <a:pt x="382" y="543"/>
                    <a:pt x="383" y="542"/>
                  </a:cubicBezTo>
                  <a:cubicBezTo>
                    <a:pt x="384" y="542"/>
                    <a:pt x="386" y="544"/>
                    <a:pt x="387" y="544"/>
                  </a:cubicBezTo>
                  <a:cubicBezTo>
                    <a:pt x="386" y="542"/>
                    <a:pt x="389" y="546"/>
                    <a:pt x="389" y="544"/>
                  </a:cubicBezTo>
                  <a:cubicBezTo>
                    <a:pt x="388" y="542"/>
                    <a:pt x="387" y="542"/>
                    <a:pt x="386" y="541"/>
                  </a:cubicBezTo>
                  <a:cubicBezTo>
                    <a:pt x="387" y="540"/>
                    <a:pt x="386" y="540"/>
                    <a:pt x="387" y="539"/>
                  </a:cubicBezTo>
                  <a:cubicBezTo>
                    <a:pt x="388" y="541"/>
                    <a:pt x="390" y="542"/>
                    <a:pt x="391" y="541"/>
                  </a:cubicBezTo>
                  <a:cubicBezTo>
                    <a:pt x="390" y="540"/>
                    <a:pt x="389" y="540"/>
                    <a:pt x="390" y="539"/>
                  </a:cubicBezTo>
                  <a:cubicBezTo>
                    <a:pt x="391" y="540"/>
                    <a:pt x="393" y="535"/>
                    <a:pt x="393" y="540"/>
                  </a:cubicBezTo>
                  <a:cubicBezTo>
                    <a:pt x="394" y="539"/>
                    <a:pt x="395" y="537"/>
                    <a:pt x="396" y="540"/>
                  </a:cubicBezTo>
                  <a:cubicBezTo>
                    <a:pt x="396" y="537"/>
                    <a:pt x="401" y="541"/>
                    <a:pt x="399" y="536"/>
                  </a:cubicBezTo>
                  <a:cubicBezTo>
                    <a:pt x="395" y="536"/>
                    <a:pt x="394" y="533"/>
                    <a:pt x="390" y="530"/>
                  </a:cubicBezTo>
                  <a:cubicBezTo>
                    <a:pt x="389" y="532"/>
                    <a:pt x="392" y="532"/>
                    <a:pt x="391" y="534"/>
                  </a:cubicBezTo>
                  <a:cubicBezTo>
                    <a:pt x="389" y="532"/>
                    <a:pt x="390" y="536"/>
                    <a:pt x="390" y="537"/>
                  </a:cubicBezTo>
                  <a:cubicBezTo>
                    <a:pt x="385" y="539"/>
                    <a:pt x="382" y="538"/>
                    <a:pt x="380" y="543"/>
                  </a:cubicBezTo>
                  <a:cubicBezTo>
                    <a:pt x="379" y="542"/>
                    <a:pt x="380" y="539"/>
                    <a:pt x="378" y="540"/>
                  </a:cubicBezTo>
                  <a:close/>
                  <a:moveTo>
                    <a:pt x="264" y="669"/>
                  </a:moveTo>
                  <a:cubicBezTo>
                    <a:pt x="265" y="667"/>
                    <a:pt x="267" y="668"/>
                    <a:pt x="268" y="668"/>
                  </a:cubicBezTo>
                  <a:cubicBezTo>
                    <a:pt x="267" y="666"/>
                    <a:pt x="266" y="663"/>
                    <a:pt x="266" y="661"/>
                  </a:cubicBezTo>
                  <a:cubicBezTo>
                    <a:pt x="266" y="665"/>
                    <a:pt x="265" y="667"/>
                    <a:pt x="264" y="669"/>
                  </a:cubicBezTo>
                  <a:close/>
                  <a:moveTo>
                    <a:pt x="125" y="722"/>
                  </a:moveTo>
                  <a:cubicBezTo>
                    <a:pt x="124" y="719"/>
                    <a:pt x="121" y="722"/>
                    <a:pt x="121" y="722"/>
                  </a:cubicBezTo>
                  <a:cubicBezTo>
                    <a:pt x="123" y="722"/>
                    <a:pt x="124" y="724"/>
                    <a:pt x="125" y="722"/>
                  </a:cubicBezTo>
                  <a:close/>
                  <a:moveTo>
                    <a:pt x="106" y="690"/>
                  </a:moveTo>
                  <a:cubicBezTo>
                    <a:pt x="105" y="691"/>
                    <a:pt x="105" y="692"/>
                    <a:pt x="105" y="694"/>
                  </a:cubicBezTo>
                  <a:cubicBezTo>
                    <a:pt x="107" y="693"/>
                    <a:pt x="106" y="696"/>
                    <a:pt x="106" y="697"/>
                  </a:cubicBezTo>
                  <a:cubicBezTo>
                    <a:pt x="107" y="697"/>
                    <a:pt x="108" y="696"/>
                    <a:pt x="108" y="696"/>
                  </a:cubicBezTo>
                  <a:cubicBezTo>
                    <a:pt x="107" y="694"/>
                    <a:pt x="106" y="695"/>
                    <a:pt x="105" y="692"/>
                  </a:cubicBezTo>
                  <a:cubicBezTo>
                    <a:pt x="106" y="692"/>
                    <a:pt x="108" y="691"/>
                    <a:pt x="106" y="690"/>
                  </a:cubicBezTo>
                  <a:close/>
                  <a:moveTo>
                    <a:pt x="175" y="793"/>
                  </a:moveTo>
                  <a:cubicBezTo>
                    <a:pt x="179" y="793"/>
                    <a:pt x="179" y="791"/>
                    <a:pt x="182" y="792"/>
                  </a:cubicBezTo>
                  <a:cubicBezTo>
                    <a:pt x="180" y="789"/>
                    <a:pt x="173" y="793"/>
                    <a:pt x="173" y="791"/>
                  </a:cubicBezTo>
                  <a:lnTo>
                    <a:pt x="175" y="793"/>
                  </a:lnTo>
                  <a:close/>
                  <a:moveTo>
                    <a:pt x="265" y="900"/>
                  </a:moveTo>
                  <a:cubicBezTo>
                    <a:pt x="268" y="903"/>
                    <a:pt x="263" y="901"/>
                    <a:pt x="262" y="902"/>
                  </a:cubicBezTo>
                  <a:cubicBezTo>
                    <a:pt x="268" y="905"/>
                    <a:pt x="272" y="900"/>
                    <a:pt x="276" y="899"/>
                  </a:cubicBezTo>
                  <a:cubicBezTo>
                    <a:pt x="274" y="895"/>
                    <a:pt x="275" y="901"/>
                    <a:pt x="272" y="898"/>
                  </a:cubicBezTo>
                  <a:cubicBezTo>
                    <a:pt x="270" y="899"/>
                    <a:pt x="273" y="901"/>
                    <a:pt x="271" y="901"/>
                  </a:cubicBezTo>
                  <a:cubicBezTo>
                    <a:pt x="268" y="898"/>
                    <a:pt x="267" y="902"/>
                    <a:pt x="265" y="900"/>
                  </a:cubicBezTo>
                  <a:close/>
                  <a:moveTo>
                    <a:pt x="200" y="795"/>
                  </a:moveTo>
                  <a:cubicBezTo>
                    <a:pt x="199" y="794"/>
                    <a:pt x="195" y="792"/>
                    <a:pt x="195" y="794"/>
                  </a:cubicBezTo>
                  <a:cubicBezTo>
                    <a:pt x="196" y="792"/>
                    <a:pt x="198" y="797"/>
                    <a:pt x="200" y="795"/>
                  </a:cubicBezTo>
                  <a:close/>
                  <a:moveTo>
                    <a:pt x="152" y="712"/>
                  </a:moveTo>
                  <a:cubicBezTo>
                    <a:pt x="150" y="711"/>
                    <a:pt x="147" y="714"/>
                    <a:pt x="147" y="710"/>
                  </a:cubicBezTo>
                  <a:cubicBezTo>
                    <a:pt x="146" y="711"/>
                    <a:pt x="145" y="708"/>
                    <a:pt x="143" y="710"/>
                  </a:cubicBezTo>
                  <a:cubicBezTo>
                    <a:pt x="145" y="714"/>
                    <a:pt x="146" y="711"/>
                    <a:pt x="148" y="714"/>
                  </a:cubicBezTo>
                  <a:cubicBezTo>
                    <a:pt x="147" y="716"/>
                    <a:pt x="145" y="715"/>
                    <a:pt x="145" y="717"/>
                  </a:cubicBezTo>
                  <a:cubicBezTo>
                    <a:pt x="147" y="715"/>
                    <a:pt x="150" y="720"/>
                    <a:pt x="150" y="718"/>
                  </a:cubicBezTo>
                  <a:cubicBezTo>
                    <a:pt x="148" y="716"/>
                    <a:pt x="148" y="714"/>
                    <a:pt x="149" y="713"/>
                  </a:cubicBezTo>
                  <a:cubicBezTo>
                    <a:pt x="150" y="714"/>
                    <a:pt x="152" y="713"/>
                    <a:pt x="152" y="712"/>
                  </a:cubicBezTo>
                  <a:close/>
                  <a:moveTo>
                    <a:pt x="70" y="588"/>
                  </a:moveTo>
                  <a:cubicBezTo>
                    <a:pt x="70" y="587"/>
                    <a:pt x="72" y="583"/>
                    <a:pt x="71" y="584"/>
                  </a:cubicBezTo>
                  <a:cubicBezTo>
                    <a:pt x="71" y="587"/>
                    <a:pt x="65" y="584"/>
                    <a:pt x="67" y="585"/>
                  </a:cubicBezTo>
                  <a:cubicBezTo>
                    <a:pt x="68" y="585"/>
                    <a:pt x="69" y="586"/>
                    <a:pt x="70" y="588"/>
                  </a:cubicBezTo>
                  <a:close/>
                  <a:moveTo>
                    <a:pt x="186" y="705"/>
                  </a:moveTo>
                  <a:cubicBezTo>
                    <a:pt x="183" y="704"/>
                    <a:pt x="181" y="706"/>
                    <a:pt x="179" y="708"/>
                  </a:cubicBezTo>
                  <a:cubicBezTo>
                    <a:pt x="178" y="709"/>
                    <a:pt x="179" y="707"/>
                    <a:pt x="178" y="706"/>
                  </a:cubicBezTo>
                  <a:cubicBezTo>
                    <a:pt x="183" y="705"/>
                    <a:pt x="184" y="702"/>
                    <a:pt x="186" y="697"/>
                  </a:cubicBezTo>
                  <a:cubicBezTo>
                    <a:pt x="187" y="701"/>
                    <a:pt x="194" y="695"/>
                    <a:pt x="194" y="692"/>
                  </a:cubicBezTo>
                  <a:cubicBezTo>
                    <a:pt x="193" y="692"/>
                    <a:pt x="193" y="692"/>
                    <a:pt x="192" y="691"/>
                  </a:cubicBezTo>
                  <a:cubicBezTo>
                    <a:pt x="192" y="696"/>
                    <a:pt x="189" y="693"/>
                    <a:pt x="188" y="697"/>
                  </a:cubicBezTo>
                  <a:cubicBezTo>
                    <a:pt x="187" y="694"/>
                    <a:pt x="187" y="694"/>
                    <a:pt x="187" y="694"/>
                  </a:cubicBezTo>
                  <a:cubicBezTo>
                    <a:pt x="184" y="696"/>
                    <a:pt x="181" y="697"/>
                    <a:pt x="183" y="701"/>
                  </a:cubicBezTo>
                  <a:cubicBezTo>
                    <a:pt x="180" y="703"/>
                    <a:pt x="179" y="698"/>
                    <a:pt x="176" y="700"/>
                  </a:cubicBezTo>
                  <a:cubicBezTo>
                    <a:pt x="175" y="704"/>
                    <a:pt x="173" y="706"/>
                    <a:pt x="172" y="709"/>
                  </a:cubicBezTo>
                  <a:cubicBezTo>
                    <a:pt x="173" y="709"/>
                    <a:pt x="173" y="709"/>
                    <a:pt x="174" y="710"/>
                  </a:cubicBezTo>
                  <a:cubicBezTo>
                    <a:pt x="175" y="710"/>
                    <a:pt x="174" y="709"/>
                    <a:pt x="176" y="709"/>
                  </a:cubicBezTo>
                  <a:cubicBezTo>
                    <a:pt x="174" y="712"/>
                    <a:pt x="170" y="714"/>
                    <a:pt x="167" y="714"/>
                  </a:cubicBezTo>
                  <a:cubicBezTo>
                    <a:pt x="165" y="715"/>
                    <a:pt x="166" y="717"/>
                    <a:pt x="166" y="718"/>
                  </a:cubicBezTo>
                  <a:cubicBezTo>
                    <a:pt x="164" y="720"/>
                    <a:pt x="164" y="717"/>
                    <a:pt x="164" y="715"/>
                  </a:cubicBezTo>
                  <a:cubicBezTo>
                    <a:pt x="167" y="712"/>
                    <a:pt x="168" y="712"/>
                    <a:pt x="170" y="710"/>
                  </a:cubicBezTo>
                  <a:cubicBezTo>
                    <a:pt x="167" y="706"/>
                    <a:pt x="163" y="709"/>
                    <a:pt x="164" y="712"/>
                  </a:cubicBezTo>
                  <a:cubicBezTo>
                    <a:pt x="163" y="712"/>
                    <a:pt x="162" y="710"/>
                    <a:pt x="161" y="709"/>
                  </a:cubicBezTo>
                  <a:cubicBezTo>
                    <a:pt x="159" y="710"/>
                    <a:pt x="159" y="711"/>
                    <a:pt x="156" y="712"/>
                  </a:cubicBezTo>
                  <a:cubicBezTo>
                    <a:pt x="154" y="709"/>
                    <a:pt x="154" y="709"/>
                    <a:pt x="154" y="709"/>
                  </a:cubicBezTo>
                  <a:cubicBezTo>
                    <a:pt x="155" y="707"/>
                    <a:pt x="157" y="708"/>
                    <a:pt x="159" y="707"/>
                  </a:cubicBezTo>
                  <a:cubicBezTo>
                    <a:pt x="160" y="706"/>
                    <a:pt x="158" y="707"/>
                    <a:pt x="157" y="704"/>
                  </a:cubicBezTo>
                  <a:cubicBezTo>
                    <a:pt x="158" y="702"/>
                    <a:pt x="161" y="704"/>
                    <a:pt x="162" y="701"/>
                  </a:cubicBezTo>
                  <a:cubicBezTo>
                    <a:pt x="162" y="703"/>
                    <a:pt x="161" y="704"/>
                    <a:pt x="161" y="706"/>
                  </a:cubicBezTo>
                  <a:cubicBezTo>
                    <a:pt x="162" y="707"/>
                    <a:pt x="163" y="707"/>
                    <a:pt x="164" y="707"/>
                  </a:cubicBezTo>
                  <a:cubicBezTo>
                    <a:pt x="164" y="705"/>
                    <a:pt x="164" y="703"/>
                    <a:pt x="165" y="702"/>
                  </a:cubicBezTo>
                  <a:cubicBezTo>
                    <a:pt x="164" y="701"/>
                    <a:pt x="162" y="700"/>
                    <a:pt x="163" y="698"/>
                  </a:cubicBezTo>
                  <a:cubicBezTo>
                    <a:pt x="163" y="699"/>
                    <a:pt x="168" y="698"/>
                    <a:pt x="168" y="695"/>
                  </a:cubicBezTo>
                  <a:cubicBezTo>
                    <a:pt x="171" y="696"/>
                    <a:pt x="170" y="698"/>
                    <a:pt x="170" y="700"/>
                  </a:cubicBezTo>
                  <a:cubicBezTo>
                    <a:pt x="172" y="701"/>
                    <a:pt x="172" y="699"/>
                    <a:pt x="173" y="697"/>
                  </a:cubicBezTo>
                  <a:cubicBezTo>
                    <a:pt x="172" y="696"/>
                    <a:pt x="170" y="696"/>
                    <a:pt x="170" y="694"/>
                  </a:cubicBezTo>
                  <a:cubicBezTo>
                    <a:pt x="173" y="696"/>
                    <a:pt x="173" y="693"/>
                    <a:pt x="176" y="691"/>
                  </a:cubicBezTo>
                  <a:cubicBezTo>
                    <a:pt x="178" y="693"/>
                    <a:pt x="180" y="691"/>
                    <a:pt x="182" y="693"/>
                  </a:cubicBezTo>
                  <a:cubicBezTo>
                    <a:pt x="184" y="691"/>
                    <a:pt x="182" y="689"/>
                    <a:pt x="183" y="688"/>
                  </a:cubicBezTo>
                  <a:cubicBezTo>
                    <a:pt x="185" y="694"/>
                    <a:pt x="202" y="685"/>
                    <a:pt x="193" y="683"/>
                  </a:cubicBezTo>
                  <a:cubicBezTo>
                    <a:pt x="191" y="682"/>
                    <a:pt x="196" y="682"/>
                    <a:pt x="195" y="681"/>
                  </a:cubicBezTo>
                  <a:cubicBezTo>
                    <a:pt x="195" y="682"/>
                    <a:pt x="197" y="683"/>
                    <a:pt x="199" y="682"/>
                  </a:cubicBezTo>
                  <a:cubicBezTo>
                    <a:pt x="200" y="681"/>
                    <a:pt x="200" y="680"/>
                    <a:pt x="199" y="679"/>
                  </a:cubicBezTo>
                  <a:cubicBezTo>
                    <a:pt x="201" y="680"/>
                    <a:pt x="202" y="679"/>
                    <a:pt x="204" y="677"/>
                  </a:cubicBezTo>
                  <a:cubicBezTo>
                    <a:pt x="203" y="675"/>
                    <a:pt x="202" y="677"/>
                    <a:pt x="201" y="676"/>
                  </a:cubicBezTo>
                  <a:cubicBezTo>
                    <a:pt x="201" y="673"/>
                    <a:pt x="205" y="678"/>
                    <a:pt x="206" y="677"/>
                  </a:cubicBezTo>
                  <a:cubicBezTo>
                    <a:pt x="205" y="676"/>
                    <a:pt x="206" y="673"/>
                    <a:pt x="205" y="673"/>
                  </a:cubicBezTo>
                  <a:cubicBezTo>
                    <a:pt x="207" y="674"/>
                    <a:pt x="218" y="677"/>
                    <a:pt x="216" y="667"/>
                  </a:cubicBezTo>
                  <a:cubicBezTo>
                    <a:pt x="218" y="669"/>
                    <a:pt x="219" y="666"/>
                    <a:pt x="221" y="670"/>
                  </a:cubicBezTo>
                  <a:cubicBezTo>
                    <a:pt x="223" y="667"/>
                    <a:pt x="223" y="665"/>
                    <a:pt x="225" y="668"/>
                  </a:cubicBezTo>
                  <a:cubicBezTo>
                    <a:pt x="226" y="665"/>
                    <a:pt x="232" y="666"/>
                    <a:pt x="230" y="661"/>
                  </a:cubicBezTo>
                  <a:cubicBezTo>
                    <a:pt x="231" y="661"/>
                    <a:pt x="235" y="664"/>
                    <a:pt x="233" y="660"/>
                  </a:cubicBezTo>
                  <a:cubicBezTo>
                    <a:pt x="236" y="664"/>
                    <a:pt x="238" y="661"/>
                    <a:pt x="241" y="661"/>
                  </a:cubicBezTo>
                  <a:cubicBezTo>
                    <a:pt x="240" y="665"/>
                    <a:pt x="234" y="662"/>
                    <a:pt x="235" y="668"/>
                  </a:cubicBezTo>
                  <a:cubicBezTo>
                    <a:pt x="233" y="670"/>
                    <a:pt x="235" y="666"/>
                    <a:pt x="234" y="665"/>
                  </a:cubicBezTo>
                  <a:cubicBezTo>
                    <a:pt x="230" y="667"/>
                    <a:pt x="228" y="668"/>
                    <a:pt x="226" y="672"/>
                  </a:cubicBezTo>
                  <a:cubicBezTo>
                    <a:pt x="230" y="671"/>
                    <a:pt x="234" y="669"/>
                    <a:pt x="238" y="669"/>
                  </a:cubicBezTo>
                  <a:cubicBezTo>
                    <a:pt x="239" y="671"/>
                    <a:pt x="235" y="671"/>
                    <a:pt x="238" y="674"/>
                  </a:cubicBezTo>
                  <a:cubicBezTo>
                    <a:pt x="234" y="671"/>
                    <a:pt x="232" y="678"/>
                    <a:pt x="230" y="675"/>
                  </a:cubicBezTo>
                  <a:cubicBezTo>
                    <a:pt x="229" y="676"/>
                    <a:pt x="229" y="677"/>
                    <a:pt x="228" y="677"/>
                  </a:cubicBezTo>
                  <a:cubicBezTo>
                    <a:pt x="229" y="678"/>
                    <a:pt x="229" y="678"/>
                    <a:pt x="230" y="677"/>
                  </a:cubicBezTo>
                  <a:cubicBezTo>
                    <a:pt x="230" y="681"/>
                    <a:pt x="225" y="677"/>
                    <a:pt x="224" y="679"/>
                  </a:cubicBezTo>
                  <a:cubicBezTo>
                    <a:pt x="227" y="683"/>
                    <a:pt x="221" y="683"/>
                    <a:pt x="220" y="687"/>
                  </a:cubicBezTo>
                  <a:cubicBezTo>
                    <a:pt x="219" y="686"/>
                    <a:pt x="219" y="685"/>
                    <a:pt x="220" y="684"/>
                  </a:cubicBezTo>
                  <a:cubicBezTo>
                    <a:pt x="219" y="684"/>
                    <a:pt x="218" y="685"/>
                    <a:pt x="216" y="684"/>
                  </a:cubicBezTo>
                  <a:cubicBezTo>
                    <a:pt x="217" y="689"/>
                    <a:pt x="211" y="690"/>
                    <a:pt x="210" y="694"/>
                  </a:cubicBezTo>
                  <a:cubicBezTo>
                    <a:pt x="209" y="695"/>
                    <a:pt x="208" y="695"/>
                    <a:pt x="207" y="693"/>
                  </a:cubicBezTo>
                  <a:cubicBezTo>
                    <a:pt x="205" y="694"/>
                    <a:pt x="208" y="697"/>
                    <a:pt x="206" y="698"/>
                  </a:cubicBezTo>
                  <a:cubicBezTo>
                    <a:pt x="205" y="696"/>
                    <a:pt x="206" y="695"/>
                    <a:pt x="206" y="693"/>
                  </a:cubicBezTo>
                  <a:cubicBezTo>
                    <a:pt x="202" y="691"/>
                    <a:pt x="203" y="695"/>
                    <a:pt x="200" y="695"/>
                  </a:cubicBezTo>
                  <a:cubicBezTo>
                    <a:pt x="199" y="697"/>
                    <a:pt x="202" y="697"/>
                    <a:pt x="201" y="700"/>
                  </a:cubicBezTo>
                  <a:cubicBezTo>
                    <a:pt x="200" y="698"/>
                    <a:pt x="198" y="701"/>
                    <a:pt x="197" y="698"/>
                  </a:cubicBezTo>
                  <a:cubicBezTo>
                    <a:pt x="195" y="700"/>
                    <a:pt x="195" y="700"/>
                    <a:pt x="193" y="700"/>
                  </a:cubicBezTo>
                  <a:cubicBezTo>
                    <a:pt x="193" y="700"/>
                    <a:pt x="193" y="701"/>
                    <a:pt x="193" y="703"/>
                  </a:cubicBezTo>
                  <a:cubicBezTo>
                    <a:pt x="195" y="704"/>
                    <a:pt x="195" y="700"/>
                    <a:pt x="197" y="700"/>
                  </a:cubicBezTo>
                  <a:cubicBezTo>
                    <a:pt x="197" y="705"/>
                    <a:pt x="195" y="705"/>
                    <a:pt x="191" y="704"/>
                  </a:cubicBezTo>
                  <a:cubicBezTo>
                    <a:pt x="190" y="702"/>
                    <a:pt x="191" y="702"/>
                    <a:pt x="193" y="701"/>
                  </a:cubicBezTo>
                  <a:cubicBezTo>
                    <a:pt x="190" y="699"/>
                    <a:pt x="184" y="700"/>
                    <a:pt x="186" y="705"/>
                  </a:cubicBezTo>
                  <a:close/>
                  <a:moveTo>
                    <a:pt x="177" y="694"/>
                  </a:moveTo>
                  <a:cubicBezTo>
                    <a:pt x="176" y="694"/>
                    <a:pt x="172" y="695"/>
                    <a:pt x="174" y="698"/>
                  </a:cubicBezTo>
                  <a:cubicBezTo>
                    <a:pt x="176" y="700"/>
                    <a:pt x="179" y="697"/>
                    <a:pt x="177" y="694"/>
                  </a:cubicBezTo>
                  <a:close/>
                  <a:moveTo>
                    <a:pt x="200" y="685"/>
                  </a:moveTo>
                  <a:cubicBezTo>
                    <a:pt x="199" y="688"/>
                    <a:pt x="198" y="684"/>
                    <a:pt x="197" y="686"/>
                  </a:cubicBezTo>
                  <a:cubicBezTo>
                    <a:pt x="201" y="689"/>
                    <a:pt x="195" y="689"/>
                    <a:pt x="198" y="693"/>
                  </a:cubicBezTo>
                  <a:cubicBezTo>
                    <a:pt x="199" y="691"/>
                    <a:pt x="202" y="690"/>
                    <a:pt x="200" y="685"/>
                  </a:cubicBezTo>
                  <a:close/>
                  <a:moveTo>
                    <a:pt x="216" y="680"/>
                  </a:moveTo>
                  <a:cubicBezTo>
                    <a:pt x="213" y="680"/>
                    <a:pt x="209" y="681"/>
                    <a:pt x="209" y="684"/>
                  </a:cubicBezTo>
                  <a:cubicBezTo>
                    <a:pt x="212" y="683"/>
                    <a:pt x="215" y="682"/>
                    <a:pt x="216" y="680"/>
                  </a:cubicBezTo>
                  <a:close/>
                  <a:moveTo>
                    <a:pt x="222" y="675"/>
                  </a:moveTo>
                  <a:cubicBezTo>
                    <a:pt x="220" y="671"/>
                    <a:pt x="217" y="674"/>
                    <a:pt x="218" y="677"/>
                  </a:cubicBezTo>
                  <a:cubicBezTo>
                    <a:pt x="219" y="677"/>
                    <a:pt x="222" y="677"/>
                    <a:pt x="222" y="675"/>
                  </a:cubicBezTo>
                  <a:close/>
                  <a:moveTo>
                    <a:pt x="227" y="673"/>
                  </a:moveTo>
                  <a:cubicBezTo>
                    <a:pt x="226" y="676"/>
                    <a:pt x="223" y="674"/>
                    <a:pt x="224" y="677"/>
                  </a:cubicBezTo>
                  <a:cubicBezTo>
                    <a:pt x="225" y="676"/>
                    <a:pt x="230" y="677"/>
                    <a:pt x="227" y="673"/>
                  </a:cubicBezTo>
                  <a:close/>
                  <a:moveTo>
                    <a:pt x="205" y="767"/>
                  </a:moveTo>
                  <a:cubicBezTo>
                    <a:pt x="203" y="769"/>
                    <a:pt x="203" y="769"/>
                    <a:pt x="203" y="769"/>
                  </a:cubicBezTo>
                  <a:cubicBezTo>
                    <a:pt x="204" y="770"/>
                    <a:pt x="203" y="771"/>
                    <a:pt x="204" y="771"/>
                  </a:cubicBezTo>
                  <a:cubicBezTo>
                    <a:pt x="203" y="769"/>
                    <a:pt x="207" y="769"/>
                    <a:pt x="205" y="767"/>
                  </a:cubicBezTo>
                  <a:close/>
                  <a:moveTo>
                    <a:pt x="115" y="615"/>
                  </a:moveTo>
                  <a:cubicBezTo>
                    <a:pt x="117" y="613"/>
                    <a:pt x="120" y="617"/>
                    <a:pt x="120" y="614"/>
                  </a:cubicBezTo>
                  <a:cubicBezTo>
                    <a:pt x="119" y="614"/>
                    <a:pt x="119" y="613"/>
                    <a:pt x="118" y="612"/>
                  </a:cubicBezTo>
                  <a:cubicBezTo>
                    <a:pt x="116" y="614"/>
                    <a:pt x="117" y="611"/>
                    <a:pt x="116" y="611"/>
                  </a:cubicBezTo>
                  <a:cubicBezTo>
                    <a:pt x="116" y="613"/>
                    <a:pt x="116" y="614"/>
                    <a:pt x="116" y="614"/>
                  </a:cubicBezTo>
                  <a:cubicBezTo>
                    <a:pt x="115" y="612"/>
                    <a:pt x="113" y="614"/>
                    <a:pt x="113" y="616"/>
                  </a:cubicBezTo>
                  <a:cubicBezTo>
                    <a:pt x="113" y="615"/>
                    <a:pt x="114" y="615"/>
                    <a:pt x="115" y="617"/>
                  </a:cubicBezTo>
                  <a:cubicBezTo>
                    <a:pt x="113" y="619"/>
                    <a:pt x="114" y="619"/>
                    <a:pt x="112" y="620"/>
                  </a:cubicBezTo>
                  <a:cubicBezTo>
                    <a:pt x="114" y="623"/>
                    <a:pt x="110" y="623"/>
                    <a:pt x="111" y="626"/>
                  </a:cubicBezTo>
                  <a:cubicBezTo>
                    <a:pt x="112" y="621"/>
                    <a:pt x="118" y="622"/>
                    <a:pt x="115" y="615"/>
                  </a:cubicBezTo>
                  <a:close/>
                  <a:moveTo>
                    <a:pt x="231" y="780"/>
                  </a:moveTo>
                  <a:cubicBezTo>
                    <a:pt x="229" y="777"/>
                    <a:pt x="229" y="777"/>
                    <a:pt x="229" y="777"/>
                  </a:cubicBezTo>
                  <a:cubicBezTo>
                    <a:pt x="227" y="780"/>
                    <a:pt x="223" y="778"/>
                    <a:pt x="223" y="780"/>
                  </a:cubicBezTo>
                  <a:cubicBezTo>
                    <a:pt x="225" y="782"/>
                    <a:pt x="227" y="779"/>
                    <a:pt x="229" y="779"/>
                  </a:cubicBezTo>
                  <a:cubicBezTo>
                    <a:pt x="230" y="785"/>
                    <a:pt x="226" y="789"/>
                    <a:pt x="221" y="785"/>
                  </a:cubicBezTo>
                  <a:cubicBezTo>
                    <a:pt x="222" y="783"/>
                    <a:pt x="223" y="785"/>
                    <a:pt x="224" y="784"/>
                  </a:cubicBezTo>
                  <a:cubicBezTo>
                    <a:pt x="222" y="782"/>
                    <a:pt x="217" y="785"/>
                    <a:pt x="219" y="788"/>
                  </a:cubicBezTo>
                  <a:cubicBezTo>
                    <a:pt x="222" y="786"/>
                    <a:pt x="225" y="789"/>
                    <a:pt x="229" y="789"/>
                  </a:cubicBezTo>
                  <a:cubicBezTo>
                    <a:pt x="228" y="789"/>
                    <a:pt x="227" y="787"/>
                    <a:pt x="228" y="787"/>
                  </a:cubicBezTo>
                  <a:cubicBezTo>
                    <a:pt x="230" y="791"/>
                    <a:pt x="229" y="786"/>
                    <a:pt x="232" y="788"/>
                  </a:cubicBezTo>
                  <a:cubicBezTo>
                    <a:pt x="230" y="788"/>
                    <a:pt x="232" y="792"/>
                    <a:pt x="233" y="791"/>
                  </a:cubicBezTo>
                  <a:cubicBezTo>
                    <a:pt x="232" y="789"/>
                    <a:pt x="233" y="788"/>
                    <a:pt x="233" y="786"/>
                  </a:cubicBezTo>
                  <a:cubicBezTo>
                    <a:pt x="232" y="788"/>
                    <a:pt x="231" y="786"/>
                    <a:pt x="230" y="785"/>
                  </a:cubicBezTo>
                  <a:cubicBezTo>
                    <a:pt x="231" y="785"/>
                    <a:pt x="230" y="784"/>
                    <a:pt x="230" y="783"/>
                  </a:cubicBezTo>
                  <a:cubicBezTo>
                    <a:pt x="233" y="785"/>
                    <a:pt x="234" y="786"/>
                    <a:pt x="236" y="786"/>
                  </a:cubicBezTo>
                  <a:cubicBezTo>
                    <a:pt x="235" y="784"/>
                    <a:pt x="234" y="784"/>
                    <a:pt x="234" y="782"/>
                  </a:cubicBezTo>
                  <a:cubicBezTo>
                    <a:pt x="232" y="785"/>
                    <a:pt x="231" y="781"/>
                    <a:pt x="229" y="781"/>
                  </a:cubicBezTo>
                  <a:lnTo>
                    <a:pt x="231" y="780"/>
                  </a:lnTo>
                  <a:close/>
                  <a:moveTo>
                    <a:pt x="226" y="791"/>
                  </a:moveTo>
                  <a:cubicBezTo>
                    <a:pt x="225" y="788"/>
                    <a:pt x="221" y="789"/>
                    <a:pt x="221" y="790"/>
                  </a:cubicBezTo>
                  <a:cubicBezTo>
                    <a:pt x="223" y="791"/>
                    <a:pt x="224" y="791"/>
                    <a:pt x="226" y="791"/>
                  </a:cubicBezTo>
                  <a:close/>
                  <a:moveTo>
                    <a:pt x="292" y="887"/>
                  </a:moveTo>
                  <a:cubicBezTo>
                    <a:pt x="293" y="889"/>
                    <a:pt x="294" y="888"/>
                    <a:pt x="295" y="891"/>
                  </a:cubicBezTo>
                  <a:cubicBezTo>
                    <a:pt x="299" y="888"/>
                    <a:pt x="296" y="889"/>
                    <a:pt x="292" y="887"/>
                  </a:cubicBezTo>
                  <a:close/>
                  <a:moveTo>
                    <a:pt x="187" y="707"/>
                  </a:moveTo>
                  <a:cubicBezTo>
                    <a:pt x="183" y="705"/>
                    <a:pt x="184" y="713"/>
                    <a:pt x="180" y="711"/>
                  </a:cubicBezTo>
                  <a:cubicBezTo>
                    <a:pt x="179" y="709"/>
                    <a:pt x="183" y="712"/>
                    <a:pt x="180" y="709"/>
                  </a:cubicBezTo>
                  <a:cubicBezTo>
                    <a:pt x="180" y="710"/>
                    <a:pt x="177" y="710"/>
                    <a:pt x="178" y="712"/>
                  </a:cubicBezTo>
                  <a:cubicBezTo>
                    <a:pt x="183" y="716"/>
                    <a:pt x="184" y="708"/>
                    <a:pt x="187" y="707"/>
                  </a:cubicBezTo>
                  <a:close/>
                  <a:moveTo>
                    <a:pt x="157" y="679"/>
                  </a:moveTo>
                  <a:cubicBezTo>
                    <a:pt x="159" y="682"/>
                    <a:pt x="159" y="682"/>
                    <a:pt x="159" y="682"/>
                  </a:cubicBezTo>
                  <a:cubicBezTo>
                    <a:pt x="164" y="680"/>
                    <a:pt x="160" y="681"/>
                    <a:pt x="157" y="679"/>
                  </a:cubicBezTo>
                  <a:close/>
                  <a:moveTo>
                    <a:pt x="190" y="717"/>
                  </a:moveTo>
                  <a:cubicBezTo>
                    <a:pt x="190" y="716"/>
                    <a:pt x="182" y="716"/>
                    <a:pt x="185" y="719"/>
                  </a:cubicBezTo>
                  <a:cubicBezTo>
                    <a:pt x="185" y="717"/>
                    <a:pt x="189" y="718"/>
                    <a:pt x="190" y="717"/>
                  </a:cubicBezTo>
                  <a:close/>
                  <a:moveTo>
                    <a:pt x="199" y="737"/>
                  </a:moveTo>
                  <a:cubicBezTo>
                    <a:pt x="203" y="736"/>
                    <a:pt x="205" y="736"/>
                    <a:pt x="207" y="731"/>
                  </a:cubicBezTo>
                  <a:cubicBezTo>
                    <a:pt x="205" y="733"/>
                    <a:pt x="194" y="733"/>
                    <a:pt x="199" y="737"/>
                  </a:cubicBezTo>
                  <a:close/>
                  <a:moveTo>
                    <a:pt x="129" y="614"/>
                  </a:moveTo>
                  <a:cubicBezTo>
                    <a:pt x="127" y="615"/>
                    <a:pt x="127" y="615"/>
                    <a:pt x="125" y="616"/>
                  </a:cubicBezTo>
                  <a:cubicBezTo>
                    <a:pt x="126" y="617"/>
                    <a:pt x="125" y="618"/>
                    <a:pt x="125" y="618"/>
                  </a:cubicBezTo>
                  <a:cubicBezTo>
                    <a:pt x="126" y="618"/>
                    <a:pt x="127" y="621"/>
                    <a:pt x="128" y="620"/>
                  </a:cubicBezTo>
                  <a:cubicBezTo>
                    <a:pt x="125" y="615"/>
                    <a:pt x="133" y="617"/>
                    <a:pt x="133" y="613"/>
                  </a:cubicBezTo>
                  <a:cubicBezTo>
                    <a:pt x="131" y="609"/>
                    <a:pt x="138" y="604"/>
                    <a:pt x="141" y="605"/>
                  </a:cubicBezTo>
                  <a:cubicBezTo>
                    <a:pt x="140" y="607"/>
                    <a:pt x="138" y="608"/>
                    <a:pt x="138" y="609"/>
                  </a:cubicBezTo>
                  <a:cubicBezTo>
                    <a:pt x="138" y="609"/>
                    <a:pt x="139" y="611"/>
                    <a:pt x="140" y="611"/>
                  </a:cubicBezTo>
                  <a:cubicBezTo>
                    <a:pt x="141" y="610"/>
                    <a:pt x="143" y="608"/>
                    <a:pt x="141" y="606"/>
                  </a:cubicBezTo>
                  <a:cubicBezTo>
                    <a:pt x="144" y="608"/>
                    <a:pt x="144" y="605"/>
                    <a:pt x="146" y="605"/>
                  </a:cubicBezTo>
                  <a:cubicBezTo>
                    <a:pt x="144" y="604"/>
                    <a:pt x="145" y="601"/>
                    <a:pt x="146" y="602"/>
                  </a:cubicBezTo>
                  <a:cubicBezTo>
                    <a:pt x="146" y="602"/>
                    <a:pt x="145" y="603"/>
                    <a:pt x="146" y="603"/>
                  </a:cubicBezTo>
                  <a:cubicBezTo>
                    <a:pt x="154" y="604"/>
                    <a:pt x="155" y="594"/>
                    <a:pt x="163" y="597"/>
                  </a:cubicBezTo>
                  <a:cubicBezTo>
                    <a:pt x="164" y="595"/>
                    <a:pt x="161" y="593"/>
                    <a:pt x="161" y="593"/>
                  </a:cubicBezTo>
                  <a:cubicBezTo>
                    <a:pt x="166" y="595"/>
                    <a:pt x="167" y="587"/>
                    <a:pt x="173" y="589"/>
                  </a:cubicBezTo>
                  <a:cubicBezTo>
                    <a:pt x="173" y="588"/>
                    <a:pt x="172" y="587"/>
                    <a:pt x="172" y="586"/>
                  </a:cubicBezTo>
                  <a:cubicBezTo>
                    <a:pt x="174" y="588"/>
                    <a:pt x="178" y="584"/>
                    <a:pt x="177" y="583"/>
                  </a:cubicBezTo>
                  <a:cubicBezTo>
                    <a:pt x="179" y="582"/>
                    <a:pt x="182" y="583"/>
                    <a:pt x="183" y="587"/>
                  </a:cubicBezTo>
                  <a:cubicBezTo>
                    <a:pt x="183" y="583"/>
                    <a:pt x="186" y="587"/>
                    <a:pt x="187" y="584"/>
                  </a:cubicBezTo>
                  <a:cubicBezTo>
                    <a:pt x="184" y="585"/>
                    <a:pt x="187" y="581"/>
                    <a:pt x="185" y="579"/>
                  </a:cubicBezTo>
                  <a:cubicBezTo>
                    <a:pt x="183" y="580"/>
                    <a:pt x="181" y="580"/>
                    <a:pt x="181" y="583"/>
                  </a:cubicBezTo>
                  <a:cubicBezTo>
                    <a:pt x="173" y="581"/>
                    <a:pt x="168" y="590"/>
                    <a:pt x="162" y="591"/>
                  </a:cubicBezTo>
                  <a:cubicBezTo>
                    <a:pt x="161" y="589"/>
                    <a:pt x="159" y="590"/>
                    <a:pt x="159" y="588"/>
                  </a:cubicBezTo>
                  <a:cubicBezTo>
                    <a:pt x="159" y="591"/>
                    <a:pt x="157" y="593"/>
                    <a:pt x="154" y="593"/>
                  </a:cubicBezTo>
                  <a:cubicBezTo>
                    <a:pt x="155" y="595"/>
                    <a:pt x="154" y="596"/>
                    <a:pt x="153" y="597"/>
                  </a:cubicBezTo>
                  <a:cubicBezTo>
                    <a:pt x="152" y="596"/>
                    <a:pt x="153" y="595"/>
                    <a:pt x="152" y="594"/>
                  </a:cubicBezTo>
                  <a:cubicBezTo>
                    <a:pt x="151" y="595"/>
                    <a:pt x="151" y="595"/>
                    <a:pt x="151" y="596"/>
                  </a:cubicBezTo>
                  <a:cubicBezTo>
                    <a:pt x="151" y="595"/>
                    <a:pt x="151" y="595"/>
                    <a:pt x="151" y="594"/>
                  </a:cubicBezTo>
                  <a:cubicBezTo>
                    <a:pt x="150" y="596"/>
                    <a:pt x="147" y="594"/>
                    <a:pt x="148" y="596"/>
                  </a:cubicBezTo>
                  <a:cubicBezTo>
                    <a:pt x="149" y="596"/>
                    <a:pt x="149" y="596"/>
                    <a:pt x="150" y="597"/>
                  </a:cubicBezTo>
                  <a:cubicBezTo>
                    <a:pt x="149" y="597"/>
                    <a:pt x="150" y="598"/>
                    <a:pt x="149" y="599"/>
                  </a:cubicBezTo>
                  <a:cubicBezTo>
                    <a:pt x="148" y="596"/>
                    <a:pt x="147" y="598"/>
                    <a:pt x="145" y="596"/>
                  </a:cubicBezTo>
                  <a:cubicBezTo>
                    <a:pt x="145" y="599"/>
                    <a:pt x="145" y="600"/>
                    <a:pt x="141" y="600"/>
                  </a:cubicBezTo>
                  <a:cubicBezTo>
                    <a:pt x="143" y="602"/>
                    <a:pt x="143" y="603"/>
                    <a:pt x="142" y="604"/>
                  </a:cubicBezTo>
                  <a:cubicBezTo>
                    <a:pt x="141" y="599"/>
                    <a:pt x="137" y="603"/>
                    <a:pt x="137" y="605"/>
                  </a:cubicBezTo>
                  <a:cubicBezTo>
                    <a:pt x="137" y="604"/>
                    <a:pt x="136" y="603"/>
                    <a:pt x="136" y="603"/>
                  </a:cubicBezTo>
                  <a:cubicBezTo>
                    <a:pt x="134" y="606"/>
                    <a:pt x="130" y="607"/>
                    <a:pt x="126" y="607"/>
                  </a:cubicBezTo>
                  <a:cubicBezTo>
                    <a:pt x="129" y="610"/>
                    <a:pt x="125" y="611"/>
                    <a:pt x="123" y="611"/>
                  </a:cubicBezTo>
                  <a:cubicBezTo>
                    <a:pt x="123" y="610"/>
                    <a:pt x="123" y="609"/>
                    <a:pt x="123" y="608"/>
                  </a:cubicBezTo>
                  <a:cubicBezTo>
                    <a:pt x="123" y="611"/>
                    <a:pt x="126" y="609"/>
                    <a:pt x="125" y="608"/>
                  </a:cubicBezTo>
                  <a:cubicBezTo>
                    <a:pt x="123" y="610"/>
                    <a:pt x="122" y="607"/>
                    <a:pt x="120" y="606"/>
                  </a:cubicBezTo>
                  <a:cubicBezTo>
                    <a:pt x="122" y="611"/>
                    <a:pt x="120" y="609"/>
                    <a:pt x="124" y="614"/>
                  </a:cubicBezTo>
                  <a:cubicBezTo>
                    <a:pt x="125" y="613"/>
                    <a:pt x="129" y="608"/>
                    <a:pt x="130" y="612"/>
                  </a:cubicBezTo>
                  <a:cubicBezTo>
                    <a:pt x="128" y="610"/>
                    <a:pt x="130" y="613"/>
                    <a:pt x="129" y="614"/>
                  </a:cubicBezTo>
                  <a:close/>
                  <a:moveTo>
                    <a:pt x="206" y="723"/>
                  </a:moveTo>
                  <a:cubicBezTo>
                    <a:pt x="206" y="720"/>
                    <a:pt x="203" y="727"/>
                    <a:pt x="205" y="729"/>
                  </a:cubicBezTo>
                  <a:cubicBezTo>
                    <a:pt x="207" y="728"/>
                    <a:pt x="206" y="725"/>
                    <a:pt x="206" y="723"/>
                  </a:cubicBezTo>
                  <a:close/>
                  <a:moveTo>
                    <a:pt x="172" y="662"/>
                  </a:moveTo>
                  <a:cubicBezTo>
                    <a:pt x="171" y="660"/>
                    <a:pt x="170" y="661"/>
                    <a:pt x="169" y="659"/>
                  </a:cubicBezTo>
                  <a:cubicBezTo>
                    <a:pt x="171" y="660"/>
                    <a:pt x="173" y="659"/>
                    <a:pt x="172" y="656"/>
                  </a:cubicBezTo>
                  <a:cubicBezTo>
                    <a:pt x="169" y="659"/>
                    <a:pt x="167" y="661"/>
                    <a:pt x="163" y="661"/>
                  </a:cubicBezTo>
                  <a:cubicBezTo>
                    <a:pt x="164" y="662"/>
                    <a:pt x="163" y="665"/>
                    <a:pt x="165" y="665"/>
                  </a:cubicBezTo>
                  <a:cubicBezTo>
                    <a:pt x="165" y="661"/>
                    <a:pt x="169" y="662"/>
                    <a:pt x="172" y="662"/>
                  </a:cubicBezTo>
                  <a:close/>
                  <a:moveTo>
                    <a:pt x="245" y="761"/>
                  </a:moveTo>
                  <a:cubicBezTo>
                    <a:pt x="244" y="761"/>
                    <a:pt x="239" y="760"/>
                    <a:pt x="241" y="761"/>
                  </a:cubicBezTo>
                  <a:cubicBezTo>
                    <a:pt x="242" y="762"/>
                    <a:pt x="243" y="761"/>
                    <a:pt x="245" y="762"/>
                  </a:cubicBezTo>
                  <a:cubicBezTo>
                    <a:pt x="242" y="763"/>
                    <a:pt x="243" y="766"/>
                    <a:pt x="240" y="766"/>
                  </a:cubicBezTo>
                  <a:cubicBezTo>
                    <a:pt x="243" y="770"/>
                    <a:pt x="245" y="763"/>
                    <a:pt x="245" y="761"/>
                  </a:cubicBezTo>
                  <a:close/>
                  <a:moveTo>
                    <a:pt x="134" y="585"/>
                  </a:moveTo>
                  <a:cubicBezTo>
                    <a:pt x="131" y="581"/>
                    <a:pt x="136" y="585"/>
                    <a:pt x="135" y="581"/>
                  </a:cubicBezTo>
                  <a:cubicBezTo>
                    <a:pt x="134" y="582"/>
                    <a:pt x="133" y="581"/>
                    <a:pt x="132" y="581"/>
                  </a:cubicBezTo>
                  <a:cubicBezTo>
                    <a:pt x="134" y="585"/>
                    <a:pt x="127" y="583"/>
                    <a:pt x="127" y="587"/>
                  </a:cubicBezTo>
                  <a:cubicBezTo>
                    <a:pt x="129" y="585"/>
                    <a:pt x="131" y="584"/>
                    <a:pt x="134" y="585"/>
                  </a:cubicBezTo>
                  <a:close/>
                  <a:moveTo>
                    <a:pt x="132" y="586"/>
                  </a:moveTo>
                  <a:cubicBezTo>
                    <a:pt x="132" y="586"/>
                    <a:pt x="131" y="587"/>
                    <a:pt x="130" y="588"/>
                  </a:cubicBezTo>
                  <a:cubicBezTo>
                    <a:pt x="131" y="591"/>
                    <a:pt x="131" y="591"/>
                    <a:pt x="131" y="591"/>
                  </a:cubicBezTo>
                  <a:cubicBezTo>
                    <a:pt x="133" y="590"/>
                    <a:pt x="135" y="589"/>
                    <a:pt x="134" y="587"/>
                  </a:cubicBezTo>
                  <a:cubicBezTo>
                    <a:pt x="132" y="588"/>
                    <a:pt x="133" y="584"/>
                    <a:pt x="132" y="586"/>
                  </a:cubicBezTo>
                  <a:close/>
                  <a:moveTo>
                    <a:pt x="182" y="659"/>
                  </a:moveTo>
                  <a:cubicBezTo>
                    <a:pt x="183" y="658"/>
                    <a:pt x="186" y="662"/>
                    <a:pt x="186" y="659"/>
                  </a:cubicBezTo>
                  <a:cubicBezTo>
                    <a:pt x="185" y="660"/>
                    <a:pt x="184" y="657"/>
                    <a:pt x="183" y="658"/>
                  </a:cubicBezTo>
                  <a:cubicBezTo>
                    <a:pt x="183" y="660"/>
                    <a:pt x="180" y="658"/>
                    <a:pt x="181" y="661"/>
                  </a:cubicBezTo>
                  <a:cubicBezTo>
                    <a:pt x="182" y="661"/>
                    <a:pt x="181" y="663"/>
                    <a:pt x="182" y="664"/>
                  </a:cubicBezTo>
                  <a:cubicBezTo>
                    <a:pt x="184" y="663"/>
                    <a:pt x="181" y="661"/>
                    <a:pt x="182" y="659"/>
                  </a:cubicBezTo>
                  <a:close/>
                  <a:moveTo>
                    <a:pt x="240" y="743"/>
                  </a:moveTo>
                  <a:cubicBezTo>
                    <a:pt x="242" y="742"/>
                    <a:pt x="242" y="742"/>
                    <a:pt x="242" y="742"/>
                  </a:cubicBezTo>
                  <a:cubicBezTo>
                    <a:pt x="240" y="740"/>
                    <a:pt x="239" y="741"/>
                    <a:pt x="237" y="740"/>
                  </a:cubicBezTo>
                  <a:cubicBezTo>
                    <a:pt x="238" y="743"/>
                    <a:pt x="239" y="741"/>
                    <a:pt x="240" y="743"/>
                  </a:cubicBezTo>
                  <a:close/>
                  <a:moveTo>
                    <a:pt x="193" y="659"/>
                  </a:moveTo>
                  <a:cubicBezTo>
                    <a:pt x="192" y="656"/>
                    <a:pt x="195" y="659"/>
                    <a:pt x="194" y="656"/>
                  </a:cubicBezTo>
                  <a:cubicBezTo>
                    <a:pt x="192" y="653"/>
                    <a:pt x="190" y="657"/>
                    <a:pt x="188" y="656"/>
                  </a:cubicBezTo>
                  <a:cubicBezTo>
                    <a:pt x="188" y="653"/>
                    <a:pt x="196" y="655"/>
                    <a:pt x="193" y="650"/>
                  </a:cubicBezTo>
                  <a:cubicBezTo>
                    <a:pt x="196" y="651"/>
                    <a:pt x="195" y="649"/>
                    <a:pt x="198" y="648"/>
                  </a:cubicBezTo>
                  <a:cubicBezTo>
                    <a:pt x="199" y="651"/>
                    <a:pt x="200" y="650"/>
                    <a:pt x="204" y="654"/>
                  </a:cubicBezTo>
                  <a:cubicBezTo>
                    <a:pt x="203" y="654"/>
                    <a:pt x="203" y="655"/>
                    <a:pt x="202" y="656"/>
                  </a:cubicBezTo>
                  <a:cubicBezTo>
                    <a:pt x="201" y="654"/>
                    <a:pt x="200" y="655"/>
                    <a:pt x="199" y="653"/>
                  </a:cubicBezTo>
                  <a:cubicBezTo>
                    <a:pt x="199" y="656"/>
                    <a:pt x="195" y="657"/>
                    <a:pt x="193" y="659"/>
                  </a:cubicBezTo>
                  <a:close/>
                  <a:moveTo>
                    <a:pt x="197" y="650"/>
                  </a:moveTo>
                  <a:cubicBezTo>
                    <a:pt x="197" y="653"/>
                    <a:pt x="194" y="652"/>
                    <a:pt x="194" y="654"/>
                  </a:cubicBezTo>
                  <a:cubicBezTo>
                    <a:pt x="196" y="655"/>
                    <a:pt x="199" y="651"/>
                    <a:pt x="197" y="650"/>
                  </a:cubicBezTo>
                  <a:close/>
                  <a:moveTo>
                    <a:pt x="302" y="814"/>
                  </a:moveTo>
                  <a:cubicBezTo>
                    <a:pt x="305" y="819"/>
                    <a:pt x="306" y="817"/>
                    <a:pt x="308" y="820"/>
                  </a:cubicBezTo>
                  <a:cubicBezTo>
                    <a:pt x="306" y="816"/>
                    <a:pt x="314" y="817"/>
                    <a:pt x="311" y="814"/>
                  </a:cubicBezTo>
                  <a:cubicBezTo>
                    <a:pt x="312" y="813"/>
                    <a:pt x="313" y="816"/>
                    <a:pt x="314" y="816"/>
                  </a:cubicBezTo>
                  <a:cubicBezTo>
                    <a:pt x="318" y="813"/>
                    <a:pt x="321" y="807"/>
                    <a:pt x="326" y="808"/>
                  </a:cubicBezTo>
                  <a:cubicBezTo>
                    <a:pt x="324" y="806"/>
                    <a:pt x="325" y="808"/>
                    <a:pt x="325" y="805"/>
                  </a:cubicBezTo>
                  <a:cubicBezTo>
                    <a:pt x="323" y="808"/>
                    <a:pt x="314" y="803"/>
                    <a:pt x="314" y="809"/>
                  </a:cubicBezTo>
                  <a:cubicBezTo>
                    <a:pt x="313" y="808"/>
                    <a:pt x="312" y="807"/>
                    <a:pt x="312" y="807"/>
                  </a:cubicBezTo>
                  <a:cubicBezTo>
                    <a:pt x="314" y="810"/>
                    <a:pt x="310" y="809"/>
                    <a:pt x="309" y="808"/>
                  </a:cubicBezTo>
                  <a:cubicBezTo>
                    <a:pt x="308" y="811"/>
                    <a:pt x="303" y="811"/>
                    <a:pt x="300" y="813"/>
                  </a:cubicBezTo>
                  <a:cubicBezTo>
                    <a:pt x="301" y="814"/>
                    <a:pt x="301" y="817"/>
                    <a:pt x="302" y="817"/>
                  </a:cubicBezTo>
                  <a:cubicBezTo>
                    <a:pt x="302" y="816"/>
                    <a:pt x="303" y="815"/>
                    <a:pt x="302" y="814"/>
                  </a:cubicBezTo>
                  <a:close/>
                  <a:moveTo>
                    <a:pt x="159" y="572"/>
                  </a:moveTo>
                  <a:cubicBezTo>
                    <a:pt x="156" y="571"/>
                    <a:pt x="154" y="574"/>
                    <a:pt x="153" y="577"/>
                  </a:cubicBezTo>
                  <a:cubicBezTo>
                    <a:pt x="154" y="576"/>
                    <a:pt x="156" y="577"/>
                    <a:pt x="157" y="575"/>
                  </a:cubicBezTo>
                  <a:cubicBezTo>
                    <a:pt x="154" y="573"/>
                    <a:pt x="161" y="575"/>
                    <a:pt x="159" y="572"/>
                  </a:cubicBezTo>
                  <a:close/>
                  <a:moveTo>
                    <a:pt x="213" y="637"/>
                  </a:moveTo>
                  <a:cubicBezTo>
                    <a:pt x="214" y="636"/>
                    <a:pt x="216" y="638"/>
                    <a:pt x="217" y="637"/>
                  </a:cubicBezTo>
                  <a:cubicBezTo>
                    <a:pt x="215" y="634"/>
                    <a:pt x="214" y="637"/>
                    <a:pt x="212" y="636"/>
                  </a:cubicBezTo>
                  <a:cubicBezTo>
                    <a:pt x="212" y="638"/>
                    <a:pt x="212" y="640"/>
                    <a:pt x="211" y="641"/>
                  </a:cubicBezTo>
                  <a:cubicBezTo>
                    <a:pt x="208" y="638"/>
                    <a:pt x="208" y="642"/>
                    <a:pt x="205" y="641"/>
                  </a:cubicBezTo>
                  <a:cubicBezTo>
                    <a:pt x="206" y="643"/>
                    <a:pt x="206" y="644"/>
                    <a:pt x="205" y="645"/>
                  </a:cubicBezTo>
                  <a:cubicBezTo>
                    <a:pt x="204" y="644"/>
                    <a:pt x="204" y="644"/>
                    <a:pt x="203" y="643"/>
                  </a:cubicBezTo>
                  <a:cubicBezTo>
                    <a:pt x="204" y="643"/>
                    <a:pt x="204" y="642"/>
                    <a:pt x="204" y="641"/>
                  </a:cubicBezTo>
                  <a:cubicBezTo>
                    <a:pt x="202" y="643"/>
                    <a:pt x="200" y="643"/>
                    <a:pt x="198" y="642"/>
                  </a:cubicBezTo>
                  <a:cubicBezTo>
                    <a:pt x="201" y="644"/>
                    <a:pt x="197" y="643"/>
                    <a:pt x="198" y="645"/>
                  </a:cubicBezTo>
                  <a:cubicBezTo>
                    <a:pt x="200" y="646"/>
                    <a:pt x="202" y="641"/>
                    <a:pt x="203" y="646"/>
                  </a:cubicBezTo>
                  <a:cubicBezTo>
                    <a:pt x="202" y="646"/>
                    <a:pt x="202" y="645"/>
                    <a:pt x="201" y="646"/>
                  </a:cubicBezTo>
                  <a:cubicBezTo>
                    <a:pt x="202" y="650"/>
                    <a:pt x="204" y="650"/>
                    <a:pt x="204" y="653"/>
                  </a:cubicBezTo>
                  <a:cubicBezTo>
                    <a:pt x="206" y="652"/>
                    <a:pt x="204" y="649"/>
                    <a:pt x="206" y="648"/>
                  </a:cubicBezTo>
                  <a:cubicBezTo>
                    <a:pt x="207" y="651"/>
                    <a:pt x="206" y="653"/>
                    <a:pt x="209" y="652"/>
                  </a:cubicBezTo>
                  <a:cubicBezTo>
                    <a:pt x="207" y="649"/>
                    <a:pt x="207" y="647"/>
                    <a:pt x="209" y="646"/>
                  </a:cubicBezTo>
                  <a:cubicBezTo>
                    <a:pt x="210" y="650"/>
                    <a:pt x="213" y="645"/>
                    <a:pt x="214" y="645"/>
                  </a:cubicBezTo>
                  <a:cubicBezTo>
                    <a:pt x="216" y="647"/>
                    <a:pt x="215" y="648"/>
                    <a:pt x="217" y="647"/>
                  </a:cubicBezTo>
                  <a:cubicBezTo>
                    <a:pt x="215" y="645"/>
                    <a:pt x="220" y="646"/>
                    <a:pt x="217" y="644"/>
                  </a:cubicBezTo>
                  <a:cubicBezTo>
                    <a:pt x="216" y="644"/>
                    <a:pt x="217" y="647"/>
                    <a:pt x="215" y="645"/>
                  </a:cubicBezTo>
                  <a:cubicBezTo>
                    <a:pt x="216" y="641"/>
                    <a:pt x="220" y="639"/>
                    <a:pt x="222" y="639"/>
                  </a:cubicBezTo>
                  <a:cubicBezTo>
                    <a:pt x="220" y="634"/>
                    <a:pt x="215" y="640"/>
                    <a:pt x="213" y="641"/>
                  </a:cubicBezTo>
                  <a:cubicBezTo>
                    <a:pt x="213" y="641"/>
                    <a:pt x="212" y="641"/>
                    <a:pt x="212" y="640"/>
                  </a:cubicBezTo>
                  <a:cubicBezTo>
                    <a:pt x="214" y="640"/>
                    <a:pt x="213" y="638"/>
                    <a:pt x="213" y="637"/>
                  </a:cubicBezTo>
                  <a:close/>
                  <a:moveTo>
                    <a:pt x="152" y="541"/>
                  </a:moveTo>
                  <a:cubicBezTo>
                    <a:pt x="151" y="544"/>
                    <a:pt x="148" y="542"/>
                    <a:pt x="149" y="540"/>
                  </a:cubicBezTo>
                  <a:cubicBezTo>
                    <a:pt x="147" y="538"/>
                    <a:pt x="145" y="544"/>
                    <a:pt x="143" y="541"/>
                  </a:cubicBezTo>
                  <a:cubicBezTo>
                    <a:pt x="143" y="544"/>
                    <a:pt x="142" y="544"/>
                    <a:pt x="141" y="545"/>
                  </a:cubicBezTo>
                  <a:cubicBezTo>
                    <a:pt x="144" y="547"/>
                    <a:pt x="144" y="540"/>
                    <a:pt x="147" y="542"/>
                  </a:cubicBezTo>
                  <a:cubicBezTo>
                    <a:pt x="150" y="544"/>
                    <a:pt x="147" y="544"/>
                    <a:pt x="149" y="546"/>
                  </a:cubicBezTo>
                  <a:cubicBezTo>
                    <a:pt x="150" y="547"/>
                    <a:pt x="152" y="543"/>
                    <a:pt x="149" y="544"/>
                  </a:cubicBezTo>
                  <a:cubicBezTo>
                    <a:pt x="150" y="543"/>
                    <a:pt x="154" y="545"/>
                    <a:pt x="152" y="541"/>
                  </a:cubicBezTo>
                  <a:close/>
                  <a:moveTo>
                    <a:pt x="204" y="616"/>
                  </a:moveTo>
                  <a:cubicBezTo>
                    <a:pt x="202" y="615"/>
                    <a:pt x="201" y="611"/>
                    <a:pt x="201" y="613"/>
                  </a:cubicBezTo>
                  <a:cubicBezTo>
                    <a:pt x="203" y="617"/>
                    <a:pt x="198" y="617"/>
                    <a:pt x="200" y="619"/>
                  </a:cubicBezTo>
                  <a:cubicBezTo>
                    <a:pt x="201" y="618"/>
                    <a:pt x="202" y="616"/>
                    <a:pt x="204" y="616"/>
                  </a:cubicBezTo>
                  <a:close/>
                  <a:moveTo>
                    <a:pt x="94" y="424"/>
                  </a:moveTo>
                  <a:cubicBezTo>
                    <a:pt x="89" y="423"/>
                    <a:pt x="84" y="425"/>
                    <a:pt x="83" y="429"/>
                  </a:cubicBezTo>
                  <a:cubicBezTo>
                    <a:pt x="86" y="424"/>
                    <a:pt x="92" y="428"/>
                    <a:pt x="94" y="424"/>
                  </a:cubicBezTo>
                  <a:close/>
                  <a:moveTo>
                    <a:pt x="153" y="524"/>
                  </a:moveTo>
                  <a:cubicBezTo>
                    <a:pt x="155" y="527"/>
                    <a:pt x="152" y="529"/>
                    <a:pt x="153" y="533"/>
                  </a:cubicBezTo>
                  <a:cubicBezTo>
                    <a:pt x="154" y="530"/>
                    <a:pt x="157" y="531"/>
                    <a:pt x="159" y="533"/>
                  </a:cubicBezTo>
                  <a:cubicBezTo>
                    <a:pt x="157" y="530"/>
                    <a:pt x="155" y="525"/>
                    <a:pt x="153" y="524"/>
                  </a:cubicBezTo>
                  <a:close/>
                  <a:moveTo>
                    <a:pt x="242" y="626"/>
                  </a:moveTo>
                  <a:cubicBezTo>
                    <a:pt x="242" y="626"/>
                    <a:pt x="241" y="625"/>
                    <a:pt x="242" y="624"/>
                  </a:cubicBezTo>
                  <a:cubicBezTo>
                    <a:pt x="240" y="622"/>
                    <a:pt x="239" y="627"/>
                    <a:pt x="238" y="624"/>
                  </a:cubicBezTo>
                  <a:cubicBezTo>
                    <a:pt x="240" y="622"/>
                    <a:pt x="243" y="624"/>
                    <a:pt x="242" y="621"/>
                  </a:cubicBezTo>
                  <a:cubicBezTo>
                    <a:pt x="245" y="624"/>
                    <a:pt x="244" y="617"/>
                    <a:pt x="247" y="621"/>
                  </a:cubicBezTo>
                  <a:cubicBezTo>
                    <a:pt x="249" y="621"/>
                    <a:pt x="245" y="617"/>
                    <a:pt x="248" y="616"/>
                  </a:cubicBezTo>
                  <a:cubicBezTo>
                    <a:pt x="248" y="618"/>
                    <a:pt x="247" y="619"/>
                    <a:pt x="249" y="618"/>
                  </a:cubicBezTo>
                  <a:cubicBezTo>
                    <a:pt x="250" y="616"/>
                    <a:pt x="247" y="616"/>
                    <a:pt x="248" y="614"/>
                  </a:cubicBezTo>
                  <a:cubicBezTo>
                    <a:pt x="248" y="614"/>
                    <a:pt x="249" y="616"/>
                    <a:pt x="250" y="615"/>
                  </a:cubicBezTo>
                  <a:cubicBezTo>
                    <a:pt x="250" y="616"/>
                    <a:pt x="251" y="617"/>
                    <a:pt x="251" y="618"/>
                  </a:cubicBezTo>
                  <a:cubicBezTo>
                    <a:pt x="250" y="611"/>
                    <a:pt x="263" y="611"/>
                    <a:pt x="258" y="605"/>
                  </a:cubicBezTo>
                  <a:cubicBezTo>
                    <a:pt x="259" y="604"/>
                    <a:pt x="260" y="605"/>
                    <a:pt x="261" y="607"/>
                  </a:cubicBezTo>
                  <a:cubicBezTo>
                    <a:pt x="262" y="606"/>
                    <a:pt x="263" y="605"/>
                    <a:pt x="263" y="605"/>
                  </a:cubicBezTo>
                  <a:cubicBezTo>
                    <a:pt x="262" y="601"/>
                    <a:pt x="261" y="605"/>
                    <a:pt x="259" y="602"/>
                  </a:cubicBezTo>
                  <a:cubicBezTo>
                    <a:pt x="262" y="602"/>
                    <a:pt x="265" y="602"/>
                    <a:pt x="268" y="601"/>
                  </a:cubicBezTo>
                  <a:cubicBezTo>
                    <a:pt x="269" y="605"/>
                    <a:pt x="270" y="600"/>
                    <a:pt x="270" y="605"/>
                  </a:cubicBezTo>
                  <a:cubicBezTo>
                    <a:pt x="272" y="605"/>
                    <a:pt x="273" y="603"/>
                    <a:pt x="273" y="603"/>
                  </a:cubicBezTo>
                  <a:cubicBezTo>
                    <a:pt x="271" y="600"/>
                    <a:pt x="271" y="601"/>
                    <a:pt x="269" y="600"/>
                  </a:cubicBezTo>
                  <a:cubicBezTo>
                    <a:pt x="270" y="598"/>
                    <a:pt x="271" y="598"/>
                    <a:pt x="273" y="601"/>
                  </a:cubicBezTo>
                  <a:cubicBezTo>
                    <a:pt x="274" y="600"/>
                    <a:pt x="274" y="599"/>
                    <a:pt x="275" y="598"/>
                  </a:cubicBezTo>
                  <a:cubicBezTo>
                    <a:pt x="277" y="600"/>
                    <a:pt x="276" y="599"/>
                    <a:pt x="277" y="602"/>
                  </a:cubicBezTo>
                  <a:cubicBezTo>
                    <a:pt x="278" y="597"/>
                    <a:pt x="289" y="598"/>
                    <a:pt x="290" y="593"/>
                  </a:cubicBezTo>
                  <a:cubicBezTo>
                    <a:pt x="292" y="595"/>
                    <a:pt x="290" y="596"/>
                    <a:pt x="289" y="597"/>
                  </a:cubicBezTo>
                  <a:cubicBezTo>
                    <a:pt x="290" y="598"/>
                    <a:pt x="290" y="598"/>
                    <a:pt x="291" y="599"/>
                  </a:cubicBezTo>
                  <a:cubicBezTo>
                    <a:pt x="291" y="596"/>
                    <a:pt x="295" y="594"/>
                    <a:pt x="293" y="592"/>
                  </a:cubicBezTo>
                  <a:cubicBezTo>
                    <a:pt x="294" y="590"/>
                    <a:pt x="295" y="593"/>
                    <a:pt x="296" y="593"/>
                  </a:cubicBezTo>
                  <a:cubicBezTo>
                    <a:pt x="295" y="590"/>
                    <a:pt x="301" y="590"/>
                    <a:pt x="300" y="588"/>
                  </a:cubicBezTo>
                  <a:cubicBezTo>
                    <a:pt x="302" y="586"/>
                    <a:pt x="311" y="581"/>
                    <a:pt x="306" y="576"/>
                  </a:cubicBezTo>
                  <a:cubicBezTo>
                    <a:pt x="308" y="574"/>
                    <a:pt x="311" y="579"/>
                    <a:pt x="309" y="580"/>
                  </a:cubicBezTo>
                  <a:cubicBezTo>
                    <a:pt x="312" y="583"/>
                    <a:pt x="315" y="575"/>
                    <a:pt x="318" y="579"/>
                  </a:cubicBezTo>
                  <a:cubicBezTo>
                    <a:pt x="318" y="577"/>
                    <a:pt x="317" y="576"/>
                    <a:pt x="319" y="575"/>
                  </a:cubicBezTo>
                  <a:cubicBezTo>
                    <a:pt x="321" y="577"/>
                    <a:pt x="319" y="577"/>
                    <a:pt x="320" y="578"/>
                  </a:cubicBezTo>
                  <a:cubicBezTo>
                    <a:pt x="323" y="576"/>
                    <a:pt x="327" y="569"/>
                    <a:pt x="332" y="570"/>
                  </a:cubicBezTo>
                  <a:cubicBezTo>
                    <a:pt x="333" y="569"/>
                    <a:pt x="332" y="567"/>
                    <a:pt x="333" y="566"/>
                  </a:cubicBezTo>
                  <a:cubicBezTo>
                    <a:pt x="335" y="568"/>
                    <a:pt x="336" y="565"/>
                    <a:pt x="337" y="568"/>
                  </a:cubicBezTo>
                  <a:cubicBezTo>
                    <a:pt x="332" y="571"/>
                    <a:pt x="333" y="577"/>
                    <a:pt x="330" y="581"/>
                  </a:cubicBezTo>
                  <a:cubicBezTo>
                    <a:pt x="329" y="580"/>
                    <a:pt x="328" y="580"/>
                    <a:pt x="328" y="579"/>
                  </a:cubicBezTo>
                  <a:cubicBezTo>
                    <a:pt x="329" y="579"/>
                    <a:pt x="330" y="579"/>
                    <a:pt x="331" y="578"/>
                  </a:cubicBezTo>
                  <a:cubicBezTo>
                    <a:pt x="327" y="577"/>
                    <a:pt x="324" y="578"/>
                    <a:pt x="321" y="580"/>
                  </a:cubicBezTo>
                  <a:cubicBezTo>
                    <a:pt x="321" y="581"/>
                    <a:pt x="322" y="581"/>
                    <a:pt x="322" y="581"/>
                  </a:cubicBezTo>
                  <a:cubicBezTo>
                    <a:pt x="323" y="582"/>
                    <a:pt x="321" y="582"/>
                    <a:pt x="320" y="583"/>
                  </a:cubicBezTo>
                  <a:cubicBezTo>
                    <a:pt x="319" y="582"/>
                    <a:pt x="321" y="582"/>
                    <a:pt x="319" y="580"/>
                  </a:cubicBezTo>
                  <a:cubicBezTo>
                    <a:pt x="318" y="580"/>
                    <a:pt x="319" y="581"/>
                    <a:pt x="319" y="581"/>
                  </a:cubicBezTo>
                  <a:cubicBezTo>
                    <a:pt x="319" y="586"/>
                    <a:pt x="312" y="583"/>
                    <a:pt x="313" y="589"/>
                  </a:cubicBezTo>
                  <a:cubicBezTo>
                    <a:pt x="313" y="584"/>
                    <a:pt x="310" y="590"/>
                    <a:pt x="309" y="586"/>
                  </a:cubicBezTo>
                  <a:cubicBezTo>
                    <a:pt x="304" y="593"/>
                    <a:pt x="296" y="596"/>
                    <a:pt x="290" y="602"/>
                  </a:cubicBezTo>
                  <a:cubicBezTo>
                    <a:pt x="288" y="600"/>
                    <a:pt x="290" y="600"/>
                    <a:pt x="289" y="598"/>
                  </a:cubicBezTo>
                  <a:cubicBezTo>
                    <a:pt x="287" y="602"/>
                    <a:pt x="284" y="602"/>
                    <a:pt x="281" y="606"/>
                  </a:cubicBezTo>
                  <a:cubicBezTo>
                    <a:pt x="280" y="605"/>
                    <a:pt x="278" y="605"/>
                    <a:pt x="278" y="603"/>
                  </a:cubicBezTo>
                  <a:cubicBezTo>
                    <a:pt x="278" y="606"/>
                    <a:pt x="275" y="604"/>
                    <a:pt x="274" y="606"/>
                  </a:cubicBezTo>
                  <a:cubicBezTo>
                    <a:pt x="275" y="608"/>
                    <a:pt x="277" y="603"/>
                    <a:pt x="279" y="607"/>
                  </a:cubicBezTo>
                  <a:cubicBezTo>
                    <a:pt x="278" y="609"/>
                    <a:pt x="276" y="609"/>
                    <a:pt x="274" y="607"/>
                  </a:cubicBezTo>
                  <a:cubicBezTo>
                    <a:pt x="272" y="607"/>
                    <a:pt x="274" y="610"/>
                    <a:pt x="272" y="610"/>
                  </a:cubicBezTo>
                  <a:cubicBezTo>
                    <a:pt x="274" y="613"/>
                    <a:pt x="274" y="613"/>
                    <a:pt x="274" y="613"/>
                  </a:cubicBezTo>
                  <a:cubicBezTo>
                    <a:pt x="274" y="614"/>
                    <a:pt x="273" y="613"/>
                    <a:pt x="273" y="613"/>
                  </a:cubicBezTo>
                  <a:cubicBezTo>
                    <a:pt x="272" y="611"/>
                    <a:pt x="271" y="614"/>
                    <a:pt x="270" y="614"/>
                  </a:cubicBezTo>
                  <a:cubicBezTo>
                    <a:pt x="269" y="611"/>
                    <a:pt x="272" y="612"/>
                    <a:pt x="272" y="610"/>
                  </a:cubicBezTo>
                  <a:cubicBezTo>
                    <a:pt x="270" y="610"/>
                    <a:pt x="261" y="612"/>
                    <a:pt x="266" y="616"/>
                  </a:cubicBezTo>
                  <a:cubicBezTo>
                    <a:pt x="266" y="618"/>
                    <a:pt x="265" y="617"/>
                    <a:pt x="264" y="619"/>
                  </a:cubicBezTo>
                  <a:cubicBezTo>
                    <a:pt x="265" y="621"/>
                    <a:pt x="265" y="620"/>
                    <a:pt x="266" y="620"/>
                  </a:cubicBezTo>
                  <a:cubicBezTo>
                    <a:pt x="266" y="623"/>
                    <a:pt x="264" y="622"/>
                    <a:pt x="261" y="625"/>
                  </a:cubicBezTo>
                  <a:cubicBezTo>
                    <a:pt x="261" y="624"/>
                    <a:pt x="261" y="622"/>
                    <a:pt x="260" y="622"/>
                  </a:cubicBezTo>
                  <a:cubicBezTo>
                    <a:pt x="259" y="621"/>
                    <a:pt x="265" y="623"/>
                    <a:pt x="264" y="620"/>
                  </a:cubicBezTo>
                  <a:cubicBezTo>
                    <a:pt x="256" y="621"/>
                    <a:pt x="251" y="620"/>
                    <a:pt x="247" y="624"/>
                  </a:cubicBezTo>
                  <a:cubicBezTo>
                    <a:pt x="248" y="626"/>
                    <a:pt x="250" y="625"/>
                    <a:pt x="251" y="625"/>
                  </a:cubicBezTo>
                  <a:cubicBezTo>
                    <a:pt x="251" y="626"/>
                    <a:pt x="249" y="627"/>
                    <a:pt x="251" y="628"/>
                  </a:cubicBezTo>
                  <a:cubicBezTo>
                    <a:pt x="249" y="629"/>
                    <a:pt x="249" y="628"/>
                    <a:pt x="249" y="626"/>
                  </a:cubicBezTo>
                  <a:cubicBezTo>
                    <a:pt x="249" y="630"/>
                    <a:pt x="244" y="625"/>
                    <a:pt x="247" y="630"/>
                  </a:cubicBezTo>
                  <a:cubicBezTo>
                    <a:pt x="245" y="630"/>
                    <a:pt x="243" y="628"/>
                    <a:pt x="242" y="626"/>
                  </a:cubicBezTo>
                  <a:cubicBezTo>
                    <a:pt x="241" y="629"/>
                    <a:pt x="237" y="632"/>
                    <a:pt x="232" y="629"/>
                  </a:cubicBezTo>
                  <a:cubicBezTo>
                    <a:pt x="231" y="630"/>
                    <a:pt x="232" y="631"/>
                    <a:pt x="231" y="631"/>
                  </a:cubicBezTo>
                  <a:cubicBezTo>
                    <a:pt x="232" y="634"/>
                    <a:pt x="232" y="631"/>
                    <a:pt x="233" y="634"/>
                  </a:cubicBezTo>
                  <a:cubicBezTo>
                    <a:pt x="232" y="634"/>
                    <a:pt x="233" y="636"/>
                    <a:pt x="232" y="636"/>
                  </a:cubicBezTo>
                  <a:cubicBezTo>
                    <a:pt x="230" y="635"/>
                    <a:pt x="231" y="634"/>
                    <a:pt x="230" y="633"/>
                  </a:cubicBezTo>
                  <a:cubicBezTo>
                    <a:pt x="230" y="633"/>
                    <a:pt x="225" y="633"/>
                    <a:pt x="227" y="636"/>
                  </a:cubicBezTo>
                  <a:cubicBezTo>
                    <a:pt x="226" y="637"/>
                    <a:pt x="225" y="638"/>
                    <a:pt x="224" y="638"/>
                  </a:cubicBezTo>
                  <a:cubicBezTo>
                    <a:pt x="223" y="637"/>
                    <a:pt x="223" y="637"/>
                    <a:pt x="222" y="636"/>
                  </a:cubicBezTo>
                  <a:cubicBezTo>
                    <a:pt x="223" y="633"/>
                    <a:pt x="226" y="634"/>
                    <a:pt x="223" y="630"/>
                  </a:cubicBezTo>
                  <a:cubicBezTo>
                    <a:pt x="226" y="631"/>
                    <a:pt x="227" y="626"/>
                    <a:pt x="230" y="626"/>
                  </a:cubicBezTo>
                  <a:cubicBezTo>
                    <a:pt x="229" y="632"/>
                    <a:pt x="237" y="622"/>
                    <a:pt x="242" y="626"/>
                  </a:cubicBezTo>
                  <a:close/>
                  <a:moveTo>
                    <a:pt x="244" y="624"/>
                  </a:moveTo>
                  <a:cubicBezTo>
                    <a:pt x="244" y="624"/>
                    <a:pt x="245" y="623"/>
                    <a:pt x="245" y="624"/>
                  </a:cubicBezTo>
                  <a:cubicBezTo>
                    <a:pt x="246" y="625"/>
                    <a:pt x="245" y="625"/>
                    <a:pt x="246" y="626"/>
                  </a:cubicBezTo>
                  <a:cubicBezTo>
                    <a:pt x="247" y="626"/>
                    <a:pt x="247" y="625"/>
                    <a:pt x="247" y="624"/>
                  </a:cubicBezTo>
                  <a:cubicBezTo>
                    <a:pt x="246" y="621"/>
                    <a:pt x="243" y="622"/>
                    <a:pt x="244" y="624"/>
                  </a:cubicBezTo>
                  <a:close/>
                  <a:moveTo>
                    <a:pt x="261" y="612"/>
                  </a:moveTo>
                  <a:cubicBezTo>
                    <a:pt x="260" y="614"/>
                    <a:pt x="256" y="615"/>
                    <a:pt x="257" y="618"/>
                  </a:cubicBezTo>
                  <a:cubicBezTo>
                    <a:pt x="259" y="615"/>
                    <a:pt x="263" y="617"/>
                    <a:pt x="261" y="612"/>
                  </a:cubicBezTo>
                  <a:close/>
                  <a:moveTo>
                    <a:pt x="268" y="608"/>
                  </a:moveTo>
                  <a:cubicBezTo>
                    <a:pt x="266" y="608"/>
                    <a:pt x="267" y="609"/>
                    <a:pt x="264" y="609"/>
                  </a:cubicBezTo>
                  <a:cubicBezTo>
                    <a:pt x="267" y="613"/>
                    <a:pt x="269" y="611"/>
                    <a:pt x="268" y="608"/>
                  </a:cubicBezTo>
                  <a:close/>
                  <a:moveTo>
                    <a:pt x="237" y="632"/>
                  </a:moveTo>
                  <a:cubicBezTo>
                    <a:pt x="240" y="634"/>
                    <a:pt x="244" y="632"/>
                    <a:pt x="245" y="631"/>
                  </a:cubicBezTo>
                  <a:cubicBezTo>
                    <a:pt x="243" y="632"/>
                    <a:pt x="245" y="630"/>
                    <a:pt x="244" y="629"/>
                  </a:cubicBezTo>
                  <a:cubicBezTo>
                    <a:pt x="244" y="629"/>
                    <a:pt x="243" y="629"/>
                    <a:pt x="243" y="628"/>
                  </a:cubicBezTo>
                  <a:cubicBezTo>
                    <a:pt x="241" y="629"/>
                    <a:pt x="244" y="631"/>
                    <a:pt x="243" y="632"/>
                  </a:cubicBezTo>
                  <a:cubicBezTo>
                    <a:pt x="241" y="630"/>
                    <a:pt x="239" y="631"/>
                    <a:pt x="237" y="632"/>
                  </a:cubicBezTo>
                  <a:close/>
                  <a:moveTo>
                    <a:pt x="152" y="521"/>
                  </a:moveTo>
                  <a:cubicBezTo>
                    <a:pt x="149" y="520"/>
                    <a:pt x="149" y="526"/>
                    <a:pt x="149" y="525"/>
                  </a:cubicBezTo>
                  <a:cubicBezTo>
                    <a:pt x="150" y="523"/>
                    <a:pt x="152" y="524"/>
                    <a:pt x="152" y="521"/>
                  </a:cubicBezTo>
                  <a:close/>
                  <a:moveTo>
                    <a:pt x="202" y="598"/>
                  </a:moveTo>
                  <a:cubicBezTo>
                    <a:pt x="200" y="598"/>
                    <a:pt x="200" y="604"/>
                    <a:pt x="202" y="602"/>
                  </a:cubicBezTo>
                  <a:cubicBezTo>
                    <a:pt x="199" y="600"/>
                    <a:pt x="205" y="600"/>
                    <a:pt x="202" y="598"/>
                  </a:cubicBezTo>
                  <a:close/>
                  <a:moveTo>
                    <a:pt x="199" y="598"/>
                  </a:moveTo>
                  <a:cubicBezTo>
                    <a:pt x="200" y="597"/>
                    <a:pt x="202" y="597"/>
                    <a:pt x="201" y="595"/>
                  </a:cubicBezTo>
                  <a:cubicBezTo>
                    <a:pt x="199" y="598"/>
                    <a:pt x="198" y="594"/>
                    <a:pt x="196" y="595"/>
                  </a:cubicBezTo>
                  <a:cubicBezTo>
                    <a:pt x="197" y="597"/>
                    <a:pt x="198" y="595"/>
                    <a:pt x="199" y="598"/>
                  </a:cubicBezTo>
                  <a:close/>
                  <a:moveTo>
                    <a:pt x="169" y="551"/>
                  </a:moveTo>
                  <a:cubicBezTo>
                    <a:pt x="167" y="553"/>
                    <a:pt x="168" y="549"/>
                    <a:pt x="167" y="547"/>
                  </a:cubicBezTo>
                  <a:cubicBezTo>
                    <a:pt x="163" y="548"/>
                    <a:pt x="170" y="555"/>
                    <a:pt x="169" y="551"/>
                  </a:cubicBezTo>
                  <a:close/>
                  <a:moveTo>
                    <a:pt x="162" y="538"/>
                  </a:moveTo>
                  <a:cubicBezTo>
                    <a:pt x="161" y="537"/>
                    <a:pt x="161" y="537"/>
                    <a:pt x="161" y="537"/>
                  </a:cubicBezTo>
                  <a:cubicBezTo>
                    <a:pt x="162" y="536"/>
                    <a:pt x="163" y="536"/>
                    <a:pt x="162" y="535"/>
                  </a:cubicBezTo>
                  <a:cubicBezTo>
                    <a:pt x="162" y="534"/>
                    <a:pt x="158" y="535"/>
                    <a:pt x="160" y="536"/>
                  </a:cubicBezTo>
                  <a:cubicBezTo>
                    <a:pt x="161" y="535"/>
                    <a:pt x="160" y="539"/>
                    <a:pt x="162" y="538"/>
                  </a:cubicBezTo>
                  <a:close/>
                  <a:moveTo>
                    <a:pt x="101" y="443"/>
                  </a:moveTo>
                  <a:cubicBezTo>
                    <a:pt x="104" y="440"/>
                    <a:pt x="104" y="440"/>
                    <a:pt x="104" y="440"/>
                  </a:cubicBezTo>
                  <a:cubicBezTo>
                    <a:pt x="104" y="439"/>
                    <a:pt x="96" y="442"/>
                    <a:pt x="98" y="442"/>
                  </a:cubicBezTo>
                  <a:cubicBezTo>
                    <a:pt x="99" y="442"/>
                    <a:pt x="100" y="442"/>
                    <a:pt x="101" y="443"/>
                  </a:cubicBezTo>
                  <a:close/>
                  <a:moveTo>
                    <a:pt x="170" y="535"/>
                  </a:moveTo>
                  <a:cubicBezTo>
                    <a:pt x="171" y="539"/>
                    <a:pt x="168" y="536"/>
                    <a:pt x="167" y="537"/>
                  </a:cubicBezTo>
                  <a:cubicBezTo>
                    <a:pt x="169" y="539"/>
                    <a:pt x="172" y="538"/>
                    <a:pt x="174" y="541"/>
                  </a:cubicBezTo>
                  <a:cubicBezTo>
                    <a:pt x="173" y="540"/>
                    <a:pt x="174" y="539"/>
                    <a:pt x="173" y="538"/>
                  </a:cubicBezTo>
                  <a:cubicBezTo>
                    <a:pt x="172" y="538"/>
                    <a:pt x="171" y="538"/>
                    <a:pt x="170" y="536"/>
                  </a:cubicBezTo>
                  <a:cubicBezTo>
                    <a:pt x="171" y="536"/>
                    <a:pt x="171" y="535"/>
                    <a:pt x="170" y="535"/>
                  </a:cubicBezTo>
                  <a:close/>
                  <a:moveTo>
                    <a:pt x="183" y="542"/>
                  </a:moveTo>
                  <a:cubicBezTo>
                    <a:pt x="184" y="538"/>
                    <a:pt x="186" y="538"/>
                    <a:pt x="190" y="538"/>
                  </a:cubicBezTo>
                  <a:cubicBezTo>
                    <a:pt x="189" y="537"/>
                    <a:pt x="189" y="536"/>
                    <a:pt x="189" y="535"/>
                  </a:cubicBezTo>
                  <a:cubicBezTo>
                    <a:pt x="187" y="535"/>
                    <a:pt x="190" y="538"/>
                    <a:pt x="188" y="538"/>
                  </a:cubicBezTo>
                  <a:cubicBezTo>
                    <a:pt x="187" y="536"/>
                    <a:pt x="189" y="536"/>
                    <a:pt x="188" y="534"/>
                  </a:cubicBezTo>
                  <a:cubicBezTo>
                    <a:pt x="186" y="535"/>
                    <a:pt x="186" y="538"/>
                    <a:pt x="184" y="536"/>
                  </a:cubicBezTo>
                  <a:cubicBezTo>
                    <a:pt x="184" y="532"/>
                    <a:pt x="190" y="534"/>
                    <a:pt x="188" y="530"/>
                  </a:cubicBezTo>
                  <a:cubicBezTo>
                    <a:pt x="184" y="530"/>
                    <a:pt x="186" y="531"/>
                    <a:pt x="183" y="534"/>
                  </a:cubicBezTo>
                  <a:cubicBezTo>
                    <a:pt x="184" y="538"/>
                    <a:pt x="182" y="537"/>
                    <a:pt x="183" y="542"/>
                  </a:cubicBezTo>
                  <a:close/>
                  <a:moveTo>
                    <a:pt x="247" y="632"/>
                  </a:moveTo>
                  <a:cubicBezTo>
                    <a:pt x="247" y="635"/>
                    <a:pt x="245" y="634"/>
                    <a:pt x="245" y="636"/>
                  </a:cubicBezTo>
                  <a:cubicBezTo>
                    <a:pt x="247" y="637"/>
                    <a:pt x="248" y="634"/>
                    <a:pt x="247" y="632"/>
                  </a:cubicBezTo>
                  <a:close/>
                  <a:moveTo>
                    <a:pt x="301" y="719"/>
                  </a:moveTo>
                  <a:cubicBezTo>
                    <a:pt x="306" y="722"/>
                    <a:pt x="306" y="714"/>
                    <a:pt x="301" y="719"/>
                  </a:cubicBezTo>
                  <a:close/>
                  <a:moveTo>
                    <a:pt x="177" y="514"/>
                  </a:moveTo>
                  <a:cubicBezTo>
                    <a:pt x="176" y="517"/>
                    <a:pt x="174" y="519"/>
                    <a:pt x="174" y="523"/>
                  </a:cubicBezTo>
                  <a:cubicBezTo>
                    <a:pt x="175" y="519"/>
                    <a:pt x="179" y="518"/>
                    <a:pt x="177" y="514"/>
                  </a:cubicBezTo>
                  <a:close/>
                  <a:moveTo>
                    <a:pt x="303" y="699"/>
                  </a:moveTo>
                  <a:cubicBezTo>
                    <a:pt x="300" y="700"/>
                    <a:pt x="298" y="704"/>
                    <a:pt x="299" y="707"/>
                  </a:cubicBezTo>
                  <a:cubicBezTo>
                    <a:pt x="299" y="704"/>
                    <a:pt x="304" y="702"/>
                    <a:pt x="303" y="699"/>
                  </a:cubicBezTo>
                  <a:close/>
                  <a:moveTo>
                    <a:pt x="197" y="530"/>
                  </a:moveTo>
                  <a:cubicBezTo>
                    <a:pt x="199" y="528"/>
                    <a:pt x="200" y="530"/>
                    <a:pt x="202" y="530"/>
                  </a:cubicBezTo>
                  <a:cubicBezTo>
                    <a:pt x="201" y="528"/>
                    <a:pt x="200" y="527"/>
                    <a:pt x="201" y="526"/>
                  </a:cubicBezTo>
                  <a:cubicBezTo>
                    <a:pt x="201" y="526"/>
                    <a:pt x="205" y="530"/>
                    <a:pt x="204" y="527"/>
                  </a:cubicBezTo>
                  <a:cubicBezTo>
                    <a:pt x="202" y="527"/>
                    <a:pt x="205" y="523"/>
                    <a:pt x="203" y="521"/>
                  </a:cubicBezTo>
                  <a:cubicBezTo>
                    <a:pt x="202" y="524"/>
                    <a:pt x="201" y="520"/>
                    <a:pt x="200" y="520"/>
                  </a:cubicBezTo>
                  <a:cubicBezTo>
                    <a:pt x="201" y="523"/>
                    <a:pt x="198" y="521"/>
                    <a:pt x="199" y="524"/>
                  </a:cubicBezTo>
                  <a:cubicBezTo>
                    <a:pt x="199" y="523"/>
                    <a:pt x="198" y="524"/>
                    <a:pt x="198" y="523"/>
                  </a:cubicBezTo>
                  <a:cubicBezTo>
                    <a:pt x="198" y="522"/>
                    <a:pt x="198" y="522"/>
                    <a:pt x="198" y="521"/>
                  </a:cubicBezTo>
                  <a:cubicBezTo>
                    <a:pt x="195" y="519"/>
                    <a:pt x="197" y="523"/>
                    <a:pt x="197" y="525"/>
                  </a:cubicBezTo>
                  <a:cubicBezTo>
                    <a:pt x="193" y="528"/>
                    <a:pt x="191" y="526"/>
                    <a:pt x="190" y="530"/>
                  </a:cubicBezTo>
                  <a:cubicBezTo>
                    <a:pt x="191" y="530"/>
                    <a:pt x="190" y="534"/>
                    <a:pt x="190" y="535"/>
                  </a:cubicBezTo>
                  <a:cubicBezTo>
                    <a:pt x="193" y="534"/>
                    <a:pt x="192" y="528"/>
                    <a:pt x="196" y="531"/>
                  </a:cubicBezTo>
                  <a:cubicBezTo>
                    <a:pt x="195" y="532"/>
                    <a:pt x="196" y="534"/>
                    <a:pt x="197" y="535"/>
                  </a:cubicBezTo>
                  <a:cubicBezTo>
                    <a:pt x="197" y="533"/>
                    <a:pt x="197" y="532"/>
                    <a:pt x="197" y="530"/>
                  </a:cubicBezTo>
                  <a:close/>
                  <a:moveTo>
                    <a:pt x="278" y="660"/>
                  </a:moveTo>
                  <a:cubicBezTo>
                    <a:pt x="275" y="658"/>
                    <a:pt x="277" y="662"/>
                    <a:pt x="274" y="661"/>
                  </a:cubicBezTo>
                  <a:cubicBezTo>
                    <a:pt x="276" y="663"/>
                    <a:pt x="276" y="663"/>
                    <a:pt x="277" y="666"/>
                  </a:cubicBezTo>
                  <a:cubicBezTo>
                    <a:pt x="280" y="665"/>
                    <a:pt x="275" y="661"/>
                    <a:pt x="277" y="660"/>
                  </a:cubicBezTo>
                  <a:cubicBezTo>
                    <a:pt x="278" y="661"/>
                    <a:pt x="278" y="661"/>
                    <a:pt x="278" y="660"/>
                  </a:cubicBezTo>
                  <a:close/>
                  <a:moveTo>
                    <a:pt x="231" y="584"/>
                  </a:moveTo>
                  <a:cubicBezTo>
                    <a:pt x="230" y="582"/>
                    <a:pt x="228" y="584"/>
                    <a:pt x="226" y="583"/>
                  </a:cubicBezTo>
                  <a:cubicBezTo>
                    <a:pt x="227" y="585"/>
                    <a:pt x="225" y="585"/>
                    <a:pt x="225" y="587"/>
                  </a:cubicBezTo>
                  <a:cubicBezTo>
                    <a:pt x="228" y="586"/>
                    <a:pt x="228" y="583"/>
                    <a:pt x="231" y="584"/>
                  </a:cubicBezTo>
                  <a:close/>
                  <a:moveTo>
                    <a:pt x="182" y="510"/>
                  </a:moveTo>
                  <a:cubicBezTo>
                    <a:pt x="181" y="512"/>
                    <a:pt x="181" y="513"/>
                    <a:pt x="179" y="512"/>
                  </a:cubicBezTo>
                  <a:cubicBezTo>
                    <a:pt x="180" y="513"/>
                    <a:pt x="180" y="514"/>
                    <a:pt x="180" y="515"/>
                  </a:cubicBezTo>
                  <a:cubicBezTo>
                    <a:pt x="182" y="514"/>
                    <a:pt x="183" y="512"/>
                    <a:pt x="182" y="510"/>
                  </a:cubicBezTo>
                  <a:close/>
                  <a:moveTo>
                    <a:pt x="177" y="508"/>
                  </a:moveTo>
                  <a:cubicBezTo>
                    <a:pt x="178" y="509"/>
                    <a:pt x="179" y="508"/>
                    <a:pt x="180" y="508"/>
                  </a:cubicBezTo>
                  <a:cubicBezTo>
                    <a:pt x="179" y="507"/>
                    <a:pt x="180" y="506"/>
                    <a:pt x="180" y="505"/>
                  </a:cubicBezTo>
                  <a:cubicBezTo>
                    <a:pt x="178" y="505"/>
                    <a:pt x="179" y="507"/>
                    <a:pt x="178" y="508"/>
                  </a:cubicBezTo>
                  <a:cubicBezTo>
                    <a:pt x="177" y="508"/>
                    <a:pt x="174" y="504"/>
                    <a:pt x="175" y="507"/>
                  </a:cubicBezTo>
                  <a:cubicBezTo>
                    <a:pt x="175" y="507"/>
                    <a:pt x="176" y="507"/>
                    <a:pt x="177" y="508"/>
                  </a:cubicBezTo>
                  <a:close/>
                  <a:moveTo>
                    <a:pt x="282" y="659"/>
                  </a:moveTo>
                  <a:cubicBezTo>
                    <a:pt x="281" y="658"/>
                    <a:pt x="279" y="660"/>
                    <a:pt x="278" y="659"/>
                  </a:cubicBezTo>
                  <a:cubicBezTo>
                    <a:pt x="281" y="662"/>
                    <a:pt x="277" y="662"/>
                    <a:pt x="280" y="665"/>
                  </a:cubicBezTo>
                  <a:cubicBezTo>
                    <a:pt x="281" y="662"/>
                    <a:pt x="282" y="668"/>
                    <a:pt x="283" y="666"/>
                  </a:cubicBezTo>
                  <a:cubicBezTo>
                    <a:pt x="282" y="663"/>
                    <a:pt x="281" y="663"/>
                    <a:pt x="280" y="662"/>
                  </a:cubicBezTo>
                  <a:cubicBezTo>
                    <a:pt x="281" y="661"/>
                    <a:pt x="283" y="661"/>
                    <a:pt x="282" y="659"/>
                  </a:cubicBezTo>
                  <a:close/>
                  <a:moveTo>
                    <a:pt x="296" y="679"/>
                  </a:moveTo>
                  <a:cubicBezTo>
                    <a:pt x="296" y="680"/>
                    <a:pt x="295" y="679"/>
                    <a:pt x="295" y="678"/>
                  </a:cubicBezTo>
                  <a:cubicBezTo>
                    <a:pt x="295" y="681"/>
                    <a:pt x="292" y="679"/>
                    <a:pt x="292" y="682"/>
                  </a:cubicBezTo>
                  <a:cubicBezTo>
                    <a:pt x="294" y="683"/>
                    <a:pt x="296" y="680"/>
                    <a:pt x="296" y="679"/>
                  </a:cubicBezTo>
                  <a:close/>
                  <a:moveTo>
                    <a:pt x="247" y="596"/>
                  </a:moveTo>
                  <a:cubicBezTo>
                    <a:pt x="245" y="595"/>
                    <a:pt x="241" y="591"/>
                    <a:pt x="240" y="595"/>
                  </a:cubicBezTo>
                  <a:cubicBezTo>
                    <a:pt x="243" y="595"/>
                    <a:pt x="241" y="598"/>
                    <a:pt x="241" y="600"/>
                  </a:cubicBezTo>
                  <a:cubicBezTo>
                    <a:pt x="244" y="598"/>
                    <a:pt x="245" y="596"/>
                    <a:pt x="247" y="596"/>
                  </a:cubicBezTo>
                  <a:close/>
                  <a:moveTo>
                    <a:pt x="219" y="558"/>
                  </a:moveTo>
                  <a:cubicBezTo>
                    <a:pt x="219" y="559"/>
                    <a:pt x="220" y="560"/>
                    <a:pt x="220" y="559"/>
                  </a:cubicBezTo>
                  <a:cubicBezTo>
                    <a:pt x="219" y="557"/>
                    <a:pt x="219" y="557"/>
                    <a:pt x="219" y="557"/>
                  </a:cubicBezTo>
                  <a:cubicBezTo>
                    <a:pt x="218" y="558"/>
                    <a:pt x="217" y="559"/>
                    <a:pt x="217" y="561"/>
                  </a:cubicBezTo>
                  <a:cubicBezTo>
                    <a:pt x="218" y="560"/>
                    <a:pt x="219" y="561"/>
                    <a:pt x="219" y="560"/>
                  </a:cubicBezTo>
                  <a:cubicBezTo>
                    <a:pt x="219" y="559"/>
                    <a:pt x="218" y="558"/>
                    <a:pt x="219" y="558"/>
                  </a:cubicBezTo>
                  <a:close/>
                  <a:moveTo>
                    <a:pt x="187" y="510"/>
                  </a:moveTo>
                  <a:cubicBezTo>
                    <a:pt x="188" y="511"/>
                    <a:pt x="188" y="511"/>
                    <a:pt x="188" y="512"/>
                  </a:cubicBezTo>
                  <a:cubicBezTo>
                    <a:pt x="190" y="511"/>
                    <a:pt x="188" y="510"/>
                    <a:pt x="186" y="509"/>
                  </a:cubicBezTo>
                  <a:cubicBezTo>
                    <a:pt x="185" y="509"/>
                    <a:pt x="184" y="513"/>
                    <a:pt x="186" y="513"/>
                  </a:cubicBezTo>
                  <a:cubicBezTo>
                    <a:pt x="185" y="511"/>
                    <a:pt x="186" y="510"/>
                    <a:pt x="187" y="510"/>
                  </a:cubicBezTo>
                  <a:close/>
                  <a:moveTo>
                    <a:pt x="358" y="762"/>
                  </a:moveTo>
                  <a:cubicBezTo>
                    <a:pt x="356" y="763"/>
                    <a:pt x="359" y="766"/>
                    <a:pt x="359" y="768"/>
                  </a:cubicBezTo>
                  <a:cubicBezTo>
                    <a:pt x="360" y="766"/>
                    <a:pt x="360" y="764"/>
                    <a:pt x="361" y="763"/>
                  </a:cubicBezTo>
                  <a:cubicBezTo>
                    <a:pt x="359" y="764"/>
                    <a:pt x="362" y="759"/>
                    <a:pt x="359" y="759"/>
                  </a:cubicBezTo>
                  <a:cubicBezTo>
                    <a:pt x="360" y="761"/>
                    <a:pt x="359" y="767"/>
                    <a:pt x="358" y="762"/>
                  </a:cubicBezTo>
                  <a:close/>
                  <a:moveTo>
                    <a:pt x="173" y="469"/>
                  </a:moveTo>
                  <a:cubicBezTo>
                    <a:pt x="171" y="471"/>
                    <a:pt x="170" y="472"/>
                    <a:pt x="167" y="473"/>
                  </a:cubicBezTo>
                  <a:cubicBezTo>
                    <a:pt x="170" y="475"/>
                    <a:pt x="166" y="474"/>
                    <a:pt x="167" y="476"/>
                  </a:cubicBezTo>
                  <a:cubicBezTo>
                    <a:pt x="169" y="474"/>
                    <a:pt x="173" y="473"/>
                    <a:pt x="173" y="469"/>
                  </a:cubicBezTo>
                  <a:close/>
                  <a:moveTo>
                    <a:pt x="203" y="514"/>
                  </a:moveTo>
                  <a:cubicBezTo>
                    <a:pt x="201" y="509"/>
                    <a:pt x="202" y="508"/>
                    <a:pt x="199" y="504"/>
                  </a:cubicBezTo>
                  <a:cubicBezTo>
                    <a:pt x="198" y="503"/>
                    <a:pt x="198" y="505"/>
                    <a:pt x="197" y="503"/>
                  </a:cubicBezTo>
                  <a:cubicBezTo>
                    <a:pt x="196" y="502"/>
                    <a:pt x="201" y="502"/>
                    <a:pt x="198" y="499"/>
                  </a:cubicBezTo>
                  <a:cubicBezTo>
                    <a:pt x="196" y="504"/>
                    <a:pt x="191" y="504"/>
                    <a:pt x="190" y="507"/>
                  </a:cubicBezTo>
                  <a:cubicBezTo>
                    <a:pt x="191" y="507"/>
                    <a:pt x="192" y="510"/>
                    <a:pt x="192" y="511"/>
                  </a:cubicBezTo>
                  <a:cubicBezTo>
                    <a:pt x="194" y="509"/>
                    <a:pt x="198" y="512"/>
                    <a:pt x="198" y="508"/>
                  </a:cubicBezTo>
                  <a:cubicBezTo>
                    <a:pt x="200" y="511"/>
                    <a:pt x="203" y="512"/>
                    <a:pt x="201" y="515"/>
                  </a:cubicBezTo>
                  <a:cubicBezTo>
                    <a:pt x="201" y="514"/>
                    <a:pt x="200" y="514"/>
                    <a:pt x="200" y="514"/>
                  </a:cubicBezTo>
                  <a:cubicBezTo>
                    <a:pt x="201" y="515"/>
                    <a:pt x="202" y="517"/>
                    <a:pt x="202" y="516"/>
                  </a:cubicBezTo>
                  <a:cubicBezTo>
                    <a:pt x="202" y="515"/>
                    <a:pt x="202" y="514"/>
                    <a:pt x="203" y="514"/>
                  </a:cubicBezTo>
                  <a:close/>
                  <a:moveTo>
                    <a:pt x="281" y="631"/>
                  </a:moveTo>
                  <a:cubicBezTo>
                    <a:pt x="280" y="629"/>
                    <a:pt x="279" y="627"/>
                    <a:pt x="277" y="626"/>
                  </a:cubicBezTo>
                  <a:cubicBezTo>
                    <a:pt x="279" y="627"/>
                    <a:pt x="279" y="629"/>
                    <a:pt x="278" y="630"/>
                  </a:cubicBezTo>
                  <a:cubicBezTo>
                    <a:pt x="278" y="629"/>
                    <a:pt x="277" y="626"/>
                    <a:pt x="276" y="627"/>
                  </a:cubicBezTo>
                  <a:cubicBezTo>
                    <a:pt x="277" y="628"/>
                    <a:pt x="276" y="629"/>
                    <a:pt x="276" y="629"/>
                  </a:cubicBezTo>
                  <a:cubicBezTo>
                    <a:pt x="278" y="629"/>
                    <a:pt x="279" y="632"/>
                    <a:pt x="281" y="631"/>
                  </a:cubicBezTo>
                  <a:close/>
                  <a:moveTo>
                    <a:pt x="207" y="514"/>
                  </a:moveTo>
                  <a:cubicBezTo>
                    <a:pt x="210" y="518"/>
                    <a:pt x="206" y="519"/>
                    <a:pt x="204" y="519"/>
                  </a:cubicBezTo>
                  <a:cubicBezTo>
                    <a:pt x="204" y="521"/>
                    <a:pt x="205" y="520"/>
                    <a:pt x="205" y="522"/>
                  </a:cubicBezTo>
                  <a:cubicBezTo>
                    <a:pt x="208" y="520"/>
                    <a:pt x="211" y="526"/>
                    <a:pt x="214" y="526"/>
                  </a:cubicBezTo>
                  <a:cubicBezTo>
                    <a:pt x="212" y="524"/>
                    <a:pt x="209" y="523"/>
                    <a:pt x="209" y="521"/>
                  </a:cubicBezTo>
                  <a:cubicBezTo>
                    <a:pt x="214" y="524"/>
                    <a:pt x="212" y="519"/>
                    <a:pt x="215" y="516"/>
                  </a:cubicBezTo>
                  <a:cubicBezTo>
                    <a:pt x="218" y="518"/>
                    <a:pt x="217" y="514"/>
                    <a:pt x="220" y="515"/>
                  </a:cubicBezTo>
                  <a:cubicBezTo>
                    <a:pt x="219" y="514"/>
                    <a:pt x="220" y="513"/>
                    <a:pt x="220" y="512"/>
                  </a:cubicBezTo>
                  <a:cubicBezTo>
                    <a:pt x="219" y="512"/>
                    <a:pt x="218" y="513"/>
                    <a:pt x="218" y="511"/>
                  </a:cubicBezTo>
                  <a:cubicBezTo>
                    <a:pt x="217" y="513"/>
                    <a:pt x="216" y="515"/>
                    <a:pt x="214" y="512"/>
                  </a:cubicBezTo>
                  <a:cubicBezTo>
                    <a:pt x="217" y="511"/>
                    <a:pt x="213" y="511"/>
                    <a:pt x="212" y="508"/>
                  </a:cubicBezTo>
                  <a:cubicBezTo>
                    <a:pt x="211" y="509"/>
                    <a:pt x="210" y="509"/>
                    <a:pt x="211" y="510"/>
                  </a:cubicBezTo>
                  <a:cubicBezTo>
                    <a:pt x="214" y="508"/>
                    <a:pt x="209" y="514"/>
                    <a:pt x="212" y="513"/>
                  </a:cubicBezTo>
                  <a:cubicBezTo>
                    <a:pt x="211" y="511"/>
                    <a:pt x="214" y="512"/>
                    <a:pt x="214" y="514"/>
                  </a:cubicBezTo>
                  <a:cubicBezTo>
                    <a:pt x="212" y="515"/>
                    <a:pt x="209" y="513"/>
                    <a:pt x="207" y="514"/>
                  </a:cubicBezTo>
                  <a:close/>
                  <a:moveTo>
                    <a:pt x="272" y="617"/>
                  </a:moveTo>
                  <a:cubicBezTo>
                    <a:pt x="272" y="616"/>
                    <a:pt x="271" y="615"/>
                    <a:pt x="271" y="615"/>
                  </a:cubicBezTo>
                  <a:cubicBezTo>
                    <a:pt x="271" y="616"/>
                    <a:pt x="272" y="617"/>
                    <a:pt x="271" y="617"/>
                  </a:cubicBezTo>
                  <a:cubicBezTo>
                    <a:pt x="270" y="616"/>
                    <a:pt x="270" y="616"/>
                    <a:pt x="269" y="617"/>
                  </a:cubicBezTo>
                  <a:cubicBezTo>
                    <a:pt x="270" y="619"/>
                    <a:pt x="274" y="622"/>
                    <a:pt x="273" y="618"/>
                  </a:cubicBezTo>
                  <a:cubicBezTo>
                    <a:pt x="271" y="619"/>
                    <a:pt x="271" y="617"/>
                    <a:pt x="272" y="617"/>
                  </a:cubicBezTo>
                  <a:close/>
                  <a:moveTo>
                    <a:pt x="248" y="576"/>
                  </a:moveTo>
                  <a:cubicBezTo>
                    <a:pt x="248" y="574"/>
                    <a:pt x="246" y="575"/>
                    <a:pt x="247" y="574"/>
                  </a:cubicBezTo>
                  <a:cubicBezTo>
                    <a:pt x="249" y="571"/>
                    <a:pt x="252" y="574"/>
                    <a:pt x="253" y="572"/>
                  </a:cubicBezTo>
                  <a:cubicBezTo>
                    <a:pt x="252" y="572"/>
                    <a:pt x="252" y="571"/>
                    <a:pt x="252" y="570"/>
                  </a:cubicBezTo>
                  <a:cubicBezTo>
                    <a:pt x="249" y="573"/>
                    <a:pt x="243" y="573"/>
                    <a:pt x="242" y="576"/>
                  </a:cubicBezTo>
                  <a:cubicBezTo>
                    <a:pt x="244" y="573"/>
                    <a:pt x="246" y="577"/>
                    <a:pt x="248" y="576"/>
                  </a:cubicBezTo>
                  <a:close/>
                  <a:moveTo>
                    <a:pt x="181" y="473"/>
                  </a:moveTo>
                  <a:cubicBezTo>
                    <a:pt x="179" y="475"/>
                    <a:pt x="176" y="472"/>
                    <a:pt x="177" y="477"/>
                  </a:cubicBezTo>
                  <a:cubicBezTo>
                    <a:pt x="179" y="475"/>
                    <a:pt x="181" y="475"/>
                    <a:pt x="181" y="473"/>
                  </a:cubicBezTo>
                  <a:close/>
                  <a:moveTo>
                    <a:pt x="181" y="471"/>
                  </a:moveTo>
                  <a:cubicBezTo>
                    <a:pt x="180" y="471"/>
                    <a:pt x="179" y="471"/>
                    <a:pt x="178" y="471"/>
                  </a:cubicBezTo>
                  <a:cubicBezTo>
                    <a:pt x="178" y="470"/>
                    <a:pt x="178" y="468"/>
                    <a:pt x="177" y="468"/>
                  </a:cubicBezTo>
                  <a:cubicBezTo>
                    <a:pt x="178" y="470"/>
                    <a:pt x="177" y="471"/>
                    <a:pt x="177" y="473"/>
                  </a:cubicBezTo>
                  <a:cubicBezTo>
                    <a:pt x="178" y="470"/>
                    <a:pt x="181" y="474"/>
                    <a:pt x="181" y="471"/>
                  </a:cubicBezTo>
                  <a:close/>
                  <a:moveTo>
                    <a:pt x="276" y="616"/>
                  </a:moveTo>
                  <a:cubicBezTo>
                    <a:pt x="277" y="617"/>
                    <a:pt x="278" y="620"/>
                    <a:pt x="279" y="618"/>
                  </a:cubicBezTo>
                  <a:cubicBezTo>
                    <a:pt x="277" y="616"/>
                    <a:pt x="276" y="615"/>
                    <a:pt x="274" y="615"/>
                  </a:cubicBezTo>
                  <a:cubicBezTo>
                    <a:pt x="275" y="617"/>
                    <a:pt x="274" y="617"/>
                    <a:pt x="274" y="619"/>
                  </a:cubicBezTo>
                  <a:cubicBezTo>
                    <a:pt x="275" y="618"/>
                    <a:pt x="276" y="617"/>
                    <a:pt x="276" y="616"/>
                  </a:cubicBezTo>
                  <a:close/>
                  <a:moveTo>
                    <a:pt x="209" y="510"/>
                  </a:moveTo>
                  <a:cubicBezTo>
                    <a:pt x="206" y="508"/>
                    <a:pt x="209" y="507"/>
                    <a:pt x="208" y="505"/>
                  </a:cubicBezTo>
                  <a:cubicBezTo>
                    <a:pt x="206" y="506"/>
                    <a:pt x="207" y="512"/>
                    <a:pt x="208" y="512"/>
                  </a:cubicBezTo>
                  <a:cubicBezTo>
                    <a:pt x="207" y="511"/>
                    <a:pt x="208" y="511"/>
                    <a:pt x="209" y="510"/>
                  </a:cubicBezTo>
                  <a:close/>
                  <a:moveTo>
                    <a:pt x="287" y="625"/>
                  </a:moveTo>
                  <a:cubicBezTo>
                    <a:pt x="288" y="627"/>
                    <a:pt x="284" y="627"/>
                    <a:pt x="286" y="629"/>
                  </a:cubicBezTo>
                  <a:cubicBezTo>
                    <a:pt x="287" y="628"/>
                    <a:pt x="288" y="631"/>
                    <a:pt x="290" y="630"/>
                  </a:cubicBezTo>
                  <a:cubicBezTo>
                    <a:pt x="289" y="629"/>
                    <a:pt x="290" y="629"/>
                    <a:pt x="289" y="628"/>
                  </a:cubicBezTo>
                  <a:cubicBezTo>
                    <a:pt x="289" y="629"/>
                    <a:pt x="288" y="629"/>
                    <a:pt x="287" y="628"/>
                  </a:cubicBezTo>
                  <a:cubicBezTo>
                    <a:pt x="288" y="628"/>
                    <a:pt x="288" y="624"/>
                    <a:pt x="287" y="625"/>
                  </a:cubicBezTo>
                  <a:close/>
                  <a:moveTo>
                    <a:pt x="286" y="623"/>
                  </a:moveTo>
                  <a:cubicBezTo>
                    <a:pt x="283" y="621"/>
                    <a:pt x="284" y="621"/>
                    <a:pt x="283" y="618"/>
                  </a:cubicBezTo>
                  <a:cubicBezTo>
                    <a:pt x="281" y="619"/>
                    <a:pt x="281" y="619"/>
                    <a:pt x="281" y="622"/>
                  </a:cubicBezTo>
                  <a:cubicBezTo>
                    <a:pt x="282" y="622"/>
                    <a:pt x="283" y="622"/>
                    <a:pt x="284" y="624"/>
                  </a:cubicBezTo>
                  <a:cubicBezTo>
                    <a:pt x="284" y="624"/>
                    <a:pt x="284" y="625"/>
                    <a:pt x="285" y="624"/>
                  </a:cubicBezTo>
                  <a:cubicBezTo>
                    <a:pt x="284" y="623"/>
                    <a:pt x="285" y="624"/>
                    <a:pt x="286" y="623"/>
                  </a:cubicBezTo>
                  <a:close/>
                  <a:moveTo>
                    <a:pt x="193" y="481"/>
                  </a:moveTo>
                  <a:cubicBezTo>
                    <a:pt x="192" y="482"/>
                    <a:pt x="194" y="485"/>
                    <a:pt x="193" y="487"/>
                  </a:cubicBezTo>
                  <a:cubicBezTo>
                    <a:pt x="195" y="486"/>
                    <a:pt x="194" y="483"/>
                    <a:pt x="193" y="481"/>
                  </a:cubicBezTo>
                  <a:close/>
                  <a:moveTo>
                    <a:pt x="200" y="469"/>
                  </a:moveTo>
                  <a:cubicBezTo>
                    <a:pt x="199" y="468"/>
                    <a:pt x="194" y="470"/>
                    <a:pt x="193" y="472"/>
                  </a:cubicBezTo>
                  <a:cubicBezTo>
                    <a:pt x="193" y="471"/>
                    <a:pt x="195" y="472"/>
                    <a:pt x="194" y="473"/>
                  </a:cubicBezTo>
                  <a:cubicBezTo>
                    <a:pt x="192" y="473"/>
                    <a:pt x="190" y="473"/>
                    <a:pt x="188" y="473"/>
                  </a:cubicBezTo>
                  <a:cubicBezTo>
                    <a:pt x="188" y="475"/>
                    <a:pt x="185" y="475"/>
                    <a:pt x="186" y="478"/>
                  </a:cubicBezTo>
                  <a:cubicBezTo>
                    <a:pt x="192" y="475"/>
                    <a:pt x="196" y="474"/>
                    <a:pt x="200" y="471"/>
                  </a:cubicBezTo>
                  <a:cubicBezTo>
                    <a:pt x="199" y="470"/>
                    <a:pt x="199" y="469"/>
                    <a:pt x="200" y="469"/>
                  </a:cubicBezTo>
                  <a:close/>
                  <a:moveTo>
                    <a:pt x="168" y="439"/>
                  </a:moveTo>
                  <a:cubicBezTo>
                    <a:pt x="162" y="441"/>
                    <a:pt x="165" y="444"/>
                    <a:pt x="168" y="439"/>
                  </a:cubicBezTo>
                  <a:close/>
                  <a:moveTo>
                    <a:pt x="202" y="491"/>
                  </a:moveTo>
                  <a:cubicBezTo>
                    <a:pt x="200" y="490"/>
                    <a:pt x="199" y="493"/>
                    <a:pt x="199" y="494"/>
                  </a:cubicBezTo>
                  <a:cubicBezTo>
                    <a:pt x="200" y="491"/>
                    <a:pt x="203" y="494"/>
                    <a:pt x="202" y="491"/>
                  </a:cubicBezTo>
                  <a:close/>
                  <a:moveTo>
                    <a:pt x="206" y="495"/>
                  </a:moveTo>
                  <a:cubicBezTo>
                    <a:pt x="204" y="493"/>
                    <a:pt x="206" y="493"/>
                    <a:pt x="204" y="493"/>
                  </a:cubicBezTo>
                  <a:cubicBezTo>
                    <a:pt x="203" y="493"/>
                    <a:pt x="203" y="493"/>
                    <a:pt x="203" y="493"/>
                  </a:cubicBezTo>
                  <a:cubicBezTo>
                    <a:pt x="203" y="494"/>
                    <a:pt x="203" y="494"/>
                    <a:pt x="203" y="494"/>
                  </a:cubicBezTo>
                  <a:cubicBezTo>
                    <a:pt x="204" y="497"/>
                    <a:pt x="205" y="494"/>
                    <a:pt x="206" y="496"/>
                  </a:cubicBezTo>
                  <a:cubicBezTo>
                    <a:pt x="206" y="498"/>
                    <a:pt x="203" y="499"/>
                    <a:pt x="204" y="500"/>
                  </a:cubicBezTo>
                  <a:cubicBezTo>
                    <a:pt x="204" y="498"/>
                    <a:pt x="205" y="501"/>
                    <a:pt x="206" y="500"/>
                  </a:cubicBezTo>
                  <a:cubicBezTo>
                    <a:pt x="205" y="499"/>
                    <a:pt x="208" y="499"/>
                    <a:pt x="208" y="498"/>
                  </a:cubicBezTo>
                  <a:cubicBezTo>
                    <a:pt x="209" y="500"/>
                    <a:pt x="210" y="501"/>
                    <a:pt x="212" y="503"/>
                  </a:cubicBezTo>
                  <a:cubicBezTo>
                    <a:pt x="212" y="500"/>
                    <a:pt x="216" y="500"/>
                    <a:pt x="215" y="499"/>
                  </a:cubicBezTo>
                  <a:cubicBezTo>
                    <a:pt x="213" y="499"/>
                    <a:pt x="212" y="501"/>
                    <a:pt x="210" y="498"/>
                  </a:cubicBezTo>
                  <a:cubicBezTo>
                    <a:pt x="211" y="498"/>
                    <a:pt x="212" y="498"/>
                    <a:pt x="213" y="497"/>
                  </a:cubicBezTo>
                  <a:cubicBezTo>
                    <a:pt x="211" y="495"/>
                    <a:pt x="206" y="493"/>
                    <a:pt x="206" y="495"/>
                  </a:cubicBezTo>
                  <a:close/>
                  <a:moveTo>
                    <a:pt x="282" y="613"/>
                  </a:moveTo>
                  <a:cubicBezTo>
                    <a:pt x="284" y="616"/>
                    <a:pt x="280" y="614"/>
                    <a:pt x="281" y="616"/>
                  </a:cubicBezTo>
                  <a:cubicBezTo>
                    <a:pt x="282" y="616"/>
                    <a:pt x="283" y="618"/>
                    <a:pt x="284" y="616"/>
                  </a:cubicBezTo>
                  <a:cubicBezTo>
                    <a:pt x="282" y="615"/>
                    <a:pt x="285" y="613"/>
                    <a:pt x="282" y="613"/>
                  </a:cubicBezTo>
                  <a:close/>
                  <a:moveTo>
                    <a:pt x="216" y="502"/>
                  </a:moveTo>
                  <a:cubicBezTo>
                    <a:pt x="214" y="501"/>
                    <a:pt x="213" y="505"/>
                    <a:pt x="213" y="506"/>
                  </a:cubicBezTo>
                  <a:cubicBezTo>
                    <a:pt x="215" y="507"/>
                    <a:pt x="215" y="503"/>
                    <a:pt x="216" y="502"/>
                  </a:cubicBezTo>
                  <a:close/>
                  <a:moveTo>
                    <a:pt x="284" y="606"/>
                  </a:moveTo>
                  <a:cubicBezTo>
                    <a:pt x="285" y="608"/>
                    <a:pt x="283" y="608"/>
                    <a:pt x="285" y="610"/>
                  </a:cubicBezTo>
                  <a:cubicBezTo>
                    <a:pt x="286" y="611"/>
                    <a:pt x="285" y="610"/>
                    <a:pt x="286" y="609"/>
                  </a:cubicBezTo>
                  <a:cubicBezTo>
                    <a:pt x="286" y="608"/>
                    <a:pt x="285" y="608"/>
                    <a:pt x="285" y="607"/>
                  </a:cubicBezTo>
                  <a:cubicBezTo>
                    <a:pt x="285" y="607"/>
                    <a:pt x="285" y="606"/>
                    <a:pt x="284" y="606"/>
                  </a:cubicBezTo>
                  <a:close/>
                  <a:moveTo>
                    <a:pt x="276" y="583"/>
                  </a:moveTo>
                  <a:cubicBezTo>
                    <a:pt x="273" y="582"/>
                    <a:pt x="271" y="582"/>
                    <a:pt x="269" y="580"/>
                  </a:cubicBezTo>
                  <a:cubicBezTo>
                    <a:pt x="269" y="581"/>
                    <a:pt x="270" y="583"/>
                    <a:pt x="270" y="584"/>
                  </a:cubicBezTo>
                  <a:cubicBezTo>
                    <a:pt x="271" y="584"/>
                    <a:pt x="270" y="583"/>
                    <a:pt x="271" y="582"/>
                  </a:cubicBezTo>
                  <a:cubicBezTo>
                    <a:pt x="272" y="584"/>
                    <a:pt x="275" y="586"/>
                    <a:pt x="276" y="583"/>
                  </a:cubicBezTo>
                  <a:close/>
                  <a:moveTo>
                    <a:pt x="213" y="489"/>
                  </a:moveTo>
                  <a:cubicBezTo>
                    <a:pt x="214" y="492"/>
                    <a:pt x="214" y="494"/>
                    <a:pt x="212" y="494"/>
                  </a:cubicBezTo>
                  <a:cubicBezTo>
                    <a:pt x="214" y="497"/>
                    <a:pt x="215" y="494"/>
                    <a:pt x="215" y="493"/>
                  </a:cubicBezTo>
                  <a:cubicBezTo>
                    <a:pt x="213" y="491"/>
                    <a:pt x="214" y="489"/>
                    <a:pt x="213" y="489"/>
                  </a:cubicBezTo>
                  <a:close/>
                  <a:moveTo>
                    <a:pt x="396" y="732"/>
                  </a:moveTo>
                  <a:cubicBezTo>
                    <a:pt x="395" y="732"/>
                    <a:pt x="395" y="732"/>
                    <a:pt x="395" y="731"/>
                  </a:cubicBezTo>
                  <a:cubicBezTo>
                    <a:pt x="394" y="732"/>
                    <a:pt x="394" y="737"/>
                    <a:pt x="394" y="737"/>
                  </a:cubicBezTo>
                  <a:cubicBezTo>
                    <a:pt x="394" y="735"/>
                    <a:pt x="397" y="734"/>
                    <a:pt x="396" y="732"/>
                  </a:cubicBezTo>
                  <a:close/>
                  <a:moveTo>
                    <a:pt x="224" y="469"/>
                  </a:moveTo>
                  <a:cubicBezTo>
                    <a:pt x="223" y="467"/>
                    <a:pt x="219" y="465"/>
                    <a:pt x="219" y="466"/>
                  </a:cubicBezTo>
                  <a:cubicBezTo>
                    <a:pt x="224" y="468"/>
                    <a:pt x="221" y="471"/>
                    <a:pt x="221" y="471"/>
                  </a:cubicBezTo>
                  <a:cubicBezTo>
                    <a:pt x="222" y="471"/>
                    <a:pt x="225" y="470"/>
                    <a:pt x="224" y="469"/>
                  </a:cubicBezTo>
                  <a:close/>
                  <a:moveTo>
                    <a:pt x="397" y="731"/>
                  </a:moveTo>
                  <a:cubicBezTo>
                    <a:pt x="398" y="731"/>
                    <a:pt x="398" y="732"/>
                    <a:pt x="399" y="732"/>
                  </a:cubicBezTo>
                  <a:cubicBezTo>
                    <a:pt x="399" y="729"/>
                    <a:pt x="395" y="729"/>
                    <a:pt x="396" y="731"/>
                  </a:cubicBezTo>
                  <a:cubicBezTo>
                    <a:pt x="396" y="730"/>
                    <a:pt x="397" y="735"/>
                    <a:pt x="397" y="732"/>
                  </a:cubicBezTo>
                  <a:cubicBezTo>
                    <a:pt x="397" y="732"/>
                    <a:pt x="397" y="731"/>
                    <a:pt x="397" y="731"/>
                  </a:cubicBezTo>
                  <a:close/>
                  <a:moveTo>
                    <a:pt x="310" y="594"/>
                  </a:moveTo>
                  <a:cubicBezTo>
                    <a:pt x="309" y="597"/>
                    <a:pt x="308" y="594"/>
                    <a:pt x="306" y="593"/>
                  </a:cubicBezTo>
                  <a:cubicBezTo>
                    <a:pt x="308" y="595"/>
                    <a:pt x="307" y="596"/>
                    <a:pt x="307" y="597"/>
                  </a:cubicBezTo>
                  <a:cubicBezTo>
                    <a:pt x="309" y="597"/>
                    <a:pt x="310" y="595"/>
                    <a:pt x="310" y="594"/>
                  </a:cubicBezTo>
                  <a:close/>
                  <a:moveTo>
                    <a:pt x="263" y="524"/>
                  </a:moveTo>
                  <a:cubicBezTo>
                    <a:pt x="262" y="523"/>
                    <a:pt x="262" y="526"/>
                    <a:pt x="263" y="526"/>
                  </a:cubicBezTo>
                  <a:cubicBezTo>
                    <a:pt x="264" y="523"/>
                    <a:pt x="262" y="523"/>
                    <a:pt x="262" y="520"/>
                  </a:cubicBezTo>
                  <a:cubicBezTo>
                    <a:pt x="261" y="521"/>
                    <a:pt x="259" y="524"/>
                    <a:pt x="261" y="524"/>
                  </a:cubicBezTo>
                  <a:cubicBezTo>
                    <a:pt x="260" y="523"/>
                    <a:pt x="263" y="523"/>
                    <a:pt x="263" y="524"/>
                  </a:cubicBezTo>
                  <a:close/>
                  <a:moveTo>
                    <a:pt x="234" y="476"/>
                  </a:moveTo>
                  <a:cubicBezTo>
                    <a:pt x="232" y="478"/>
                    <a:pt x="230" y="476"/>
                    <a:pt x="228" y="475"/>
                  </a:cubicBezTo>
                  <a:cubicBezTo>
                    <a:pt x="231" y="480"/>
                    <a:pt x="233" y="477"/>
                    <a:pt x="235" y="477"/>
                  </a:cubicBezTo>
                  <a:cubicBezTo>
                    <a:pt x="234" y="475"/>
                    <a:pt x="236" y="474"/>
                    <a:pt x="233" y="471"/>
                  </a:cubicBezTo>
                  <a:cubicBezTo>
                    <a:pt x="235" y="476"/>
                    <a:pt x="229" y="473"/>
                    <a:pt x="234" y="476"/>
                  </a:cubicBezTo>
                  <a:close/>
                  <a:moveTo>
                    <a:pt x="214" y="437"/>
                  </a:moveTo>
                  <a:cubicBezTo>
                    <a:pt x="213" y="438"/>
                    <a:pt x="208" y="434"/>
                    <a:pt x="208" y="438"/>
                  </a:cubicBezTo>
                  <a:cubicBezTo>
                    <a:pt x="210" y="437"/>
                    <a:pt x="212" y="437"/>
                    <a:pt x="212" y="440"/>
                  </a:cubicBezTo>
                  <a:cubicBezTo>
                    <a:pt x="212" y="438"/>
                    <a:pt x="215" y="439"/>
                    <a:pt x="214" y="437"/>
                  </a:cubicBezTo>
                  <a:close/>
                  <a:moveTo>
                    <a:pt x="197" y="412"/>
                  </a:moveTo>
                  <a:cubicBezTo>
                    <a:pt x="193" y="414"/>
                    <a:pt x="200" y="424"/>
                    <a:pt x="200" y="423"/>
                  </a:cubicBezTo>
                  <a:cubicBezTo>
                    <a:pt x="199" y="419"/>
                    <a:pt x="196" y="415"/>
                    <a:pt x="197" y="412"/>
                  </a:cubicBezTo>
                  <a:close/>
                  <a:moveTo>
                    <a:pt x="411" y="721"/>
                  </a:moveTo>
                  <a:cubicBezTo>
                    <a:pt x="409" y="716"/>
                    <a:pt x="417" y="720"/>
                    <a:pt x="415" y="715"/>
                  </a:cubicBezTo>
                  <a:cubicBezTo>
                    <a:pt x="411" y="716"/>
                    <a:pt x="406" y="718"/>
                    <a:pt x="401" y="721"/>
                  </a:cubicBezTo>
                  <a:cubicBezTo>
                    <a:pt x="405" y="723"/>
                    <a:pt x="407" y="718"/>
                    <a:pt x="411" y="721"/>
                  </a:cubicBezTo>
                  <a:close/>
                  <a:moveTo>
                    <a:pt x="207" y="413"/>
                  </a:moveTo>
                  <a:cubicBezTo>
                    <a:pt x="209" y="416"/>
                    <a:pt x="206" y="417"/>
                    <a:pt x="207" y="420"/>
                  </a:cubicBezTo>
                  <a:cubicBezTo>
                    <a:pt x="208" y="418"/>
                    <a:pt x="210" y="414"/>
                    <a:pt x="207" y="413"/>
                  </a:cubicBezTo>
                  <a:close/>
                  <a:moveTo>
                    <a:pt x="317" y="570"/>
                  </a:moveTo>
                  <a:cubicBezTo>
                    <a:pt x="315" y="572"/>
                    <a:pt x="315" y="572"/>
                    <a:pt x="313" y="572"/>
                  </a:cubicBezTo>
                  <a:cubicBezTo>
                    <a:pt x="316" y="577"/>
                    <a:pt x="309" y="573"/>
                    <a:pt x="311" y="576"/>
                  </a:cubicBezTo>
                  <a:cubicBezTo>
                    <a:pt x="315" y="574"/>
                    <a:pt x="316" y="573"/>
                    <a:pt x="317" y="570"/>
                  </a:cubicBezTo>
                  <a:close/>
                  <a:moveTo>
                    <a:pt x="308" y="546"/>
                  </a:moveTo>
                  <a:cubicBezTo>
                    <a:pt x="307" y="550"/>
                    <a:pt x="302" y="549"/>
                    <a:pt x="301" y="554"/>
                  </a:cubicBezTo>
                  <a:cubicBezTo>
                    <a:pt x="302" y="551"/>
                    <a:pt x="309" y="551"/>
                    <a:pt x="308" y="546"/>
                  </a:cubicBezTo>
                  <a:close/>
                  <a:moveTo>
                    <a:pt x="278" y="517"/>
                  </a:moveTo>
                  <a:cubicBezTo>
                    <a:pt x="278" y="517"/>
                    <a:pt x="278" y="517"/>
                    <a:pt x="278" y="518"/>
                  </a:cubicBezTo>
                  <a:cubicBezTo>
                    <a:pt x="279" y="517"/>
                    <a:pt x="279" y="517"/>
                    <a:pt x="279" y="517"/>
                  </a:cubicBezTo>
                  <a:cubicBezTo>
                    <a:pt x="279" y="516"/>
                    <a:pt x="279" y="516"/>
                    <a:pt x="278" y="515"/>
                  </a:cubicBezTo>
                  <a:cubicBezTo>
                    <a:pt x="278" y="517"/>
                    <a:pt x="274" y="511"/>
                    <a:pt x="275" y="515"/>
                  </a:cubicBezTo>
                  <a:cubicBezTo>
                    <a:pt x="275" y="515"/>
                    <a:pt x="276" y="515"/>
                    <a:pt x="276" y="516"/>
                  </a:cubicBezTo>
                  <a:cubicBezTo>
                    <a:pt x="276" y="516"/>
                    <a:pt x="277" y="516"/>
                    <a:pt x="278" y="517"/>
                  </a:cubicBezTo>
                  <a:close/>
                  <a:moveTo>
                    <a:pt x="342" y="590"/>
                  </a:moveTo>
                  <a:cubicBezTo>
                    <a:pt x="342" y="590"/>
                    <a:pt x="342" y="591"/>
                    <a:pt x="342" y="591"/>
                  </a:cubicBezTo>
                  <a:cubicBezTo>
                    <a:pt x="341" y="590"/>
                    <a:pt x="338" y="587"/>
                    <a:pt x="339" y="590"/>
                  </a:cubicBezTo>
                  <a:cubicBezTo>
                    <a:pt x="340" y="591"/>
                    <a:pt x="345" y="592"/>
                    <a:pt x="342" y="590"/>
                  </a:cubicBezTo>
                  <a:close/>
                  <a:moveTo>
                    <a:pt x="338" y="579"/>
                  </a:moveTo>
                  <a:cubicBezTo>
                    <a:pt x="339" y="582"/>
                    <a:pt x="334" y="579"/>
                    <a:pt x="335" y="582"/>
                  </a:cubicBezTo>
                  <a:cubicBezTo>
                    <a:pt x="337" y="582"/>
                    <a:pt x="338" y="582"/>
                    <a:pt x="339" y="582"/>
                  </a:cubicBezTo>
                  <a:cubicBezTo>
                    <a:pt x="337" y="581"/>
                    <a:pt x="340" y="579"/>
                    <a:pt x="338" y="579"/>
                  </a:cubicBezTo>
                  <a:close/>
                  <a:moveTo>
                    <a:pt x="485" y="784"/>
                  </a:moveTo>
                  <a:cubicBezTo>
                    <a:pt x="485" y="791"/>
                    <a:pt x="475" y="789"/>
                    <a:pt x="473" y="794"/>
                  </a:cubicBezTo>
                  <a:cubicBezTo>
                    <a:pt x="477" y="793"/>
                    <a:pt x="481" y="791"/>
                    <a:pt x="485" y="789"/>
                  </a:cubicBezTo>
                  <a:cubicBezTo>
                    <a:pt x="483" y="787"/>
                    <a:pt x="487" y="787"/>
                    <a:pt x="485" y="784"/>
                  </a:cubicBezTo>
                  <a:close/>
                  <a:moveTo>
                    <a:pt x="324" y="552"/>
                  </a:moveTo>
                  <a:cubicBezTo>
                    <a:pt x="324" y="555"/>
                    <a:pt x="320" y="553"/>
                    <a:pt x="320" y="556"/>
                  </a:cubicBezTo>
                  <a:cubicBezTo>
                    <a:pt x="321" y="556"/>
                    <a:pt x="321" y="556"/>
                    <a:pt x="321" y="557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2" y="556"/>
                    <a:pt x="322" y="556"/>
                    <a:pt x="323" y="555"/>
                  </a:cubicBezTo>
                  <a:cubicBezTo>
                    <a:pt x="324" y="558"/>
                    <a:pt x="325" y="558"/>
                    <a:pt x="326" y="557"/>
                  </a:cubicBezTo>
                  <a:cubicBezTo>
                    <a:pt x="326" y="559"/>
                    <a:pt x="329" y="562"/>
                    <a:pt x="326" y="562"/>
                  </a:cubicBezTo>
                  <a:cubicBezTo>
                    <a:pt x="329" y="565"/>
                    <a:pt x="332" y="564"/>
                    <a:pt x="335" y="565"/>
                  </a:cubicBezTo>
                  <a:cubicBezTo>
                    <a:pt x="333" y="561"/>
                    <a:pt x="330" y="564"/>
                    <a:pt x="328" y="560"/>
                  </a:cubicBezTo>
                  <a:cubicBezTo>
                    <a:pt x="330" y="560"/>
                    <a:pt x="325" y="556"/>
                    <a:pt x="327" y="555"/>
                  </a:cubicBezTo>
                  <a:cubicBezTo>
                    <a:pt x="328" y="555"/>
                    <a:pt x="329" y="555"/>
                    <a:pt x="330" y="556"/>
                  </a:cubicBezTo>
                  <a:cubicBezTo>
                    <a:pt x="330" y="557"/>
                    <a:pt x="330" y="557"/>
                    <a:pt x="330" y="557"/>
                  </a:cubicBezTo>
                  <a:cubicBezTo>
                    <a:pt x="330" y="557"/>
                    <a:pt x="331" y="558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8"/>
                    <a:pt x="332" y="558"/>
                  </a:cubicBezTo>
                  <a:cubicBezTo>
                    <a:pt x="334" y="556"/>
                    <a:pt x="329" y="555"/>
                    <a:pt x="330" y="554"/>
                  </a:cubicBezTo>
                  <a:cubicBezTo>
                    <a:pt x="333" y="556"/>
                    <a:pt x="331" y="552"/>
                    <a:pt x="332" y="552"/>
                  </a:cubicBezTo>
                  <a:cubicBezTo>
                    <a:pt x="333" y="552"/>
                    <a:pt x="335" y="554"/>
                    <a:pt x="334" y="555"/>
                  </a:cubicBezTo>
                  <a:cubicBezTo>
                    <a:pt x="333" y="556"/>
                    <a:pt x="333" y="554"/>
                    <a:pt x="332" y="554"/>
                  </a:cubicBezTo>
                  <a:cubicBezTo>
                    <a:pt x="333" y="555"/>
                    <a:pt x="333" y="557"/>
                    <a:pt x="333" y="557"/>
                  </a:cubicBezTo>
                  <a:cubicBezTo>
                    <a:pt x="335" y="556"/>
                    <a:pt x="339" y="555"/>
                    <a:pt x="338" y="550"/>
                  </a:cubicBezTo>
                  <a:cubicBezTo>
                    <a:pt x="336" y="549"/>
                    <a:pt x="338" y="552"/>
                    <a:pt x="336" y="552"/>
                  </a:cubicBezTo>
                  <a:cubicBezTo>
                    <a:pt x="333" y="550"/>
                    <a:pt x="333" y="549"/>
                    <a:pt x="336" y="549"/>
                  </a:cubicBezTo>
                  <a:cubicBezTo>
                    <a:pt x="334" y="546"/>
                    <a:pt x="332" y="548"/>
                    <a:pt x="332" y="551"/>
                  </a:cubicBezTo>
                  <a:cubicBezTo>
                    <a:pt x="331" y="549"/>
                    <a:pt x="331" y="549"/>
                    <a:pt x="330" y="549"/>
                  </a:cubicBezTo>
                  <a:cubicBezTo>
                    <a:pt x="330" y="550"/>
                    <a:pt x="331" y="551"/>
                    <a:pt x="331" y="552"/>
                  </a:cubicBezTo>
                  <a:cubicBezTo>
                    <a:pt x="330" y="552"/>
                    <a:pt x="329" y="552"/>
                    <a:pt x="329" y="551"/>
                  </a:cubicBezTo>
                  <a:cubicBezTo>
                    <a:pt x="329" y="550"/>
                    <a:pt x="329" y="548"/>
                    <a:pt x="329" y="546"/>
                  </a:cubicBezTo>
                  <a:cubicBezTo>
                    <a:pt x="327" y="545"/>
                    <a:pt x="327" y="550"/>
                    <a:pt x="328" y="551"/>
                  </a:cubicBezTo>
                  <a:cubicBezTo>
                    <a:pt x="328" y="551"/>
                    <a:pt x="328" y="551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2"/>
                    <a:pt x="327" y="552"/>
                    <a:pt x="327" y="552"/>
                  </a:cubicBezTo>
                  <a:cubicBezTo>
                    <a:pt x="327" y="553"/>
                    <a:pt x="327" y="553"/>
                    <a:pt x="326" y="554"/>
                  </a:cubicBezTo>
                  <a:cubicBezTo>
                    <a:pt x="324" y="551"/>
                    <a:pt x="325" y="556"/>
                    <a:pt x="324" y="552"/>
                  </a:cubicBezTo>
                  <a:close/>
                  <a:moveTo>
                    <a:pt x="323" y="550"/>
                  </a:moveTo>
                  <a:cubicBezTo>
                    <a:pt x="322" y="547"/>
                    <a:pt x="320" y="546"/>
                    <a:pt x="318" y="546"/>
                  </a:cubicBezTo>
                  <a:cubicBezTo>
                    <a:pt x="320" y="548"/>
                    <a:pt x="322" y="550"/>
                    <a:pt x="323" y="550"/>
                  </a:cubicBezTo>
                  <a:close/>
                  <a:moveTo>
                    <a:pt x="341" y="577"/>
                  </a:moveTo>
                  <a:cubicBezTo>
                    <a:pt x="343" y="577"/>
                    <a:pt x="342" y="573"/>
                    <a:pt x="340" y="574"/>
                  </a:cubicBezTo>
                  <a:cubicBezTo>
                    <a:pt x="342" y="577"/>
                    <a:pt x="339" y="575"/>
                    <a:pt x="338" y="574"/>
                  </a:cubicBezTo>
                  <a:cubicBezTo>
                    <a:pt x="339" y="577"/>
                    <a:pt x="340" y="575"/>
                    <a:pt x="341" y="577"/>
                  </a:cubicBezTo>
                  <a:close/>
                  <a:moveTo>
                    <a:pt x="356" y="538"/>
                  </a:moveTo>
                  <a:cubicBezTo>
                    <a:pt x="355" y="538"/>
                    <a:pt x="356" y="540"/>
                    <a:pt x="354" y="540"/>
                  </a:cubicBezTo>
                  <a:cubicBezTo>
                    <a:pt x="354" y="539"/>
                    <a:pt x="354" y="538"/>
                    <a:pt x="353" y="537"/>
                  </a:cubicBezTo>
                  <a:cubicBezTo>
                    <a:pt x="354" y="537"/>
                    <a:pt x="355" y="537"/>
                    <a:pt x="357" y="537"/>
                  </a:cubicBezTo>
                  <a:cubicBezTo>
                    <a:pt x="358" y="537"/>
                    <a:pt x="356" y="535"/>
                    <a:pt x="357" y="534"/>
                  </a:cubicBezTo>
                  <a:cubicBezTo>
                    <a:pt x="354" y="534"/>
                    <a:pt x="352" y="532"/>
                    <a:pt x="349" y="529"/>
                  </a:cubicBezTo>
                  <a:cubicBezTo>
                    <a:pt x="352" y="531"/>
                    <a:pt x="353" y="531"/>
                    <a:pt x="353" y="527"/>
                  </a:cubicBezTo>
                  <a:cubicBezTo>
                    <a:pt x="357" y="532"/>
                    <a:pt x="361" y="527"/>
                    <a:pt x="363" y="526"/>
                  </a:cubicBezTo>
                  <a:cubicBezTo>
                    <a:pt x="364" y="527"/>
                    <a:pt x="364" y="528"/>
                    <a:pt x="363" y="528"/>
                  </a:cubicBezTo>
                  <a:cubicBezTo>
                    <a:pt x="368" y="532"/>
                    <a:pt x="366" y="522"/>
                    <a:pt x="370" y="525"/>
                  </a:cubicBezTo>
                  <a:cubicBezTo>
                    <a:pt x="370" y="527"/>
                    <a:pt x="365" y="528"/>
                    <a:pt x="368" y="532"/>
                  </a:cubicBezTo>
                  <a:cubicBezTo>
                    <a:pt x="365" y="530"/>
                    <a:pt x="365" y="533"/>
                    <a:pt x="363" y="535"/>
                  </a:cubicBezTo>
                  <a:cubicBezTo>
                    <a:pt x="366" y="536"/>
                    <a:pt x="368" y="532"/>
                    <a:pt x="370" y="531"/>
                  </a:cubicBezTo>
                  <a:cubicBezTo>
                    <a:pt x="369" y="535"/>
                    <a:pt x="370" y="539"/>
                    <a:pt x="368" y="542"/>
                  </a:cubicBezTo>
                  <a:cubicBezTo>
                    <a:pt x="370" y="544"/>
                    <a:pt x="370" y="547"/>
                    <a:pt x="371" y="544"/>
                  </a:cubicBezTo>
                  <a:cubicBezTo>
                    <a:pt x="372" y="546"/>
                    <a:pt x="373" y="545"/>
                    <a:pt x="375" y="548"/>
                  </a:cubicBezTo>
                  <a:cubicBezTo>
                    <a:pt x="373" y="549"/>
                    <a:pt x="370" y="548"/>
                    <a:pt x="373" y="551"/>
                  </a:cubicBezTo>
                  <a:cubicBezTo>
                    <a:pt x="367" y="552"/>
                    <a:pt x="366" y="557"/>
                    <a:pt x="363" y="555"/>
                  </a:cubicBezTo>
                  <a:cubicBezTo>
                    <a:pt x="362" y="556"/>
                    <a:pt x="363" y="557"/>
                    <a:pt x="364" y="558"/>
                  </a:cubicBezTo>
                  <a:cubicBezTo>
                    <a:pt x="361" y="557"/>
                    <a:pt x="359" y="556"/>
                    <a:pt x="356" y="558"/>
                  </a:cubicBezTo>
                  <a:cubicBezTo>
                    <a:pt x="357" y="560"/>
                    <a:pt x="359" y="558"/>
                    <a:pt x="360" y="558"/>
                  </a:cubicBezTo>
                  <a:cubicBezTo>
                    <a:pt x="362" y="563"/>
                    <a:pt x="353" y="557"/>
                    <a:pt x="356" y="562"/>
                  </a:cubicBezTo>
                  <a:cubicBezTo>
                    <a:pt x="355" y="562"/>
                    <a:pt x="354" y="561"/>
                    <a:pt x="353" y="560"/>
                  </a:cubicBezTo>
                  <a:cubicBezTo>
                    <a:pt x="351" y="561"/>
                    <a:pt x="355" y="564"/>
                    <a:pt x="352" y="565"/>
                  </a:cubicBezTo>
                  <a:cubicBezTo>
                    <a:pt x="352" y="563"/>
                    <a:pt x="353" y="562"/>
                    <a:pt x="351" y="562"/>
                  </a:cubicBezTo>
                  <a:cubicBezTo>
                    <a:pt x="350" y="561"/>
                    <a:pt x="348" y="563"/>
                    <a:pt x="346" y="565"/>
                  </a:cubicBezTo>
                  <a:cubicBezTo>
                    <a:pt x="344" y="563"/>
                    <a:pt x="343" y="563"/>
                    <a:pt x="341" y="563"/>
                  </a:cubicBezTo>
                  <a:cubicBezTo>
                    <a:pt x="342" y="565"/>
                    <a:pt x="343" y="563"/>
                    <a:pt x="344" y="564"/>
                  </a:cubicBezTo>
                  <a:cubicBezTo>
                    <a:pt x="344" y="567"/>
                    <a:pt x="340" y="566"/>
                    <a:pt x="340" y="569"/>
                  </a:cubicBezTo>
                  <a:cubicBezTo>
                    <a:pt x="339" y="567"/>
                    <a:pt x="336" y="566"/>
                    <a:pt x="336" y="564"/>
                  </a:cubicBezTo>
                  <a:cubicBezTo>
                    <a:pt x="339" y="563"/>
                    <a:pt x="338" y="567"/>
                    <a:pt x="340" y="565"/>
                  </a:cubicBezTo>
                  <a:cubicBezTo>
                    <a:pt x="339" y="562"/>
                    <a:pt x="338" y="559"/>
                    <a:pt x="338" y="556"/>
                  </a:cubicBezTo>
                  <a:cubicBezTo>
                    <a:pt x="339" y="556"/>
                    <a:pt x="340" y="557"/>
                    <a:pt x="341" y="558"/>
                  </a:cubicBezTo>
                  <a:cubicBezTo>
                    <a:pt x="340" y="559"/>
                    <a:pt x="339" y="559"/>
                    <a:pt x="340" y="560"/>
                  </a:cubicBezTo>
                  <a:cubicBezTo>
                    <a:pt x="348" y="561"/>
                    <a:pt x="354" y="554"/>
                    <a:pt x="361" y="554"/>
                  </a:cubicBezTo>
                  <a:cubicBezTo>
                    <a:pt x="362" y="554"/>
                    <a:pt x="361" y="553"/>
                    <a:pt x="360" y="552"/>
                  </a:cubicBezTo>
                  <a:cubicBezTo>
                    <a:pt x="362" y="552"/>
                    <a:pt x="364" y="552"/>
                    <a:pt x="366" y="551"/>
                  </a:cubicBezTo>
                  <a:cubicBezTo>
                    <a:pt x="367" y="549"/>
                    <a:pt x="363" y="548"/>
                    <a:pt x="366" y="547"/>
                  </a:cubicBezTo>
                  <a:cubicBezTo>
                    <a:pt x="366" y="548"/>
                    <a:pt x="367" y="549"/>
                    <a:pt x="368" y="551"/>
                  </a:cubicBezTo>
                  <a:cubicBezTo>
                    <a:pt x="368" y="549"/>
                    <a:pt x="368" y="546"/>
                    <a:pt x="367" y="544"/>
                  </a:cubicBezTo>
                  <a:cubicBezTo>
                    <a:pt x="366" y="542"/>
                    <a:pt x="365" y="543"/>
                    <a:pt x="364" y="543"/>
                  </a:cubicBezTo>
                  <a:cubicBezTo>
                    <a:pt x="362" y="544"/>
                    <a:pt x="364" y="548"/>
                    <a:pt x="362" y="547"/>
                  </a:cubicBezTo>
                  <a:cubicBezTo>
                    <a:pt x="362" y="546"/>
                    <a:pt x="362" y="544"/>
                    <a:pt x="360" y="541"/>
                  </a:cubicBezTo>
                  <a:cubicBezTo>
                    <a:pt x="359" y="542"/>
                    <a:pt x="359" y="542"/>
                    <a:pt x="359" y="542"/>
                  </a:cubicBezTo>
                  <a:cubicBezTo>
                    <a:pt x="358" y="543"/>
                    <a:pt x="360" y="546"/>
                    <a:pt x="360" y="547"/>
                  </a:cubicBezTo>
                  <a:cubicBezTo>
                    <a:pt x="358" y="546"/>
                    <a:pt x="357" y="550"/>
                    <a:pt x="354" y="548"/>
                  </a:cubicBezTo>
                  <a:cubicBezTo>
                    <a:pt x="358" y="549"/>
                    <a:pt x="356" y="541"/>
                    <a:pt x="360" y="540"/>
                  </a:cubicBezTo>
                  <a:cubicBezTo>
                    <a:pt x="360" y="539"/>
                    <a:pt x="360" y="538"/>
                    <a:pt x="359" y="537"/>
                  </a:cubicBezTo>
                  <a:cubicBezTo>
                    <a:pt x="357" y="538"/>
                    <a:pt x="359" y="540"/>
                    <a:pt x="357" y="541"/>
                  </a:cubicBezTo>
                  <a:cubicBezTo>
                    <a:pt x="356" y="539"/>
                    <a:pt x="357" y="539"/>
                    <a:pt x="356" y="538"/>
                  </a:cubicBezTo>
                  <a:close/>
                  <a:moveTo>
                    <a:pt x="364" y="531"/>
                  </a:moveTo>
                  <a:cubicBezTo>
                    <a:pt x="362" y="526"/>
                    <a:pt x="358" y="531"/>
                    <a:pt x="360" y="534"/>
                  </a:cubicBezTo>
                  <a:cubicBezTo>
                    <a:pt x="362" y="531"/>
                    <a:pt x="361" y="531"/>
                    <a:pt x="364" y="531"/>
                  </a:cubicBezTo>
                  <a:close/>
                  <a:moveTo>
                    <a:pt x="346" y="574"/>
                  </a:moveTo>
                  <a:cubicBezTo>
                    <a:pt x="345" y="571"/>
                    <a:pt x="343" y="572"/>
                    <a:pt x="343" y="570"/>
                  </a:cubicBezTo>
                  <a:cubicBezTo>
                    <a:pt x="342" y="570"/>
                    <a:pt x="340" y="570"/>
                    <a:pt x="342" y="572"/>
                  </a:cubicBezTo>
                  <a:cubicBezTo>
                    <a:pt x="343" y="573"/>
                    <a:pt x="344" y="571"/>
                    <a:pt x="345" y="574"/>
                  </a:cubicBezTo>
                  <a:cubicBezTo>
                    <a:pt x="345" y="575"/>
                    <a:pt x="344" y="576"/>
                    <a:pt x="345" y="576"/>
                  </a:cubicBezTo>
                  <a:cubicBezTo>
                    <a:pt x="346" y="575"/>
                    <a:pt x="346" y="575"/>
                    <a:pt x="346" y="574"/>
                  </a:cubicBezTo>
                  <a:close/>
                  <a:moveTo>
                    <a:pt x="438" y="709"/>
                  </a:moveTo>
                  <a:cubicBezTo>
                    <a:pt x="433" y="705"/>
                    <a:pt x="442" y="710"/>
                    <a:pt x="439" y="704"/>
                  </a:cubicBezTo>
                  <a:cubicBezTo>
                    <a:pt x="434" y="706"/>
                    <a:pt x="434" y="705"/>
                    <a:pt x="431" y="708"/>
                  </a:cubicBezTo>
                  <a:cubicBezTo>
                    <a:pt x="434" y="709"/>
                    <a:pt x="435" y="707"/>
                    <a:pt x="438" y="709"/>
                  </a:cubicBezTo>
                  <a:close/>
                  <a:moveTo>
                    <a:pt x="309" y="498"/>
                  </a:moveTo>
                  <a:cubicBezTo>
                    <a:pt x="307" y="499"/>
                    <a:pt x="306" y="503"/>
                    <a:pt x="303" y="501"/>
                  </a:cubicBezTo>
                  <a:cubicBezTo>
                    <a:pt x="305" y="503"/>
                    <a:pt x="303" y="506"/>
                    <a:pt x="305" y="506"/>
                  </a:cubicBezTo>
                  <a:cubicBezTo>
                    <a:pt x="306" y="503"/>
                    <a:pt x="309" y="501"/>
                    <a:pt x="309" y="498"/>
                  </a:cubicBezTo>
                  <a:close/>
                  <a:moveTo>
                    <a:pt x="361" y="585"/>
                  </a:moveTo>
                  <a:cubicBezTo>
                    <a:pt x="360" y="583"/>
                    <a:pt x="358" y="582"/>
                    <a:pt x="357" y="582"/>
                  </a:cubicBezTo>
                  <a:cubicBezTo>
                    <a:pt x="357" y="583"/>
                    <a:pt x="357" y="586"/>
                    <a:pt x="359" y="585"/>
                  </a:cubicBezTo>
                  <a:cubicBezTo>
                    <a:pt x="358" y="582"/>
                    <a:pt x="361" y="586"/>
                    <a:pt x="361" y="585"/>
                  </a:cubicBezTo>
                  <a:close/>
                  <a:moveTo>
                    <a:pt x="411" y="640"/>
                  </a:moveTo>
                  <a:cubicBezTo>
                    <a:pt x="408" y="636"/>
                    <a:pt x="404" y="641"/>
                    <a:pt x="402" y="643"/>
                  </a:cubicBezTo>
                  <a:cubicBezTo>
                    <a:pt x="403" y="642"/>
                    <a:pt x="404" y="642"/>
                    <a:pt x="405" y="644"/>
                  </a:cubicBezTo>
                  <a:cubicBezTo>
                    <a:pt x="405" y="646"/>
                    <a:pt x="399" y="648"/>
                    <a:pt x="402" y="650"/>
                  </a:cubicBezTo>
                  <a:cubicBezTo>
                    <a:pt x="405" y="647"/>
                    <a:pt x="407" y="643"/>
                    <a:pt x="409" y="640"/>
                  </a:cubicBezTo>
                  <a:cubicBezTo>
                    <a:pt x="410" y="641"/>
                    <a:pt x="409" y="643"/>
                    <a:pt x="411" y="642"/>
                  </a:cubicBezTo>
                  <a:cubicBezTo>
                    <a:pt x="410" y="641"/>
                    <a:pt x="410" y="640"/>
                    <a:pt x="411" y="640"/>
                  </a:cubicBezTo>
                  <a:close/>
                  <a:moveTo>
                    <a:pt x="335" y="541"/>
                  </a:moveTo>
                  <a:cubicBezTo>
                    <a:pt x="334" y="540"/>
                    <a:pt x="333" y="540"/>
                    <a:pt x="331" y="539"/>
                  </a:cubicBezTo>
                  <a:cubicBezTo>
                    <a:pt x="332" y="538"/>
                    <a:pt x="333" y="537"/>
                    <a:pt x="332" y="536"/>
                  </a:cubicBezTo>
                  <a:cubicBezTo>
                    <a:pt x="331" y="537"/>
                    <a:pt x="331" y="538"/>
                    <a:pt x="330" y="538"/>
                  </a:cubicBezTo>
                  <a:cubicBezTo>
                    <a:pt x="332" y="540"/>
                    <a:pt x="335" y="543"/>
                    <a:pt x="335" y="541"/>
                  </a:cubicBezTo>
                  <a:close/>
                  <a:moveTo>
                    <a:pt x="450" y="703"/>
                  </a:moveTo>
                  <a:cubicBezTo>
                    <a:pt x="449" y="703"/>
                    <a:pt x="448" y="703"/>
                    <a:pt x="447" y="701"/>
                  </a:cubicBezTo>
                  <a:cubicBezTo>
                    <a:pt x="446" y="702"/>
                    <a:pt x="447" y="704"/>
                    <a:pt x="445" y="704"/>
                  </a:cubicBezTo>
                  <a:cubicBezTo>
                    <a:pt x="443" y="702"/>
                    <a:pt x="444" y="704"/>
                    <a:pt x="442" y="702"/>
                  </a:cubicBezTo>
                  <a:cubicBezTo>
                    <a:pt x="443" y="704"/>
                    <a:pt x="439" y="702"/>
                    <a:pt x="440" y="704"/>
                  </a:cubicBezTo>
                  <a:cubicBezTo>
                    <a:pt x="441" y="704"/>
                    <a:pt x="442" y="706"/>
                    <a:pt x="443" y="705"/>
                  </a:cubicBezTo>
                  <a:cubicBezTo>
                    <a:pt x="443" y="705"/>
                    <a:pt x="442" y="704"/>
                    <a:pt x="443" y="704"/>
                  </a:cubicBezTo>
                  <a:cubicBezTo>
                    <a:pt x="443" y="705"/>
                    <a:pt x="444" y="706"/>
                    <a:pt x="445" y="706"/>
                  </a:cubicBezTo>
                  <a:cubicBezTo>
                    <a:pt x="444" y="704"/>
                    <a:pt x="450" y="706"/>
                    <a:pt x="448" y="703"/>
                  </a:cubicBezTo>
                  <a:cubicBezTo>
                    <a:pt x="449" y="704"/>
                    <a:pt x="450" y="704"/>
                    <a:pt x="450" y="703"/>
                  </a:cubicBezTo>
                  <a:close/>
                  <a:moveTo>
                    <a:pt x="346" y="550"/>
                  </a:moveTo>
                  <a:cubicBezTo>
                    <a:pt x="346" y="551"/>
                    <a:pt x="345" y="551"/>
                    <a:pt x="346" y="552"/>
                  </a:cubicBezTo>
                  <a:cubicBezTo>
                    <a:pt x="348" y="550"/>
                    <a:pt x="351" y="550"/>
                    <a:pt x="349" y="546"/>
                  </a:cubicBezTo>
                  <a:cubicBezTo>
                    <a:pt x="348" y="549"/>
                    <a:pt x="345" y="549"/>
                    <a:pt x="345" y="549"/>
                  </a:cubicBezTo>
                  <a:cubicBezTo>
                    <a:pt x="345" y="550"/>
                    <a:pt x="346" y="550"/>
                    <a:pt x="346" y="550"/>
                  </a:cubicBezTo>
                  <a:close/>
                  <a:moveTo>
                    <a:pt x="345" y="536"/>
                  </a:moveTo>
                  <a:cubicBezTo>
                    <a:pt x="344" y="533"/>
                    <a:pt x="342" y="535"/>
                    <a:pt x="341" y="534"/>
                  </a:cubicBezTo>
                  <a:cubicBezTo>
                    <a:pt x="342" y="535"/>
                    <a:pt x="341" y="536"/>
                    <a:pt x="342" y="536"/>
                  </a:cubicBezTo>
                  <a:cubicBezTo>
                    <a:pt x="341" y="534"/>
                    <a:pt x="345" y="538"/>
                    <a:pt x="345" y="536"/>
                  </a:cubicBezTo>
                  <a:close/>
                  <a:moveTo>
                    <a:pt x="377" y="574"/>
                  </a:moveTo>
                  <a:cubicBezTo>
                    <a:pt x="376" y="574"/>
                    <a:pt x="377" y="576"/>
                    <a:pt x="375" y="576"/>
                  </a:cubicBezTo>
                  <a:cubicBezTo>
                    <a:pt x="378" y="580"/>
                    <a:pt x="377" y="575"/>
                    <a:pt x="379" y="577"/>
                  </a:cubicBezTo>
                  <a:cubicBezTo>
                    <a:pt x="380" y="578"/>
                    <a:pt x="378" y="579"/>
                    <a:pt x="379" y="580"/>
                  </a:cubicBezTo>
                  <a:cubicBezTo>
                    <a:pt x="382" y="579"/>
                    <a:pt x="377" y="575"/>
                    <a:pt x="377" y="574"/>
                  </a:cubicBezTo>
                  <a:close/>
                  <a:moveTo>
                    <a:pt x="464" y="692"/>
                  </a:moveTo>
                  <a:cubicBezTo>
                    <a:pt x="464" y="695"/>
                    <a:pt x="461" y="693"/>
                    <a:pt x="459" y="693"/>
                  </a:cubicBezTo>
                  <a:cubicBezTo>
                    <a:pt x="463" y="697"/>
                    <a:pt x="456" y="695"/>
                    <a:pt x="458" y="698"/>
                  </a:cubicBezTo>
                  <a:cubicBezTo>
                    <a:pt x="459" y="697"/>
                    <a:pt x="459" y="697"/>
                    <a:pt x="459" y="699"/>
                  </a:cubicBezTo>
                  <a:cubicBezTo>
                    <a:pt x="462" y="697"/>
                    <a:pt x="463" y="698"/>
                    <a:pt x="461" y="695"/>
                  </a:cubicBezTo>
                  <a:cubicBezTo>
                    <a:pt x="464" y="695"/>
                    <a:pt x="464" y="696"/>
                    <a:pt x="466" y="697"/>
                  </a:cubicBezTo>
                  <a:cubicBezTo>
                    <a:pt x="464" y="696"/>
                    <a:pt x="464" y="691"/>
                    <a:pt x="464" y="692"/>
                  </a:cubicBezTo>
                  <a:close/>
                  <a:moveTo>
                    <a:pt x="263" y="378"/>
                  </a:moveTo>
                  <a:cubicBezTo>
                    <a:pt x="261" y="376"/>
                    <a:pt x="264" y="376"/>
                    <a:pt x="263" y="374"/>
                  </a:cubicBezTo>
                  <a:cubicBezTo>
                    <a:pt x="261" y="376"/>
                    <a:pt x="259" y="375"/>
                    <a:pt x="257" y="375"/>
                  </a:cubicBezTo>
                  <a:cubicBezTo>
                    <a:pt x="257" y="376"/>
                    <a:pt x="258" y="378"/>
                    <a:pt x="260" y="378"/>
                  </a:cubicBezTo>
                  <a:cubicBezTo>
                    <a:pt x="259" y="377"/>
                    <a:pt x="258" y="376"/>
                    <a:pt x="259" y="376"/>
                  </a:cubicBezTo>
                  <a:cubicBezTo>
                    <a:pt x="260" y="376"/>
                    <a:pt x="261" y="377"/>
                    <a:pt x="263" y="378"/>
                  </a:cubicBezTo>
                  <a:close/>
                  <a:moveTo>
                    <a:pt x="283" y="385"/>
                  </a:moveTo>
                  <a:cubicBezTo>
                    <a:pt x="282" y="384"/>
                    <a:pt x="282" y="383"/>
                    <a:pt x="281" y="383"/>
                  </a:cubicBezTo>
                  <a:cubicBezTo>
                    <a:pt x="280" y="383"/>
                    <a:pt x="280" y="383"/>
                    <a:pt x="280" y="383"/>
                  </a:cubicBezTo>
                  <a:cubicBezTo>
                    <a:pt x="284" y="387"/>
                    <a:pt x="278" y="386"/>
                    <a:pt x="277" y="388"/>
                  </a:cubicBezTo>
                  <a:cubicBezTo>
                    <a:pt x="278" y="387"/>
                    <a:pt x="278" y="387"/>
                    <a:pt x="278" y="388"/>
                  </a:cubicBezTo>
                  <a:cubicBezTo>
                    <a:pt x="278" y="388"/>
                    <a:pt x="277" y="389"/>
                    <a:pt x="277" y="390"/>
                  </a:cubicBezTo>
                  <a:cubicBezTo>
                    <a:pt x="280" y="390"/>
                    <a:pt x="281" y="386"/>
                    <a:pt x="283" y="385"/>
                  </a:cubicBezTo>
                  <a:close/>
                  <a:moveTo>
                    <a:pt x="389" y="550"/>
                  </a:moveTo>
                  <a:cubicBezTo>
                    <a:pt x="387" y="548"/>
                    <a:pt x="386" y="548"/>
                    <a:pt x="385" y="547"/>
                  </a:cubicBezTo>
                  <a:cubicBezTo>
                    <a:pt x="386" y="551"/>
                    <a:pt x="383" y="548"/>
                    <a:pt x="382" y="548"/>
                  </a:cubicBezTo>
                  <a:cubicBezTo>
                    <a:pt x="382" y="550"/>
                    <a:pt x="385" y="549"/>
                    <a:pt x="384" y="552"/>
                  </a:cubicBezTo>
                  <a:cubicBezTo>
                    <a:pt x="384" y="551"/>
                    <a:pt x="383" y="550"/>
                    <a:pt x="383" y="550"/>
                  </a:cubicBezTo>
                  <a:cubicBezTo>
                    <a:pt x="387" y="554"/>
                    <a:pt x="386" y="550"/>
                    <a:pt x="389" y="550"/>
                  </a:cubicBezTo>
                  <a:close/>
                  <a:moveTo>
                    <a:pt x="367" y="517"/>
                  </a:moveTo>
                  <a:cubicBezTo>
                    <a:pt x="368" y="520"/>
                    <a:pt x="364" y="518"/>
                    <a:pt x="366" y="522"/>
                  </a:cubicBezTo>
                  <a:cubicBezTo>
                    <a:pt x="367" y="521"/>
                    <a:pt x="367" y="519"/>
                    <a:pt x="369" y="520"/>
                  </a:cubicBezTo>
                  <a:cubicBezTo>
                    <a:pt x="367" y="519"/>
                    <a:pt x="368" y="516"/>
                    <a:pt x="367" y="517"/>
                  </a:cubicBezTo>
                  <a:close/>
                  <a:moveTo>
                    <a:pt x="371" y="520"/>
                  </a:moveTo>
                  <a:cubicBezTo>
                    <a:pt x="371" y="521"/>
                    <a:pt x="376" y="520"/>
                    <a:pt x="375" y="518"/>
                  </a:cubicBezTo>
                  <a:cubicBezTo>
                    <a:pt x="372" y="517"/>
                    <a:pt x="372" y="521"/>
                    <a:pt x="370" y="519"/>
                  </a:cubicBezTo>
                  <a:cubicBezTo>
                    <a:pt x="371" y="522"/>
                    <a:pt x="370" y="523"/>
                    <a:pt x="371" y="526"/>
                  </a:cubicBezTo>
                  <a:cubicBezTo>
                    <a:pt x="373" y="524"/>
                    <a:pt x="373" y="524"/>
                    <a:pt x="373" y="524"/>
                  </a:cubicBezTo>
                  <a:cubicBezTo>
                    <a:pt x="373" y="523"/>
                    <a:pt x="370" y="521"/>
                    <a:pt x="371" y="520"/>
                  </a:cubicBezTo>
                  <a:close/>
                  <a:moveTo>
                    <a:pt x="398" y="551"/>
                  </a:moveTo>
                  <a:cubicBezTo>
                    <a:pt x="395" y="550"/>
                    <a:pt x="395" y="548"/>
                    <a:pt x="392" y="549"/>
                  </a:cubicBezTo>
                  <a:cubicBezTo>
                    <a:pt x="393" y="550"/>
                    <a:pt x="393" y="551"/>
                    <a:pt x="394" y="552"/>
                  </a:cubicBezTo>
                  <a:cubicBezTo>
                    <a:pt x="396" y="553"/>
                    <a:pt x="396" y="550"/>
                    <a:pt x="398" y="551"/>
                  </a:cubicBezTo>
                  <a:close/>
                  <a:moveTo>
                    <a:pt x="383" y="521"/>
                  </a:moveTo>
                  <a:cubicBezTo>
                    <a:pt x="382" y="520"/>
                    <a:pt x="383" y="519"/>
                    <a:pt x="383" y="518"/>
                  </a:cubicBezTo>
                  <a:cubicBezTo>
                    <a:pt x="381" y="518"/>
                    <a:pt x="382" y="520"/>
                    <a:pt x="380" y="518"/>
                  </a:cubicBezTo>
                  <a:cubicBezTo>
                    <a:pt x="380" y="518"/>
                    <a:pt x="380" y="517"/>
                    <a:pt x="379" y="517"/>
                  </a:cubicBezTo>
                  <a:cubicBezTo>
                    <a:pt x="379" y="518"/>
                    <a:pt x="380" y="523"/>
                    <a:pt x="381" y="522"/>
                  </a:cubicBezTo>
                  <a:cubicBezTo>
                    <a:pt x="380" y="520"/>
                    <a:pt x="383" y="521"/>
                    <a:pt x="383" y="521"/>
                  </a:cubicBezTo>
                  <a:close/>
                  <a:moveTo>
                    <a:pt x="405" y="538"/>
                  </a:moveTo>
                  <a:cubicBezTo>
                    <a:pt x="401" y="540"/>
                    <a:pt x="402" y="540"/>
                    <a:pt x="401" y="543"/>
                  </a:cubicBezTo>
                  <a:cubicBezTo>
                    <a:pt x="402" y="543"/>
                    <a:pt x="406" y="538"/>
                    <a:pt x="405" y="538"/>
                  </a:cubicBezTo>
                  <a:close/>
                  <a:moveTo>
                    <a:pt x="409" y="550"/>
                  </a:moveTo>
                  <a:cubicBezTo>
                    <a:pt x="409" y="548"/>
                    <a:pt x="407" y="545"/>
                    <a:pt x="406" y="545"/>
                  </a:cubicBezTo>
                  <a:cubicBezTo>
                    <a:pt x="406" y="546"/>
                    <a:pt x="408" y="550"/>
                    <a:pt x="408" y="550"/>
                  </a:cubicBezTo>
                  <a:cubicBezTo>
                    <a:pt x="408" y="549"/>
                    <a:pt x="409" y="549"/>
                    <a:pt x="409" y="550"/>
                  </a:cubicBezTo>
                  <a:close/>
                  <a:moveTo>
                    <a:pt x="415" y="535"/>
                  </a:moveTo>
                  <a:cubicBezTo>
                    <a:pt x="418" y="533"/>
                    <a:pt x="413" y="527"/>
                    <a:pt x="411" y="529"/>
                  </a:cubicBezTo>
                  <a:cubicBezTo>
                    <a:pt x="415" y="530"/>
                    <a:pt x="413" y="532"/>
                    <a:pt x="415" y="535"/>
                  </a:cubicBezTo>
                  <a:close/>
                  <a:moveTo>
                    <a:pt x="271" y="293"/>
                  </a:moveTo>
                  <a:cubicBezTo>
                    <a:pt x="271" y="291"/>
                    <a:pt x="274" y="292"/>
                    <a:pt x="274" y="289"/>
                  </a:cubicBezTo>
                  <a:cubicBezTo>
                    <a:pt x="281" y="284"/>
                    <a:pt x="268" y="290"/>
                    <a:pt x="271" y="291"/>
                  </a:cubicBezTo>
                  <a:cubicBezTo>
                    <a:pt x="268" y="291"/>
                    <a:pt x="266" y="290"/>
                    <a:pt x="265" y="294"/>
                  </a:cubicBezTo>
                  <a:cubicBezTo>
                    <a:pt x="268" y="295"/>
                    <a:pt x="269" y="293"/>
                    <a:pt x="269" y="292"/>
                  </a:cubicBezTo>
                  <a:cubicBezTo>
                    <a:pt x="269" y="292"/>
                    <a:pt x="270" y="293"/>
                    <a:pt x="271" y="293"/>
                  </a:cubicBezTo>
                  <a:close/>
                  <a:moveTo>
                    <a:pt x="427" y="531"/>
                  </a:moveTo>
                  <a:cubicBezTo>
                    <a:pt x="425" y="535"/>
                    <a:pt x="421" y="529"/>
                    <a:pt x="421" y="533"/>
                  </a:cubicBezTo>
                  <a:cubicBezTo>
                    <a:pt x="422" y="531"/>
                    <a:pt x="428" y="536"/>
                    <a:pt x="427" y="531"/>
                  </a:cubicBezTo>
                  <a:close/>
                  <a:moveTo>
                    <a:pt x="532" y="675"/>
                  </a:moveTo>
                  <a:cubicBezTo>
                    <a:pt x="530" y="676"/>
                    <a:pt x="535" y="680"/>
                    <a:pt x="533" y="681"/>
                  </a:cubicBezTo>
                  <a:cubicBezTo>
                    <a:pt x="534" y="681"/>
                    <a:pt x="534" y="681"/>
                    <a:pt x="535" y="681"/>
                  </a:cubicBezTo>
                  <a:cubicBezTo>
                    <a:pt x="534" y="678"/>
                    <a:pt x="533" y="674"/>
                    <a:pt x="529" y="672"/>
                  </a:cubicBezTo>
                  <a:cubicBezTo>
                    <a:pt x="529" y="673"/>
                    <a:pt x="527" y="674"/>
                    <a:pt x="528" y="676"/>
                  </a:cubicBezTo>
                  <a:cubicBezTo>
                    <a:pt x="530" y="675"/>
                    <a:pt x="530" y="674"/>
                    <a:pt x="532" y="675"/>
                  </a:cubicBezTo>
                  <a:close/>
                  <a:moveTo>
                    <a:pt x="603" y="671"/>
                  </a:moveTo>
                  <a:cubicBezTo>
                    <a:pt x="602" y="671"/>
                    <a:pt x="601" y="672"/>
                    <a:pt x="600" y="670"/>
                  </a:cubicBezTo>
                  <a:cubicBezTo>
                    <a:pt x="600" y="670"/>
                    <a:pt x="600" y="670"/>
                    <a:pt x="600" y="669"/>
                  </a:cubicBezTo>
                  <a:cubicBezTo>
                    <a:pt x="599" y="670"/>
                    <a:pt x="599" y="671"/>
                    <a:pt x="599" y="672"/>
                  </a:cubicBezTo>
                  <a:cubicBezTo>
                    <a:pt x="600" y="670"/>
                    <a:pt x="604" y="675"/>
                    <a:pt x="603" y="671"/>
                  </a:cubicBezTo>
                  <a:close/>
                  <a:moveTo>
                    <a:pt x="652" y="694"/>
                  </a:moveTo>
                  <a:cubicBezTo>
                    <a:pt x="653" y="698"/>
                    <a:pt x="650" y="697"/>
                    <a:pt x="648" y="697"/>
                  </a:cubicBezTo>
                  <a:cubicBezTo>
                    <a:pt x="649" y="699"/>
                    <a:pt x="648" y="701"/>
                    <a:pt x="646" y="699"/>
                  </a:cubicBezTo>
                  <a:cubicBezTo>
                    <a:pt x="647" y="705"/>
                    <a:pt x="649" y="699"/>
                    <a:pt x="653" y="698"/>
                  </a:cubicBezTo>
                  <a:cubicBezTo>
                    <a:pt x="653" y="700"/>
                    <a:pt x="653" y="698"/>
                    <a:pt x="654" y="700"/>
                  </a:cubicBezTo>
                  <a:cubicBezTo>
                    <a:pt x="658" y="696"/>
                    <a:pt x="663" y="691"/>
                    <a:pt x="665" y="690"/>
                  </a:cubicBezTo>
                  <a:cubicBezTo>
                    <a:pt x="660" y="689"/>
                    <a:pt x="657" y="700"/>
                    <a:pt x="652" y="695"/>
                  </a:cubicBezTo>
                  <a:cubicBezTo>
                    <a:pt x="652" y="695"/>
                    <a:pt x="652" y="694"/>
                    <a:pt x="652" y="694"/>
                  </a:cubicBezTo>
                  <a:close/>
                  <a:moveTo>
                    <a:pt x="367" y="240"/>
                  </a:moveTo>
                  <a:cubicBezTo>
                    <a:pt x="366" y="240"/>
                    <a:pt x="366" y="240"/>
                    <a:pt x="365" y="240"/>
                  </a:cubicBezTo>
                  <a:cubicBezTo>
                    <a:pt x="369" y="237"/>
                    <a:pt x="373" y="234"/>
                    <a:pt x="375" y="232"/>
                  </a:cubicBezTo>
                  <a:cubicBezTo>
                    <a:pt x="375" y="232"/>
                    <a:pt x="374" y="232"/>
                    <a:pt x="374" y="231"/>
                  </a:cubicBezTo>
                  <a:cubicBezTo>
                    <a:pt x="377" y="227"/>
                    <a:pt x="384" y="230"/>
                    <a:pt x="384" y="224"/>
                  </a:cubicBezTo>
                  <a:cubicBezTo>
                    <a:pt x="380" y="224"/>
                    <a:pt x="379" y="230"/>
                    <a:pt x="376" y="226"/>
                  </a:cubicBezTo>
                  <a:cubicBezTo>
                    <a:pt x="371" y="228"/>
                    <a:pt x="367" y="236"/>
                    <a:pt x="360" y="235"/>
                  </a:cubicBezTo>
                  <a:cubicBezTo>
                    <a:pt x="360" y="241"/>
                    <a:pt x="353" y="242"/>
                    <a:pt x="349" y="242"/>
                  </a:cubicBezTo>
                  <a:cubicBezTo>
                    <a:pt x="352" y="243"/>
                    <a:pt x="357" y="245"/>
                    <a:pt x="356" y="251"/>
                  </a:cubicBezTo>
                  <a:cubicBezTo>
                    <a:pt x="359" y="246"/>
                    <a:pt x="364" y="243"/>
                    <a:pt x="367" y="240"/>
                  </a:cubicBezTo>
                  <a:close/>
                  <a:moveTo>
                    <a:pt x="385" y="224"/>
                  </a:moveTo>
                  <a:cubicBezTo>
                    <a:pt x="387" y="225"/>
                    <a:pt x="388" y="223"/>
                    <a:pt x="390" y="224"/>
                  </a:cubicBezTo>
                  <a:cubicBezTo>
                    <a:pt x="386" y="218"/>
                    <a:pt x="395" y="223"/>
                    <a:pt x="392" y="218"/>
                  </a:cubicBezTo>
                  <a:cubicBezTo>
                    <a:pt x="389" y="221"/>
                    <a:pt x="386" y="221"/>
                    <a:pt x="384" y="221"/>
                  </a:cubicBezTo>
                  <a:cubicBezTo>
                    <a:pt x="384" y="221"/>
                    <a:pt x="383" y="220"/>
                    <a:pt x="383" y="221"/>
                  </a:cubicBezTo>
                  <a:cubicBezTo>
                    <a:pt x="384" y="223"/>
                    <a:pt x="385" y="222"/>
                    <a:pt x="385" y="224"/>
                  </a:cubicBezTo>
                  <a:close/>
                  <a:moveTo>
                    <a:pt x="783" y="685"/>
                  </a:moveTo>
                  <a:cubicBezTo>
                    <a:pt x="782" y="684"/>
                    <a:pt x="780" y="684"/>
                    <a:pt x="779" y="684"/>
                  </a:cubicBezTo>
                  <a:cubicBezTo>
                    <a:pt x="780" y="685"/>
                    <a:pt x="780" y="686"/>
                    <a:pt x="780" y="687"/>
                  </a:cubicBezTo>
                  <a:cubicBezTo>
                    <a:pt x="781" y="685"/>
                    <a:pt x="781" y="685"/>
                    <a:pt x="783" y="685"/>
                  </a:cubicBezTo>
                  <a:close/>
                  <a:moveTo>
                    <a:pt x="784" y="685"/>
                  </a:moveTo>
                  <a:cubicBezTo>
                    <a:pt x="786" y="684"/>
                    <a:pt x="784" y="682"/>
                    <a:pt x="784" y="681"/>
                  </a:cubicBezTo>
                  <a:cubicBezTo>
                    <a:pt x="783" y="681"/>
                    <a:pt x="780" y="681"/>
                    <a:pt x="782" y="682"/>
                  </a:cubicBezTo>
                  <a:cubicBezTo>
                    <a:pt x="784" y="681"/>
                    <a:pt x="783" y="684"/>
                    <a:pt x="784" y="685"/>
                  </a:cubicBezTo>
                  <a:close/>
                  <a:moveTo>
                    <a:pt x="463" y="170"/>
                  </a:moveTo>
                  <a:cubicBezTo>
                    <a:pt x="462" y="170"/>
                    <a:pt x="456" y="168"/>
                    <a:pt x="459" y="172"/>
                  </a:cubicBezTo>
                  <a:cubicBezTo>
                    <a:pt x="460" y="172"/>
                    <a:pt x="461" y="170"/>
                    <a:pt x="463" y="173"/>
                  </a:cubicBezTo>
                  <a:cubicBezTo>
                    <a:pt x="465" y="172"/>
                    <a:pt x="464" y="169"/>
                    <a:pt x="465" y="168"/>
                  </a:cubicBezTo>
                  <a:cubicBezTo>
                    <a:pt x="464" y="166"/>
                    <a:pt x="461" y="166"/>
                    <a:pt x="461" y="167"/>
                  </a:cubicBezTo>
                  <a:cubicBezTo>
                    <a:pt x="462" y="168"/>
                    <a:pt x="464" y="169"/>
                    <a:pt x="463" y="170"/>
                  </a:cubicBezTo>
                  <a:close/>
                  <a:moveTo>
                    <a:pt x="788" y="657"/>
                  </a:moveTo>
                  <a:cubicBezTo>
                    <a:pt x="785" y="650"/>
                    <a:pt x="785" y="656"/>
                    <a:pt x="783" y="651"/>
                  </a:cubicBezTo>
                  <a:cubicBezTo>
                    <a:pt x="781" y="653"/>
                    <a:pt x="787" y="656"/>
                    <a:pt x="788" y="657"/>
                  </a:cubicBezTo>
                  <a:close/>
                  <a:moveTo>
                    <a:pt x="474" y="159"/>
                  </a:moveTo>
                  <a:cubicBezTo>
                    <a:pt x="475" y="161"/>
                    <a:pt x="476" y="159"/>
                    <a:pt x="477" y="160"/>
                  </a:cubicBezTo>
                  <a:cubicBezTo>
                    <a:pt x="476" y="161"/>
                    <a:pt x="475" y="161"/>
                    <a:pt x="475" y="162"/>
                  </a:cubicBezTo>
                  <a:cubicBezTo>
                    <a:pt x="476" y="161"/>
                    <a:pt x="477" y="162"/>
                    <a:pt x="478" y="161"/>
                  </a:cubicBezTo>
                  <a:cubicBezTo>
                    <a:pt x="475" y="158"/>
                    <a:pt x="474" y="159"/>
                    <a:pt x="472" y="155"/>
                  </a:cubicBezTo>
                  <a:cubicBezTo>
                    <a:pt x="476" y="162"/>
                    <a:pt x="468" y="165"/>
                    <a:pt x="465" y="166"/>
                  </a:cubicBezTo>
                  <a:cubicBezTo>
                    <a:pt x="468" y="165"/>
                    <a:pt x="467" y="169"/>
                    <a:pt x="468" y="172"/>
                  </a:cubicBezTo>
                  <a:cubicBezTo>
                    <a:pt x="470" y="168"/>
                    <a:pt x="475" y="166"/>
                    <a:pt x="474" y="159"/>
                  </a:cubicBezTo>
                  <a:close/>
                  <a:moveTo>
                    <a:pt x="498" y="143"/>
                  </a:moveTo>
                  <a:cubicBezTo>
                    <a:pt x="497" y="143"/>
                    <a:pt x="495" y="141"/>
                    <a:pt x="493" y="141"/>
                  </a:cubicBezTo>
                  <a:cubicBezTo>
                    <a:pt x="495" y="144"/>
                    <a:pt x="498" y="144"/>
                    <a:pt x="498" y="143"/>
                  </a:cubicBezTo>
                  <a:close/>
                  <a:moveTo>
                    <a:pt x="826" y="575"/>
                  </a:moveTo>
                  <a:cubicBezTo>
                    <a:pt x="826" y="577"/>
                    <a:pt x="826" y="578"/>
                    <a:pt x="825" y="580"/>
                  </a:cubicBezTo>
                  <a:cubicBezTo>
                    <a:pt x="823" y="581"/>
                    <a:pt x="818" y="579"/>
                    <a:pt x="818" y="583"/>
                  </a:cubicBezTo>
                  <a:cubicBezTo>
                    <a:pt x="822" y="582"/>
                    <a:pt x="826" y="581"/>
                    <a:pt x="829" y="580"/>
                  </a:cubicBezTo>
                  <a:cubicBezTo>
                    <a:pt x="828" y="576"/>
                    <a:pt x="827" y="579"/>
                    <a:pt x="826" y="578"/>
                  </a:cubicBezTo>
                  <a:cubicBezTo>
                    <a:pt x="827" y="578"/>
                    <a:pt x="827" y="574"/>
                    <a:pt x="826" y="575"/>
                  </a:cubicBezTo>
                  <a:close/>
                  <a:moveTo>
                    <a:pt x="830" y="571"/>
                  </a:moveTo>
                  <a:cubicBezTo>
                    <a:pt x="828" y="573"/>
                    <a:pt x="830" y="574"/>
                    <a:pt x="831" y="577"/>
                  </a:cubicBezTo>
                  <a:cubicBezTo>
                    <a:pt x="831" y="575"/>
                    <a:pt x="831" y="573"/>
                    <a:pt x="830" y="571"/>
                  </a:cubicBezTo>
                  <a:close/>
                  <a:moveTo>
                    <a:pt x="828" y="522"/>
                  </a:moveTo>
                  <a:cubicBezTo>
                    <a:pt x="827" y="522"/>
                    <a:pt x="826" y="521"/>
                    <a:pt x="825" y="522"/>
                  </a:cubicBezTo>
                  <a:cubicBezTo>
                    <a:pt x="827" y="526"/>
                    <a:pt x="828" y="523"/>
                    <a:pt x="828" y="522"/>
                  </a:cubicBezTo>
                  <a:close/>
                  <a:moveTo>
                    <a:pt x="874" y="541"/>
                  </a:moveTo>
                  <a:cubicBezTo>
                    <a:pt x="876" y="541"/>
                    <a:pt x="880" y="540"/>
                    <a:pt x="877" y="536"/>
                  </a:cubicBezTo>
                  <a:cubicBezTo>
                    <a:pt x="873" y="536"/>
                    <a:pt x="872" y="536"/>
                    <a:pt x="869" y="539"/>
                  </a:cubicBezTo>
                  <a:cubicBezTo>
                    <a:pt x="871" y="539"/>
                    <a:pt x="873" y="537"/>
                    <a:pt x="874" y="541"/>
                  </a:cubicBezTo>
                  <a:close/>
                  <a:moveTo>
                    <a:pt x="903" y="531"/>
                  </a:moveTo>
                  <a:cubicBezTo>
                    <a:pt x="903" y="530"/>
                    <a:pt x="904" y="531"/>
                    <a:pt x="905" y="531"/>
                  </a:cubicBezTo>
                  <a:cubicBezTo>
                    <a:pt x="904" y="528"/>
                    <a:pt x="901" y="527"/>
                    <a:pt x="901" y="528"/>
                  </a:cubicBezTo>
                  <a:cubicBezTo>
                    <a:pt x="902" y="528"/>
                    <a:pt x="902" y="530"/>
                    <a:pt x="903" y="531"/>
                  </a:cubicBezTo>
                  <a:close/>
                  <a:moveTo>
                    <a:pt x="877" y="453"/>
                  </a:moveTo>
                  <a:cubicBezTo>
                    <a:pt x="876" y="455"/>
                    <a:pt x="873" y="453"/>
                    <a:pt x="874" y="456"/>
                  </a:cubicBezTo>
                  <a:cubicBezTo>
                    <a:pt x="876" y="457"/>
                    <a:pt x="877" y="454"/>
                    <a:pt x="877" y="453"/>
                  </a:cubicBezTo>
                  <a:close/>
                  <a:moveTo>
                    <a:pt x="679" y="131"/>
                  </a:moveTo>
                  <a:cubicBezTo>
                    <a:pt x="680" y="130"/>
                    <a:pt x="680" y="125"/>
                    <a:pt x="678" y="126"/>
                  </a:cubicBezTo>
                  <a:cubicBezTo>
                    <a:pt x="680" y="130"/>
                    <a:pt x="677" y="125"/>
                    <a:pt x="676" y="125"/>
                  </a:cubicBezTo>
                  <a:cubicBezTo>
                    <a:pt x="678" y="127"/>
                    <a:pt x="674" y="126"/>
                    <a:pt x="675" y="128"/>
                  </a:cubicBezTo>
                  <a:cubicBezTo>
                    <a:pt x="677" y="127"/>
                    <a:pt x="678" y="128"/>
                    <a:pt x="679" y="131"/>
                  </a:cubicBezTo>
                  <a:close/>
                  <a:moveTo>
                    <a:pt x="679" y="116"/>
                  </a:moveTo>
                  <a:cubicBezTo>
                    <a:pt x="677" y="114"/>
                    <a:pt x="679" y="112"/>
                    <a:pt x="677" y="112"/>
                  </a:cubicBezTo>
                  <a:cubicBezTo>
                    <a:pt x="676" y="114"/>
                    <a:pt x="673" y="116"/>
                    <a:pt x="674" y="119"/>
                  </a:cubicBezTo>
                  <a:cubicBezTo>
                    <a:pt x="676" y="117"/>
                    <a:pt x="675" y="113"/>
                    <a:pt x="679" y="116"/>
                  </a:cubicBezTo>
                  <a:close/>
                  <a:moveTo>
                    <a:pt x="895" y="443"/>
                  </a:moveTo>
                  <a:cubicBezTo>
                    <a:pt x="893" y="441"/>
                    <a:pt x="892" y="439"/>
                    <a:pt x="890" y="439"/>
                  </a:cubicBezTo>
                  <a:cubicBezTo>
                    <a:pt x="895" y="444"/>
                    <a:pt x="888" y="440"/>
                    <a:pt x="890" y="444"/>
                  </a:cubicBezTo>
                  <a:cubicBezTo>
                    <a:pt x="894" y="441"/>
                    <a:pt x="893" y="450"/>
                    <a:pt x="897" y="449"/>
                  </a:cubicBezTo>
                  <a:cubicBezTo>
                    <a:pt x="898" y="446"/>
                    <a:pt x="892" y="446"/>
                    <a:pt x="895" y="443"/>
                  </a:cubicBezTo>
                  <a:close/>
                  <a:moveTo>
                    <a:pt x="631" y="43"/>
                  </a:moveTo>
                  <a:cubicBezTo>
                    <a:pt x="631" y="44"/>
                    <a:pt x="630" y="44"/>
                    <a:pt x="630" y="43"/>
                  </a:cubicBezTo>
                  <a:cubicBezTo>
                    <a:pt x="630" y="43"/>
                    <a:pt x="631" y="42"/>
                    <a:pt x="631" y="42"/>
                  </a:cubicBezTo>
                  <a:cubicBezTo>
                    <a:pt x="630" y="43"/>
                    <a:pt x="628" y="41"/>
                    <a:pt x="627" y="43"/>
                  </a:cubicBezTo>
                  <a:cubicBezTo>
                    <a:pt x="629" y="45"/>
                    <a:pt x="629" y="46"/>
                    <a:pt x="629" y="47"/>
                  </a:cubicBezTo>
                  <a:cubicBezTo>
                    <a:pt x="631" y="46"/>
                    <a:pt x="629" y="44"/>
                    <a:pt x="631" y="44"/>
                  </a:cubicBezTo>
                  <a:cubicBezTo>
                    <a:pt x="631" y="44"/>
                    <a:pt x="632" y="44"/>
                    <a:pt x="631" y="43"/>
                  </a:cubicBezTo>
                  <a:close/>
                  <a:moveTo>
                    <a:pt x="694" y="109"/>
                  </a:moveTo>
                  <a:cubicBezTo>
                    <a:pt x="691" y="110"/>
                    <a:pt x="689" y="104"/>
                    <a:pt x="689" y="109"/>
                  </a:cubicBezTo>
                  <a:cubicBezTo>
                    <a:pt x="687" y="108"/>
                    <a:pt x="681" y="104"/>
                    <a:pt x="683" y="110"/>
                  </a:cubicBezTo>
                  <a:cubicBezTo>
                    <a:pt x="687" y="110"/>
                    <a:pt x="692" y="111"/>
                    <a:pt x="694" y="109"/>
                  </a:cubicBezTo>
                  <a:close/>
                  <a:moveTo>
                    <a:pt x="699" y="111"/>
                  </a:moveTo>
                  <a:cubicBezTo>
                    <a:pt x="699" y="112"/>
                    <a:pt x="700" y="115"/>
                    <a:pt x="698" y="114"/>
                  </a:cubicBezTo>
                  <a:cubicBezTo>
                    <a:pt x="697" y="111"/>
                    <a:pt x="700" y="111"/>
                    <a:pt x="697" y="108"/>
                  </a:cubicBezTo>
                  <a:cubicBezTo>
                    <a:pt x="698" y="108"/>
                    <a:pt x="698" y="108"/>
                    <a:pt x="699" y="108"/>
                  </a:cubicBezTo>
                  <a:cubicBezTo>
                    <a:pt x="699" y="106"/>
                    <a:pt x="698" y="106"/>
                    <a:pt x="697" y="104"/>
                  </a:cubicBezTo>
                  <a:cubicBezTo>
                    <a:pt x="697" y="107"/>
                    <a:pt x="693" y="106"/>
                    <a:pt x="696" y="109"/>
                  </a:cubicBezTo>
                  <a:cubicBezTo>
                    <a:pt x="695" y="109"/>
                    <a:pt x="694" y="109"/>
                    <a:pt x="693" y="107"/>
                  </a:cubicBezTo>
                  <a:cubicBezTo>
                    <a:pt x="693" y="107"/>
                    <a:pt x="694" y="106"/>
                    <a:pt x="694" y="105"/>
                  </a:cubicBezTo>
                  <a:cubicBezTo>
                    <a:pt x="693" y="104"/>
                    <a:pt x="692" y="106"/>
                    <a:pt x="691" y="105"/>
                  </a:cubicBezTo>
                  <a:cubicBezTo>
                    <a:pt x="691" y="104"/>
                    <a:pt x="689" y="102"/>
                    <a:pt x="691" y="101"/>
                  </a:cubicBezTo>
                  <a:cubicBezTo>
                    <a:pt x="692" y="106"/>
                    <a:pt x="696" y="103"/>
                    <a:pt x="698" y="103"/>
                  </a:cubicBezTo>
                  <a:cubicBezTo>
                    <a:pt x="699" y="102"/>
                    <a:pt x="698" y="102"/>
                    <a:pt x="697" y="102"/>
                  </a:cubicBezTo>
                  <a:cubicBezTo>
                    <a:pt x="697" y="99"/>
                    <a:pt x="701" y="103"/>
                    <a:pt x="702" y="102"/>
                  </a:cubicBezTo>
                  <a:cubicBezTo>
                    <a:pt x="702" y="104"/>
                    <a:pt x="702" y="106"/>
                    <a:pt x="704" y="105"/>
                  </a:cubicBezTo>
                  <a:cubicBezTo>
                    <a:pt x="704" y="107"/>
                    <a:pt x="703" y="108"/>
                    <a:pt x="702" y="109"/>
                  </a:cubicBezTo>
                  <a:cubicBezTo>
                    <a:pt x="702" y="110"/>
                    <a:pt x="703" y="110"/>
                    <a:pt x="704" y="111"/>
                  </a:cubicBezTo>
                  <a:cubicBezTo>
                    <a:pt x="704" y="111"/>
                    <a:pt x="705" y="109"/>
                    <a:pt x="706" y="111"/>
                  </a:cubicBezTo>
                  <a:cubicBezTo>
                    <a:pt x="707" y="110"/>
                    <a:pt x="708" y="110"/>
                    <a:pt x="708" y="109"/>
                  </a:cubicBezTo>
                  <a:cubicBezTo>
                    <a:pt x="709" y="110"/>
                    <a:pt x="711" y="111"/>
                    <a:pt x="712" y="112"/>
                  </a:cubicBezTo>
                  <a:cubicBezTo>
                    <a:pt x="712" y="114"/>
                    <a:pt x="710" y="114"/>
                    <a:pt x="709" y="114"/>
                  </a:cubicBezTo>
                  <a:cubicBezTo>
                    <a:pt x="708" y="110"/>
                    <a:pt x="708" y="114"/>
                    <a:pt x="706" y="112"/>
                  </a:cubicBezTo>
                  <a:cubicBezTo>
                    <a:pt x="707" y="115"/>
                    <a:pt x="708" y="114"/>
                    <a:pt x="709" y="116"/>
                  </a:cubicBezTo>
                  <a:cubicBezTo>
                    <a:pt x="708" y="117"/>
                    <a:pt x="706" y="116"/>
                    <a:pt x="705" y="115"/>
                  </a:cubicBezTo>
                  <a:cubicBezTo>
                    <a:pt x="705" y="114"/>
                    <a:pt x="705" y="113"/>
                    <a:pt x="705" y="113"/>
                  </a:cubicBezTo>
                  <a:cubicBezTo>
                    <a:pt x="703" y="111"/>
                    <a:pt x="701" y="111"/>
                    <a:pt x="699" y="111"/>
                  </a:cubicBezTo>
                  <a:close/>
                  <a:moveTo>
                    <a:pt x="701" y="110"/>
                  </a:moveTo>
                  <a:cubicBezTo>
                    <a:pt x="700" y="108"/>
                    <a:pt x="703" y="108"/>
                    <a:pt x="701" y="106"/>
                  </a:cubicBezTo>
                  <a:cubicBezTo>
                    <a:pt x="699" y="106"/>
                    <a:pt x="699" y="110"/>
                    <a:pt x="701" y="110"/>
                  </a:cubicBezTo>
                  <a:close/>
                  <a:moveTo>
                    <a:pt x="647" y="45"/>
                  </a:moveTo>
                  <a:cubicBezTo>
                    <a:pt x="647" y="44"/>
                    <a:pt x="649" y="43"/>
                    <a:pt x="647" y="42"/>
                  </a:cubicBezTo>
                  <a:cubicBezTo>
                    <a:pt x="646" y="42"/>
                    <a:pt x="646" y="39"/>
                    <a:pt x="644" y="39"/>
                  </a:cubicBezTo>
                  <a:cubicBezTo>
                    <a:pt x="646" y="43"/>
                    <a:pt x="641" y="40"/>
                    <a:pt x="641" y="42"/>
                  </a:cubicBezTo>
                  <a:cubicBezTo>
                    <a:pt x="644" y="42"/>
                    <a:pt x="646" y="42"/>
                    <a:pt x="647" y="45"/>
                  </a:cubicBezTo>
                  <a:close/>
                  <a:moveTo>
                    <a:pt x="917" y="454"/>
                  </a:moveTo>
                  <a:cubicBezTo>
                    <a:pt x="917" y="455"/>
                    <a:pt x="917" y="455"/>
                    <a:pt x="917" y="455"/>
                  </a:cubicBezTo>
                  <a:cubicBezTo>
                    <a:pt x="918" y="455"/>
                    <a:pt x="918" y="455"/>
                    <a:pt x="918" y="455"/>
                  </a:cubicBezTo>
                  <a:cubicBezTo>
                    <a:pt x="918" y="454"/>
                    <a:pt x="919" y="454"/>
                    <a:pt x="918" y="454"/>
                  </a:cubicBezTo>
                  <a:cubicBezTo>
                    <a:pt x="916" y="454"/>
                    <a:pt x="917" y="453"/>
                    <a:pt x="916" y="451"/>
                  </a:cubicBezTo>
                  <a:cubicBezTo>
                    <a:pt x="915" y="452"/>
                    <a:pt x="915" y="452"/>
                    <a:pt x="915" y="452"/>
                  </a:cubicBezTo>
                  <a:cubicBezTo>
                    <a:pt x="915" y="453"/>
                    <a:pt x="915" y="453"/>
                    <a:pt x="915" y="454"/>
                  </a:cubicBezTo>
                  <a:cubicBezTo>
                    <a:pt x="916" y="453"/>
                    <a:pt x="917" y="454"/>
                    <a:pt x="917" y="454"/>
                  </a:cubicBezTo>
                  <a:close/>
                  <a:moveTo>
                    <a:pt x="764" y="177"/>
                  </a:moveTo>
                  <a:cubicBezTo>
                    <a:pt x="763" y="178"/>
                    <a:pt x="758" y="175"/>
                    <a:pt x="760" y="179"/>
                  </a:cubicBezTo>
                  <a:cubicBezTo>
                    <a:pt x="762" y="181"/>
                    <a:pt x="760" y="176"/>
                    <a:pt x="762" y="178"/>
                  </a:cubicBezTo>
                  <a:cubicBezTo>
                    <a:pt x="762" y="180"/>
                    <a:pt x="762" y="181"/>
                    <a:pt x="761" y="182"/>
                  </a:cubicBezTo>
                  <a:cubicBezTo>
                    <a:pt x="761" y="182"/>
                    <a:pt x="760" y="181"/>
                    <a:pt x="760" y="181"/>
                  </a:cubicBezTo>
                  <a:cubicBezTo>
                    <a:pt x="762" y="183"/>
                    <a:pt x="761" y="184"/>
                    <a:pt x="762" y="184"/>
                  </a:cubicBezTo>
                  <a:cubicBezTo>
                    <a:pt x="762" y="181"/>
                    <a:pt x="765" y="179"/>
                    <a:pt x="764" y="177"/>
                  </a:cubicBezTo>
                  <a:close/>
                  <a:moveTo>
                    <a:pt x="925" y="429"/>
                  </a:moveTo>
                  <a:cubicBezTo>
                    <a:pt x="927" y="432"/>
                    <a:pt x="928" y="430"/>
                    <a:pt x="930" y="430"/>
                  </a:cubicBezTo>
                  <a:cubicBezTo>
                    <a:pt x="930" y="429"/>
                    <a:pt x="929" y="428"/>
                    <a:pt x="929" y="427"/>
                  </a:cubicBezTo>
                  <a:cubicBezTo>
                    <a:pt x="930" y="426"/>
                    <a:pt x="931" y="427"/>
                    <a:pt x="930" y="426"/>
                  </a:cubicBezTo>
                  <a:cubicBezTo>
                    <a:pt x="928" y="427"/>
                    <a:pt x="925" y="423"/>
                    <a:pt x="926" y="421"/>
                  </a:cubicBezTo>
                  <a:cubicBezTo>
                    <a:pt x="925" y="422"/>
                    <a:pt x="920" y="421"/>
                    <a:pt x="921" y="422"/>
                  </a:cubicBezTo>
                  <a:cubicBezTo>
                    <a:pt x="924" y="421"/>
                    <a:pt x="924" y="424"/>
                    <a:pt x="926" y="426"/>
                  </a:cubicBezTo>
                  <a:cubicBezTo>
                    <a:pt x="924" y="426"/>
                    <a:pt x="928" y="428"/>
                    <a:pt x="925" y="429"/>
                  </a:cubicBezTo>
                  <a:close/>
                  <a:moveTo>
                    <a:pt x="755" y="115"/>
                  </a:moveTo>
                  <a:cubicBezTo>
                    <a:pt x="757" y="113"/>
                    <a:pt x="761" y="112"/>
                    <a:pt x="759" y="109"/>
                  </a:cubicBezTo>
                  <a:cubicBezTo>
                    <a:pt x="758" y="111"/>
                    <a:pt x="755" y="111"/>
                    <a:pt x="755" y="114"/>
                  </a:cubicBezTo>
                  <a:cubicBezTo>
                    <a:pt x="753" y="113"/>
                    <a:pt x="751" y="109"/>
                    <a:pt x="751" y="107"/>
                  </a:cubicBezTo>
                  <a:cubicBezTo>
                    <a:pt x="749" y="108"/>
                    <a:pt x="746" y="109"/>
                    <a:pt x="746" y="113"/>
                  </a:cubicBezTo>
                  <a:cubicBezTo>
                    <a:pt x="749" y="107"/>
                    <a:pt x="752" y="110"/>
                    <a:pt x="755" y="115"/>
                  </a:cubicBezTo>
                  <a:close/>
                  <a:moveTo>
                    <a:pt x="793" y="151"/>
                  </a:moveTo>
                  <a:cubicBezTo>
                    <a:pt x="791" y="153"/>
                    <a:pt x="791" y="152"/>
                    <a:pt x="789" y="152"/>
                  </a:cubicBezTo>
                  <a:cubicBezTo>
                    <a:pt x="791" y="154"/>
                    <a:pt x="794" y="153"/>
                    <a:pt x="793" y="151"/>
                  </a:cubicBezTo>
                  <a:close/>
                  <a:moveTo>
                    <a:pt x="801" y="151"/>
                  </a:moveTo>
                  <a:cubicBezTo>
                    <a:pt x="801" y="150"/>
                    <a:pt x="801" y="150"/>
                    <a:pt x="801" y="150"/>
                  </a:cubicBezTo>
                  <a:cubicBezTo>
                    <a:pt x="802" y="149"/>
                    <a:pt x="802" y="149"/>
                    <a:pt x="801" y="149"/>
                  </a:cubicBezTo>
                  <a:cubicBezTo>
                    <a:pt x="799" y="147"/>
                    <a:pt x="799" y="148"/>
                    <a:pt x="798" y="148"/>
                  </a:cubicBezTo>
                  <a:cubicBezTo>
                    <a:pt x="797" y="147"/>
                    <a:pt x="798" y="147"/>
                    <a:pt x="798" y="146"/>
                  </a:cubicBezTo>
                  <a:cubicBezTo>
                    <a:pt x="797" y="146"/>
                    <a:pt x="796" y="145"/>
                    <a:pt x="795" y="143"/>
                  </a:cubicBezTo>
                  <a:cubicBezTo>
                    <a:pt x="792" y="143"/>
                    <a:pt x="789" y="145"/>
                    <a:pt x="785" y="146"/>
                  </a:cubicBezTo>
                  <a:cubicBezTo>
                    <a:pt x="787" y="148"/>
                    <a:pt x="788" y="146"/>
                    <a:pt x="790" y="149"/>
                  </a:cubicBezTo>
                  <a:cubicBezTo>
                    <a:pt x="789" y="150"/>
                    <a:pt x="788" y="148"/>
                    <a:pt x="787" y="149"/>
                  </a:cubicBezTo>
                  <a:cubicBezTo>
                    <a:pt x="787" y="150"/>
                    <a:pt x="788" y="151"/>
                    <a:pt x="789" y="152"/>
                  </a:cubicBezTo>
                  <a:cubicBezTo>
                    <a:pt x="790" y="151"/>
                    <a:pt x="790" y="149"/>
                    <a:pt x="792" y="148"/>
                  </a:cubicBezTo>
                  <a:cubicBezTo>
                    <a:pt x="793" y="148"/>
                    <a:pt x="794" y="152"/>
                    <a:pt x="795" y="151"/>
                  </a:cubicBezTo>
                  <a:cubicBezTo>
                    <a:pt x="795" y="150"/>
                    <a:pt x="796" y="150"/>
                    <a:pt x="797" y="151"/>
                  </a:cubicBezTo>
                  <a:cubicBezTo>
                    <a:pt x="795" y="152"/>
                    <a:pt x="795" y="153"/>
                    <a:pt x="795" y="154"/>
                  </a:cubicBezTo>
                  <a:cubicBezTo>
                    <a:pt x="797" y="153"/>
                    <a:pt x="798" y="147"/>
                    <a:pt x="801" y="151"/>
                  </a:cubicBezTo>
                  <a:close/>
                  <a:moveTo>
                    <a:pt x="764" y="92"/>
                  </a:moveTo>
                  <a:cubicBezTo>
                    <a:pt x="763" y="89"/>
                    <a:pt x="768" y="86"/>
                    <a:pt x="763" y="90"/>
                  </a:cubicBezTo>
                  <a:cubicBezTo>
                    <a:pt x="762" y="90"/>
                    <a:pt x="761" y="95"/>
                    <a:pt x="762" y="93"/>
                  </a:cubicBezTo>
                  <a:cubicBezTo>
                    <a:pt x="762" y="92"/>
                    <a:pt x="763" y="92"/>
                    <a:pt x="764" y="92"/>
                  </a:cubicBezTo>
                  <a:close/>
                  <a:moveTo>
                    <a:pt x="812" y="148"/>
                  </a:moveTo>
                  <a:cubicBezTo>
                    <a:pt x="815" y="149"/>
                    <a:pt x="815" y="143"/>
                    <a:pt x="818" y="146"/>
                  </a:cubicBezTo>
                  <a:cubicBezTo>
                    <a:pt x="818" y="145"/>
                    <a:pt x="819" y="144"/>
                    <a:pt x="819" y="143"/>
                  </a:cubicBezTo>
                  <a:cubicBezTo>
                    <a:pt x="817" y="141"/>
                    <a:pt x="813" y="149"/>
                    <a:pt x="812" y="143"/>
                  </a:cubicBezTo>
                  <a:cubicBezTo>
                    <a:pt x="810" y="144"/>
                    <a:pt x="809" y="147"/>
                    <a:pt x="810" y="145"/>
                  </a:cubicBezTo>
                  <a:cubicBezTo>
                    <a:pt x="812" y="145"/>
                    <a:pt x="811" y="147"/>
                    <a:pt x="812" y="148"/>
                  </a:cubicBezTo>
                  <a:close/>
                  <a:moveTo>
                    <a:pt x="928" y="242"/>
                  </a:moveTo>
                  <a:cubicBezTo>
                    <a:pt x="928" y="243"/>
                    <a:pt x="928" y="244"/>
                    <a:pt x="929" y="243"/>
                  </a:cubicBezTo>
                  <a:cubicBezTo>
                    <a:pt x="929" y="242"/>
                    <a:pt x="930" y="242"/>
                    <a:pt x="930" y="241"/>
                  </a:cubicBezTo>
                  <a:cubicBezTo>
                    <a:pt x="928" y="240"/>
                    <a:pt x="925" y="242"/>
                    <a:pt x="927" y="243"/>
                  </a:cubicBezTo>
                  <a:cubicBezTo>
                    <a:pt x="927" y="243"/>
                    <a:pt x="927" y="242"/>
                    <a:pt x="928" y="242"/>
                  </a:cubicBezTo>
                  <a:close/>
                  <a:moveTo>
                    <a:pt x="849" y="100"/>
                  </a:moveTo>
                  <a:cubicBezTo>
                    <a:pt x="847" y="100"/>
                    <a:pt x="848" y="99"/>
                    <a:pt x="846" y="97"/>
                  </a:cubicBezTo>
                  <a:cubicBezTo>
                    <a:pt x="844" y="97"/>
                    <a:pt x="848" y="100"/>
                    <a:pt x="846" y="100"/>
                  </a:cubicBezTo>
                  <a:cubicBezTo>
                    <a:pt x="846" y="99"/>
                    <a:pt x="845" y="102"/>
                    <a:pt x="844" y="99"/>
                  </a:cubicBezTo>
                  <a:cubicBezTo>
                    <a:pt x="842" y="97"/>
                    <a:pt x="845" y="97"/>
                    <a:pt x="844" y="95"/>
                  </a:cubicBezTo>
                  <a:cubicBezTo>
                    <a:pt x="842" y="94"/>
                    <a:pt x="841" y="97"/>
                    <a:pt x="839" y="96"/>
                  </a:cubicBezTo>
                  <a:cubicBezTo>
                    <a:pt x="842" y="99"/>
                    <a:pt x="834" y="102"/>
                    <a:pt x="836" y="108"/>
                  </a:cubicBezTo>
                  <a:cubicBezTo>
                    <a:pt x="841" y="107"/>
                    <a:pt x="844" y="104"/>
                    <a:pt x="848" y="103"/>
                  </a:cubicBezTo>
                  <a:cubicBezTo>
                    <a:pt x="848" y="102"/>
                    <a:pt x="847" y="100"/>
                    <a:pt x="848" y="100"/>
                  </a:cubicBezTo>
                  <a:cubicBezTo>
                    <a:pt x="849" y="100"/>
                    <a:pt x="849" y="100"/>
                    <a:pt x="849" y="100"/>
                  </a:cubicBezTo>
                  <a:close/>
                  <a:moveTo>
                    <a:pt x="855" y="105"/>
                  </a:moveTo>
                  <a:cubicBezTo>
                    <a:pt x="856" y="106"/>
                    <a:pt x="858" y="108"/>
                    <a:pt x="857" y="106"/>
                  </a:cubicBezTo>
                  <a:cubicBezTo>
                    <a:pt x="857" y="105"/>
                    <a:pt x="856" y="106"/>
                    <a:pt x="855" y="104"/>
                  </a:cubicBezTo>
                  <a:cubicBezTo>
                    <a:pt x="854" y="105"/>
                    <a:pt x="855" y="106"/>
                    <a:pt x="854" y="106"/>
                  </a:cubicBezTo>
                  <a:cubicBezTo>
                    <a:pt x="855" y="107"/>
                    <a:pt x="854" y="108"/>
                    <a:pt x="854" y="109"/>
                  </a:cubicBezTo>
                  <a:cubicBezTo>
                    <a:pt x="856" y="110"/>
                    <a:pt x="855" y="107"/>
                    <a:pt x="855" y="105"/>
                  </a:cubicBezTo>
                  <a:close/>
                  <a:moveTo>
                    <a:pt x="921" y="15"/>
                  </a:moveTo>
                  <a:cubicBezTo>
                    <a:pt x="920" y="13"/>
                    <a:pt x="919" y="14"/>
                    <a:pt x="918" y="13"/>
                  </a:cubicBezTo>
                  <a:cubicBezTo>
                    <a:pt x="918" y="10"/>
                    <a:pt x="921" y="11"/>
                    <a:pt x="922" y="9"/>
                  </a:cubicBezTo>
                  <a:cubicBezTo>
                    <a:pt x="919" y="8"/>
                    <a:pt x="917" y="7"/>
                    <a:pt x="914" y="6"/>
                  </a:cubicBezTo>
                  <a:cubicBezTo>
                    <a:pt x="913" y="4"/>
                    <a:pt x="913" y="3"/>
                    <a:pt x="912" y="1"/>
                  </a:cubicBezTo>
                  <a:cubicBezTo>
                    <a:pt x="904" y="1"/>
                    <a:pt x="889" y="0"/>
                    <a:pt x="893" y="13"/>
                  </a:cubicBezTo>
                  <a:cubicBezTo>
                    <a:pt x="902" y="20"/>
                    <a:pt x="911" y="13"/>
                    <a:pt x="921" y="15"/>
                  </a:cubicBezTo>
                  <a:close/>
                  <a:moveTo>
                    <a:pt x="928" y="17"/>
                  </a:moveTo>
                  <a:cubicBezTo>
                    <a:pt x="929" y="15"/>
                    <a:pt x="931" y="17"/>
                    <a:pt x="932" y="15"/>
                  </a:cubicBezTo>
                  <a:cubicBezTo>
                    <a:pt x="929" y="12"/>
                    <a:pt x="927" y="12"/>
                    <a:pt x="925" y="10"/>
                  </a:cubicBezTo>
                  <a:cubicBezTo>
                    <a:pt x="925" y="11"/>
                    <a:pt x="923" y="12"/>
                    <a:pt x="922" y="14"/>
                  </a:cubicBezTo>
                  <a:cubicBezTo>
                    <a:pt x="923" y="15"/>
                    <a:pt x="925" y="16"/>
                    <a:pt x="926" y="15"/>
                  </a:cubicBezTo>
                  <a:cubicBezTo>
                    <a:pt x="926" y="14"/>
                    <a:pt x="925" y="12"/>
                    <a:pt x="927" y="11"/>
                  </a:cubicBezTo>
                  <a:cubicBezTo>
                    <a:pt x="929" y="14"/>
                    <a:pt x="929" y="15"/>
                    <a:pt x="928" y="17"/>
                  </a:cubicBezTo>
                  <a:close/>
                  <a:moveTo>
                    <a:pt x="242" y="891"/>
                  </a:moveTo>
                  <a:cubicBezTo>
                    <a:pt x="242" y="891"/>
                    <a:pt x="241" y="889"/>
                    <a:pt x="241" y="889"/>
                  </a:cubicBezTo>
                  <a:cubicBezTo>
                    <a:pt x="242" y="889"/>
                    <a:pt x="243" y="889"/>
                    <a:pt x="244" y="891"/>
                  </a:cubicBezTo>
                  <a:cubicBezTo>
                    <a:pt x="246" y="893"/>
                    <a:pt x="242" y="893"/>
                    <a:pt x="244" y="895"/>
                  </a:cubicBezTo>
                  <a:cubicBezTo>
                    <a:pt x="249" y="883"/>
                    <a:pt x="265" y="896"/>
                    <a:pt x="269" y="885"/>
                  </a:cubicBezTo>
                  <a:cubicBezTo>
                    <a:pt x="270" y="886"/>
                    <a:pt x="271" y="887"/>
                    <a:pt x="272" y="887"/>
                  </a:cubicBezTo>
                  <a:cubicBezTo>
                    <a:pt x="271" y="882"/>
                    <a:pt x="278" y="886"/>
                    <a:pt x="277" y="881"/>
                  </a:cubicBezTo>
                  <a:cubicBezTo>
                    <a:pt x="279" y="885"/>
                    <a:pt x="282" y="881"/>
                    <a:pt x="283" y="879"/>
                  </a:cubicBezTo>
                  <a:cubicBezTo>
                    <a:pt x="289" y="882"/>
                    <a:pt x="292" y="875"/>
                    <a:pt x="298" y="876"/>
                  </a:cubicBezTo>
                  <a:cubicBezTo>
                    <a:pt x="298" y="875"/>
                    <a:pt x="299" y="874"/>
                    <a:pt x="298" y="872"/>
                  </a:cubicBezTo>
                  <a:cubicBezTo>
                    <a:pt x="300" y="876"/>
                    <a:pt x="301" y="874"/>
                    <a:pt x="299" y="872"/>
                  </a:cubicBezTo>
                  <a:cubicBezTo>
                    <a:pt x="300" y="871"/>
                    <a:pt x="300" y="871"/>
                    <a:pt x="300" y="870"/>
                  </a:cubicBezTo>
                  <a:cubicBezTo>
                    <a:pt x="302" y="872"/>
                    <a:pt x="301" y="873"/>
                    <a:pt x="303" y="873"/>
                  </a:cubicBezTo>
                  <a:cubicBezTo>
                    <a:pt x="304" y="873"/>
                    <a:pt x="301" y="869"/>
                    <a:pt x="304" y="872"/>
                  </a:cubicBezTo>
                  <a:cubicBezTo>
                    <a:pt x="305" y="871"/>
                    <a:pt x="305" y="868"/>
                    <a:pt x="303" y="867"/>
                  </a:cubicBezTo>
                  <a:cubicBezTo>
                    <a:pt x="302" y="868"/>
                    <a:pt x="303" y="869"/>
                    <a:pt x="303" y="870"/>
                  </a:cubicBezTo>
                  <a:cubicBezTo>
                    <a:pt x="301" y="867"/>
                    <a:pt x="296" y="865"/>
                    <a:pt x="297" y="869"/>
                  </a:cubicBezTo>
                  <a:cubicBezTo>
                    <a:pt x="292" y="866"/>
                    <a:pt x="284" y="865"/>
                    <a:pt x="280" y="871"/>
                  </a:cubicBezTo>
                  <a:cubicBezTo>
                    <a:pt x="276" y="871"/>
                    <a:pt x="269" y="869"/>
                    <a:pt x="268" y="874"/>
                  </a:cubicBezTo>
                  <a:cubicBezTo>
                    <a:pt x="266" y="872"/>
                    <a:pt x="264" y="876"/>
                    <a:pt x="262" y="875"/>
                  </a:cubicBezTo>
                  <a:cubicBezTo>
                    <a:pt x="263" y="876"/>
                    <a:pt x="263" y="877"/>
                    <a:pt x="262" y="878"/>
                  </a:cubicBezTo>
                  <a:cubicBezTo>
                    <a:pt x="253" y="878"/>
                    <a:pt x="248" y="885"/>
                    <a:pt x="238" y="886"/>
                  </a:cubicBezTo>
                  <a:cubicBezTo>
                    <a:pt x="240" y="890"/>
                    <a:pt x="235" y="889"/>
                    <a:pt x="235" y="891"/>
                  </a:cubicBezTo>
                  <a:cubicBezTo>
                    <a:pt x="238" y="890"/>
                    <a:pt x="240" y="892"/>
                    <a:pt x="242" y="891"/>
                  </a:cubicBezTo>
                  <a:close/>
                  <a:moveTo>
                    <a:pt x="133" y="564"/>
                  </a:moveTo>
                  <a:cubicBezTo>
                    <a:pt x="134" y="563"/>
                    <a:pt x="135" y="563"/>
                    <a:pt x="136" y="562"/>
                  </a:cubicBezTo>
                  <a:cubicBezTo>
                    <a:pt x="135" y="560"/>
                    <a:pt x="134" y="560"/>
                    <a:pt x="134" y="558"/>
                  </a:cubicBezTo>
                  <a:cubicBezTo>
                    <a:pt x="135" y="558"/>
                    <a:pt x="136" y="559"/>
                    <a:pt x="137" y="560"/>
                  </a:cubicBezTo>
                  <a:cubicBezTo>
                    <a:pt x="138" y="559"/>
                    <a:pt x="140" y="557"/>
                    <a:pt x="138" y="555"/>
                  </a:cubicBezTo>
                  <a:cubicBezTo>
                    <a:pt x="136" y="557"/>
                    <a:pt x="132" y="555"/>
                    <a:pt x="131" y="559"/>
                  </a:cubicBezTo>
                  <a:cubicBezTo>
                    <a:pt x="132" y="561"/>
                    <a:pt x="132" y="561"/>
                    <a:pt x="133" y="564"/>
                  </a:cubicBezTo>
                  <a:close/>
                  <a:moveTo>
                    <a:pt x="180" y="597"/>
                  </a:moveTo>
                  <a:cubicBezTo>
                    <a:pt x="178" y="594"/>
                    <a:pt x="176" y="594"/>
                    <a:pt x="175" y="592"/>
                  </a:cubicBezTo>
                  <a:cubicBezTo>
                    <a:pt x="174" y="593"/>
                    <a:pt x="172" y="593"/>
                    <a:pt x="173" y="595"/>
                  </a:cubicBezTo>
                  <a:cubicBezTo>
                    <a:pt x="173" y="594"/>
                    <a:pt x="174" y="595"/>
                    <a:pt x="174" y="595"/>
                  </a:cubicBezTo>
                  <a:cubicBezTo>
                    <a:pt x="173" y="596"/>
                    <a:pt x="173" y="596"/>
                    <a:pt x="173" y="597"/>
                  </a:cubicBezTo>
                  <a:cubicBezTo>
                    <a:pt x="176" y="595"/>
                    <a:pt x="177" y="598"/>
                    <a:pt x="180" y="597"/>
                  </a:cubicBezTo>
                  <a:close/>
                  <a:moveTo>
                    <a:pt x="193" y="583"/>
                  </a:moveTo>
                  <a:cubicBezTo>
                    <a:pt x="192" y="582"/>
                    <a:pt x="193" y="578"/>
                    <a:pt x="196" y="579"/>
                  </a:cubicBezTo>
                  <a:cubicBezTo>
                    <a:pt x="196" y="577"/>
                    <a:pt x="193" y="576"/>
                    <a:pt x="194" y="575"/>
                  </a:cubicBezTo>
                  <a:cubicBezTo>
                    <a:pt x="196" y="573"/>
                    <a:pt x="198" y="575"/>
                    <a:pt x="198" y="577"/>
                  </a:cubicBezTo>
                  <a:cubicBezTo>
                    <a:pt x="198" y="575"/>
                    <a:pt x="199" y="573"/>
                    <a:pt x="197" y="569"/>
                  </a:cubicBezTo>
                  <a:cubicBezTo>
                    <a:pt x="195" y="570"/>
                    <a:pt x="198" y="573"/>
                    <a:pt x="197" y="574"/>
                  </a:cubicBezTo>
                  <a:cubicBezTo>
                    <a:pt x="193" y="572"/>
                    <a:pt x="193" y="576"/>
                    <a:pt x="193" y="578"/>
                  </a:cubicBezTo>
                  <a:cubicBezTo>
                    <a:pt x="192" y="578"/>
                    <a:pt x="192" y="577"/>
                    <a:pt x="191" y="577"/>
                  </a:cubicBezTo>
                  <a:cubicBezTo>
                    <a:pt x="191" y="575"/>
                    <a:pt x="193" y="575"/>
                    <a:pt x="191" y="573"/>
                  </a:cubicBezTo>
                  <a:cubicBezTo>
                    <a:pt x="189" y="576"/>
                    <a:pt x="188" y="576"/>
                    <a:pt x="185" y="577"/>
                  </a:cubicBezTo>
                  <a:cubicBezTo>
                    <a:pt x="189" y="579"/>
                    <a:pt x="187" y="582"/>
                    <a:pt x="189" y="584"/>
                  </a:cubicBezTo>
                  <a:cubicBezTo>
                    <a:pt x="189" y="581"/>
                    <a:pt x="194" y="586"/>
                    <a:pt x="193" y="583"/>
                  </a:cubicBezTo>
                  <a:close/>
                  <a:moveTo>
                    <a:pt x="178" y="561"/>
                  </a:moveTo>
                  <a:cubicBezTo>
                    <a:pt x="180" y="562"/>
                    <a:pt x="180" y="561"/>
                    <a:pt x="181" y="559"/>
                  </a:cubicBezTo>
                  <a:cubicBezTo>
                    <a:pt x="182" y="561"/>
                    <a:pt x="182" y="562"/>
                    <a:pt x="182" y="563"/>
                  </a:cubicBezTo>
                  <a:cubicBezTo>
                    <a:pt x="183" y="560"/>
                    <a:pt x="186" y="558"/>
                    <a:pt x="184" y="554"/>
                  </a:cubicBezTo>
                  <a:cubicBezTo>
                    <a:pt x="185" y="555"/>
                    <a:pt x="186" y="556"/>
                    <a:pt x="187" y="555"/>
                  </a:cubicBezTo>
                  <a:cubicBezTo>
                    <a:pt x="182" y="550"/>
                    <a:pt x="179" y="557"/>
                    <a:pt x="175" y="559"/>
                  </a:cubicBezTo>
                  <a:cubicBezTo>
                    <a:pt x="175" y="558"/>
                    <a:pt x="178" y="560"/>
                    <a:pt x="177" y="560"/>
                  </a:cubicBezTo>
                  <a:cubicBezTo>
                    <a:pt x="173" y="559"/>
                    <a:pt x="172" y="566"/>
                    <a:pt x="170" y="567"/>
                  </a:cubicBezTo>
                  <a:cubicBezTo>
                    <a:pt x="173" y="566"/>
                    <a:pt x="177" y="564"/>
                    <a:pt x="178" y="561"/>
                  </a:cubicBezTo>
                  <a:close/>
                  <a:moveTo>
                    <a:pt x="786" y="675"/>
                  </a:moveTo>
                  <a:cubicBezTo>
                    <a:pt x="789" y="675"/>
                    <a:pt x="789" y="677"/>
                    <a:pt x="793" y="676"/>
                  </a:cubicBezTo>
                  <a:cubicBezTo>
                    <a:pt x="795" y="678"/>
                    <a:pt x="791" y="680"/>
                    <a:pt x="795" y="681"/>
                  </a:cubicBezTo>
                  <a:cubicBezTo>
                    <a:pt x="794" y="678"/>
                    <a:pt x="798" y="674"/>
                    <a:pt x="794" y="675"/>
                  </a:cubicBezTo>
                  <a:cubicBezTo>
                    <a:pt x="800" y="673"/>
                    <a:pt x="797" y="669"/>
                    <a:pt x="798" y="664"/>
                  </a:cubicBezTo>
                  <a:cubicBezTo>
                    <a:pt x="797" y="666"/>
                    <a:pt x="795" y="666"/>
                    <a:pt x="794" y="666"/>
                  </a:cubicBezTo>
                  <a:cubicBezTo>
                    <a:pt x="791" y="661"/>
                    <a:pt x="797" y="663"/>
                    <a:pt x="797" y="661"/>
                  </a:cubicBezTo>
                  <a:cubicBezTo>
                    <a:pt x="797" y="661"/>
                    <a:pt x="794" y="657"/>
                    <a:pt x="796" y="656"/>
                  </a:cubicBezTo>
                  <a:cubicBezTo>
                    <a:pt x="794" y="656"/>
                    <a:pt x="791" y="649"/>
                    <a:pt x="789" y="654"/>
                  </a:cubicBezTo>
                  <a:cubicBezTo>
                    <a:pt x="790" y="654"/>
                    <a:pt x="791" y="654"/>
                    <a:pt x="792" y="655"/>
                  </a:cubicBezTo>
                  <a:cubicBezTo>
                    <a:pt x="793" y="660"/>
                    <a:pt x="788" y="657"/>
                    <a:pt x="788" y="662"/>
                  </a:cubicBezTo>
                  <a:cubicBezTo>
                    <a:pt x="787" y="661"/>
                    <a:pt x="788" y="659"/>
                    <a:pt x="786" y="661"/>
                  </a:cubicBezTo>
                  <a:cubicBezTo>
                    <a:pt x="786" y="662"/>
                    <a:pt x="787" y="662"/>
                    <a:pt x="788" y="664"/>
                  </a:cubicBezTo>
                  <a:cubicBezTo>
                    <a:pt x="785" y="664"/>
                    <a:pt x="788" y="667"/>
                    <a:pt x="789" y="666"/>
                  </a:cubicBezTo>
                  <a:cubicBezTo>
                    <a:pt x="788" y="670"/>
                    <a:pt x="786" y="671"/>
                    <a:pt x="786" y="675"/>
                  </a:cubicBezTo>
                  <a:close/>
                  <a:moveTo>
                    <a:pt x="807" y="580"/>
                  </a:moveTo>
                  <a:cubicBezTo>
                    <a:pt x="804" y="582"/>
                    <a:pt x="804" y="582"/>
                    <a:pt x="804" y="582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4"/>
                    <a:pt x="808" y="583"/>
                    <a:pt x="807" y="580"/>
                  </a:cubicBezTo>
                  <a:close/>
                  <a:moveTo>
                    <a:pt x="899" y="212"/>
                  </a:moveTo>
                  <a:cubicBezTo>
                    <a:pt x="898" y="213"/>
                    <a:pt x="894" y="211"/>
                    <a:pt x="894" y="214"/>
                  </a:cubicBezTo>
                  <a:cubicBezTo>
                    <a:pt x="896" y="215"/>
                    <a:pt x="894" y="219"/>
                    <a:pt x="892" y="221"/>
                  </a:cubicBezTo>
                  <a:cubicBezTo>
                    <a:pt x="891" y="220"/>
                    <a:pt x="890" y="218"/>
                    <a:pt x="889" y="218"/>
                  </a:cubicBezTo>
                  <a:cubicBezTo>
                    <a:pt x="893" y="224"/>
                    <a:pt x="884" y="226"/>
                    <a:pt x="885" y="229"/>
                  </a:cubicBezTo>
                  <a:cubicBezTo>
                    <a:pt x="893" y="224"/>
                    <a:pt x="896" y="214"/>
                    <a:pt x="905" y="211"/>
                  </a:cubicBezTo>
                  <a:cubicBezTo>
                    <a:pt x="904" y="208"/>
                    <a:pt x="903" y="212"/>
                    <a:pt x="902" y="210"/>
                  </a:cubicBezTo>
                  <a:cubicBezTo>
                    <a:pt x="906" y="209"/>
                    <a:pt x="901" y="207"/>
                    <a:pt x="905" y="207"/>
                  </a:cubicBezTo>
                  <a:cubicBezTo>
                    <a:pt x="901" y="203"/>
                    <a:pt x="897" y="208"/>
                    <a:pt x="899" y="212"/>
                  </a:cubicBezTo>
                  <a:close/>
                  <a:moveTo>
                    <a:pt x="896" y="130"/>
                  </a:moveTo>
                  <a:cubicBezTo>
                    <a:pt x="896" y="132"/>
                    <a:pt x="897" y="133"/>
                    <a:pt x="898" y="133"/>
                  </a:cubicBezTo>
                  <a:cubicBezTo>
                    <a:pt x="898" y="132"/>
                    <a:pt x="896" y="130"/>
                    <a:pt x="898" y="129"/>
                  </a:cubicBezTo>
                  <a:cubicBezTo>
                    <a:pt x="906" y="137"/>
                    <a:pt x="912" y="123"/>
                    <a:pt x="913" y="118"/>
                  </a:cubicBezTo>
                  <a:cubicBezTo>
                    <a:pt x="914" y="119"/>
                    <a:pt x="914" y="120"/>
                    <a:pt x="915" y="120"/>
                  </a:cubicBezTo>
                  <a:cubicBezTo>
                    <a:pt x="914" y="117"/>
                    <a:pt x="916" y="114"/>
                    <a:pt x="915" y="111"/>
                  </a:cubicBezTo>
                  <a:cubicBezTo>
                    <a:pt x="913" y="111"/>
                    <a:pt x="913" y="111"/>
                    <a:pt x="912" y="113"/>
                  </a:cubicBezTo>
                  <a:cubicBezTo>
                    <a:pt x="909" y="109"/>
                    <a:pt x="909" y="109"/>
                    <a:pt x="909" y="109"/>
                  </a:cubicBezTo>
                  <a:cubicBezTo>
                    <a:pt x="904" y="107"/>
                    <a:pt x="903" y="116"/>
                    <a:pt x="900" y="113"/>
                  </a:cubicBezTo>
                  <a:cubicBezTo>
                    <a:pt x="903" y="118"/>
                    <a:pt x="897" y="118"/>
                    <a:pt x="898" y="122"/>
                  </a:cubicBezTo>
                  <a:cubicBezTo>
                    <a:pt x="896" y="121"/>
                    <a:pt x="897" y="118"/>
                    <a:pt x="894" y="118"/>
                  </a:cubicBezTo>
                  <a:cubicBezTo>
                    <a:pt x="893" y="121"/>
                    <a:pt x="896" y="125"/>
                    <a:pt x="893" y="127"/>
                  </a:cubicBezTo>
                  <a:cubicBezTo>
                    <a:pt x="892" y="125"/>
                    <a:pt x="891" y="127"/>
                    <a:pt x="890" y="125"/>
                  </a:cubicBezTo>
                  <a:cubicBezTo>
                    <a:pt x="889" y="127"/>
                    <a:pt x="888" y="126"/>
                    <a:pt x="886" y="127"/>
                  </a:cubicBezTo>
                  <a:cubicBezTo>
                    <a:pt x="888" y="132"/>
                    <a:pt x="878" y="132"/>
                    <a:pt x="880" y="139"/>
                  </a:cubicBezTo>
                  <a:cubicBezTo>
                    <a:pt x="883" y="135"/>
                    <a:pt x="890" y="125"/>
                    <a:pt x="896" y="130"/>
                  </a:cubicBezTo>
                  <a:close/>
                  <a:moveTo>
                    <a:pt x="863" y="19"/>
                  </a:moveTo>
                  <a:cubicBezTo>
                    <a:pt x="864" y="21"/>
                    <a:pt x="863" y="21"/>
                    <a:pt x="864" y="23"/>
                  </a:cubicBezTo>
                  <a:cubicBezTo>
                    <a:pt x="865" y="21"/>
                    <a:pt x="866" y="24"/>
                    <a:pt x="867" y="24"/>
                  </a:cubicBezTo>
                  <a:cubicBezTo>
                    <a:pt x="869" y="20"/>
                    <a:pt x="870" y="22"/>
                    <a:pt x="873" y="23"/>
                  </a:cubicBezTo>
                  <a:cubicBezTo>
                    <a:pt x="874" y="22"/>
                    <a:pt x="873" y="20"/>
                    <a:pt x="874" y="19"/>
                  </a:cubicBezTo>
                  <a:cubicBezTo>
                    <a:pt x="877" y="19"/>
                    <a:pt x="880" y="22"/>
                    <a:pt x="882" y="21"/>
                  </a:cubicBezTo>
                  <a:cubicBezTo>
                    <a:pt x="880" y="16"/>
                    <a:pt x="879" y="18"/>
                    <a:pt x="876" y="14"/>
                  </a:cubicBezTo>
                  <a:cubicBezTo>
                    <a:pt x="874" y="15"/>
                    <a:pt x="872" y="16"/>
                    <a:pt x="871" y="15"/>
                  </a:cubicBezTo>
                  <a:cubicBezTo>
                    <a:pt x="873" y="14"/>
                    <a:pt x="872" y="13"/>
                    <a:pt x="872" y="11"/>
                  </a:cubicBezTo>
                  <a:cubicBezTo>
                    <a:pt x="870" y="12"/>
                    <a:pt x="868" y="13"/>
                    <a:pt x="867" y="11"/>
                  </a:cubicBezTo>
                  <a:cubicBezTo>
                    <a:pt x="863" y="14"/>
                    <a:pt x="861" y="16"/>
                    <a:pt x="860" y="20"/>
                  </a:cubicBezTo>
                  <a:cubicBezTo>
                    <a:pt x="861" y="21"/>
                    <a:pt x="862" y="18"/>
                    <a:pt x="863" y="19"/>
                  </a:cubicBezTo>
                  <a:close/>
                </a:path>
              </a:pathLst>
            </a:custGeom>
            <a:blipFill>
              <a:blip r:embed="rId3"/>
              <a:stretch>
                <a:fillRect l="-18111" t="-53" r="-18025" b="-5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iṥḻíḑê"/>
            <p:cNvGrpSpPr/>
            <p:nvPr/>
          </p:nvGrpSpPr>
          <p:grpSpPr>
            <a:xfrm>
              <a:off x="7204688" y="1896787"/>
              <a:ext cx="399214" cy="399214"/>
              <a:chExt cx="767929" cy="767929"/>
            </a:xfrm>
          </p:grpSpPr>
          <p:sp>
            <p:nvSpPr>
              <p:cNvPr id="28" name="iṡḷíḋe"/>
              <p:cNvSpPr/>
              <p:nvPr/>
            </p:nvSpPr>
            <p:spPr>
              <a:xfrm>
                <a:off x="0" y="0"/>
                <a:ext cx="767929" cy="7679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śľidé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îṩ1îḑé"/>
            <p:cNvSpPr/>
            <p:nvPr/>
          </p:nvSpPr>
          <p:spPr>
            <a:xfrm>
              <a:off x="7603901" y="1705143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9" name="ï$ľîḓè"/>
            <p:cNvSpPr/>
            <p:nvPr/>
          </p:nvSpPr>
          <p:spPr>
            <a:xfrm>
              <a:off x="7603901" y="2112232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grpSp>
          <p:nvGrpSpPr>
            <p:cNvPr id="10" name="i$1ïďe"/>
            <p:cNvGrpSpPr/>
            <p:nvPr/>
          </p:nvGrpSpPr>
          <p:grpSpPr>
            <a:xfrm>
              <a:off x="7204688" y="2926580"/>
              <a:ext cx="399214" cy="399214"/>
              <a:chExt cx="767929" cy="767929"/>
            </a:xfrm>
          </p:grpSpPr>
          <p:sp>
            <p:nvSpPr>
              <p:cNvPr id="26" name="íš1iḑé"/>
              <p:cNvSpPr/>
              <p:nvPr/>
            </p:nvSpPr>
            <p:spPr>
              <a:xfrm>
                <a:off x="0" y="0"/>
                <a:ext cx="767929" cy="7679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ṣľïďè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íṣ1ídé"/>
            <p:cNvSpPr/>
            <p:nvPr/>
          </p:nvSpPr>
          <p:spPr>
            <a:xfrm>
              <a:off x="7614929" y="2734936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2" name="íṧḷïḓé"/>
            <p:cNvSpPr/>
            <p:nvPr/>
          </p:nvSpPr>
          <p:spPr>
            <a:xfrm>
              <a:off x="7614929" y="3142025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grpSp>
          <p:nvGrpSpPr>
            <p:cNvPr id="13" name="î$lîḓè"/>
            <p:cNvGrpSpPr/>
            <p:nvPr/>
          </p:nvGrpSpPr>
          <p:grpSpPr>
            <a:xfrm>
              <a:off x="7204688" y="3956373"/>
              <a:ext cx="399214" cy="399214"/>
              <a:chExt cx="767929" cy="767929"/>
            </a:xfrm>
          </p:grpSpPr>
          <p:sp>
            <p:nvSpPr>
              <p:cNvPr id="24" name="ï$ḷîḍé"/>
              <p:cNvSpPr/>
              <p:nvPr/>
            </p:nvSpPr>
            <p:spPr>
              <a:xfrm>
                <a:off x="0" y="0"/>
                <a:ext cx="767929" cy="7679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ṩļíďè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isḷïḓè"/>
            <p:cNvSpPr/>
            <p:nvPr/>
          </p:nvSpPr>
          <p:spPr>
            <a:xfrm>
              <a:off x="7603901" y="3764729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5" name="iṧľîḋê"/>
            <p:cNvSpPr/>
            <p:nvPr/>
          </p:nvSpPr>
          <p:spPr>
            <a:xfrm>
              <a:off x="7603901" y="4171818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grpSp>
          <p:nvGrpSpPr>
            <p:cNvPr id="16" name="íŝḻíde"/>
            <p:cNvGrpSpPr/>
            <p:nvPr/>
          </p:nvGrpSpPr>
          <p:grpSpPr>
            <a:xfrm>
              <a:off x="7204688" y="4986165"/>
              <a:ext cx="399214" cy="399214"/>
              <a:chExt cx="767929" cy="767929"/>
            </a:xfrm>
          </p:grpSpPr>
          <p:sp>
            <p:nvSpPr>
              <p:cNvPr id="22" name="îṩ1îḋê"/>
              <p:cNvSpPr/>
              <p:nvPr/>
            </p:nvSpPr>
            <p:spPr>
              <a:xfrm>
                <a:off x="0" y="0"/>
                <a:ext cx="767929" cy="7679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ṣ1íḋè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ïŝ1ïḓè"/>
            <p:cNvSpPr/>
            <p:nvPr/>
          </p:nvSpPr>
          <p:spPr>
            <a:xfrm>
              <a:off x="7603901" y="4794521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8" name="ïşļîdê"/>
            <p:cNvSpPr/>
            <p:nvPr/>
          </p:nvSpPr>
          <p:spPr>
            <a:xfrm>
              <a:off x="7603901" y="5201610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761000" y="2619000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761000" y="3685800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761000" y="4704975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8ec97b8f-8111-4f9c-afd7-382b662915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170473"/>
            <a:ext cx="10858501" cy="4923455"/>
            <a:chOff x="660400" y="1170473"/>
            <a:chExt cx="10858501" cy="4923455"/>
          </a:xfrm>
        </p:grpSpPr>
        <p:grpSp>
          <p:nvGrpSpPr>
            <p:cNvPr id="6" name="íşḻîḓé"/>
            <p:cNvGrpSpPr/>
            <p:nvPr/>
          </p:nvGrpSpPr>
          <p:grpSpPr>
            <a:xfrm>
              <a:off x="3453174" y="1170473"/>
              <a:ext cx="5272953" cy="4923455"/>
              <a:chOff x="3453174" y="1170473"/>
              <a:chExt cx="5272953" cy="4923455"/>
            </a:xfrm>
          </p:grpSpPr>
          <p:sp>
            <p:nvSpPr>
              <p:cNvPr id="17" name="iŝḻîḓe"/>
              <p:cNvSpPr/>
              <p:nvPr/>
            </p:nvSpPr>
            <p:spPr>
              <a:xfrm>
                <a:off x="5159359" y="3630823"/>
                <a:ext cx="955596" cy="9555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8" name="îṧḷïḓè"/>
              <p:cNvSpPr/>
              <p:nvPr/>
            </p:nvSpPr>
            <p:spPr>
              <a:xfrm>
                <a:off x="6114954" y="3630823"/>
                <a:ext cx="955597" cy="955596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19" name="ï$ḷiďe"/>
              <p:cNvSpPr/>
              <p:nvPr/>
            </p:nvSpPr>
            <p:spPr>
              <a:xfrm>
                <a:off x="5159359" y="2675227"/>
                <a:ext cx="955596" cy="955596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0" name="îsḷîḋé"/>
              <p:cNvSpPr/>
              <p:nvPr/>
            </p:nvSpPr>
            <p:spPr>
              <a:xfrm>
                <a:off x="6114954" y="2675227"/>
                <a:ext cx="955597" cy="9555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1" name="iś1ïḋé"/>
              <p:cNvSpPr/>
              <p:nvPr/>
            </p:nvSpPr>
            <p:spPr>
              <a:xfrm>
                <a:off x="6864752" y="2230786"/>
                <a:ext cx="703789" cy="7037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2" name="iṧḻíḑè"/>
              <p:cNvSpPr/>
              <p:nvPr/>
            </p:nvSpPr>
            <p:spPr>
              <a:xfrm>
                <a:off x="6412860" y="2230774"/>
                <a:ext cx="451965" cy="106030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8132"/>
                    </a:lnTo>
                    <a:lnTo>
                      <a:pt x="0" y="21600"/>
                    </a:lnTo>
                    <a:lnTo>
                      <a:pt x="21600" y="14337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3" name="íşļíḍè"/>
              <p:cNvSpPr/>
              <p:nvPr/>
            </p:nvSpPr>
            <p:spPr>
              <a:xfrm>
                <a:off x="6411102" y="2934563"/>
                <a:ext cx="1157513" cy="35607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34" y="0"/>
                    </a:moveTo>
                    <a:lnTo>
                      <a:pt x="0" y="21600"/>
                    </a:lnTo>
                    <a:lnTo>
                      <a:pt x="3058" y="21573"/>
                    </a:lnTo>
                    <a:lnTo>
                      <a:pt x="21600" y="0"/>
                    </a:lnTo>
                    <a:lnTo>
                      <a:pt x="843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lnSpcReduction="10000"/>
              </a:bodyPr>
              <a:lstStyle/>
              <a:p/>
            </p:txBody>
          </p:sp>
          <p:sp>
            <p:nvSpPr>
              <p:cNvPr id="24" name="íslíḋè"/>
              <p:cNvSpPr/>
              <p:nvPr/>
            </p:nvSpPr>
            <p:spPr>
              <a:xfrm>
                <a:off x="3453316" y="1170499"/>
                <a:ext cx="1407577" cy="140757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5" name="iṩļiḍe"/>
              <p:cNvSpPr/>
              <p:nvPr/>
            </p:nvSpPr>
            <p:spPr>
              <a:xfrm>
                <a:off x="4860749" y="1170473"/>
                <a:ext cx="903929" cy="212060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8132"/>
                    </a:lnTo>
                    <a:lnTo>
                      <a:pt x="21600" y="21600"/>
                    </a:lnTo>
                    <a:lnTo>
                      <a:pt x="0" y="143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6" name="íśľiḋè"/>
              <p:cNvSpPr/>
              <p:nvPr/>
            </p:nvSpPr>
            <p:spPr>
              <a:xfrm>
                <a:off x="3453174" y="2578051"/>
                <a:ext cx="2315024" cy="71214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66" y="0"/>
                    </a:moveTo>
                    <a:lnTo>
                      <a:pt x="21600" y="21600"/>
                    </a:lnTo>
                    <a:lnTo>
                      <a:pt x="18542" y="21573"/>
                    </a:lnTo>
                    <a:lnTo>
                      <a:pt x="0" y="0"/>
                    </a:lnTo>
                    <a:lnTo>
                      <a:pt x="1316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7" name="iṣļiďê"/>
              <p:cNvSpPr/>
              <p:nvPr/>
            </p:nvSpPr>
            <p:spPr>
              <a:xfrm>
                <a:off x="4036013" y="4506847"/>
                <a:ext cx="1053264" cy="10532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8" name="íṣļíḓê"/>
              <p:cNvSpPr/>
              <p:nvPr/>
            </p:nvSpPr>
            <p:spPr>
              <a:xfrm>
                <a:off x="5089171" y="3973324"/>
                <a:ext cx="676394" cy="15868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3468"/>
                    </a:lnTo>
                    <a:lnTo>
                      <a:pt x="21600" y="0"/>
                    </a:lnTo>
                    <a:lnTo>
                      <a:pt x="0" y="726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29" name="îṡḷíḍe"/>
              <p:cNvSpPr/>
              <p:nvPr/>
            </p:nvSpPr>
            <p:spPr>
              <a:xfrm>
                <a:off x="4035908" y="3973982"/>
                <a:ext cx="1732290" cy="53288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66" y="21600"/>
                    </a:moveTo>
                    <a:lnTo>
                      <a:pt x="21600" y="0"/>
                    </a:lnTo>
                    <a:lnTo>
                      <a:pt x="18542" y="27"/>
                    </a:lnTo>
                    <a:lnTo>
                      <a:pt x="0" y="21600"/>
                    </a:lnTo>
                    <a:lnTo>
                      <a:pt x="13166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30" name="íş1îďê"/>
              <p:cNvSpPr/>
              <p:nvPr/>
            </p:nvSpPr>
            <p:spPr>
              <a:xfrm>
                <a:off x="7318404" y="4686323"/>
                <a:ext cx="1407578" cy="140757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31" name="išľïḓè"/>
              <p:cNvSpPr/>
              <p:nvPr/>
            </p:nvSpPr>
            <p:spPr>
              <a:xfrm>
                <a:off x="6414619" y="3973324"/>
                <a:ext cx="903929" cy="212060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3468"/>
                    </a:lnTo>
                    <a:lnTo>
                      <a:pt x="0" y="0"/>
                    </a:lnTo>
                    <a:lnTo>
                      <a:pt x="21600" y="7203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32" name="i$ļidê"/>
              <p:cNvSpPr/>
              <p:nvPr/>
            </p:nvSpPr>
            <p:spPr>
              <a:xfrm>
                <a:off x="6411102" y="3974203"/>
                <a:ext cx="2315025" cy="71214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34" y="21600"/>
                    </a:moveTo>
                    <a:lnTo>
                      <a:pt x="0" y="0"/>
                    </a:lnTo>
                    <a:lnTo>
                      <a:pt x="3058" y="27"/>
                    </a:lnTo>
                    <a:lnTo>
                      <a:pt x="21600" y="21600"/>
                    </a:lnTo>
                    <a:lnTo>
                      <a:pt x="8434" y="216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/>
              <a:p/>
            </p:txBody>
          </p:sp>
          <p:sp>
            <p:nvSpPr>
              <p:cNvPr id="33" name="î$lídé"/>
              <p:cNvSpPr/>
              <p:nvPr/>
            </p:nvSpPr>
            <p:spPr bwMode="auto">
              <a:xfrm>
                <a:off x="7687364" y="5093498"/>
                <a:ext cx="669658" cy="593228"/>
              </a:xfrm>
              <a:custGeom>
                <a:gdLst>
                  <a:gd name="T0" fmla="*/ 5423 w 6499"/>
                  <a:gd name="T1" fmla="*/ 940 h 5766"/>
                  <a:gd name="T2" fmla="*/ 6499 w 6499"/>
                  <a:gd name="T3" fmla="*/ 7 h 5766"/>
                  <a:gd name="T4" fmla="*/ 4987 w 6499"/>
                  <a:gd name="T5" fmla="*/ 792 h 5766"/>
                  <a:gd name="T6" fmla="*/ 3216 w 6499"/>
                  <a:gd name="T7" fmla="*/ 716 h 5766"/>
                  <a:gd name="T8" fmla="*/ 1453 w 6499"/>
                  <a:gd name="T9" fmla="*/ 667 h 5766"/>
                  <a:gd name="T10" fmla="*/ 0 w 6499"/>
                  <a:gd name="T11" fmla="*/ 2664 h 5766"/>
                  <a:gd name="T12" fmla="*/ 661 w 6499"/>
                  <a:gd name="T13" fmla="*/ 3284 h 5766"/>
                  <a:gd name="T14" fmla="*/ 448 w 6499"/>
                  <a:gd name="T15" fmla="*/ 4071 h 5766"/>
                  <a:gd name="T16" fmla="*/ 844 w 6499"/>
                  <a:gd name="T17" fmla="*/ 4279 h 5766"/>
                  <a:gd name="T18" fmla="*/ 1080 w 6499"/>
                  <a:gd name="T19" fmla="*/ 4576 h 5766"/>
                  <a:gd name="T20" fmla="*/ 1583 w 6499"/>
                  <a:gd name="T21" fmla="*/ 4775 h 5766"/>
                  <a:gd name="T22" fmla="*/ 2017 w 6499"/>
                  <a:gd name="T23" fmla="*/ 5327 h 5766"/>
                  <a:gd name="T24" fmla="*/ 2405 w 6499"/>
                  <a:gd name="T25" fmla="*/ 5234 h 5766"/>
                  <a:gd name="T26" fmla="*/ 2535 w 6499"/>
                  <a:gd name="T27" fmla="*/ 5395 h 5766"/>
                  <a:gd name="T28" fmla="*/ 2876 w 6499"/>
                  <a:gd name="T29" fmla="*/ 5576 h 5766"/>
                  <a:gd name="T30" fmla="*/ 3165 w 6499"/>
                  <a:gd name="T31" fmla="*/ 5494 h 5766"/>
                  <a:gd name="T32" fmla="*/ 3701 w 6499"/>
                  <a:gd name="T33" fmla="*/ 5660 h 5766"/>
                  <a:gd name="T34" fmla="*/ 3832 w 6499"/>
                  <a:gd name="T35" fmla="*/ 5267 h 5766"/>
                  <a:gd name="T36" fmla="*/ 4495 w 6499"/>
                  <a:gd name="T37" fmla="*/ 4970 h 5766"/>
                  <a:gd name="T38" fmla="*/ 4988 w 6499"/>
                  <a:gd name="T39" fmla="*/ 5020 h 5766"/>
                  <a:gd name="T40" fmla="*/ 5597 w 6499"/>
                  <a:gd name="T41" fmla="*/ 4588 h 5766"/>
                  <a:gd name="T42" fmla="*/ 5503 w 6499"/>
                  <a:gd name="T43" fmla="*/ 3760 h 5766"/>
                  <a:gd name="T44" fmla="*/ 6296 w 6499"/>
                  <a:gd name="T45" fmla="*/ 2963 h 5766"/>
                  <a:gd name="T46" fmla="*/ 6499 w 6499"/>
                  <a:gd name="T47" fmla="*/ 2528 h 5766"/>
                  <a:gd name="T48" fmla="*/ 5795 w 6499"/>
                  <a:gd name="T49" fmla="*/ 3035 h 5766"/>
                  <a:gd name="T50" fmla="*/ 4857 w 6499"/>
                  <a:gd name="T51" fmla="*/ 3514 h 5766"/>
                  <a:gd name="T52" fmla="*/ 4769 w 6499"/>
                  <a:gd name="T53" fmla="*/ 4088 h 5766"/>
                  <a:gd name="T54" fmla="*/ 4331 w 6499"/>
                  <a:gd name="T55" fmla="*/ 4082 h 5766"/>
                  <a:gd name="T56" fmla="*/ 4173 w 6499"/>
                  <a:gd name="T57" fmla="*/ 4456 h 5766"/>
                  <a:gd name="T58" fmla="*/ 3747 w 6499"/>
                  <a:gd name="T59" fmla="*/ 4507 h 5766"/>
                  <a:gd name="T60" fmla="*/ 3473 w 6499"/>
                  <a:gd name="T61" fmla="*/ 4915 h 5766"/>
                  <a:gd name="T62" fmla="*/ 3065 w 6499"/>
                  <a:gd name="T63" fmla="*/ 5251 h 5766"/>
                  <a:gd name="T64" fmla="*/ 2867 w 6499"/>
                  <a:gd name="T65" fmla="*/ 5322 h 5766"/>
                  <a:gd name="T66" fmla="*/ 2707 w 6499"/>
                  <a:gd name="T67" fmla="*/ 5102 h 5766"/>
                  <a:gd name="T68" fmla="*/ 3423 w 6499"/>
                  <a:gd name="T69" fmla="*/ 4496 h 5766"/>
                  <a:gd name="T70" fmla="*/ 3345 w 6499"/>
                  <a:gd name="T71" fmla="*/ 4266 h 5766"/>
                  <a:gd name="T72" fmla="*/ 2255 w 6499"/>
                  <a:gd name="T73" fmla="*/ 5022 h 5766"/>
                  <a:gd name="T74" fmla="*/ 1884 w 6499"/>
                  <a:gd name="T75" fmla="*/ 4962 h 5766"/>
                  <a:gd name="T76" fmla="*/ 3155 w 6499"/>
                  <a:gd name="T77" fmla="*/ 3735 h 5766"/>
                  <a:gd name="T78" fmla="*/ 3075 w 6499"/>
                  <a:gd name="T79" fmla="*/ 3503 h 5766"/>
                  <a:gd name="T80" fmla="*/ 1791 w 6499"/>
                  <a:gd name="T81" fmla="*/ 4404 h 5766"/>
                  <a:gd name="T82" fmla="*/ 1285 w 6499"/>
                  <a:gd name="T83" fmla="*/ 4435 h 5766"/>
                  <a:gd name="T84" fmla="*/ 1439 w 6499"/>
                  <a:gd name="T85" fmla="*/ 4004 h 5766"/>
                  <a:gd name="T86" fmla="*/ 2809 w 6499"/>
                  <a:gd name="T87" fmla="*/ 3011 h 5766"/>
                  <a:gd name="T88" fmla="*/ 2612 w 6499"/>
                  <a:gd name="T89" fmla="*/ 2895 h 5766"/>
                  <a:gd name="T90" fmla="*/ 1167 w 6499"/>
                  <a:gd name="T91" fmla="*/ 3884 h 5766"/>
                  <a:gd name="T92" fmla="*/ 668 w 6499"/>
                  <a:gd name="T93" fmla="*/ 3923 h 5766"/>
                  <a:gd name="T94" fmla="*/ 3388 w 6499"/>
                  <a:gd name="T95" fmla="*/ 1602 h 5766"/>
                  <a:gd name="T96" fmla="*/ 4543 w 6499"/>
                  <a:gd name="T97" fmla="*/ 2706 h 5766"/>
                  <a:gd name="T98" fmla="*/ 4492 w 6499"/>
                  <a:gd name="T99" fmla="*/ 1496 h 5766"/>
                  <a:gd name="T100" fmla="*/ 4777 w 6499"/>
                  <a:gd name="T101" fmla="*/ 1048 h 57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99" h="5766">
                    <a:moveTo>
                      <a:pt x="5048" y="1043"/>
                    </a:moveTo>
                    <a:cubicBezTo>
                      <a:pt x="5180" y="1043"/>
                      <a:pt x="5309" y="1008"/>
                      <a:pt x="5423" y="940"/>
                    </a:cubicBezTo>
                    <a:lnTo>
                      <a:pt x="6499" y="304"/>
                    </a:lnTo>
                    <a:lnTo>
                      <a:pt x="6499" y="7"/>
                    </a:lnTo>
                    <a:lnTo>
                      <a:pt x="5288" y="712"/>
                    </a:lnTo>
                    <a:cubicBezTo>
                      <a:pt x="5196" y="766"/>
                      <a:pt x="5092" y="794"/>
                      <a:pt x="4987" y="792"/>
                    </a:cubicBezTo>
                    <a:lnTo>
                      <a:pt x="3384" y="774"/>
                    </a:lnTo>
                    <a:cubicBezTo>
                      <a:pt x="3304" y="744"/>
                      <a:pt x="3240" y="726"/>
                      <a:pt x="3216" y="716"/>
                    </a:cubicBezTo>
                    <a:cubicBezTo>
                      <a:pt x="2715" y="604"/>
                      <a:pt x="2323" y="648"/>
                      <a:pt x="2056" y="720"/>
                    </a:cubicBezTo>
                    <a:cubicBezTo>
                      <a:pt x="1856" y="774"/>
                      <a:pt x="1643" y="754"/>
                      <a:pt x="1453" y="667"/>
                    </a:cubicBezTo>
                    <a:lnTo>
                      <a:pt x="0" y="0"/>
                    </a:lnTo>
                    <a:lnTo>
                      <a:pt x="0" y="2664"/>
                    </a:lnTo>
                    <a:lnTo>
                      <a:pt x="151" y="2747"/>
                    </a:lnTo>
                    <a:cubicBezTo>
                      <a:pt x="373" y="2868"/>
                      <a:pt x="551" y="3056"/>
                      <a:pt x="661" y="3284"/>
                    </a:cubicBezTo>
                    <a:lnTo>
                      <a:pt x="576" y="3354"/>
                    </a:lnTo>
                    <a:cubicBezTo>
                      <a:pt x="347" y="3520"/>
                      <a:pt x="297" y="3843"/>
                      <a:pt x="448" y="4071"/>
                    </a:cubicBezTo>
                    <a:cubicBezTo>
                      <a:pt x="532" y="4182"/>
                      <a:pt x="651" y="4252"/>
                      <a:pt x="787" y="4276"/>
                    </a:cubicBezTo>
                    <a:cubicBezTo>
                      <a:pt x="803" y="4278"/>
                      <a:pt x="827" y="4279"/>
                      <a:pt x="844" y="4279"/>
                    </a:cubicBezTo>
                    <a:cubicBezTo>
                      <a:pt x="893" y="4282"/>
                      <a:pt x="941" y="4276"/>
                      <a:pt x="983" y="4270"/>
                    </a:cubicBezTo>
                    <a:cubicBezTo>
                      <a:pt x="985" y="4384"/>
                      <a:pt x="1012" y="4483"/>
                      <a:pt x="1080" y="4576"/>
                    </a:cubicBezTo>
                    <a:cubicBezTo>
                      <a:pt x="1171" y="4703"/>
                      <a:pt x="1315" y="4760"/>
                      <a:pt x="1469" y="4768"/>
                    </a:cubicBezTo>
                    <a:cubicBezTo>
                      <a:pt x="1509" y="4771"/>
                      <a:pt x="1551" y="4772"/>
                      <a:pt x="1583" y="4775"/>
                    </a:cubicBezTo>
                    <a:cubicBezTo>
                      <a:pt x="1568" y="4896"/>
                      <a:pt x="1603" y="5020"/>
                      <a:pt x="1679" y="5122"/>
                    </a:cubicBezTo>
                    <a:cubicBezTo>
                      <a:pt x="1763" y="5232"/>
                      <a:pt x="1881" y="5303"/>
                      <a:pt x="2017" y="5327"/>
                    </a:cubicBezTo>
                    <a:cubicBezTo>
                      <a:pt x="2033" y="5328"/>
                      <a:pt x="2057" y="5330"/>
                      <a:pt x="2075" y="5330"/>
                    </a:cubicBezTo>
                    <a:cubicBezTo>
                      <a:pt x="2196" y="5336"/>
                      <a:pt x="2312" y="5302"/>
                      <a:pt x="2405" y="5234"/>
                    </a:cubicBezTo>
                    <a:lnTo>
                      <a:pt x="2456" y="5195"/>
                    </a:lnTo>
                    <a:cubicBezTo>
                      <a:pt x="2468" y="5268"/>
                      <a:pt x="2489" y="5335"/>
                      <a:pt x="2535" y="5395"/>
                    </a:cubicBezTo>
                    <a:cubicBezTo>
                      <a:pt x="2603" y="5488"/>
                      <a:pt x="2705" y="5551"/>
                      <a:pt x="2827" y="5574"/>
                    </a:cubicBezTo>
                    <a:cubicBezTo>
                      <a:pt x="2843" y="5575"/>
                      <a:pt x="2859" y="5575"/>
                      <a:pt x="2876" y="5576"/>
                    </a:cubicBezTo>
                    <a:cubicBezTo>
                      <a:pt x="2973" y="5582"/>
                      <a:pt x="3072" y="5554"/>
                      <a:pt x="3157" y="5494"/>
                    </a:cubicBezTo>
                    <a:lnTo>
                      <a:pt x="3165" y="5494"/>
                    </a:lnTo>
                    <a:lnTo>
                      <a:pt x="3225" y="5578"/>
                    </a:lnTo>
                    <a:cubicBezTo>
                      <a:pt x="3331" y="5730"/>
                      <a:pt x="3549" y="5766"/>
                      <a:pt x="3701" y="5660"/>
                    </a:cubicBezTo>
                    <a:cubicBezTo>
                      <a:pt x="3828" y="5570"/>
                      <a:pt x="3879" y="5392"/>
                      <a:pt x="3821" y="5251"/>
                    </a:cubicBezTo>
                    <a:lnTo>
                      <a:pt x="3832" y="5267"/>
                    </a:lnTo>
                    <a:cubicBezTo>
                      <a:pt x="3932" y="5415"/>
                      <a:pt x="4121" y="5479"/>
                      <a:pt x="4287" y="5411"/>
                    </a:cubicBezTo>
                    <a:cubicBezTo>
                      <a:pt x="4469" y="5336"/>
                      <a:pt x="4543" y="5139"/>
                      <a:pt x="4495" y="4970"/>
                    </a:cubicBezTo>
                    <a:cubicBezTo>
                      <a:pt x="4617" y="5107"/>
                      <a:pt x="4828" y="5134"/>
                      <a:pt x="4980" y="5028"/>
                    </a:cubicBezTo>
                    <a:lnTo>
                      <a:pt x="4988" y="5020"/>
                    </a:lnTo>
                    <a:cubicBezTo>
                      <a:pt x="5140" y="4915"/>
                      <a:pt x="5184" y="4714"/>
                      <a:pt x="5103" y="4554"/>
                    </a:cubicBezTo>
                    <a:cubicBezTo>
                      <a:pt x="5235" y="4675"/>
                      <a:pt x="5445" y="4694"/>
                      <a:pt x="5597" y="4588"/>
                    </a:cubicBezTo>
                    <a:cubicBezTo>
                      <a:pt x="5775" y="4459"/>
                      <a:pt x="5821" y="4210"/>
                      <a:pt x="5692" y="4031"/>
                    </a:cubicBezTo>
                    <a:lnTo>
                      <a:pt x="5503" y="3760"/>
                    </a:lnTo>
                    <a:lnTo>
                      <a:pt x="5915" y="3280"/>
                    </a:lnTo>
                    <a:cubicBezTo>
                      <a:pt x="6023" y="3154"/>
                      <a:pt x="6152" y="3047"/>
                      <a:pt x="6296" y="2963"/>
                    </a:cubicBezTo>
                    <a:lnTo>
                      <a:pt x="6499" y="2846"/>
                    </a:lnTo>
                    <a:lnTo>
                      <a:pt x="6499" y="2528"/>
                    </a:lnTo>
                    <a:lnTo>
                      <a:pt x="6219" y="2687"/>
                    </a:lnTo>
                    <a:cubicBezTo>
                      <a:pt x="6059" y="2778"/>
                      <a:pt x="5915" y="2895"/>
                      <a:pt x="5795" y="3035"/>
                    </a:cubicBezTo>
                    <a:lnTo>
                      <a:pt x="5352" y="3548"/>
                    </a:lnTo>
                    <a:cubicBezTo>
                      <a:pt x="5220" y="3427"/>
                      <a:pt x="5009" y="3408"/>
                      <a:pt x="4857" y="3514"/>
                    </a:cubicBezTo>
                    <a:cubicBezTo>
                      <a:pt x="4680" y="3643"/>
                      <a:pt x="4633" y="3892"/>
                      <a:pt x="4763" y="4071"/>
                    </a:cubicBezTo>
                    <a:lnTo>
                      <a:pt x="4769" y="4088"/>
                    </a:lnTo>
                    <a:lnTo>
                      <a:pt x="4761" y="4088"/>
                    </a:lnTo>
                    <a:cubicBezTo>
                      <a:pt x="4636" y="4000"/>
                      <a:pt x="4465" y="3991"/>
                      <a:pt x="4331" y="4082"/>
                    </a:cubicBezTo>
                    <a:lnTo>
                      <a:pt x="4323" y="4090"/>
                    </a:lnTo>
                    <a:cubicBezTo>
                      <a:pt x="4204" y="4172"/>
                      <a:pt x="4148" y="4316"/>
                      <a:pt x="4173" y="4456"/>
                    </a:cubicBezTo>
                    <a:lnTo>
                      <a:pt x="4131" y="4487"/>
                    </a:lnTo>
                    <a:cubicBezTo>
                      <a:pt x="4012" y="4424"/>
                      <a:pt x="3865" y="4424"/>
                      <a:pt x="3747" y="4507"/>
                    </a:cubicBezTo>
                    <a:cubicBezTo>
                      <a:pt x="3637" y="4583"/>
                      <a:pt x="3581" y="4718"/>
                      <a:pt x="3591" y="4840"/>
                    </a:cubicBezTo>
                    <a:lnTo>
                      <a:pt x="3473" y="4915"/>
                    </a:lnTo>
                    <a:cubicBezTo>
                      <a:pt x="3385" y="4894"/>
                      <a:pt x="3287" y="4914"/>
                      <a:pt x="3211" y="4966"/>
                    </a:cubicBezTo>
                    <a:cubicBezTo>
                      <a:pt x="3117" y="5034"/>
                      <a:pt x="3063" y="5146"/>
                      <a:pt x="3065" y="5251"/>
                    </a:cubicBezTo>
                    <a:lnTo>
                      <a:pt x="3007" y="5288"/>
                    </a:lnTo>
                    <a:cubicBezTo>
                      <a:pt x="2972" y="5319"/>
                      <a:pt x="2915" y="5332"/>
                      <a:pt x="2867" y="5322"/>
                    </a:cubicBezTo>
                    <a:cubicBezTo>
                      <a:pt x="2819" y="5311"/>
                      <a:pt x="2771" y="5284"/>
                      <a:pt x="2740" y="5242"/>
                    </a:cubicBezTo>
                    <a:cubicBezTo>
                      <a:pt x="2709" y="5207"/>
                      <a:pt x="2696" y="5150"/>
                      <a:pt x="2707" y="5102"/>
                    </a:cubicBezTo>
                    <a:cubicBezTo>
                      <a:pt x="2717" y="5054"/>
                      <a:pt x="2744" y="5006"/>
                      <a:pt x="2787" y="4975"/>
                    </a:cubicBezTo>
                    <a:lnTo>
                      <a:pt x="3423" y="4496"/>
                    </a:lnTo>
                    <a:cubicBezTo>
                      <a:pt x="3456" y="4474"/>
                      <a:pt x="3475" y="4442"/>
                      <a:pt x="3476" y="4402"/>
                    </a:cubicBezTo>
                    <a:cubicBezTo>
                      <a:pt x="3480" y="4328"/>
                      <a:pt x="3417" y="4266"/>
                      <a:pt x="3345" y="4266"/>
                    </a:cubicBezTo>
                    <a:cubicBezTo>
                      <a:pt x="3317" y="4266"/>
                      <a:pt x="3295" y="4272"/>
                      <a:pt x="3271" y="4286"/>
                    </a:cubicBezTo>
                    <a:lnTo>
                      <a:pt x="2255" y="5022"/>
                    </a:lnTo>
                    <a:cubicBezTo>
                      <a:pt x="2196" y="5059"/>
                      <a:pt x="2129" y="5080"/>
                      <a:pt x="2057" y="5068"/>
                    </a:cubicBezTo>
                    <a:cubicBezTo>
                      <a:pt x="1985" y="5056"/>
                      <a:pt x="1921" y="5020"/>
                      <a:pt x="1884" y="4962"/>
                    </a:cubicBezTo>
                    <a:cubicBezTo>
                      <a:pt x="1800" y="4851"/>
                      <a:pt x="1825" y="4682"/>
                      <a:pt x="1944" y="4599"/>
                    </a:cubicBezTo>
                    <a:lnTo>
                      <a:pt x="3155" y="3735"/>
                    </a:lnTo>
                    <a:cubicBezTo>
                      <a:pt x="3181" y="3711"/>
                      <a:pt x="3200" y="3678"/>
                      <a:pt x="3200" y="3634"/>
                    </a:cubicBezTo>
                    <a:cubicBezTo>
                      <a:pt x="3201" y="3564"/>
                      <a:pt x="3144" y="3506"/>
                      <a:pt x="3075" y="3503"/>
                    </a:cubicBezTo>
                    <a:cubicBezTo>
                      <a:pt x="3035" y="3502"/>
                      <a:pt x="3003" y="3516"/>
                      <a:pt x="2976" y="3547"/>
                    </a:cubicBezTo>
                    <a:lnTo>
                      <a:pt x="1791" y="4404"/>
                    </a:lnTo>
                    <a:cubicBezTo>
                      <a:pt x="1757" y="4419"/>
                      <a:pt x="1740" y="4443"/>
                      <a:pt x="1715" y="4466"/>
                    </a:cubicBezTo>
                    <a:cubicBezTo>
                      <a:pt x="1572" y="4556"/>
                      <a:pt x="1361" y="4536"/>
                      <a:pt x="1285" y="4435"/>
                    </a:cubicBezTo>
                    <a:cubicBezTo>
                      <a:pt x="1209" y="4326"/>
                      <a:pt x="1225" y="4179"/>
                      <a:pt x="1320" y="4087"/>
                    </a:cubicBezTo>
                    <a:lnTo>
                      <a:pt x="1439" y="4004"/>
                    </a:lnTo>
                    <a:lnTo>
                      <a:pt x="2756" y="3106"/>
                    </a:lnTo>
                    <a:cubicBezTo>
                      <a:pt x="2789" y="3083"/>
                      <a:pt x="2808" y="3051"/>
                      <a:pt x="2809" y="3011"/>
                    </a:cubicBezTo>
                    <a:cubicBezTo>
                      <a:pt x="2812" y="2967"/>
                      <a:pt x="2791" y="2926"/>
                      <a:pt x="2755" y="2900"/>
                    </a:cubicBezTo>
                    <a:cubicBezTo>
                      <a:pt x="2708" y="2867"/>
                      <a:pt x="2661" y="2866"/>
                      <a:pt x="2612" y="2895"/>
                    </a:cubicBezTo>
                    <a:lnTo>
                      <a:pt x="1201" y="3854"/>
                    </a:lnTo>
                    <a:cubicBezTo>
                      <a:pt x="1192" y="3870"/>
                      <a:pt x="1176" y="3876"/>
                      <a:pt x="1167" y="3884"/>
                    </a:cubicBezTo>
                    <a:lnTo>
                      <a:pt x="1031" y="3983"/>
                    </a:lnTo>
                    <a:cubicBezTo>
                      <a:pt x="920" y="4067"/>
                      <a:pt x="751" y="4042"/>
                      <a:pt x="668" y="3923"/>
                    </a:cubicBezTo>
                    <a:cubicBezTo>
                      <a:pt x="584" y="3812"/>
                      <a:pt x="609" y="3643"/>
                      <a:pt x="728" y="3560"/>
                    </a:cubicBezTo>
                    <a:lnTo>
                      <a:pt x="3388" y="1602"/>
                    </a:lnTo>
                    <a:cubicBezTo>
                      <a:pt x="3601" y="1727"/>
                      <a:pt x="3759" y="1979"/>
                      <a:pt x="3759" y="1979"/>
                    </a:cubicBezTo>
                    <a:cubicBezTo>
                      <a:pt x="4020" y="2798"/>
                      <a:pt x="4345" y="2804"/>
                      <a:pt x="4543" y="2706"/>
                    </a:cubicBezTo>
                    <a:cubicBezTo>
                      <a:pt x="4645" y="2655"/>
                      <a:pt x="4692" y="2534"/>
                      <a:pt x="4656" y="2424"/>
                    </a:cubicBezTo>
                    <a:cubicBezTo>
                      <a:pt x="4552" y="2108"/>
                      <a:pt x="4492" y="1496"/>
                      <a:pt x="4492" y="1496"/>
                    </a:cubicBezTo>
                    <a:cubicBezTo>
                      <a:pt x="4419" y="1338"/>
                      <a:pt x="4184" y="1171"/>
                      <a:pt x="3923" y="1035"/>
                    </a:cubicBezTo>
                    <a:lnTo>
                      <a:pt x="4777" y="1048"/>
                    </a:lnTo>
                    <a:lnTo>
                      <a:pt x="5048" y="10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ïŝḷîḑe"/>
              <p:cNvSpPr/>
              <p:nvPr/>
            </p:nvSpPr>
            <p:spPr bwMode="auto">
              <a:xfrm>
                <a:off x="4286590" y="4757842"/>
                <a:ext cx="552110" cy="551274"/>
              </a:xfrm>
              <a:custGeom>
                <a:gdLst>
                  <a:gd name="connsiteX0" fmla="*/ 186482 w 607356"/>
                  <a:gd name="connsiteY0" fmla="*/ 210567 h 606439"/>
                  <a:gd name="connsiteX1" fmla="*/ 202880 w 607356"/>
                  <a:gd name="connsiteY1" fmla="*/ 210567 h 606439"/>
                  <a:gd name="connsiteX2" fmla="*/ 202880 w 607356"/>
                  <a:gd name="connsiteY2" fmla="*/ 232708 h 606439"/>
                  <a:gd name="connsiteX3" fmla="*/ 194529 w 607356"/>
                  <a:gd name="connsiteY3" fmla="*/ 250754 h 606439"/>
                  <a:gd name="connsiteX4" fmla="*/ 218671 w 607356"/>
                  <a:gd name="connsiteY4" fmla="*/ 274715 h 606439"/>
                  <a:gd name="connsiteX5" fmla="*/ 242661 w 607356"/>
                  <a:gd name="connsiteY5" fmla="*/ 250754 h 606439"/>
                  <a:gd name="connsiteX6" fmla="*/ 234462 w 607356"/>
                  <a:gd name="connsiteY6" fmla="*/ 232708 h 606439"/>
                  <a:gd name="connsiteX7" fmla="*/ 234462 w 607356"/>
                  <a:gd name="connsiteY7" fmla="*/ 210567 h 606439"/>
                  <a:gd name="connsiteX8" fmla="*/ 370353 w 607356"/>
                  <a:gd name="connsiteY8" fmla="*/ 210567 h 606439"/>
                  <a:gd name="connsiteX9" fmla="*/ 370353 w 607356"/>
                  <a:gd name="connsiteY9" fmla="*/ 232708 h 606439"/>
                  <a:gd name="connsiteX10" fmla="*/ 362003 w 607356"/>
                  <a:gd name="connsiteY10" fmla="*/ 250754 h 606439"/>
                  <a:gd name="connsiteX11" fmla="*/ 386144 w 607356"/>
                  <a:gd name="connsiteY11" fmla="*/ 274715 h 606439"/>
                  <a:gd name="connsiteX12" fmla="*/ 410134 w 607356"/>
                  <a:gd name="connsiteY12" fmla="*/ 250754 h 606439"/>
                  <a:gd name="connsiteX13" fmla="*/ 401935 w 607356"/>
                  <a:gd name="connsiteY13" fmla="*/ 232708 h 606439"/>
                  <a:gd name="connsiteX14" fmla="*/ 401935 w 607356"/>
                  <a:gd name="connsiteY14" fmla="*/ 210567 h 606439"/>
                  <a:gd name="connsiteX15" fmla="*/ 418181 w 607356"/>
                  <a:gd name="connsiteY15" fmla="*/ 210567 h 606439"/>
                  <a:gd name="connsiteX16" fmla="*/ 435035 w 607356"/>
                  <a:gd name="connsiteY16" fmla="*/ 227400 h 606439"/>
                  <a:gd name="connsiteX17" fmla="*/ 435035 w 607356"/>
                  <a:gd name="connsiteY17" fmla="*/ 452144 h 606439"/>
                  <a:gd name="connsiteX18" fmla="*/ 418181 w 607356"/>
                  <a:gd name="connsiteY18" fmla="*/ 468977 h 606439"/>
                  <a:gd name="connsiteX19" fmla="*/ 186482 w 607356"/>
                  <a:gd name="connsiteY19" fmla="*/ 468977 h 606439"/>
                  <a:gd name="connsiteX20" fmla="*/ 169780 w 607356"/>
                  <a:gd name="connsiteY20" fmla="*/ 452144 h 606439"/>
                  <a:gd name="connsiteX21" fmla="*/ 169780 w 607356"/>
                  <a:gd name="connsiteY21" fmla="*/ 227400 h 606439"/>
                  <a:gd name="connsiteX22" fmla="*/ 186482 w 607356"/>
                  <a:gd name="connsiteY22" fmla="*/ 210567 h 606439"/>
                  <a:gd name="connsiteX23" fmla="*/ 302297 w 607356"/>
                  <a:gd name="connsiteY23" fmla="*/ 87642 h 606439"/>
                  <a:gd name="connsiteX24" fmla="*/ 370327 w 607356"/>
                  <a:gd name="connsiteY24" fmla="*/ 155579 h 606439"/>
                  <a:gd name="connsiteX25" fmla="*/ 370327 w 607356"/>
                  <a:gd name="connsiteY25" fmla="*/ 179236 h 606439"/>
                  <a:gd name="connsiteX26" fmla="*/ 234418 w 607356"/>
                  <a:gd name="connsiteY26" fmla="*/ 179236 h 606439"/>
                  <a:gd name="connsiteX27" fmla="*/ 234418 w 607356"/>
                  <a:gd name="connsiteY27" fmla="*/ 155579 h 606439"/>
                  <a:gd name="connsiteX28" fmla="*/ 302297 w 607356"/>
                  <a:gd name="connsiteY28" fmla="*/ 87642 h 606439"/>
                  <a:gd name="connsiteX29" fmla="*/ 302311 w 607356"/>
                  <a:gd name="connsiteY29" fmla="*/ 56247 h 606439"/>
                  <a:gd name="connsiteX30" fmla="*/ 202857 w 607356"/>
                  <a:gd name="connsiteY30" fmla="*/ 155552 h 606439"/>
                  <a:gd name="connsiteX31" fmla="*/ 202857 w 607356"/>
                  <a:gd name="connsiteY31" fmla="*/ 179203 h 606439"/>
                  <a:gd name="connsiteX32" fmla="*/ 186458 w 607356"/>
                  <a:gd name="connsiteY32" fmla="*/ 179203 h 606439"/>
                  <a:gd name="connsiteX33" fmla="*/ 138173 w 607356"/>
                  <a:gd name="connsiteY33" fmla="*/ 227415 h 606439"/>
                  <a:gd name="connsiteX34" fmla="*/ 138173 w 607356"/>
                  <a:gd name="connsiteY34" fmla="*/ 452100 h 606439"/>
                  <a:gd name="connsiteX35" fmla="*/ 186458 w 607356"/>
                  <a:gd name="connsiteY35" fmla="*/ 500312 h 606439"/>
                  <a:gd name="connsiteX36" fmla="*/ 418165 w 607356"/>
                  <a:gd name="connsiteY36" fmla="*/ 500312 h 606439"/>
                  <a:gd name="connsiteX37" fmla="*/ 466601 w 607356"/>
                  <a:gd name="connsiteY37" fmla="*/ 452100 h 606439"/>
                  <a:gd name="connsiteX38" fmla="*/ 466601 w 607356"/>
                  <a:gd name="connsiteY38" fmla="*/ 227415 h 606439"/>
                  <a:gd name="connsiteX39" fmla="*/ 418165 w 607356"/>
                  <a:gd name="connsiteY39" fmla="*/ 179203 h 606439"/>
                  <a:gd name="connsiteX40" fmla="*/ 401918 w 607356"/>
                  <a:gd name="connsiteY40" fmla="*/ 179203 h 606439"/>
                  <a:gd name="connsiteX41" fmla="*/ 401918 w 607356"/>
                  <a:gd name="connsiteY41" fmla="*/ 155552 h 606439"/>
                  <a:gd name="connsiteX42" fmla="*/ 302311 w 607356"/>
                  <a:gd name="connsiteY42" fmla="*/ 56247 h 606439"/>
                  <a:gd name="connsiteX43" fmla="*/ 303678 w 607356"/>
                  <a:gd name="connsiteY43" fmla="*/ 0 h 606439"/>
                  <a:gd name="connsiteX44" fmla="*/ 607356 w 607356"/>
                  <a:gd name="connsiteY44" fmla="*/ 303220 h 606439"/>
                  <a:gd name="connsiteX45" fmla="*/ 303678 w 607356"/>
                  <a:gd name="connsiteY45" fmla="*/ 606439 h 606439"/>
                  <a:gd name="connsiteX46" fmla="*/ 0 w 607356"/>
                  <a:gd name="connsiteY46" fmla="*/ 303220 h 606439"/>
                  <a:gd name="connsiteX47" fmla="*/ 303678 w 607356"/>
                  <a:gd name="connsiteY47" fmla="*/ 0 h 60643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356" h="606439">
                    <a:moveTo>
                      <a:pt x="186482" y="210567"/>
                    </a:moveTo>
                    <a:lnTo>
                      <a:pt x="202880" y="210567"/>
                    </a:lnTo>
                    <a:lnTo>
                      <a:pt x="202880" y="232708"/>
                    </a:lnTo>
                    <a:cubicBezTo>
                      <a:pt x="197869" y="237106"/>
                      <a:pt x="194529" y="243475"/>
                      <a:pt x="194529" y="250754"/>
                    </a:cubicBezTo>
                    <a:cubicBezTo>
                      <a:pt x="194529" y="263947"/>
                      <a:pt x="205309" y="274715"/>
                      <a:pt x="218671" y="274715"/>
                    </a:cubicBezTo>
                    <a:cubicBezTo>
                      <a:pt x="231880" y="274715"/>
                      <a:pt x="242661" y="263947"/>
                      <a:pt x="242661" y="250754"/>
                    </a:cubicBezTo>
                    <a:cubicBezTo>
                      <a:pt x="242661" y="243475"/>
                      <a:pt x="239472" y="237106"/>
                      <a:pt x="234462" y="232708"/>
                    </a:cubicBezTo>
                    <a:lnTo>
                      <a:pt x="234462" y="210567"/>
                    </a:lnTo>
                    <a:lnTo>
                      <a:pt x="370353" y="210567"/>
                    </a:lnTo>
                    <a:lnTo>
                      <a:pt x="370353" y="232708"/>
                    </a:lnTo>
                    <a:cubicBezTo>
                      <a:pt x="365343" y="237106"/>
                      <a:pt x="362003" y="243475"/>
                      <a:pt x="362003" y="250754"/>
                    </a:cubicBezTo>
                    <a:cubicBezTo>
                      <a:pt x="362003" y="263947"/>
                      <a:pt x="372783" y="274715"/>
                      <a:pt x="386144" y="274715"/>
                    </a:cubicBezTo>
                    <a:cubicBezTo>
                      <a:pt x="399354" y="274715"/>
                      <a:pt x="410134" y="263947"/>
                      <a:pt x="410134" y="250754"/>
                    </a:cubicBezTo>
                    <a:cubicBezTo>
                      <a:pt x="410134" y="243475"/>
                      <a:pt x="406946" y="237106"/>
                      <a:pt x="401935" y="232708"/>
                    </a:cubicBezTo>
                    <a:lnTo>
                      <a:pt x="401935" y="210567"/>
                    </a:lnTo>
                    <a:lnTo>
                      <a:pt x="418181" y="210567"/>
                    </a:lnTo>
                    <a:cubicBezTo>
                      <a:pt x="427443" y="210567"/>
                      <a:pt x="435035" y="218149"/>
                      <a:pt x="435035" y="227400"/>
                    </a:cubicBezTo>
                    <a:lnTo>
                      <a:pt x="435035" y="452144"/>
                    </a:lnTo>
                    <a:cubicBezTo>
                      <a:pt x="435035" y="461395"/>
                      <a:pt x="427443" y="468977"/>
                      <a:pt x="418181" y="468977"/>
                    </a:cubicBezTo>
                    <a:lnTo>
                      <a:pt x="186482" y="468977"/>
                    </a:lnTo>
                    <a:cubicBezTo>
                      <a:pt x="177220" y="468977"/>
                      <a:pt x="169780" y="461395"/>
                      <a:pt x="169780" y="452144"/>
                    </a:cubicBezTo>
                    <a:lnTo>
                      <a:pt x="169780" y="227400"/>
                    </a:lnTo>
                    <a:cubicBezTo>
                      <a:pt x="169780" y="218149"/>
                      <a:pt x="177220" y="210567"/>
                      <a:pt x="186482" y="210567"/>
                    </a:cubicBezTo>
                    <a:close/>
                    <a:moveTo>
                      <a:pt x="302297" y="87642"/>
                    </a:moveTo>
                    <a:cubicBezTo>
                      <a:pt x="339804" y="87642"/>
                      <a:pt x="370327" y="118123"/>
                      <a:pt x="370327" y="155579"/>
                    </a:cubicBezTo>
                    <a:lnTo>
                      <a:pt x="370327" y="179236"/>
                    </a:lnTo>
                    <a:lnTo>
                      <a:pt x="234418" y="179236"/>
                    </a:lnTo>
                    <a:lnTo>
                      <a:pt x="234418" y="155579"/>
                    </a:lnTo>
                    <a:cubicBezTo>
                      <a:pt x="234418" y="118123"/>
                      <a:pt x="264941" y="87642"/>
                      <a:pt x="302297" y="87642"/>
                    </a:cubicBezTo>
                    <a:close/>
                    <a:moveTo>
                      <a:pt x="302311" y="56247"/>
                    </a:moveTo>
                    <a:cubicBezTo>
                      <a:pt x="247498" y="56247"/>
                      <a:pt x="202857" y="100820"/>
                      <a:pt x="202857" y="155552"/>
                    </a:cubicBezTo>
                    <a:lnTo>
                      <a:pt x="202857" y="179203"/>
                    </a:lnTo>
                    <a:lnTo>
                      <a:pt x="186458" y="179203"/>
                    </a:lnTo>
                    <a:cubicBezTo>
                      <a:pt x="159886" y="179203"/>
                      <a:pt x="138173" y="200883"/>
                      <a:pt x="138173" y="227415"/>
                    </a:cubicBezTo>
                    <a:lnTo>
                      <a:pt x="138173" y="452100"/>
                    </a:lnTo>
                    <a:cubicBezTo>
                      <a:pt x="138173" y="478632"/>
                      <a:pt x="159886" y="500312"/>
                      <a:pt x="186458" y="500312"/>
                    </a:cubicBezTo>
                    <a:lnTo>
                      <a:pt x="418165" y="500312"/>
                    </a:lnTo>
                    <a:cubicBezTo>
                      <a:pt x="444888" y="500312"/>
                      <a:pt x="466601" y="478632"/>
                      <a:pt x="466601" y="452100"/>
                    </a:cubicBezTo>
                    <a:lnTo>
                      <a:pt x="466601" y="227415"/>
                    </a:lnTo>
                    <a:cubicBezTo>
                      <a:pt x="466601" y="200883"/>
                      <a:pt x="444888" y="179203"/>
                      <a:pt x="418165" y="179203"/>
                    </a:cubicBezTo>
                    <a:lnTo>
                      <a:pt x="401918" y="179203"/>
                    </a:lnTo>
                    <a:lnTo>
                      <a:pt x="401918" y="155552"/>
                    </a:lnTo>
                    <a:cubicBezTo>
                      <a:pt x="401918" y="100820"/>
                      <a:pt x="357277" y="56247"/>
                      <a:pt x="302311" y="56247"/>
                    </a:cubicBezTo>
                    <a:close/>
                    <a:moveTo>
                      <a:pt x="303678" y="0"/>
                    </a:moveTo>
                    <a:cubicBezTo>
                      <a:pt x="471460" y="0"/>
                      <a:pt x="607356" y="135691"/>
                      <a:pt x="607356" y="303220"/>
                    </a:cubicBezTo>
                    <a:cubicBezTo>
                      <a:pt x="607356" y="470748"/>
                      <a:pt x="471460" y="606439"/>
                      <a:pt x="303678" y="606439"/>
                    </a:cubicBezTo>
                    <a:cubicBezTo>
                      <a:pt x="135896" y="606439"/>
                      <a:pt x="0" y="470748"/>
                      <a:pt x="0" y="303220"/>
                    </a:cubicBezTo>
                    <a:cubicBezTo>
                      <a:pt x="0" y="135691"/>
                      <a:pt x="135896" y="0"/>
                      <a:pt x="30367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íSḻiḓè"/>
              <p:cNvSpPr/>
              <p:nvPr/>
            </p:nvSpPr>
            <p:spPr bwMode="auto">
              <a:xfrm>
                <a:off x="7020092" y="2386195"/>
                <a:ext cx="393108" cy="392972"/>
              </a:xfrm>
              <a:custGeom>
                <a:gdLst>
                  <a:gd name="connsiteX0" fmla="*/ 0 w 606933"/>
                  <a:gd name="connsiteY0" fmla="*/ 362213 h 606722"/>
                  <a:gd name="connsiteX1" fmla="*/ 88983 w 606933"/>
                  <a:gd name="connsiteY1" fmla="*/ 362213 h 606722"/>
                  <a:gd name="connsiteX2" fmla="*/ 88983 w 606933"/>
                  <a:gd name="connsiteY2" fmla="*/ 364880 h 606722"/>
                  <a:gd name="connsiteX3" fmla="*/ 88983 w 606933"/>
                  <a:gd name="connsiteY3" fmla="*/ 398210 h 606722"/>
                  <a:gd name="connsiteX4" fmla="*/ 88983 w 606933"/>
                  <a:gd name="connsiteY4" fmla="*/ 560238 h 606722"/>
                  <a:gd name="connsiteX5" fmla="*/ 88983 w 606933"/>
                  <a:gd name="connsiteY5" fmla="*/ 570637 h 606722"/>
                  <a:gd name="connsiteX6" fmla="*/ 88983 w 606933"/>
                  <a:gd name="connsiteY6" fmla="*/ 606722 h 606722"/>
                  <a:gd name="connsiteX7" fmla="*/ 0 w 606933"/>
                  <a:gd name="connsiteY7" fmla="*/ 606722 h 606722"/>
                  <a:gd name="connsiteX8" fmla="*/ 276890 w 606933"/>
                  <a:gd name="connsiteY8" fmla="*/ 335751 h 606722"/>
                  <a:gd name="connsiteX9" fmla="*/ 443069 w 606933"/>
                  <a:gd name="connsiteY9" fmla="*/ 377345 h 606722"/>
                  <a:gd name="connsiteX10" fmla="*/ 443069 w 606933"/>
                  <a:gd name="connsiteY10" fmla="*/ 423559 h 606722"/>
                  <a:gd name="connsiteX11" fmla="*/ 442802 w 606933"/>
                  <a:gd name="connsiteY11" fmla="*/ 423648 h 606722"/>
                  <a:gd name="connsiteX12" fmla="*/ 323976 w 606933"/>
                  <a:gd name="connsiteY12" fmla="*/ 394764 h 606722"/>
                  <a:gd name="connsiteX13" fmla="*/ 315342 w 606933"/>
                  <a:gd name="connsiteY13" fmla="*/ 429781 h 606722"/>
                  <a:gd name="connsiteX14" fmla="*/ 443336 w 606933"/>
                  <a:gd name="connsiteY14" fmla="*/ 460887 h 606722"/>
                  <a:gd name="connsiteX15" fmla="*/ 593493 w 606933"/>
                  <a:gd name="connsiteY15" fmla="*/ 419649 h 606722"/>
                  <a:gd name="connsiteX16" fmla="*/ 606933 w 606933"/>
                  <a:gd name="connsiteY16" fmla="*/ 470663 h 606722"/>
                  <a:gd name="connsiteX17" fmla="*/ 382810 w 606933"/>
                  <a:gd name="connsiteY17" fmla="*/ 594021 h 606722"/>
                  <a:gd name="connsiteX18" fmla="*/ 212804 w 606933"/>
                  <a:gd name="connsiteY18" fmla="*/ 546384 h 606722"/>
                  <a:gd name="connsiteX19" fmla="*/ 125042 w 606933"/>
                  <a:gd name="connsiteY19" fmla="*/ 556249 h 606722"/>
                  <a:gd name="connsiteX20" fmla="*/ 125042 w 606933"/>
                  <a:gd name="connsiteY20" fmla="*/ 519900 h 606722"/>
                  <a:gd name="connsiteX21" fmla="*/ 125042 w 606933"/>
                  <a:gd name="connsiteY21" fmla="*/ 395742 h 606722"/>
                  <a:gd name="connsiteX22" fmla="*/ 125042 w 606933"/>
                  <a:gd name="connsiteY22" fmla="*/ 362236 h 606722"/>
                  <a:gd name="connsiteX23" fmla="*/ 125042 w 606933"/>
                  <a:gd name="connsiteY23" fmla="*/ 359303 h 606722"/>
                  <a:gd name="connsiteX24" fmla="*/ 382041 w 606933"/>
                  <a:gd name="connsiteY24" fmla="*/ 177119 h 606722"/>
                  <a:gd name="connsiteX25" fmla="*/ 399471 w 606933"/>
                  <a:gd name="connsiteY25" fmla="*/ 197750 h 606722"/>
                  <a:gd name="connsiteX26" fmla="*/ 382041 w 606933"/>
                  <a:gd name="connsiteY26" fmla="*/ 218470 h 606722"/>
                  <a:gd name="connsiteX27" fmla="*/ 345841 w 606933"/>
                  <a:gd name="connsiteY27" fmla="*/ 95828 h 606722"/>
                  <a:gd name="connsiteX28" fmla="*/ 345841 w 606933"/>
                  <a:gd name="connsiteY28" fmla="*/ 137109 h 606722"/>
                  <a:gd name="connsiteX29" fmla="*/ 328341 w 606933"/>
                  <a:gd name="connsiteY29" fmla="*/ 116513 h 606722"/>
                  <a:gd name="connsiteX30" fmla="*/ 345841 w 606933"/>
                  <a:gd name="connsiteY30" fmla="*/ 95828 h 606722"/>
                  <a:gd name="connsiteX31" fmla="*/ 345877 w 606933"/>
                  <a:gd name="connsiteY31" fmla="*/ 41411 h 606722"/>
                  <a:gd name="connsiteX32" fmla="*/ 345877 w 606933"/>
                  <a:gd name="connsiteY32" fmla="*/ 59184 h 606722"/>
                  <a:gd name="connsiteX33" fmla="*/ 315978 w 606933"/>
                  <a:gd name="connsiteY33" fmla="*/ 70115 h 606722"/>
                  <a:gd name="connsiteX34" fmla="*/ 292308 w 606933"/>
                  <a:gd name="connsiteY34" fmla="*/ 116502 h 606722"/>
                  <a:gd name="connsiteX35" fmla="*/ 315978 w 606933"/>
                  <a:gd name="connsiteY35" fmla="*/ 162890 h 606722"/>
                  <a:gd name="connsiteX36" fmla="*/ 345877 w 606933"/>
                  <a:gd name="connsiteY36" fmla="*/ 173820 h 606722"/>
                  <a:gd name="connsiteX37" fmla="*/ 345877 w 606933"/>
                  <a:gd name="connsiteY37" fmla="*/ 218431 h 606722"/>
                  <a:gd name="connsiteX38" fmla="*/ 328347 w 606933"/>
                  <a:gd name="connsiteY38" fmla="*/ 197725 h 606722"/>
                  <a:gd name="connsiteX39" fmla="*/ 292308 w 606933"/>
                  <a:gd name="connsiteY39" fmla="*/ 197725 h 606722"/>
                  <a:gd name="connsiteX40" fmla="*/ 315978 w 606933"/>
                  <a:gd name="connsiteY40" fmla="*/ 244113 h 606722"/>
                  <a:gd name="connsiteX41" fmla="*/ 345877 w 606933"/>
                  <a:gd name="connsiteY41" fmla="*/ 255043 h 606722"/>
                  <a:gd name="connsiteX42" fmla="*/ 345877 w 606933"/>
                  <a:gd name="connsiteY42" fmla="*/ 272816 h 606722"/>
                  <a:gd name="connsiteX43" fmla="*/ 382004 w 606933"/>
                  <a:gd name="connsiteY43" fmla="*/ 272816 h 606722"/>
                  <a:gd name="connsiteX44" fmla="*/ 382004 w 606933"/>
                  <a:gd name="connsiteY44" fmla="*/ 255043 h 606722"/>
                  <a:gd name="connsiteX45" fmla="*/ 411814 w 606933"/>
                  <a:gd name="connsiteY45" fmla="*/ 244113 h 606722"/>
                  <a:gd name="connsiteX46" fmla="*/ 435573 w 606933"/>
                  <a:gd name="connsiteY46" fmla="*/ 197725 h 606722"/>
                  <a:gd name="connsiteX47" fmla="*/ 411814 w 606933"/>
                  <a:gd name="connsiteY47" fmla="*/ 151338 h 606722"/>
                  <a:gd name="connsiteX48" fmla="*/ 382004 w 606933"/>
                  <a:gd name="connsiteY48" fmla="*/ 140407 h 606722"/>
                  <a:gd name="connsiteX49" fmla="*/ 382004 w 606933"/>
                  <a:gd name="connsiteY49" fmla="*/ 95797 h 606722"/>
                  <a:gd name="connsiteX50" fmla="*/ 399446 w 606933"/>
                  <a:gd name="connsiteY50" fmla="*/ 116502 h 606722"/>
                  <a:gd name="connsiteX51" fmla="*/ 435573 w 606933"/>
                  <a:gd name="connsiteY51" fmla="*/ 116502 h 606722"/>
                  <a:gd name="connsiteX52" fmla="*/ 411814 w 606933"/>
                  <a:gd name="connsiteY52" fmla="*/ 70115 h 606722"/>
                  <a:gd name="connsiteX53" fmla="*/ 382004 w 606933"/>
                  <a:gd name="connsiteY53" fmla="*/ 59184 h 606722"/>
                  <a:gd name="connsiteX54" fmla="*/ 382004 w 606933"/>
                  <a:gd name="connsiteY54" fmla="*/ 41411 h 606722"/>
                  <a:gd name="connsiteX55" fmla="*/ 363941 w 606933"/>
                  <a:gd name="connsiteY55" fmla="*/ 0 h 606722"/>
                  <a:gd name="connsiteX56" fmla="*/ 521266 w 606933"/>
                  <a:gd name="connsiteY56" fmla="*/ 157114 h 606722"/>
                  <a:gd name="connsiteX57" fmla="*/ 363941 w 606933"/>
                  <a:gd name="connsiteY57" fmla="*/ 314228 h 606722"/>
                  <a:gd name="connsiteX58" fmla="*/ 206615 w 606933"/>
                  <a:gd name="connsiteY58" fmla="*/ 157114 h 606722"/>
                  <a:gd name="connsiteX59" fmla="*/ 363941 w 606933"/>
                  <a:gd name="connsiteY59" fmla="*/ 0 h 60672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6933" h="606722">
                    <a:moveTo>
                      <a:pt x="0" y="362213"/>
                    </a:moveTo>
                    <a:lnTo>
                      <a:pt x="88983" y="362213"/>
                    </a:lnTo>
                    <a:lnTo>
                      <a:pt x="88983" y="364880"/>
                    </a:lnTo>
                    <a:lnTo>
                      <a:pt x="88983" y="398210"/>
                    </a:lnTo>
                    <a:lnTo>
                      <a:pt x="88983" y="560238"/>
                    </a:lnTo>
                    <a:lnTo>
                      <a:pt x="88983" y="570637"/>
                    </a:lnTo>
                    <a:lnTo>
                      <a:pt x="88983" y="606722"/>
                    </a:lnTo>
                    <a:lnTo>
                      <a:pt x="0" y="606722"/>
                    </a:lnTo>
                    <a:close/>
                    <a:moveTo>
                      <a:pt x="276890" y="335751"/>
                    </a:moveTo>
                    <a:lnTo>
                      <a:pt x="443069" y="377345"/>
                    </a:lnTo>
                    <a:lnTo>
                      <a:pt x="443069" y="423559"/>
                    </a:lnTo>
                    <a:lnTo>
                      <a:pt x="442802" y="423648"/>
                    </a:lnTo>
                    <a:lnTo>
                      <a:pt x="323976" y="394764"/>
                    </a:lnTo>
                    <a:lnTo>
                      <a:pt x="315342" y="429781"/>
                    </a:lnTo>
                    <a:lnTo>
                      <a:pt x="443336" y="460887"/>
                    </a:lnTo>
                    <a:lnTo>
                      <a:pt x="593493" y="419649"/>
                    </a:lnTo>
                    <a:lnTo>
                      <a:pt x="606933" y="470663"/>
                    </a:lnTo>
                    <a:lnTo>
                      <a:pt x="382810" y="594021"/>
                    </a:lnTo>
                    <a:lnTo>
                      <a:pt x="212804" y="546384"/>
                    </a:lnTo>
                    <a:lnTo>
                      <a:pt x="125042" y="556249"/>
                    </a:lnTo>
                    <a:lnTo>
                      <a:pt x="125042" y="519900"/>
                    </a:lnTo>
                    <a:lnTo>
                      <a:pt x="125042" y="395742"/>
                    </a:lnTo>
                    <a:lnTo>
                      <a:pt x="125042" y="362236"/>
                    </a:lnTo>
                    <a:lnTo>
                      <a:pt x="125042" y="359303"/>
                    </a:lnTo>
                    <a:close/>
                    <a:moveTo>
                      <a:pt x="382041" y="177119"/>
                    </a:moveTo>
                    <a:cubicBezTo>
                      <a:pt x="399471" y="181654"/>
                      <a:pt x="399471" y="192859"/>
                      <a:pt x="399471" y="197750"/>
                    </a:cubicBezTo>
                    <a:cubicBezTo>
                      <a:pt x="399471" y="202641"/>
                      <a:pt x="399471" y="213934"/>
                      <a:pt x="382041" y="218470"/>
                    </a:cubicBezTo>
                    <a:close/>
                    <a:moveTo>
                      <a:pt x="345841" y="95828"/>
                    </a:moveTo>
                    <a:lnTo>
                      <a:pt x="345841" y="137109"/>
                    </a:lnTo>
                    <a:cubicBezTo>
                      <a:pt x="328341" y="132670"/>
                      <a:pt x="328341" y="121395"/>
                      <a:pt x="328341" y="116513"/>
                    </a:cubicBezTo>
                    <a:cubicBezTo>
                      <a:pt x="328341" y="111630"/>
                      <a:pt x="328341" y="100355"/>
                      <a:pt x="345841" y="95828"/>
                    </a:cubicBezTo>
                    <a:close/>
                    <a:moveTo>
                      <a:pt x="345877" y="41411"/>
                    </a:moveTo>
                    <a:lnTo>
                      <a:pt x="345877" y="59184"/>
                    </a:lnTo>
                    <a:cubicBezTo>
                      <a:pt x="334220" y="60961"/>
                      <a:pt x="324253" y="64605"/>
                      <a:pt x="315978" y="70115"/>
                    </a:cubicBezTo>
                    <a:cubicBezTo>
                      <a:pt x="300494" y="80423"/>
                      <a:pt x="292308" y="96508"/>
                      <a:pt x="292308" y="116502"/>
                    </a:cubicBezTo>
                    <a:cubicBezTo>
                      <a:pt x="292308" y="136497"/>
                      <a:pt x="300494" y="152582"/>
                      <a:pt x="315978" y="162890"/>
                    </a:cubicBezTo>
                    <a:cubicBezTo>
                      <a:pt x="324253" y="168400"/>
                      <a:pt x="334220" y="172043"/>
                      <a:pt x="345877" y="173820"/>
                    </a:cubicBezTo>
                    <a:lnTo>
                      <a:pt x="345877" y="218431"/>
                    </a:lnTo>
                    <a:cubicBezTo>
                      <a:pt x="328347" y="213899"/>
                      <a:pt x="328347" y="202613"/>
                      <a:pt x="328347" y="197725"/>
                    </a:cubicBezTo>
                    <a:lnTo>
                      <a:pt x="292308" y="197725"/>
                    </a:lnTo>
                    <a:cubicBezTo>
                      <a:pt x="292308" y="217720"/>
                      <a:pt x="300494" y="233805"/>
                      <a:pt x="315978" y="244113"/>
                    </a:cubicBezTo>
                    <a:cubicBezTo>
                      <a:pt x="324253" y="249623"/>
                      <a:pt x="334220" y="253266"/>
                      <a:pt x="345877" y="255043"/>
                    </a:cubicBezTo>
                    <a:lnTo>
                      <a:pt x="345877" y="272816"/>
                    </a:lnTo>
                    <a:lnTo>
                      <a:pt x="382004" y="272816"/>
                    </a:lnTo>
                    <a:lnTo>
                      <a:pt x="382004" y="255043"/>
                    </a:lnTo>
                    <a:cubicBezTo>
                      <a:pt x="393573" y="253266"/>
                      <a:pt x="403628" y="249623"/>
                      <a:pt x="411814" y="244113"/>
                    </a:cubicBezTo>
                    <a:cubicBezTo>
                      <a:pt x="427387" y="233805"/>
                      <a:pt x="435573" y="217720"/>
                      <a:pt x="435573" y="197725"/>
                    </a:cubicBezTo>
                    <a:cubicBezTo>
                      <a:pt x="435573" y="177731"/>
                      <a:pt x="427387" y="161735"/>
                      <a:pt x="411814" y="151338"/>
                    </a:cubicBezTo>
                    <a:cubicBezTo>
                      <a:pt x="403628" y="145917"/>
                      <a:pt x="393573" y="142273"/>
                      <a:pt x="382004" y="140407"/>
                    </a:cubicBezTo>
                    <a:lnTo>
                      <a:pt x="382004" y="95797"/>
                    </a:lnTo>
                    <a:cubicBezTo>
                      <a:pt x="399446" y="100329"/>
                      <a:pt x="399446" y="111615"/>
                      <a:pt x="399446" y="116502"/>
                    </a:cubicBezTo>
                    <a:lnTo>
                      <a:pt x="435573" y="116502"/>
                    </a:lnTo>
                    <a:cubicBezTo>
                      <a:pt x="435573" y="96508"/>
                      <a:pt x="427387" y="80423"/>
                      <a:pt x="411814" y="70115"/>
                    </a:cubicBezTo>
                    <a:cubicBezTo>
                      <a:pt x="403628" y="64605"/>
                      <a:pt x="393573" y="60961"/>
                      <a:pt x="382004" y="59184"/>
                    </a:cubicBezTo>
                    <a:lnTo>
                      <a:pt x="382004" y="41411"/>
                    </a:lnTo>
                    <a:close/>
                    <a:moveTo>
                      <a:pt x="363941" y="0"/>
                    </a:moveTo>
                    <a:cubicBezTo>
                      <a:pt x="450701" y="0"/>
                      <a:pt x="521266" y="70470"/>
                      <a:pt x="521266" y="157114"/>
                    </a:cubicBezTo>
                    <a:cubicBezTo>
                      <a:pt x="521266" y="243758"/>
                      <a:pt x="450701" y="314228"/>
                      <a:pt x="363941" y="314228"/>
                    </a:cubicBezTo>
                    <a:cubicBezTo>
                      <a:pt x="277180" y="314228"/>
                      <a:pt x="206615" y="243758"/>
                      <a:pt x="206615" y="157114"/>
                    </a:cubicBezTo>
                    <a:cubicBezTo>
                      <a:pt x="206615" y="70470"/>
                      <a:pt x="277180" y="0"/>
                      <a:pt x="36394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íṥḷïde"/>
              <p:cNvSpPr/>
              <p:nvPr/>
            </p:nvSpPr>
            <p:spPr bwMode="auto">
              <a:xfrm>
                <a:off x="3827791" y="1569119"/>
                <a:ext cx="658626" cy="610338"/>
              </a:xfrm>
              <a:custGeom>
                <a:gdLst>
                  <a:gd name="connsiteX0" fmla="*/ 460509 w 602487"/>
                  <a:gd name="connsiteY0" fmla="*/ 352333 h 558314"/>
                  <a:gd name="connsiteX1" fmla="*/ 524794 w 602487"/>
                  <a:gd name="connsiteY1" fmla="*/ 416513 h 558314"/>
                  <a:gd name="connsiteX2" fmla="*/ 460509 w 602487"/>
                  <a:gd name="connsiteY2" fmla="*/ 480693 h 558314"/>
                  <a:gd name="connsiteX3" fmla="*/ 396224 w 602487"/>
                  <a:gd name="connsiteY3" fmla="*/ 416513 h 558314"/>
                  <a:gd name="connsiteX4" fmla="*/ 460509 w 602487"/>
                  <a:gd name="connsiteY4" fmla="*/ 352333 h 558314"/>
                  <a:gd name="connsiteX5" fmla="*/ 469031 w 602487"/>
                  <a:gd name="connsiteY5" fmla="*/ 300551 h 558314"/>
                  <a:gd name="connsiteX6" fmla="*/ 463869 w 602487"/>
                  <a:gd name="connsiteY6" fmla="*/ 322719 h 558314"/>
                  <a:gd name="connsiteX7" fmla="*/ 426697 w 602487"/>
                  <a:gd name="connsiteY7" fmla="*/ 328905 h 558314"/>
                  <a:gd name="connsiteX8" fmla="*/ 414565 w 602487"/>
                  <a:gd name="connsiteY8" fmla="*/ 309573 h 558314"/>
                  <a:gd name="connsiteX9" fmla="*/ 384363 w 602487"/>
                  <a:gd name="connsiteY9" fmla="*/ 328390 h 558314"/>
                  <a:gd name="connsiteX10" fmla="*/ 396495 w 602487"/>
                  <a:gd name="connsiteY10" fmla="*/ 347722 h 558314"/>
                  <a:gd name="connsiteX11" fmla="*/ 374554 w 602487"/>
                  <a:gd name="connsiteY11" fmla="*/ 378396 h 558314"/>
                  <a:gd name="connsiteX12" fmla="*/ 352354 w 602487"/>
                  <a:gd name="connsiteY12" fmla="*/ 373240 h 558314"/>
                  <a:gd name="connsiteX13" fmla="*/ 344352 w 602487"/>
                  <a:gd name="connsiteY13" fmla="*/ 408038 h 558314"/>
                  <a:gd name="connsiteX14" fmla="*/ 366552 w 602487"/>
                  <a:gd name="connsiteY14" fmla="*/ 413194 h 558314"/>
                  <a:gd name="connsiteX15" fmla="*/ 372747 w 602487"/>
                  <a:gd name="connsiteY15" fmla="*/ 450311 h 558314"/>
                  <a:gd name="connsiteX16" fmla="*/ 353387 w 602487"/>
                  <a:gd name="connsiteY16" fmla="*/ 462426 h 558314"/>
                  <a:gd name="connsiteX17" fmla="*/ 372489 w 602487"/>
                  <a:gd name="connsiteY17" fmla="*/ 492585 h 558314"/>
                  <a:gd name="connsiteX18" fmla="*/ 391591 w 602487"/>
                  <a:gd name="connsiteY18" fmla="*/ 480470 h 558314"/>
                  <a:gd name="connsiteX19" fmla="*/ 422309 w 602487"/>
                  <a:gd name="connsiteY19" fmla="*/ 502379 h 558314"/>
                  <a:gd name="connsiteX20" fmla="*/ 417404 w 602487"/>
                  <a:gd name="connsiteY20" fmla="*/ 524547 h 558314"/>
                  <a:gd name="connsiteX21" fmla="*/ 451994 w 602487"/>
                  <a:gd name="connsiteY21" fmla="*/ 532538 h 558314"/>
                  <a:gd name="connsiteX22" fmla="*/ 457157 w 602487"/>
                  <a:gd name="connsiteY22" fmla="*/ 510370 h 558314"/>
                  <a:gd name="connsiteX23" fmla="*/ 494328 w 602487"/>
                  <a:gd name="connsiteY23" fmla="*/ 504184 h 558314"/>
                  <a:gd name="connsiteX24" fmla="*/ 506461 w 602487"/>
                  <a:gd name="connsiteY24" fmla="*/ 523516 h 558314"/>
                  <a:gd name="connsiteX25" fmla="*/ 536663 w 602487"/>
                  <a:gd name="connsiteY25" fmla="*/ 504699 h 558314"/>
                  <a:gd name="connsiteX26" fmla="*/ 524530 w 602487"/>
                  <a:gd name="connsiteY26" fmla="*/ 485367 h 558314"/>
                  <a:gd name="connsiteX27" fmla="*/ 546472 w 602487"/>
                  <a:gd name="connsiteY27" fmla="*/ 454693 h 558314"/>
                  <a:gd name="connsiteX28" fmla="*/ 568671 w 602487"/>
                  <a:gd name="connsiteY28" fmla="*/ 459849 h 558314"/>
                  <a:gd name="connsiteX29" fmla="*/ 576674 w 602487"/>
                  <a:gd name="connsiteY29" fmla="*/ 425051 h 558314"/>
                  <a:gd name="connsiteX30" fmla="*/ 554474 w 602487"/>
                  <a:gd name="connsiteY30" fmla="*/ 419895 h 558314"/>
                  <a:gd name="connsiteX31" fmla="*/ 548279 w 602487"/>
                  <a:gd name="connsiteY31" fmla="*/ 382778 h 558314"/>
                  <a:gd name="connsiteX32" fmla="*/ 567639 w 602487"/>
                  <a:gd name="connsiteY32" fmla="*/ 370663 h 558314"/>
                  <a:gd name="connsiteX33" fmla="*/ 548795 w 602487"/>
                  <a:gd name="connsiteY33" fmla="*/ 340505 h 558314"/>
                  <a:gd name="connsiteX34" fmla="*/ 529435 w 602487"/>
                  <a:gd name="connsiteY34" fmla="*/ 352619 h 558314"/>
                  <a:gd name="connsiteX35" fmla="*/ 498717 w 602487"/>
                  <a:gd name="connsiteY35" fmla="*/ 330710 h 558314"/>
                  <a:gd name="connsiteX36" fmla="*/ 503879 w 602487"/>
                  <a:gd name="connsiteY36" fmla="*/ 308542 h 558314"/>
                  <a:gd name="connsiteX37" fmla="*/ 257102 w 602487"/>
                  <a:gd name="connsiteY37" fmla="*/ 0 h 558314"/>
                  <a:gd name="connsiteX38" fmla="*/ 399077 w 602487"/>
                  <a:gd name="connsiteY38" fmla="*/ 141769 h 558314"/>
                  <a:gd name="connsiteX39" fmla="*/ 320604 w 602487"/>
                  <a:gd name="connsiteY39" fmla="*/ 290241 h 558314"/>
                  <a:gd name="connsiteX40" fmla="*/ 373779 w 602487"/>
                  <a:gd name="connsiteY40" fmla="*/ 309831 h 558314"/>
                  <a:gd name="connsiteX41" fmla="*/ 421534 w 602487"/>
                  <a:gd name="connsiteY41" fmla="*/ 280188 h 558314"/>
                  <a:gd name="connsiteX42" fmla="*/ 436248 w 602487"/>
                  <a:gd name="connsiteY42" fmla="*/ 303644 h 558314"/>
                  <a:gd name="connsiteX43" fmla="*/ 446573 w 602487"/>
                  <a:gd name="connsiteY43" fmla="*/ 302098 h 558314"/>
                  <a:gd name="connsiteX44" fmla="*/ 452769 w 602487"/>
                  <a:gd name="connsiteY44" fmla="*/ 274775 h 558314"/>
                  <a:gd name="connsiteX45" fmla="*/ 529693 w 602487"/>
                  <a:gd name="connsiteY45" fmla="*/ 292561 h 558314"/>
                  <a:gd name="connsiteX46" fmla="*/ 523240 w 602487"/>
                  <a:gd name="connsiteY46" fmla="*/ 319626 h 558314"/>
                  <a:gd name="connsiteX47" fmla="*/ 531758 w 602487"/>
                  <a:gd name="connsiteY47" fmla="*/ 325812 h 558314"/>
                  <a:gd name="connsiteX48" fmla="*/ 555506 w 602487"/>
                  <a:gd name="connsiteY48" fmla="*/ 310862 h 558314"/>
                  <a:gd name="connsiteX49" fmla="*/ 597324 w 602487"/>
                  <a:gd name="connsiteY49" fmla="*/ 377622 h 558314"/>
                  <a:gd name="connsiteX50" fmla="*/ 573576 w 602487"/>
                  <a:gd name="connsiteY50" fmla="*/ 392315 h 558314"/>
                  <a:gd name="connsiteX51" fmla="*/ 575125 w 602487"/>
                  <a:gd name="connsiteY51" fmla="*/ 402625 h 558314"/>
                  <a:gd name="connsiteX52" fmla="*/ 602487 w 602487"/>
                  <a:gd name="connsiteY52" fmla="*/ 409069 h 558314"/>
                  <a:gd name="connsiteX53" fmla="*/ 584676 w 602487"/>
                  <a:gd name="connsiteY53" fmla="*/ 485367 h 558314"/>
                  <a:gd name="connsiteX54" fmla="*/ 557572 w 602487"/>
                  <a:gd name="connsiteY54" fmla="*/ 479181 h 558314"/>
                  <a:gd name="connsiteX55" fmla="*/ 551376 w 602487"/>
                  <a:gd name="connsiteY55" fmla="*/ 487687 h 558314"/>
                  <a:gd name="connsiteX56" fmla="*/ 566348 w 602487"/>
                  <a:gd name="connsiteY56" fmla="*/ 511401 h 558314"/>
                  <a:gd name="connsiteX57" fmla="*/ 499491 w 602487"/>
                  <a:gd name="connsiteY57" fmla="*/ 552901 h 558314"/>
                  <a:gd name="connsiteX58" fmla="*/ 484777 w 602487"/>
                  <a:gd name="connsiteY58" fmla="*/ 529445 h 558314"/>
                  <a:gd name="connsiteX59" fmla="*/ 474452 w 602487"/>
                  <a:gd name="connsiteY59" fmla="*/ 530991 h 558314"/>
                  <a:gd name="connsiteX60" fmla="*/ 467999 w 602487"/>
                  <a:gd name="connsiteY60" fmla="*/ 558314 h 558314"/>
                  <a:gd name="connsiteX61" fmla="*/ 393398 w 602487"/>
                  <a:gd name="connsiteY61" fmla="*/ 541044 h 558314"/>
                  <a:gd name="connsiteX62" fmla="*/ 257102 w 602487"/>
                  <a:gd name="connsiteY62" fmla="*/ 549550 h 558314"/>
                  <a:gd name="connsiteX63" fmla="*/ 329122 w 602487"/>
                  <a:gd name="connsiteY63" fmla="*/ 477634 h 558314"/>
                  <a:gd name="connsiteX64" fmla="*/ 268460 w 602487"/>
                  <a:gd name="connsiteY64" fmla="*/ 331225 h 558314"/>
                  <a:gd name="connsiteX65" fmla="*/ 269235 w 602487"/>
                  <a:gd name="connsiteY65" fmla="*/ 331225 h 558314"/>
                  <a:gd name="connsiteX66" fmla="*/ 292725 w 602487"/>
                  <a:gd name="connsiteY66" fmla="*/ 304418 h 558314"/>
                  <a:gd name="connsiteX67" fmla="*/ 257102 w 602487"/>
                  <a:gd name="connsiteY67" fmla="*/ 310862 h 558314"/>
                  <a:gd name="connsiteX68" fmla="*/ 221480 w 602487"/>
                  <a:gd name="connsiteY68" fmla="*/ 304418 h 558314"/>
                  <a:gd name="connsiteX69" fmla="*/ 245228 w 602487"/>
                  <a:gd name="connsiteY69" fmla="*/ 331225 h 558314"/>
                  <a:gd name="connsiteX70" fmla="*/ 245744 w 602487"/>
                  <a:gd name="connsiteY70" fmla="*/ 331225 h 558314"/>
                  <a:gd name="connsiteX71" fmla="*/ 185083 w 602487"/>
                  <a:gd name="connsiteY71" fmla="*/ 477634 h 558314"/>
                  <a:gd name="connsiteX72" fmla="*/ 257102 w 602487"/>
                  <a:gd name="connsiteY72" fmla="*/ 549550 h 558314"/>
                  <a:gd name="connsiteX73" fmla="*/ 0 w 602487"/>
                  <a:gd name="connsiteY73" fmla="*/ 486398 h 558314"/>
                  <a:gd name="connsiteX74" fmla="*/ 193859 w 602487"/>
                  <a:gd name="connsiteY74" fmla="*/ 290241 h 558314"/>
                  <a:gd name="connsiteX75" fmla="*/ 115128 w 602487"/>
                  <a:gd name="connsiteY75" fmla="*/ 141769 h 558314"/>
                  <a:gd name="connsiteX76" fmla="*/ 257102 w 602487"/>
                  <a:gd name="connsiteY76" fmla="*/ 0 h 55831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602487" h="558314">
                    <a:moveTo>
                      <a:pt x="460509" y="352333"/>
                    </a:moveTo>
                    <a:cubicBezTo>
                      <a:pt x="496013" y="352333"/>
                      <a:pt x="524794" y="381067"/>
                      <a:pt x="524794" y="416513"/>
                    </a:cubicBezTo>
                    <a:cubicBezTo>
                      <a:pt x="524794" y="451959"/>
                      <a:pt x="496013" y="480693"/>
                      <a:pt x="460509" y="480693"/>
                    </a:cubicBezTo>
                    <a:cubicBezTo>
                      <a:pt x="425005" y="480693"/>
                      <a:pt x="396224" y="451959"/>
                      <a:pt x="396224" y="416513"/>
                    </a:cubicBezTo>
                    <a:cubicBezTo>
                      <a:pt x="396224" y="381067"/>
                      <a:pt x="425005" y="352333"/>
                      <a:pt x="460509" y="352333"/>
                    </a:cubicBezTo>
                    <a:close/>
                    <a:moveTo>
                      <a:pt x="469031" y="300551"/>
                    </a:moveTo>
                    <a:lnTo>
                      <a:pt x="463869" y="322719"/>
                    </a:lnTo>
                    <a:cubicBezTo>
                      <a:pt x="451478" y="322203"/>
                      <a:pt x="438829" y="324265"/>
                      <a:pt x="426697" y="328905"/>
                    </a:cubicBezTo>
                    <a:lnTo>
                      <a:pt x="414565" y="309573"/>
                    </a:lnTo>
                    <a:lnTo>
                      <a:pt x="384363" y="328390"/>
                    </a:lnTo>
                    <a:lnTo>
                      <a:pt x="396495" y="347722"/>
                    </a:lnTo>
                    <a:cubicBezTo>
                      <a:pt x="386944" y="356486"/>
                      <a:pt x="379458" y="367054"/>
                      <a:pt x="374554" y="378396"/>
                    </a:cubicBezTo>
                    <a:lnTo>
                      <a:pt x="352354" y="373240"/>
                    </a:lnTo>
                    <a:lnTo>
                      <a:pt x="344352" y="408038"/>
                    </a:lnTo>
                    <a:lnTo>
                      <a:pt x="366552" y="413194"/>
                    </a:lnTo>
                    <a:cubicBezTo>
                      <a:pt x="366035" y="425566"/>
                      <a:pt x="368100" y="438197"/>
                      <a:pt x="372747" y="450311"/>
                    </a:cubicBezTo>
                    <a:lnTo>
                      <a:pt x="353387" y="462426"/>
                    </a:lnTo>
                    <a:lnTo>
                      <a:pt x="372489" y="492585"/>
                    </a:lnTo>
                    <a:lnTo>
                      <a:pt x="391591" y="480470"/>
                    </a:lnTo>
                    <a:cubicBezTo>
                      <a:pt x="400625" y="490007"/>
                      <a:pt x="410951" y="497482"/>
                      <a:pt x="422309" y="502379"/>
                    </a:cubicBezTo>
                    <a:lnTo>
                      <a:pt x="417404" y="524547"/>
                    </a:lnTo>
                    <a:lnTo>
                      <a:pt x="451994" y="532538"/>
                    </a:lnTo>
                    <a:lnTo>
                      <a:pt x="457157" y="510370"/>
                    </a:lnTo>
                    <a:cubicBezTo>
                      <a:pt x="469548" y="510886"/>
                      <a:pt x="482196" y="508824"/>
                      <a:pt x="494328" y="504184"/>
                    </a:cubicBezTo>
                    <a:lnTo>
                      <a:pt x="506461" y="523516"/>
                    </a:lnTo>
                    <a:lnTo>
                      <a:pt x="536663" y="504699"/>
                    </a:lnTo>
                    <a:lnTo>
                      <a:pt x="524530" y="485367"/>
                    </a:lnTo>
                    <a:cubicBezTo>
                      <a:pt x="534081" y="476603"/>
                      <a:pt x="541567" y="466035"/>
                      <a:pt x="546472" y="454693"/>
                    </a:cubicBezTo>
                    <a:lnTo>
                      <a:pt x="568671" y="459849"/>
                    </a:lnTo>
                    <a:lnTo>
                      <a:pt x="576674" y="425051"/>
                    </a:lnTo>
                    <a:lnTo>
                      <a:pt x="554474" y="419895"/>
                    </a:lnTo>
                    <a:cubicBezTo>
                      <a:pt x="554990" y="407523"/>
                      <a:pt x="552925" y="394892"/>
                      <a:pt x="548279" y="382778"/>
                    </a:cubicBezTo>
                    <a:lnTo>
                      <a:pt x="567639" y="370663"/>
                    </a:lnTo>
                    <a:lnTo>
                      <a:pt x="548795" y="340505"/>
                    </a:lnTo>
                    <a:lnTo>
                      <a:pt x="529435" y="352619"/>
                    </a:lnTo>
                    <a:cubicBezTo>
                      <a:pt x="520658" y="343082"/>
                      <a:pt x="510075" y="335607"/>
                      <a:pt x="498717" y="330710"/>
                    </a:cubicBezTo>
                    <a:lnTo>
                      <a:pt x="503879" y="308542"/>
                    </a:lnTo>
                    <a:close/>
                    <a:moveTo>
                      <a:pt x="257102" y="0"/>
                    </a:moveTo>
                    <a:cubicBezTo>
                      <a:pt x="335575" y="0"/>
                      <a:pt x="399077" y="63410"/>
                      <a:pt x="399077" y="141769"/>
                    </a:cubicBezTo>
                    <a:cubicBezTo>
                      <a:pt x="399077" y="197446"/>
                      <a:pt x="367068" y="259052"/>
                      <a:pt x="320604" y="290241"/>
                    </a:cubicBezTo>
                    <a:cubicBezTo>
                      <a:pt x="339189" y="294881"/>
                      <a:pt x="357001" y="301840"/>
                      <a:pt x="373779" y="309831"/>
                    </a:cubicBezTo>
                    <a:lnTo>
                      <a:pt x="421534" y="280188"/>
                    </a:lnTo>
                    <a:lnTo>
                      <a:pt x="436248" y="303644"/>
                    </a:lnTo>
                    <a:cubicBezTo>
                      <a:pt x="439862" y="303129"/>
                      <a:pt x="443218" y="302356"/>
                      <a:pt x="446573" y="302098"/>
                    </a:cubicBezTo>
                    <a:lnTo>
                      <a:pt x="452769" y="274775"/>
                    </a:lnTo>
                    <a:lnTo>
                      <a:pt x="529693" y="292561"/>
                    </a:lnTo>
                    <a:lnTo>
                      <a:pt x="523240" y="319626"/>
                    </a:lnTo>
                    <a:cubicBezTo>
                      <a:pt x="526337" y="321430"/>
                      <a:pt x="529177" y="323492"/>
                      <a:pt x="531758" y="325812"/>
                    </a:cubicBezTo>
                    <a:lnTo>
                      <a:pt x="555506" y="310862"/>
                    </a:lnTo>
                    <a:lnTo>
                      <a:pt x="597324" y="377622"/>
                    </a:lnTo>
                    <a:lnTo>
                      <a:pt x="573576" y="392315"/>
                    </a:lnTo>
                    <a:cubicBezTo>
                      <a:pt x="574350" y="395666"/>
                      <a:pt x="574867" y="399274"/>
                      <a:pt x="575125" y="402625"/>
                    </a:cubicBezTo>
                    <a:lnTo>
                      <a:pt x="602487" y="409069"/>
                    </a:lnTo>
                    <a:lnTo>
                      <a:pt x="584676" y="485367"/>
                    </a:lnTo>
                    <a:lnTo>
                      <a:pt x="557572" y="479181"/>
                    </a:lnTo>
                    <a:cubicBezTo>
                      <a:pt x="555765" y="482016"/>
                      <a:pt x="553700" y="485109"/>
                      <a:pt x="551376" y="487687"/>
                    </a:cubicBezTo>
                    <a:lnTo>
                      <a:pt x="566348" y="511401"/>
                    </a:lnTo>
                    <a:lnTo>
                      <a:pt x="499491" y="552901"/>
                    </a:lnTo>
                    <a:lnTo>
                      <a:pt x="484777" y="529445"/>
                    </a:lnTo>
                    <a:cubicBezTo>
                      <a:pt x="481422" y="530218"/>
                      <a:pt x="477808" y="530733"/>
                      <a:pt x="474452" y="530991"/>
                    </a:cubicBezTo>
                    <a:lnTo>
                      <a:pt x="467999" y="558314"/>
                    </a:lnTo>
                    <a:lnTo>
                      <a:pt x="393398" y="541044"/>
                    </a:lnTo>
                    <a:cubicBezTo>
                      <a:pt x="352354" y="546715"/>
                      <a:pt x="304857" y="549550"/>
                      <a:pt x="257102" y="549550"/>
                    </a:cubicBezTo>
                    <a:lnTo>
                      <a:pt x="329122" y="477634"/>
                    </a:lnTo>
                    <a:lnTo>
                      <a:pt x="268460" y="331225"/>
                    </a:lnTo>
                    <a:lnTo>
                      <a:pt x="269235" y="331225"/>
                    </a:lnTo>
                    <a:lnTo>
                      <a:pt x="292725" y="304418"/>
                    </a:lnTo>
                    <a:cubicBezTo>
                      <a:pt x="281367" y="308542"/>
                      <a:pt x="269493" y="310862"/>
                      <a:pt x="257102" y="310862"/>
                    </a:cubicBezTo>
                    <a:cubicBezTo>
                      <a:pt x="244970" y="310862"/>
                      <a:pt x="232838" y="308542"/>
                      <a:pt x="221480" y="304418"/>
                    </a:cubicBezTo>
                    <a:lnTo>
                      <a:pt x="245228" y="331225"/>
                    </a:lnTo>
                    <a:lnTo>
                      <a:pt x="245744" y="331225"/>
                    </a:lnTo>
                    <a:lnTo>
                      <a:pt x="185083" y="477634"/>
                    </a:lnTo>
                    <a:lnTo>
                      <a:pt x="257102" y="549550"/>
                    </a:lnTo>
                    <a:cubicBezTo>
                      <a:pt x="128551" y="549550"/>
                      <a:pt x="0" y="528671"/>
                      <a:pt x="0" y="486398"/>
                    </a:cubicBezTo>
                    <a:cubicBezTo>
                      <a:pt x="0" y="414740"/>
                      <a:pt x="82345" y="318337"/>
                      <a:pt x="193859" y="290241"/>
                    </a:cubicBezTo>
                    <a:cubicBezTo>
                      <a:pt x="147137" y="259052"/>
                      <a:pt x="115128" y="197446"/>
                      <a:pt x="115128" y="141769"/>
                    </a:cubicBezTo>
                    <a:cubicBezTo>
                      <a:pt x="115128" y="63410"/>
                      <a:pt x="178629" y="0"/>
                      <a:pt x="2571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660400" y="3649674"/>
              <a:ext cx="43021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ṡḻiḋè"/>
            <p:cNvSpPr/>
            <p:nvPr/>
          </p:nvSpPr>
          <p:spPr bwMode="auto">
            <a:xfrm>
              <a:off x="660400" y="1689629"/>
              <a:ext cx="2789251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9" name="íṥlïḓe"/>
            <p:cNvSpPr txBox="1"/>
            <p:nvPr/>
          </p:nvSpPr>
          <p:spPr bwMode="auto">
            <a:xfrm>
              <a:off x="660400" y="1247825"/>
              <a:ext cx="27892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here</a:t>
              </a:r>
              <a:endParaRPr lang="en-US" altLang="zh-CN" sz="2000" b="1"/>
            </a:p>
          </p:txBody>
        </p:sp>
        <p:sp>
          <p:nvSpPr>
            <p:cNvPr id="10" name="ïSḻíḓe"/>
            <p:cNvSpPr/>
            <p:nvPr/>
          </p:nvSpPr>
          <p:spPr bwMode="auto">
            <a:xfrm>
              <a:off x="660400" y="4873485"/>
              <a:ext cx="3305531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1" name="ïṡľíḑê"/>
            <p:cNvSpPr txBox="1"/>
            <p:nvPr/>
          </p:nvSpPr>
          <p:spPr bwMode="auto">
            <a:xfrm>
              <a:off x="660400" y="4431681"/>
              <a:ext cx="330553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/>
                <a:t>Text here</a:t>
              </a:r>
              <a:endParaRPr lang="en-US" altLang="zh-CN" sz="2000" b="1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239000" y="3632422"/>
              <a:ext cx="427989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şľíḓé"/>
            <p:cNvSpPr/>
            <p:nvPr/>
          </p:nvSpPr>
          <p:spPr bwMode="auto">
            <a:xfrm>
              <a:off x="7687365" y="2656679"/>
              <a:ext cx="3831536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4" name="išliḓé"/>
            <p:cNvSpPr txBox="1"/>
            <p:nvPr/>
          </p:nvSpPr>
          <p:spPr bwMode="auto">
            <a:xfrm>
              <a:off x="7687361" y="2214875"/>
              <a:ext cx="383153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/>
                <a:t>Text here</a:t>
              </a:r>
              <a:endParaRPr lang="en-US" altLang="zh-CN" sz="2000" b="1"/>
            </a:p>
          </p:txBody>
        </p:sp>
        <p:sp>
          <p:nvSpPr>
            <p:cNvPr id="15" name="ïṣļíḋê"/>
            <p:cNvSpPr/>
            <p:nvPr/>
          </p:nvSpPr>
          <p:spPr bwMode="auto">
            <a:xfrm>
              <a:off x="8729649" y="5249031"/>
              <a:ext cx="2789251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6" name="ïṩlîḋé"/>
            <p:cNvSpPr txBox="1"/>
            <p:nvPr/>
          </p:nvSpPr>
          <p:spPr bwMode="auto">
            <a:xfrm>
              <a:off x="8729647" y="4807227"/>
              <a:ext cx="27892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/>
                <a:t>Text here</a:t>
              </a:r>
              <a:endParaRPr lang="en-US" altLang="zh-CN" sz="2000" b="1"/>
            </a:p>
          </p:txBody>
        </p:sp>
      </p:grp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9875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微软雅黑"/>
              </a:rPr>
              <a:t>04</a:t>
            </a: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2bbb5fdc-bd53-4057-a132-d362c2f86b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85425"/>
            <a:ext cx="11644098" cy="4895244"/>
            <a:chOff x="0" y="1185425"/>
            <a:chExt cx="11644100" cy="4895245"/>
          </a:xfrm>
        </p:grpSpPr>
        <p:sp>
          <p:nvSpPr>
            <p:cNvPr id="6" name="îS1ïḑê"/>
            <p:cNvSpPr/>
            <p:nvPr/>
          </p:nvSpPr>
          <p:spPr bwMode="auto">
            <a:xfrm>
              <a:off x="0" y="1994268"/>
              <a:ext cx="9794527" cy="3583614"/>
            </a:xfrm>
            <a:custGeom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65000"/>
                </a:schemeClr>
              </a:solidFill>
              <a:prstDash val="dash"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7" name="íşḷîḓé"/>
            <p:cNvSpPr/>
            <p:nvPr/>
          </p:nvSpPr>
          <p:spPr>
            <a:xfrm>
              <a:off x="1711174" y="3447511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" name="ísliḑe"/>
            <p:cNvSpPr/>
            <p:nvPr/>
          </p:nvSpPr>
          <p:spPr>
            <a:xfrm>
              <a:off x="1819875" y="3556303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01</a:t>
              </a:r>
              <a:endParaRPr 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9" name="íṣlíḓê"/>
            <p:cNvSpPr/>
            <p:nvPr/>
          </p:nvSpPr>
          <p:spPr>
            <a:xfrm>
              <a:off x="5588022" y="2734056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0" name="îṥ1íḋè"/>
            <p:cNvSpPr/>
            <p:nvPr/>
          </p:nvSpPr>
          <p:spPr>
            <a:xfrm>
              <a:off x="5696723" y="2842848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03</a:t>
              </a:r>
              <a:endParaRPr 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1" name="îşḻíḍe"/>
            <p:cNvSpPr/>
            <p:nvPr/>
          </p:nvSpPr>
          <p:spPr>
            <a:xfrm>
              <a:off x="7481473" y="3261239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2" name="íṩ1iḓè"/>
            <p:cNvSpPr/>
            <p:nvPr/>
          </p:nvSpPr>
          <p:spPr>
            <a:xfrm>
              <a:off x="7590174" y="3370031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  <a:endParaRPr 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3" name="ïşḻidê"/>
            <p:cNvSpPr/>
            <p:nvPr/>
          </p:nvSpPr>
          <p:spPr>
            <a:xfrm>
              <a:off x="3685327" y="4062020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" name="ïsḷíďé"/>
            <p:cNvSpPr/>
            <p:nvPr/>
          </p:nvSpPr>
          <p:spPr>
            <a:xfrm>
              <a:off x="3794028" y="4170812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  <a:endParaRPr 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5" name="ïṩļíḋé"/>
            <p:cNvGrpSpPr/>
            <p:nvPr/>
          </p:nvGrpSpPr>
          <p:grpSpPr>
            <a:xfrm>
              <a:off x="7131001" y="1185425"/>
              <a:ext cx="4513099" cy="2712288"/>
              <a:chOff x="6667902" y="1309443"/>
              <a:chExt cx="4945077" cy="2971898"/>
            </a:xfrm>
          </p:grpSpPr>
          <p:sp>
            <p:nvSpPr>
              <p:cNvPr id="28" name="i$liḋe"/>
              <p:cNvSpPr/>
              <p:nvPr/>
            </p:nvSpPr>
            <p:spPr bwMode="auto">
              <a:xfrm rot="1784174" flipV="1">
                <a:off x="8523804" y="2574856"/>
                <a:ext cx="3089175" cy="1706485"/>
              </a:xfrm>
              <a:custGeom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9" name="ïšḷídê"/>
              <p:cNvSpPr/>
              <p:nvPr/>
            </p:nvSpPr>
            <p:spPr bwMode="auto">
              <a:xfrm rot="710118" flipV="1">
                <a:off x="7620443" y="2451701"/>
                <a:ext cx="3089175" cy="1706485"/>
              </a:xfrm>
              <a:custGeom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îşḷiḑe"/>
              <p:cNvSpPr/>
              <p:nvPr/>
            </p:nvSpPr>
            <p:spPr bwMode="auto">
              <a:xfrm rot="11700000" flipV="1">
                <a:off x="6667902" y="1473522"/>
                <a:ext cx="3089175" cy="1706485"/>
              </a:xfrm>
              <a:custGeom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iṡḷïḋê"/>
              <p:cNvSpPr/>
              <p:nvPr/>
            </p:nvSpPr>
            <p:spPr bwMode="auto">
              <a:xfrm rot="3026502">
                <a:off x="8910367" y="2145991"/>
                <a:ext cx="660677" cy="1092281"/>
              </a:xfrm>
              <a:custGeom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iṩľiḍe"/>
              <p:cNvSpPr/>
              <p:nvPr/>
            </p:nvSpPr>
            <p:spPr bwMode="auto">
              <a:xfrm rot="3026502">
                <a:off x="9101568" y="2237542"/>
                <a:ext cx="538459" cy="687914"/>
              </a:xfrm>
              <a:custGeom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îś1íḋe"/>
              <p:cNvSpPr/>
              <p:nvPr/>
            </p:nvSpPr>
            <p:spPr bwMode="auto">
              <a:xfrm rot="3026502">
                <a:off x="9235224" y="2292853"/>
                <a:ext cx="352687" cy="497253"/>
              </a:xfrm>
              <a:custGeom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1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îśliḋê"/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îṥḻiḍe"/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6" name="íŝļîḋé"/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7" name="ï$ḻîdê"/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8" name="îṧľîďé"/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9" name="ïṡḷíḑè"/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0" name="işlïḋê"/>
              <p:cNvSpPr/>
              <p:nvPr/>
            </p:nvSpPr>
            <p:spPr bwMode="auto">
              <a:xfrm rot="3026502">
                <a:off x="9778248" y="935396"/>
                <a:ext cx="987523" cy="1806036"/>
              </a:xfrm>
              <a:custGeom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1" name="ïS1íḓé"/>
              <p:cNvSpPr/>
              <p:nvPr/>
            </p:nvSpPr>
            <p:spPr bwMode="auto">
              <a:xfrm rot="3026502">
                <a:off x="9614946" y="1879379"/>
                <a:ext cx="874384" cy="284943"/>
              </a:xfrm>
              <a:custGeom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</a:p>
            </p:txBody>
          </p:sp>
          <p:sp>
            <p:nvSpPr>
              <p:cNvPr id="42" name="îş1îḍe"/>
              <p:cNvSpPr/>
              <p:nvPr/>
            </p:nvSpPr>
            <p:spPr bwMode="auto">
              <a:xfrm rot="3026502">
                <a:off x="9890569" y="1654797"/>
                <a:ext cx="923969" cy="233262"/>
              </a:xfrm>
              <a:custGeom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43" name="í$líḑè"/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4" name="í$ļiḋe"/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5" name="íṧlíḑè"/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6" name="íş1iḓe"/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7" name="ïśḻîdê"/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8" name="îśḻîḋè"/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9" name="iŝľïḍe"/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0" name="iṣḷïďe"/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1" name="î$ľîḋé"/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2" name="isļiḑè"/>
              <p:cNvSpPr/>
              <p:nvPr/>
            </p:nvSpPr>
            <p:spPr bwMode="auto">
              <a:xfrm rot="3026502">
                <a:off x="9600549" y="1927489"/>
                <a:ext cx="129202" cy="819909"/>
              </a:xfrm>
              <a:custGeom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3" name="íṧ1îḑê"/>
              <p:cNvSpPr/>
              <p:nvPr/>
            </p:nvSpPr>
            <p:spPr bwMode="auto">
              <a:xfrm rot="3026502">
                <a:off x="10421845" y="1424744"/>
                <a:ext cx="323354" cy="32265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</p:grpSp>
        <p:grpSp>
          <p:nvGrpSpPr>
            <p:cNvPr id="16" name="ïšľídè"/>
            <p:cNvGrpSpPr/>
            <p:nvPr/>
          </p:nvGrpSpPr>
          <p:grpSpPr>
            <a:xfrm>
              <a:off x="1107937" y="2497056"/>
              <a:ext cx="2108063" cy="1075793"/>
              <a:chOff x="1107937" y="2799003"/>
              <a:chExt cx="2108063" cy="1075793"/>
            </a:xfrm>
          </p:grpSpPr>
          <p:sp>
            <p:nvSpPr>
              <p:cNvPr id="26" name="išļïḋê"/>
              <p:cNvSpPr/>
              <p:nvPr/>
            </p:nvSpPr>
            <p:spPr bwMode="auto">
              <a:xfrm>
                <a:off x="1107937" y="3186601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7" name="ïṩļide"/>
              <p:cNvSpPr txBox="1"/>
              <p:nvPr/>
            </p:nvSpPr>
            <p:spPr bwMode="auto">
              <a:xfrm>
                <a:off x="1107937" y="2799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7" name="îŝḻidé"/>
            <p:cNvGrpSpPr/>
            <p:nvPr/>
          </p:nvGrpSpPr>
          <p:grpSpPr>
            <a:xfrm>
              <a:off x="3081000" y="5004877"/>
              <a:ext cx="2108063" cy="1075793"/>
              <a:chOff x="3081000" y="5306824"/>
              <a:chExt cx="2108063" cy="1075793"/>
            </a:xfrm>
          </p:grpSpPr>
          <p:sp>
            <p:nvSpPr>
              <p:cNvPr id="24" name="íšľïḋê"/>
              <p:cNvSpPr/>
              <p:nvPr/>
            </p:nvSpPr>
            <p:spPr bwMode="auto">
              <a:xfrm>
                <a:off x="3081000" y="5694422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5" name="íş1íḑe"/>
              <p:cNvSpPr txBox="1"/>
              <p:nvPr/>
            </p:nvSpPr>
            <p:spPr bwMode="auto">
              <a:xfrm>
                <a:off x="3081000" y="53068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8" name="ïṡlíḍé"/>
            <p:cNvGrpSpPr/>
            <p:nvPr/>
          </p:nvGrpSpPr>
          <p:grpSpPr>
            <a:xfrm>
              <a:off x="6914342" y="4202600"/>
              <a:ext cx="2108063" cy="1075793"/>
              <a:chOff x="6914342" y="4504547"/>
              <a:chExt cx="2108063" cy="1075793"/>
            </a:xfrm>
          </p:grpSpPr>
          <p:sp>
            <p:nvSpPr>
              <p:cNvPr id="22" name="ïşliḍé"/>
              <p:cNvSpPr/>
              <p:nvPr/>
            </p:nvSpPr>
            <p:spPr bwMode="auto">
              <a:xfrm>
                <a:off x="6914342" y="4892145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3" name="ïṡ1ïḓê"/>
              <p:cNvSpPr txBox="1"/>
              <p:nvPr/>
            </p:nvSpPr>
            <p:spPr bwMode="auto">
              <a:xfrm>
                <a:off x="6914342" y="45045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9" name="ïṧ1iḍè"/>
            <p:cNvGrpSpPr/>
            <p:nvPr/>
          </p:nvGrpSpPr>
          <p:grpSpPr>
            <a:xfrm>
              <a:off x="5022937" y="1777053"/>
              <a:ext cx="2108063" cy="1075793"/>
              <a:chOff x="5022937" y="2079000"/>
              <a:chExt cx="2108063" cy="1075793"/>
            </a:xfrm>
          </p:grpSpPr>
          <p:sp>
            <p:nvSpPr>
              <p:cNvPr id="20" name="íṣḻîďê"/>
              <p:cNvSpPr/>
              <p:nvPr/>
            </p:nvSpPr>
            <p:spPr bwMode="auto">
              <a:xfrm>
                <a:off x="5022937" y="2466598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1" name="ïS1íḓé"/>
              <p:cNvSpPr txBox="1"/>
              <p:nvPr/>
            </p:nvSpPr>
            <p:spPr bwMode="auto">
              <a:xfrm>
                <a:off x="5022937" y="207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</p:grp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5" name="0e6995ff-7793-46d4-a544-d16085d1f0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66000" y="1219743"/>
            <a:ext cx="8562200" cy="5638257"/>
            <a:chOff x="1866000" y="1219743"/>
            <a:chExt cx="8562200" cy="5638257"/>
          </a:xfrm>
        </p:grpSpPr>
        <p:grpSp>
          <p:nvGrpSpPr>
            <p:cNvPr id="6" name="iśḻíḑè"/>
            <p:cNvGrpSpPr/>
            <p:nvPr/>
          </p:nvGrpSpPr>
          <p:grpSpPr>
            <a:xfrm>
              <a:off x="5888038" y="1219743"/>
              <a:ext cx="354013" cy="5638257"/>
              <a:chOff x="5888038" y="1230313"/>
              <a:chExt cx="354013" cy="5638257"/>
            </a:xfrm>
          </p:grpSpPr>
          <p:sp>
            <p:nvSpPr>
              <p:cNvPr id="44" name="ïsḻïďé"/>
              <p:cNvSpPr/>
              <p:nvPr/>
            </p:nvSpPr>
            <p:spPr bwMode="auto">
              <a:xfrm>
                <a:off x="5916613" y="1384301"/>
                <a:ext cx="300038" cy="5484269"/>
              </a:xfrm>
              <a:custGeom>
                <a:gdLst>
                  <a:gd name="connsiteX0" fmla="*/ 0 w 300038"/>
                  <a:gd name="connsiteY0" fmla="*/ 0 h 5484269"/>
                  <a:gd name="connsiteX1" fmla="*/ 300038 w 300038"/>
                  <a:gd name="connsiteY1" fmla="*/ 0 h 5484269"/>
                  <a:gd name="connsiteX2" fmla="*/ 300038 w 300038"/>
                  <a:gd name="connsiteY2" fmla="*/ 5484269 h 5484269"/>
                  <a:gd name="connsiteX3" fmla="*/ 0 w 300038"/>
                  <a:gd name="connsiteY3" fmla="*/ 5484269 h 548426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38" h="5484269">
                    <a:moveTo>
                      <a:pt x="0" y="0"/>
                    </a:moveTo>
                    <a:lnTo>
                      <a:pt x="300038" y="0"/>
                    </a:lnTo>
                    <a:lnTo>
                      <a:pt x="300038" y="5484269"/>
                    </a:lnTo>
                    <a:lnTo>
                      <a:pt x="0" y="5484269"/>
                    </a:lnTo>
                    <a:close/>
                  </a:path>
                </a:pathLst>
              </a:custGeom>
              <a:gradFill>
                <a:gsLst>
                  <a:gs pos="15000">
                    <a:schemeClr val="bg2"/>
                  </a:gs>
                  <a:gs pos="100000">
                    <a:schemeClr val="bg2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45" name="íśľiḑè"/>
              <p:cNvSpPr/>
              <p:nvPr/>
            </p:nvSpPr>
            <p:spPr bwMode="auto">
              <a:xfrm>
                <a:off x="5888038" y="1230313"/>
                <a:ext cx="354013" cy="255588"/>
              </a:xfrm>
              <a:prstGeom prst="rect">
                <a:avLst/>
              </a:prstGeom>
              <a:gradFill>
                <a:gsLst>
                  <a:gs pos="15000">
                    <a:schemeClr val="tx2"/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íśľîḑé"/>
            <p:cNvSpPr/>
            <p:nvPr/>
          </p:nvSpPr>
          <p:spPr bwMode="auto">
            <a:xfrm>
              <a:off x="5916613" y="2390775"/>
              <a:ext cx="300038" cy="287338"/>
            </a:xfrm>
            <a:prstGeom prst="rect">
              <a:avLst/>
            </a:prstGeom>
            <a:gradFill flip="none" rotWithShape="1">
              <a:gsLst>
                <a:gs pos="46000">
                  <a:schemeClr val="tx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sļïďe"/>
            <p:cNvSpPr/>
            <p:nvPr/>
          </p:nvSpPr>
          <p:spPr bwMode="auto">
            <a:xfrm>
              <a:off x="5916613" y="4572000"/>
              <a:ext cx="300038" cy="290513"/>
            </a:xfrm>
            <a:prstGeom prst="rect">
              <a:avLst/>
            </a:prstGeom>
            <a:gradFill flip="none" rotWithShape="1">
              <a:gsLst>
                <a:gs pos="46000">
                  <a:schemeClr val="tx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íşlïḓê"/>
            <p:cNvGrpSpPr/>
            <p:nvPr/>
          </p:nvGrpSpPr>
          <p:grpSpPr>
            <a:xfrm>
              <a:off x="3494088" y="3925888"/>
              <a:ext cx="3324225" cy="884238"/>
              <a:chOff x="3494088" y="3925888"/>
              <a:chExt cx="3324225" cy="884238"/>
            </a:xfrm>
          </p:grpSpPr>
          <p:sp>
            <p:nvSpPr>
              <p:cNvPr id="42" name="îṥľiḍè"/>
              <p:cNvSpPr/>
              <p:nvPr/>
            </p:nvSpPr>
            <p:spPr bwMode="auto">
              <a:xfrm>
                <a:off x="3494088" y="3925888"/>
                <a:ext cx="3324225" cy="884238"/>
              </a:xfrm>
              <a:custGeom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S1íḑe"/>
              <p:cNvSpPr/>
              <p:nvPr/>
            </p:nvSpPr>
            <p:spPr bwMode="auto">
              <a:xfrm>
                <a:off x="3590926" y="4010025"/>
                <a:ext cx="3128963" cy="714375"/>
              </a:xfrm>
              <a:custGeom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îS1ïḍè"/>
            <p:cNvSpPr/>
            <p:nvPr/>
          </p:nvSpPr>
          <p:spPr bwMode="auto">
            <a:xfrm>
              <a:off x="5916613" y="3468688"/>
              <a:ext cx="300038" cy="287338"/>
            </a:xfrm>
            <a:prstGeom prst="rect">
              <a:avLst/>
            </a:prstGeom>
            <a:gradFill flip="none" rotWithShape="1">
              <a:gsLst>
                <a:gs pos="46000">
                  <a:schemeClr val="tx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śliḓe"/>
            <p:cNvSpPr/>
            <p:nvPr/>
          </p:nvSpPr>
          <p:spPr bwMode="auto">
            <a:xfrm>
              <a:off x="5916613" y="5649913"/>
              <a:ext cx="300038" cy="288925"/>
            </a:xfrm>
            <a:prstGeom prst="rect">
              <a:avLst/>
            </a:prstGeom>
            <a:gradFill flip="none" rotWithShape="1">
              <a:gsLst>
                <a:gs pos="46000">
                  <a:schemeClr val="tx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îšľidê"/>
            <p:cNvGrpSpPr/>
            <p:nvPr/>
          </p:nvGrpSpPr>
          <p:grpSpPr>
            <a:xfrm>
              <a:off x="5486401" y="4997045"/>
              <a:ext cx="3322638" cy="882650"/>
              <a:chOff x="5486401" y="4994275"/>
              <a:chExt cx="3322638" cy="882650"/>
            </a:xfrm>
          </p:grpSpPr>
          <p:sp>
            <p:nvSpPr>
              <p:cNvPr id="40" name="išļíḋê"/>
              <p:cNvSpPr/>
              <p:nvPr/>
            </p:nvSpPr>
            <p:spPr bwMode="auto">
              <a:xfrm>
                <a:off x="5486401" y="4994275"/>
                <a:ext cx="3322638" cy="882650"/>
              </a:xfrm>
              <a:custGeom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s1îḋè"/>
              <p:cNvSpPr/>
              <p:nvPr/>
            </p:nvSpPr>
            <p:spPr bwMode="auto">
              <a:xfrm>
                <a:off x="5581651" y="5076825"/>
                <a:ext cx="3128963" cy="714375"/>
              </a:xfrm>
              <a:custGeom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i$lïḓè"/>
            <p:cNvGrpSpPr/>
            <p:nvPr/>
          </p:nvGrpSpPr>
          <p:grpSpPr>
            <a:xfrm>
              <a:off x="3494088" y="1728788"/>
              <a:ext cx="3324225" cy="884238"/>
              <a:chOff x="3494088" y="1728788"/>
              <a:chExt cx="3324225" cy="884238"/>
            </a:xfrm>
          </p:grpSpPr>
          <p:sp>
            <p:nvSpPr>
              <p:cNvPr id="38" name="í$ḻïďè"/>
              <p:cNvSpPr/>
              <p:nvPr/>
            </p:nvSpPr>
            <p:spPr bwMode="auto">
              <a:xfrm>
                <a:off x="3494088" y="1728788"/>
                <a:ext cx="3324225" cy="884238"/>
              </a:xfrm>
              <a:custGeom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šḷídè"/>
              <p:cNvSpPr/>
              <p:nvPr/>
            </p:nvSpPr>
            <p:spPr bwMode="auto">
              <a:xfrm>
                <a:off x="3590926" y="1812925"/>
                <a:ext cx="3128963" cy="714375"/>
              </a:xfrm>
              <a:custGeom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îşlîḍe"/>
            <p:cNvGrpSpPr/>
            <p:nvPr/>
          </p:nvGrpSpPr>
          <p:grpSpPr>
            <a:xfrm>
              <a:off x="5486401" y="2806295"/>
              <a:ext cx="3322638" cy="882650"/>
              <a:chOff x="5486401" y="2797175"/>
              <a:chExt cx="3322638" cy="882650"/>
            </a:xfrm>
          </p:grpSpPr>
          <p:sp>
            <p:nvSpPr>
              <p:cNvPr id="36" name="îṡḷiḑé"/>
              <p:cNvSpPr/>
              <p:nvPr/>
            </p:nvSpPr>
            <p:spPr bwMode="auto">
              <a:xfrm>
                <a:off x="5486401" y="2797175"/>
                <a:ext cx="3322638" cy="882650"/>
              </a:xfrm>
              <a:custGeom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ïṩḻiḓè"/>
              <p:cNvSpPr/>
              <p:nvPr/>
            </p:nvSpPr>
            <p:spPr bwMode="auto">
              <a:xfrm>
                <a:off x="5581651" y="2879725"/>
                <a:ext cx="3128963" cy="714375"/>
              </a:xfrm>
              <a:custGeom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ïŝḷíḑé"/>
            <p:cNvSpPr/>
            <p:nvPr/>
          </p:nvSpPr>
          <p:spPr>
            <a:xfrm>
              <a:off x="6951000" y="1885111"/>
              <a:ext cx="3477200" cy="57159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6" name="ïṧḻïḑe"/>
            <p:cNvSpPr txBox="1"/>
            <p:nvPr/>
          </p:nvSpPr>
          <p:spPr>
            <a:xfrm>
              <a:off x="4483000" y="1985229"/>
              <a:ext cx="1338363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7" name="îṧḷîdê"/>
            <p:cNvGrpSpPr/>
            <p:nvPr/>
          </p:nvGrpSpPr>
          <p:grpSpPr>
            <a:xfrm>
              <a:off x="3918263" y="1981200"/>
              <a:ext cx="463238" cy="403317"/>
              <a:chOff x="1482726" y="3625850"/>
              <a:chExt cx="319088" cy="277813"/>
            </a:xfrm>
            <a:solidFill>
              <a:schemeClr val="bg1"/>
            </a:solidFill>
          </p:grpSpPr>
          <p:sp>
            <p:nvSpPr>
              <p:cNvPr id="34" name="îślïďê"/>
              <p:cNvSpPr/>
              <p:nvPr/>
            </p:nvSpPr>
            <p:spPr bwMode="auto">
              <a:xfrm>
                <a:off x="1482726" y="3625850"/>
                <a:ext cx="319088" cy="277813"/>
              </a:xfrm>
              <a:custGeom>
                <a:gdLst>
                  <a:gd name="T0" fmla="*/ 108 w 120"/>
                  <a:gd name="T1" fmla="*/ 0 h 104"/>
                  <a:gd name="T2" fmla="*/ 12 w 120"/>
                  <a:gd name="T3" fmla="*/ 0 h 104"/>
                  <a:gd name="T4" fmla="*/ 0 w 120"/>
                  <a:gd name="T5" fmla="*/ 12 h 104"/>
                  <a:gd name="T6" fmla="*/ 0 w 120"/>
                  <a:gd name="T7" fmla="*/ 16 h 104"/>
                  <a:gd name="T8" fmla="*/ 8 w 120"/>
                  <a:gd name="T9" fmla="*/ 27 h 104"/>
                  <a:gd name="T10" fmla="*/ 8 w 120"/>
                  <a:gd name="T11" fmla="*/ 96 h 104"/>
                  <a:gd name="T12" fmla="*/ 16 w 120"/>
                  <a:gd name="T13" fmla="*/ 104 h 104"/>
                  <a:gd name="T14" fmla="*/ 104 w 120"/>
                  <a:gd name="T15" fmla="*/ 104 h 104"/>
                  <a:gd name="T16" fmla="*/ 112 w 120"/>
                  <a:gd name="T17" fmla="*/ 96 h 104"/>
                  <a:gd name="T18" fmla="*/ 112 w 120"/>
                  <a:gd name="T19" fmla="*/ 27 h 104"/>
                  <a:gd name="T20" fmla="*/ 120 w 120"/>
                  <a:gd name="T21" fmla="*/ 16 h 104"/>
                  <a:gd name="T22" fmla="*/ 120 w 120"/>
                  <a:gd name="T23" fmla="*/ 12 h 104"/>
                  <a:gd name="T24" fmla="*/ 108 w 120"/>
                  <a:gd name="T25" fmla="*/ 0 h 104"/>
                  <a:gd name="T26" fmla="*/ 8 w 120"/>
                  <a:gd name="T27" fmla="*/ 12 h 104"/>
                  <a:gd name="T28" fmla="*/ 12 w 120"/>
                  <a:gd name="T29" fmla="*/ 8 h 104"/>
                  <a:gd name="T30" fmla="*/ 108 w 120"/>
                  <a:gd name="T31" fmla="*/ 8 h 104"/>
                  <a:gd name="T32" fmla="*/ 112 w 120"/>
                  <a:gd name="T33" fmla="*/ 12 h 104"/>
                  <a:gd name="T34" fmla="*/ 112 w 120"/>
                  <a:gd name="T35" fmla="*/ 16 h 104"/>
                  <a:gd name="T36" fmla="*/ 108 w 120"/>
                  <a:gd name="T37" fmla="*/ 20 h 104"/>
                  <a:gd name="T38" fmla="*/ 108 w 120"/>
                  <a:gd name="T39" fmla="*/ 20 h 104"/>
                  <a:gd name="T40" fmla="*/ 12 w 120"/>
                  <a:gd name="T41" fmla="*/ 20 h 104"/>
                  <a:gd name="T42" fmla="*/ 12 w 120"/>
                  <a:gd name="T43" fmla="*/ 20 h 104"/>
                  <a:gd name="T44" fmla="*/ 8 w 120"/>
                  <a:gd name="T45" fmla="*/ 16 h 104"/>
                  <a:gd name="T46" fmla="*/ 8 w 120"/>
                  <a:gd name="T47" fmla="*/ 12 h 104"/>
                  <a:gd name="T48" fmla="*/ 16 w 120"/>
                  <a:gd name="T49" fmla="*/ 96 h 104"/>
                  <a:gd name="T50" fmla="*/ 16 w 120"/>
                  <a:gd name="T51" fmla="*/ 28 h 104"/>
                  <a:gd name="T52" fmla="*/ 104 w 120"/>
                  <a:gd name="T53" fmla="*/ 28 h 104"/>
                  <a:gd name="T54" fmla="*/ 104 w 120"/>
                  <a:gd name="T55" fmla="*/ 96 h 104"/>
                  <a:gd name="T56" fmla="*/ 16 w 120"/>
                  <a:gd name="T57" fmla="*/ 96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104">
                    <a:moveTo>
                      <a:pt x="10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3" y="26"/>
                      <a:pt x="8" y="27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100"/>
                      <a:pt x="12" y="104"/>
                      <a:pt x="16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8" y="104"/>
                      <a:pt x="112" y="100"/>
                      <a:pt x="112" y="9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7" y="26"/>
                      <a:pt x="120" y="21"/>
                      <a:pt x="120" y="16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5"/>
                      <a:pt x="115" y="0"/>
                      <a:pt x="108" y="0"/>
                    </a:cubicBezTo>
                    <a:close/>
                    <a:moveTo>
                      <a:pt x="8" y="12"/>
                    </a:moveTo>
                    <a:cubicBezTo>
                      <a:pt x="8" y="10"/>
                      <a:pt x="10" y="8"/>
                      <a:pt x="12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0" y="8"/>
                      <a:pt x="112" y="10"/>
                      <a:pt x="112" y="12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8"/>
                      <a:pt x="110" y="20"/>
                      <a:pt x="108" y="20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0" y="20"/>
                      <a:pt x="8" y="18"/>
                      <a:pt x="8" y="16"/>
                    </a:cubicBezTo>
                    <a:lnTo>
                      <a:pt x="8" y="12"/>
                    </a:lnTo>
                    <a:close/>
                    <a:moveTo>
                      <a:pt x="16" y="96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îšḻiḓê"/>
              <p:cNvSpPr/>
              <p:nvPr/>
            </p:nvSpPr>
            <p:spPr bwMode="auto">
              <a:xfrm>
                <a:off x="1600201" y="3732213"/>
                <a:ext cx="84138" cy="22225"/>
              </a:xfrm>
              <a:custGeom>
                <a:gdLst>
                  <a:gd name="T0" fmla="*/ 28 w 32"/>
                  <a:gd name="T1" fmla="*/ 0 h 8"/>
                  <a:gd name="T2" fmla="*/ 4 w 32"/>
                  <a:gd name="T3" fmla="*/ 0 h 8"/>
                  <a:gd name="T4" fmla="*/ 0 w 32"/>
                  <a:gd name="T5" fmla="*/ 4 h 8"/>
                  <a:gd name="T6" fmla="*/ 4 w 32"/>
                  <a:gd name="T7" fmla="*/ 8 h 8"/>
                  <a:gd name="T8" fmla="*/ 28 w 32"/>
                  <a:gd name="T9" fmla="*/ 8 h 8"/>
                  <a:gd name="T10" fmla="*/ 32 w 32"/>
                  <a:gd name="T11" fmla="*/ 4 h 8"/>
                  <a:gd name="T12" fmla="*/ 28 w 32"/>
                  <a:gd name="T13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2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0" y="8"/>
                      <a:pt x="32" y="6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iŝľíďé"/>
            <p:cNvSpPr/>
            <p:nvPr/>
          </p:nvSpPr>
          <p:spPr>
            <a:xfrm>
              <a:off x="1866000" y="2961420"/>
              <a:ext cx="3477600" cy="57240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9" name="íSľíde"/>
            <p:cNvSpPr/>
            <p:nvPr/>
          </p:nvSpPr>
          <p:spPr>
            <a:xfrm>
              <a:off x="6951000" y="4082211"/>
              <a:ext cx="3477200" cy="57159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20" name="îṧľiḋe"/>
            <p:cNvSpPr/>
            <p:nvPr/>
          </p:nvSpPr>
          <p:spPr>
            <a:xfrm>
              <a:off x="1891400" y="5152170"/>
              <a:ext cx="3477600" cy="572400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grpSp>
          <p:nvGrpSpPr>
            <p:cNvPr id="21" name="ïṧḷidê"/>
            <p:cNvGrpSpPr/>
            <p:nvPr/>
          </p:nvGrpSpPr>
          <p:grpSpPr>
            <a:xfrm>
              <a:off x="5811201" y="3022601"/>
              <a:ext cx="508480" cy="444500"/>
              <a:chOff x="9344026" y="4030663"/>
              <a:chExt cx="239713" cy="209551"/>
            </a:xfrm>
            <a:solidFill>
              <a:schemeClr val="bg1"/>
            </a:solidFill>
          </p:grpSpPr>
          <p:sp>
            <p:nvSpPr>
              <p:cNvPr id="32" name="îṧḷîḑè"/>
              <p:cNvSpPr/>
              <p:nvPr/>
            </p:nvSpPr>
            <p:spPr bwMode="auto">
              <a:xfrm>
                <a:off x="9344026" y="4030663"/>
                <a:ext cx="239713" cy="179388"/>
              </a:xfrm>
              <a:custGeom>
                <a:gdLst>
                  <a:gd name="T0" fmla="*/ 56 w 64"/>
                  <a:gd name="T1" fmla="*/ 18 h 48"/>
                  <a:gd name="T2" fmla="*/ 56 w 64"/>
                  <a:gd name="T3" fmla="*/ 18 h 48"/>
                  <a:gd name="T4" fmla="*/ 38 w 64"/>
                  <a:gd name="T5" fmla="*/ 0 h 48"/>
                  <a:gd name="T6" fmla="*/ 22 w 64"/>
                  <a:gd name="T7" fmla="*/ 9 h 48"/>
                  <a:gd name="T8" fmla="*/ 18 w 64"/>
                  <a:gd name="T9" fmla="*/ 8 h 48"/>
                  <a:gd name="T10" fmla="*/ 8 w 64"/>
                  <a:gd name="T11" fmla="*/ 18 h 48"/>
                  <a:gd name="T12" fmla="*/ 8 w 64"/>
                  <a:gd name="T13" fmla="*/ 18 h 48"/>
                  <a:gd name="T14" fmla="*/ 0 w 64"/>
                  <a:gd name="T15" fmla="*/ 32 h 48"/>
                  <a:gd name="T16" fmla="*/ 16 w 64"/>
                  <a:gd name="T17" fmla="*/ 48 h 48"/>
                  <a:gd name="T18" fmla="*/ 20 w 64"/>
                  <a:gd name="T19" fmla="*/ 48 h 48"/>
                  <a:gd name="T20" fmla="*/ 20 w 64"/>
                  <a:gd name="T21" fmla="*/ 44 h 48"/>
                  <a:gd name="T22" fmla="*/ 16 w 64"/>
                  <a:gd name="T23" fmla="*/ 44 h 48"/>
                  <a:gd name="T24" fmla="*/ 4 w 64"/>
                  <a:gd name="T25" fmla="*/ 32 h 48"/>
                  <a:gd name="T26" fmla="*/ 10 w 64"/>
                  <a:gd name="T27" fmla="*/ 22 h 48"/>
                  <a:gd name="T28" fmla="*/ 12 w 64"/>
                  <a:gd name="T29" fmla="*/ 21 h 48"/>
                  <a:gd name="T30" fmla="*/ 12 w 64"/>
                  <a:gd name="T31" fmla="*/ 18 h 48"/>
                  <a:gd name="T32" fmla="*/ 12 w 64"/>
                  <a:gd name="T33" fmla="*/ 18 h 48"/>
                  <a:gd name="T34" fmla="*/ 18 w 64"/>
                  <a:gd name="T35" fmla="*/ 12 h 48"/>
                  <a:gd name="T36" fmla="*/ 21 w 64"/>
                  <a:gd name="T37" fmla="*/ 13 h 48"/>
                  <a:gd name="T38" fmla="*/ 24 w 64"/>
                  <a:gd name="T39" fmla="*/ 14 h 48"/>
                  <a:gd name="T40" fmla="*/ 26 w 64"/>
                  <a:gd name="T41" fmla="*/ 11 h 48"/>
                  <a:gd name="T42" fmla="*/ 38 w 64"/>
                  <a:gd name="T43" fmla="*/ 4 h 48"/>
                  <a:gd name="T44" fmla="*/ 52 w 64"/>
                  <a:gd name="T45" fmla="*/ 18 h 48"/>
                  <a:gd name="T46" fmla="*/ 52 w 64"/>
                  <a:gd name="T47" fmla="*/ 18 h 48"/>
                  <a:gd name="T48" fmla="*/ 52 w 64"/>
                  <a:gd name="T49" fmla="*/ 21 h 48"/>
                  <a:gd name="T50" fmla="*/ 54 w 64"/>
                  <a:gd name="T51" fmla="*/ 22 h 48"/>
                  <a:gd name="T52" fmla="*/ 60 w 64"/>
                  <a:gd name="T53" fmla="*/ 32 h 48"/>
                  <a:gd name="T54" fmla="*/ 48 w 64"/>
                  <a:gd name="T55" fmla="*/ 44 h 48"/>
                  <a:gd name="T56" fmla="*/ 44 w 64"/>
                  <a:gd name="T57" fmla="*/ 44 h 48"/>
                  <a:gd name="T58" fmla="*/ 44 w 64"/>
                  <a:gd name="T59" fmla="*/ 48 h 48"/>
                  <a:gd name="T60" fmla="*/ 48 w 64"/>
                  <a:gd name="T61" fmla="*/ 48 h 48"/>
                  <a:gd name="T62" fmla="*/ 64 w 64"/>
                  <a:gd name="T63" fmla="*/ 32 h 48"/>
                  <a:gd name="T64" fmla="*/ 56 w 64"/>
                  <a:gd name="T65" fmla="*/ 18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48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8"/>
                      <a:pt x="48" y="0"/>
                      <a:pt x="38" y="0"/>
                    </a:cubicBezTo>
                    <a:cubicBezTo>
                      <a:pt x="31" y="0"/>
                      <a:pt x="26" y="4"/>
                      <a:pt x="22" y="9"/>
                    </a:cubicBezTo>
                    <a:cubicBezTo>
                      <a:pt x="21" y="8"/>
                      <a:pt x="20" y="8"/>
                      <a:pt x="18" y="8"/>
                    </a:cubicBezTo>
                    <a:cubicBezTo>
                      <a:pt x="12" y="8"/>
                      <a:pt x="8" y="12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1"/>
                      <a:pt x="0" y="26"/>
                      <a:pt x="0" y="32"/>
                    </a:cubicBezTo>
                    <a:cubicBezTo>
                      <a:pt x="0" y="41"/>
                      <a:pt x="7" y="48"/>
                      <a:pt x="16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" y="44"/>
                      <a:pt x="4" y="39"/>
                      <a:pt x="4" y="32"/>
                    </a:cubicBezTo>
                    <a:cubicBezTo>
                      <a:pt x="4" y="28"/>
                      <a:pt x="6" y="24"/>
                      <a:pt x="10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5" y="12"/>
                      <a:pt x="18" y="12"/>
                    </a:cubicBezTo>
                    <a:cubicBezTo>
                      <a:pt x="19" y="12"/>
                      <a:pt x="20" y="12"/>
                      <a:pt x="21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8" y="7"/>
                      <a:pt x="33" y="4"/>
                      <a:pt x="38" y="4"/>
                    </a:cubicBezTo>
                    <a:cubicBezTo>
                      <a:pt x="46" y="4"/>
                      <a:pt x="52" y="1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8" y="24"/>
                      <a:pt x="60" y="28"/>
                      <a:pt x="60" y="32"/>
                    </a:cubicBezTo>
                    <a:cubicBezTo>
                      <a:pt x="60" y="39"/>
                      <a:pt x="55" y="44"/>
                      <a:pt x="48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57" y="48"/>
                      <a:pt x="64" y="41"/>
                      <a:pt x="64" y="32"/>
                    </a:cubicBezTo>
                    <a:cubicBezTo>
                      <a:pt x="64" y="26"/>
                      <a:pt x="61" y="21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Sļiḓê"/>
              <p:cNvSpPr/>
              <p:nvPr/>
            </p:nvSpPr>
            <p:spPr bwMode="auto">
              <a:xfrm>
                <a:off x="9418638" y="4105276"/>
                <a:ext cx="90488" cy="134938"/>
              </a:xfrm>
              <a:custGeom>
                <a:gdLst>
                  <a:gd name="T0" fmla="*/ 28 w 57"/>
                  <a:gd name="T1" fmla="*/ 0 h 85"/>
                  <a:gd name="T2" fmla="*/ 0 w 57"/>
                  <a:gd name="T3" fmla="*/ 38 h 85"/>
                  <a:gd name="T4" fmla="*/ 19 w 57"/>
                  <a:gd name="T5" fmla="*/ 38 h 85"/>
                  <a:gd name="T6" fmla="*/ 19 w 57"/>
                  <a:gd name="T7" fmla="*/ 85 h 85"/>
                  <a:gd name="T8" fmla="*/ 38 w 57"/>
                  <a:gd name="T9" fmla="*/ 85 h 85"/>
                  <a:gd name="T10" fmla="*/ 38 w 57"/>
                  <a:gd name="T11" fmla="*/ 38 h 85"/>
                  <a:gd name="T12" fmla="*/ 57 w 57"/>
                  <a:gd name="T13" fmla="*/ 38 h 85"/>
                  <a:gd name="T14" fmla="*/ 28 w 57"/>
                  <a:gd name="T15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85">
                    <a:moveTo>
                      <a:pt x="28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85"/>
                    </a:lnTo>
                    <a:lnTo>
                      <a:pt x="38" y="85"/>
                    </a:lnTo>
                    <a:lnTo>
                      <a:pt x="38" y="38"/>
                    </a:lnTo>
                    <a:lnTo>
                      <a:pt x="57" y="38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ïṩ1îďè"/>
            <p:cNvGrpSpPr/>
            <p:nvPr/>
          </p:nvGrpSpPr>
          <p:grpSpPr>
            <a:xfrm>
              <a:off x="3753764" y="4163936"/>
              <a:ext cx="508479" cy="444500"/>
              <a:chOff x="8863013" y="4030663"/>
              <a:chExt cx="239713" cy="209551"/>
            </a:xfrm>
            <a:solidFill>
              <a:schemeClr val="bg1"/>
            </a:solidFill>
          </p:grpSpPr>
          <p:sp>
            <p:nvSpPr>
              <p:cNvPr id="30" name="îṧḻïḋê"/>
              <p:cNvSpPr/>
              <p:nvPr/>
            </p:nvSpPr>
            <p:spPr bwMode="auto">
              <a:xfrm>
                <a:off x="8937626" y="4105276"/>
                <a:ext cx="90488" cy="134938"/>
              </a:xfrm>
              <a:custGeom>
                <a:gdLst>
                  <a:gd name="T0" fmla="*/ 38 w 57"/>
                  <a:gd name="T1" fmla="*/ 0 h 85"/>
                  <a:gd name="T2" fmla="*/ 19 w 57"/>
                  <a:gd name="T3" fmla="*/ 0 h 85"/>
                  <a:gd name="T4" fmla="*/ 19 w 57"/>
                  <a:gd name="T5" fmla="*/ 47 h 85"/>
                  <a:gd name="T6" fmla="*/ 0 w 57"/>
                  <a:gd name="T7" fmla="*/ 47 h 85"/>
                  <a:gd name="T8" fmla="*/ 28 w 57"/>
                  <a:gd name="T9" fmla="*/ 85 h 85"/>
                  <a:gd name="T10" fmla="*/ 57 w 57"/>
                  <a:gd name="T11" fmla="*/ 47 h 85"/>
                  <a:gd name="T12" fmla="*/ 38 w 57"/>
                  <a:gd name="T13" fmla="*/ 47 h 85"/>
                  <a:gd name="T14" fmla="*/ 38 w 57"/>
                  <a:gd name="T15" fmla="*/ 0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85">
                    <a:moveTo>
                      <a:pt x="38" y="0"/>
                    </a:moveTo>
                    <a:lnTo>
                      <a:pt x="19" y="0"/>
                    </a:lnTo>
                    <a:lnTo>
                      <a:pt x="19" y="47"/>
                    </a:lnTo>
                    <a:lnTo>
                      <a:pt x="0" y="47"/>
                    </a:lnTo>
                    <a:lnTo>
                      <a:pt x="28" y="85"/>
                    </a:lnTo>
                    <a:lnTo>
                      <a:pt x="57" y="47"/>
                    </a:lnTo>
                    <a:lnTo>
                      <a:pt x="38" y="47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ṥḻiḍè"/>
              <p:cNvSpPr/>
              <p:nvPr/>
            </p:nvSpPr>
            <p:spPr bwMode="auto">
              <a:xfrm>
                <a:off x="8863013" y="4030663"/>
                <a:ext cx="239713" cy="179388"/>
              </a:xfrm>
              <a:custGeom>
                <a:gdLst>
                  <a:gd name="T0" fmla="*/ 56 w 64"/>
                  <a:gd name="T1" fmla="*/ 18 h 48"/>
                  <a:gd name="T2" fmla="*/ 56 w 64"/>
                  <a:gd name="T3" fmla="*/ 18 h 48"/>
                  <a:gd name="T4" fmla="*/ 38 w 64"/>
                  <a:gd name="T5" fmla="*/ 0 h 48"/>
                  <a:gd name="T6" fmla="*/ 22 w 64"/>
                  <a:gd name="T7" fmla="*/ 9 h 48"/>
                  <a:gd name="T8" fmla="*/ 18 w 64"/>
                  <a:gd name="T9" fmla="*/ 8 h 48"/>
                  <a:gd name="T10" fmla="*/ 8 w 64"/>
                  <a:gd name="T11" fmla="*/ 18 h 48"/>
                  <a:gd name="T12" fmla="*/ 8 w 64"/>
                  <a:gd name="T13" fmla="*/ 18 h 48"/>
                  <a:gd name="T14" fmla="*/ 0 w 64"/>
                  <a:gd name="T15" fmla="*/ 32 h 48"/>
                  <a:gd name="T16" fmla="*/ 16 w 64"/>
                  <a:gd name="T17" fmla="*/ 48 h 48"/>
                  <a:gd name="T18" fmla="*/ 16 w 64"/>
                  <a:gd name="T19" fmla="*/ 44 h 48"/>
                  <a:gd name="T20" fmla="*/ 4 w 64"/>
                  <a:gd name="T21" fmla="*/ 32 h 48"/>
                  <a:gd name="T22" fmla="*/ 10 w 64"/>
                  <a:gd name="T23" fmla="*/ 22 h 48"/>
                  <a:gd name="T24" fmla="*/ 12 w 64"/>
                  <a:gd name="T25" fmla="*/ 21 h 48"/>
                  <a:gd name="T26" fmla="*/ 12 w 64"/>
                  <a:gd name="T27" fmla="*/ 18 h 48"/>
                  <a:gd name="T28" fmla="*/ 12 w 64"/>
                  <a:gd name="T29" fmla="*/ 18 h 48"/>
                  <a:gd name="T30" fmla="*/ 18 w 64"/>
                  <a:gd name="T31" fmla="*/ 12 h 48"/>
                  <a:gd name="T32" fmla="*/ 21 w 64"/>
                  <a:gd name="T33" fmla="*/ 13 h 48"/>
                  <a:gd name="T34" fmla="*/ 24 w 64"/>
                  <a:gd name="T35" fmla="*/ 14 h 48"/>
                  <a:gd name="T36" fmla="*/ 26 w 64"/>
                  <a:gd name="T37" fmla="*/ 11 h 48"/>
                  <a:gd name="T38" fmla="*/ 38 w 64"/>
                  <a:gd name="T39" fmla="*/ 4 h 48"/>
                  <a:gd name="T40" fmla="*/ 52 w 64"/>
                  <a:gd name="T41" fmla="*/ 18 h 48"/>
                  <a:gd name="T42" fmla="*/ 52 w 64"/>
                  <a:gd name="T43" fmla="*/ 18 h 48"/>
                  <a:gd name="T44" fmla="*/ 52 w 64"/>
                  <a:gd name="T45" fmla="*/ 21 h 48"/>
                  <a:gd name="T46" fmla="*/ 54 w 64"/>
                  <a:gd name="T47" fmla="*/ 22 h 48"/>
                  <a:gd name="T48" fmla="*/ 60 w 64"/>
                  <a:gd name="T49" fmla="*/ 32 h 48"/>
                  <a:gd name="T50" fmla="*/ 48 w 64"/>
                  <a:gd name="T51" fmla="*/ 44 h 48"/>
                  <a:gd name="T52" fmla="*/ 48 w 64"/>
                  <a:gd name="T53" fmla="*/ 48 h 48"/>
                  <a:gd name="T54" fmla="*/ 64 w 64"/>
                  <a:gd name="T55" fmla="*/ 32 h 48"/>
                  <a:gd name="T56" fmla="*/ 56 w 64"/>
                  <a:gd name="T57" fmla="*/ 18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48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8"/>
                      <a:pt x="48" y="0"/>
                      <a:pt x="38" y="0"/>
                    </a:cubicBezTo>
                    <a:cubicBezTo>
                      <a:pt x="31" y="0"/>
                      <a:pt x="26" y="4"/>
                      <a:pt x="22" y="9"/>
                    </a:cubicBezTo>
                    <a:cubicBezTo>
                      <a:pt x="21" y="8"/>
                      <a:pt x="20" y="8"/>
                      <a:pt x="18" y="8"/>
                    </a:cubicBezTo>
                    <a:cubicBezTo>
                      <a:pt x="12" y="8"/>
                      <a:pt x="8" y="12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1"/>
                      <a:pt x="0" y="26"/>
                      <a:pt x="0" y="32"/>
                    </a:cubicBezTo>
                    <a:cubicBezTo>
                      <a:pt x="0" y="41"/>
                      <a:pt x="7" y="48"/>
                      <a:pt x="16" y="48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" y="44"/>
                      <a:pt x="4" y="39"/>
                      <a:pt x="4" y="32"/>
                    </a:cubicBezTo>
                    <a:cubicBezTo>
                      <a:pt x="4" y="28"/>
                      <a:pt x="6" y="24"/>
                      <a:pt x="10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5" y="12"/>
                      <a:pt x="18" y="12"/>
                    </a:cubicBezTo>
                    <a:cubicBezTo>
                      <a:pt x="19" y="12"/>
                      <a:pt x="20" y="12"/>
                      <a:pt x="21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8" y="7"/>
                      <a:pt x="33" y="4"/>
                      <a:pt x="38" y="4"/>
                    </a:cubicBezTo>
                    <a:cubicBezTo>
                      <a:pt x="46" y="4"/>
                      <a:pt x="52" y="1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8" y="24"/>
                      <a:pt x="60" y="28"/>
                      <a:pt x="60" y="32"/>
                    </a:cubicBezTo>
                    <a:cubicBezTo>
                      <a:pt x="60" y="39"/>
                      <a:pt x="55" y="44"/>
                      <a:pt x="48" y="44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57" y="48"/>
                      <a:pt x="64" y="41"/>
                      <a:pt x="64" y="32"/>
                    </a:cubicBezTo>
                    <a:cubicBezTo>
                      <a:pt x="64" y="26"/>
                      <a:pt x="61" y="21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îslide"/>
            <p:cNvSpPr txBox="1"/>
            <p:nvPr/>
          </p:nvSpPr>
          <p:spPr>
            <a:xfrm>
              <a:off x="6413400" y="3028890"/>
              <a:ext cx="1338363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24" name="íṡļîḑe"/>
            <p:cNvSpPr txBox="1"/>
            <p:nvPr/>
          </p:nvSpPr>
          <p:spPr>
            <a:xfrm>
              <a:off x="4317900" y="4195029"/>
              <a:ext cx="1338363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25" name="iṥ1idê"/>
            <p:cNvSpPr txBox="1"/>
            <p:nvPr/>
          </p:nvSpPr>
          <p:spPr>
            <a:xfrm>
              <a:off x="6375300" y="5238690"/>
              <a:ext cx="1338363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6" name="í$ľíḋé"/>
            <p:cNvGrpSpPr/>
            <p:nvPr/>
          </p:nvGrpSpPr>
          <p:grpSpPr>
            <a:xfrm>
              <a:off x="5844336" y="5200201"/>
              <a:ext cx="492974" cy="481770"/>
              <a:chOff x="4913313" y="1749426"/>
              <a:chExt cx="558800" cy="546100"/>
            </a:xfrm>
            <a:solidFill>
              <a:schemeClr val="bg1"/>
            </a:solidFill>
          </p:grpSpPr>
          <p:sp>
            <p:nvSpPr>
              <p:cNvPr id="27" name="iṡľíḓè"/>
              <p:cNvSpPr/>
              <p:nvPr/>
            </p:nvSpPr>
            <p:spPr bwMode="auto">
              <a:xfrm>
                <a:off x="4913313" y="1795463"/>
                <a:ext cx="463550" cy="500063"/>
              </a:xfrm>
              <a:custGeom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šľîdê"/>
              <p:cNvSpPr/>
              <p:nvPr/>
            </p:nvSpPr>
            <p:spPr bwMode="auto">
              <a:xfrm>
                <a:off x="5114925" y="1749426"/>
                <a:ext cx="357188" cy="354013"/>
              </a:xfrm>
              <a:custGeom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ṡľíḓè"/>
              <p:cNvSpPr/>
              <p:nvPr/>
            </p:nvSpPr>
            <p:spPr bwMode="auto">
              <a:xfrm>
                <a:off x="5367338" y="1790701"/>
                <a:ext cx="60325" cy="60325"/>
              </a:xfrm>
              <a:custGeom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ïš1îḍe"/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iṥľíḋè"/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/>
                  <a:t>Text here</a:t>
                </a:r>
                <a:endParaRPr lang="de-DE" sz="1600" b="1"/>
              </a:p>
            </p:txBody>
          </p:sp>
          <p:sp>
            <p:nvSpPr>
              <p:cNvPr id="33" name="îṡḻïḍè"/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/>
                  <a:t>Supporting text here.</a:t>
                </a:r>
                <a:endParaRPr lang="en-US" altLang="zh-CN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/>
                  <a:t>When you copy &amp; paste, choose "keep text only" option.</a:t>
                </a:r>
                <a:endParaRPr lang="en-US" altLang="zh-CN"/>
              </a:p>
            </p:txBody>
          </p:sp>
        </p:grpSp>
        <p:grpSp>
          <p:nvGrpSpPr>
            <p:cNvPr id="7" name="íşḻiďe"/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îṣ1iḑé"/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/>
                  <a:t>Text here</a:t>
                </a:r>
                <a:endParaRPr lang="de-DE" altLang="zh-CN" sz="1600" b="1"/>
              </a:p>
            </p:txBody>
          </p:sp>
          <p:sp>
            <p:nvSpPr>
              <p:cNvPr id="31" name="i$ḻîḑè"/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</a:t>
                </a:r>
                <a:endParaRPr lang="en-US" altLang="zh-CN" sz="120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When you copy &amp; paste, choose "keep text only" option.</a:t>
                </a:r>
                <a:endParaRPr lang="en-US" altLang="zh-CN" sz="1200"/>
              </a:p>
            </p:txBody>
          </p:sp>
        </p:grpSp>
        <p:grpSp>
          <p:nvGrpSpPr>
            <p:cNvPr id="8" name="ïşlîḋe"/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íślïḑê"/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/>
                  <a:t>Text here</a:t>
                </a:r>
                <a:endParaRPr lang="de-DE" altLang="zh-CN" sz="1600" b="1"/>
              </a:p>
            </p:txBody>
          </p:sp>
          <p:sp>
            <p:nvSpPr>
              <p:cNvPr id="29" name="îṥḷídé"/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</a:t>
                </a:r>
                <a:endParaRPr lang="en-US" altLang="zh-CN" sz="120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When you copy &amp; paste, choose "keep text only" option.</a:t>
                </a:r>
                <a:endParaRPr lang="en-US" altLang="zh-CN" sz="1200"/>
              </a:p>
            </p:txBody>
          </p:sp>
        </p:grpSp>
        <p:grpSp>
          <p:nvGrpSpPr>
            <p:cNvPr id="9" name="îŝḷiḑê"/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îṧḷíde"/>
              <p:cNvSpPr/>
              <p:nvPr/>
            </p:nvSpPr>
            <p:spPr>
              <a:xfrm>
                <a:off x="14791899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$ḷîde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i$ḻïďè"/>
            <p:cNvGrpSpPr/>
            <p:nvPr/>
          </p:nvGrpSpPr>
          <p:grpSpPr>
            <a:xfrm>
              <a:off x="5174069" y="3486405"/>
              <a:ext cx="1475152" cy="1475152"/>
              <a:chOff x="13800700" y="6633228"/>
              <a:chExt cx="2950304" cy="2950304"/>
            </a:xfrm>
          </p:grpSpPr>
          <p:sp>
            <p:nvSpPr>
              <p:cNvPr id="24" name="iṥliḋê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ṥḻiďe"/>
              <p:cNvSpPr/>
              <p:nvPr/>
            </p:nvSpPr>
            <p:spPr>
              <a:xfrm>
                <a:off x="13800700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íş1ïďé"/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iŝḷiḍê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îSļíḑé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ṣ1îḋè"/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ṧliḑe"/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ṡľïdé"/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îṩḻïḍè"/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í$ḻïde"/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  <a:endParaRPr lang="de-DE" sz="2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îŝḻíḍé"/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ïŝlîḍe"/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endParaRPr lang="en-US" altLang="zh-CN" sz="1400"/>
            </a:p>
            <a:p>
              <a:pPr algn="just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  <a:endParaRPr lang="en-US" altLang="zh-CN" sz="1700" b="1"/>
            </a:p>
            <a:p>
              <a:pPr algn="just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/>
            </a:p>
            <a:p>
              <a:pPr algn="just">
                <a:lnSpc>
                  <a:spcPct val="150000"/>
                </a:lnSpc>
              </a:pPr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7712c985-f69d-405f-be7f-67108b9379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01675" y="1277438"/>
            <a:ext cx="10788650" cy="5654381"/>
            <a:chOff x="701675" y="1277438"/>
            <a:chExt cx="10788650" cy="5654381"/>
          </a:xfrm>
        </p:grpSpPr>
        <p:sp>
          <p:nvSpPr>
            <p:cNvPr id="6" name="íšlîḋè"/>
            <p:cNvSpPr/>
            <p:nvPr/>
          </p:nvSpPr>
          <p:spPr bwMode="auto">
            <a:xfrm>
              <a:off x="4033045" y="1711325"/>
              <a:ext cx="4125913" cy="5146676"/>
            </a:xfrm>
            <a:custGeom>
              <a:gdLst>
                <a:gd name="T0" fmla="*/ 934 w 1097"/>
                <a:gd name="T1" fmla="*/ 1022 h 1369"/>
                <a:gd name="T2" fmla="*/ 1081 w 1097"/>
                <a:gd name="T3" fmla="*/ 1369 h 1369"/>
                <a:gd name="T4" fmla="*/ 388 w 1097"/>
                <a:gd name="T5" fmla="*/ 1369 h 1369"/>
                <a:gd name="T6" fmla="*/ 435 w 1097"/>
                <a:gd name="T7" fmla="*/ 1148 h 1369"/>
                <a:gd name="T8" fmla="*/ 317 w 1097"/>
                <a:gd name="T9" fmla="*/ 1121 h 1369"/>
                <a:gd name="T10" fmla="*/ 158 w 1097"/>
                <a:gd name="T11" fmla="*/ 1120 h 1369"/>
                <a:gd name="T12" fmla="*/ 126 w 1097"/>
                <a:gd name="T13" fmla="*/ 1044 h 1369"/>
                <a:gd name="T14" fmla="*/ 107 w 1097"/>
                <a:gd name="T15" fmla="*/ 992 h 1369"/>
                <a:gd name="T16" fmla="*/ 95 w 1097"/>
                <a:gd name="T17" fmla="*/ 944 h 1369"/>
                <a:gd name="T18" fmla="*/ 113 w 1097"/>
                <a:gd name="T19" fmla="*/ 914 h 1369"/>
                <a:gd name="T20" fmla="*/ 62 w 1097"/>
                <a:gd name="T21" fmla="*/ 878 h 1369"/>
                <a:gd name="T22" fmla="*/ 79 w 1097"/>
                <a:gd name="T23" fmla="*/ 820 h 1369"/>
                <a:gd name="T24" fmla="*/ 7 w 1097"/>
                <a:gd name="T25" fmla="*/ 771 h 1369"/>
                <a:gd name="T26" fmla="*/ 84 w 1097"/>
                <a:gd name="T27" fmla="*/ 633 h 1369"/>
                <a:gd name="T28" fmla="*/ 107 w 1097"/>
                <a:gd name="T29" fmla="*/ 522 h 1369"/>
                <a:gd name="T30" fmla="*/ 101 w 1097"/>
                <a:gd name="T31" fmla="*/ 406 h 1369"/>
                <a:gd name="T32" fmla="*/ 168 w 1097"/>
                <a:gd name="T33" fmla="*/ 235 h 1369"/>
                <a:gd name="T34" fmla="*/ 301 w 1097"/>
                <a:gd name="T35" fmla="*/ 91 h 1369"/>
                <a:gd name="T36" fmla="*/ 599 w 1097"/>
                <a:gd name="T37" fmla="*/ 0 h 1369"/>
                <a:gd name="T38" fmla="*/ 1097 w 1097"/>
                <a:gd name="T39" fmla="*/ 483 h 1369"/>
                <a:gd name="T40" fmla="*/ 1077 w 1097"/>
                <a:gd name="T41" fmla="*/ 619 h 1369"/>
                <a:gd name="T42" fmla="*/ 992 w 1097"/>
                <a:gd name="T43" fmla="*/ 790 h 1369"/>
                <a:gd name="T44" fmla="*/ 934 w 1097"/>
                <a:gd name="T45" fmla="*/ 1022 h 13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7" h="1369">
                  <a:moveTo>
                    <a:pt x="934" y="1022"/>
                  </a:moveTo>
                  <a:cubicBezTo>
                    <a:pt x="946" y="1218"/>
                    <a:pt x="1080" y="1368"/>
                    <a:pt x="1081" y="1369"/>
                  </a:cubicBezTo>
                  <a:cubicBezTo>
                    <a:pt x="388" y="1369"/>
                    <a:pt x="388" y="1369"/>
                    <a:pt x="388" y="1369"/>
                  </a:cubicBezTo>
                  <a:cubicBezTo>
                    <a:pt x="455" y="1287"/>
                    <a:pt x="460" y="1180"/>
                    <a:pt x="435" y="1148"/>
                  </a:cubicBezTo>
                  <a:cubicBezTo>
                    <a:pt x="412" y="1121"/>
                    <a:pt x="393" y="1113"/>
                    <a:pt x="317" y="1121"/>
                  </a:cubicBezTo>
                  <a:cubicBezTo>
                    <a:pt x="241" y="1130"/>
                    <a:pt x="184" y="1143"/>
                    <a:pt x="158" y="1120"/>
                  </a:cubicBezTo>
                  <a:cubicBezTo>
                    <a:pt x="131" y="1096"/>
                    <a:pt x="122" y="1078"/>
                    <a:pt x="126" y="1044"/>
                  </a:cubicBezTo>
                  <a:cubicBezTo>
                    <a:pt x="129" y="1010"/>
                    <a:pt x="119" y="998"/>
                    <a:pt x="107" y="992"/>
                  </a:cubicBezTo>
                  <a:cubicBezTo>
                    <a:pt x="91" y="983"/>
                    <a:pt x="74" y="960"/>
                    <a:pt x="95" y="944"/>
                  </a:cubicBezTo>
                  <a:cubicBezTo>
                    <a:pt x="109" y="933"/>
                    <a:pt x="136" y="925"/>
                    <a:pt x="113" y="914"/>
                  </a:cubicBezTo>
                  <a:cubicBezTo>
                    <a:pt x="92" y="904"/>
                    <a:pt x="56" y="907"/>
                    <a:pt x="62" y="878"/>
                  </a:cubicBezTo>
                  <a:cubicBezTo>
                    <a:pt x="67" y="854"/>
                    <a:pt x="94" y="841"/>
                    <a:pt x="79" y="820"/>
                  </a:cubicBezTo>
                  <a:cubicBezTo>
                    <a:pt x="65" y="800"/>
                    <a:pt x="0" y="810"/>
                    <a:pt x="7" y="771"/>
                  </a:cubicBezTo>
                  <a:cubicBezTo>
                    <a:pt x="13" y="740"/>
                    <a:pt x="58" y="680"/>
                    <a:pt x="84" y="633"/>
                  </a:cubicBezTo>
                  <a:cubicBezTo>
                    <a:pt x="107" y="593"/>
                    <a:pt x="119" y="562"/>
                    <a:pt x="107" y="522"/>
                  </a:cubicBezTo>
                  <a:cubicBezTo>
                    <a:pt x="94" y="481"/>
                    <a:pt x="91" y="440"/>
                    <a:pt x="101" y="406"/>
                  </a:cubicBezTo>
                  <a:cubicBezTo>
                    <a:pt x="113" y="368"/>
                    <a:pt x="116" y="318"/>
                    <a:pt x="168" y="235"/>
                  </a:cubicBezTo>
                  <a:cubicBezTo>
                    <a:pt x="198" y="186"/>
                    <a:pt x="248" y="127"/>
                    <a:pt x="301" y="91"/>
                  </a:cubicBezTo>
                  <a:cubicBezTo>
                    <a:pt x="385" y="33"/>
                    <a:pt x="488" y="0"/>
                    <a:pt x="599" y="0"/>
                  </a:cubicBezTo>
                  <a:cubicBezTo>
                    <a:pt x="874" y="0"/>
                    <a:pt x="1097" y="216"/>
                    <a:pt x="1097" y="483"/>
                  </a:cubicBezTo>
                  <a:cubicBezTo>
                    <a:pt x="1097" y="530"/>
                    <a:pt x="1090" y="576"/>
                    <a:pt x="1077" y="619"/>
                  </a:cubicBezTo>
                  <a:cubicBezTo>
                    <a:pt x="1062" y="670"/>
                    <a:pt x="1002" y="771"/>
                    <a:pt x="992" y="790"/>
                  </a:cubicBezTo>
                  <a:cubicBezTo>
                    <a:pt x="969" y="833"/>
                    <a:pt x="927" y="921"/>
                    <a:pt x="934" y="10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ṡliḑê"/>
            <p:cNvSpPr/>
            <p:nvPr/>
          </p:nvSpPr>
          <p:spPr bwMode="auto">
            <a:xfrm>
              <a:off x="4636555" y="2128701"/>
              <a:ext cx="2092453" cy="1405323"/>
            </a:xfrm>
            <a:custGeom>
              <a:gdLst>
                <a:gd name="T0" fmla="*/ 1109 w 2353"/>
                <a:gd name="T1" fmla="*/ 1535 h 1580"/>
                <a:gd name="T2" fmla="*/ 1721 w 2353"/>
                <a:gd name="T3" fmla="*/ 1371 h 1580"/>
                <a:gd name="T4" fmla="*/ 1853 w 2353"/>
                <a:gd name="T5" fmla="*/ 1353 h 1580"/>
                <a:gd name="T6" fmla="*/ 2233 w 2353"/>
                <a:gd name="T7" fmla="*/ 787 h 1580"/>
                <a:gd name="T8" fmla="*/ 1713 w 2353"/>
                <a:gd name="T9" fmla="*/ 631 h 1580"/>
                <a:gd name="T10" fmla="*/ 1603 w 2353"/>
                <a:gd name="T11" fmla="*/ 603 h 1580"/>
                <a:gd name="T12" fmla="*/ 814 w 2353"/>
                <a:gd name="T13" fmla="*/ 178 h 1580"/>
                <a:gd name="T14" fmla="*/ 336 w 2353"/>
                <a:gd name="T15" fmla="*/ 688 h 1580"/>
                <a:gd name="T16" fmla="*/ 292 w 2353"/>
                <a:gd name="T17" fmla="*/ 758 h 1580"/>
                <a:gd name="T18" fmla="*/ 55 w 2353"/>
                <a:gd name="T19" fmla="*/ 1440 h 1580"/>
                <a:gd name="T20" fmla="*/ 112 w 2353"/>
                <a:gd name="T21" fmla="*/ 1444 h 1580"/>
                <a:gd name="T22" fmla="*/ 1035 w 2353"/>
                <a:gd name="T23" fmla="*/ 1535 h 1580"/>
                <a:gd name="T24" fmla="*/ 1109 w 2353"/>
                <a:gd name="T25" fmla="*/ 1535 h 15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3" h="1580">
                  <a:moveTo>
                    <a:pt x="1109" y="1535"/>
                  </a:moveTo>
                  <a:cubicBezTo>
                    <a:pt x="1109" y="1535"/>
                    <a:pt x="1358" y="1286"/>
                    <a:pt x="1721" y="1371"/>
                  </a:cubicBezTo>
                  <a:cubicBezTo>
                    <a:pt x="1721" y="1371"/>
                    <a:pt x="1764" y="1382"/>
                    <a:pt x="1853" y="1353"/>
                  </a:cubicBezTo>
                  <a:cubicBezTo>
                    <a:pt x="1853" y="1353"/>
                    <a:pt x="2353" y="1200"/>
                    <a:pt x="2233" y="787"/>
                  </a:cubicBezTo>
                  <a:cubicBezTo>
                    <a:pt x="2233" y="787"/>
                    <a:pt x="2135" y="517"/>
                    <a:pt x="1713" y="631"/>
                  </a:cubicBezTo>
                  <a:cubicBezTo>
                    <a:pt x="1713" y="631"/>
                    <a:pt x="1637" y="679"/>
                    <a:pt x="1603" y="603"/>
                  </a:cubicBezTo>
                  <a:cubicBezTo>
                    <a:pt x="1603" y="603"/>
                    <a:pt x="1270" y="0"/>
                    <a:pt x="814" y="178"/>
                  </a:cubicBezTo>
                  <a:cubicBezTo>
                    <a:pt x="814" y="178"/>
                    <a:pt x="444" y="301"/>
                    <a:pt x="336" y="688"/>
                  </a:cubicBezTo>
                  <a:cubicBezTo>
                    <a:pt x="336" y="688"/>
                    <a:pt x="342" y="725"/>
                    <a:pt x="292" y="758"/>
                  </a:cubicBezTo>
                  <a:cubicBezTo>
                    <a:pt x="292" y="758"/>
                    <a:pt x="0" y="902"/>
                    <a:pt x="55" y="1440"/>
                  </a:cubicBezTo>
                  <a:cubicBezTo>
                    <a:pt x="55" y="1440"/>
                    <a:pt x="57" y="1485"/>
                    <a:pt x="112" y="1444"/>
                  </a:cubicBezTo>
                  <a:cubicBezTo>
                    <a:pt x="112" y="1444"/>
                    <a:pt x="547" y="1128"/>
                    <a:pt x="1035" y="1535"/>
                  </a:cubicBezTo>
                  <a:cubicBezTo>
                    <a:pt x="1035" y="1535"/>
                    <a:pt x="1075" y="1580"/>
                    <a:pt x="1109" y="15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ṥlîḋe"/>
            <p:cNvSpPr/>
            <p:nvPr/>
          </p:nvSpPr>
          <p:spPr bwMode="auto">
            <a:xfrm>
              <a:off x="5647368" y="1864661"/>
              <a:ext cx="1811016" cy="1068593"/>
            </a:xfrm>
            <a:custGeom>
              <a:gdLst>
                <a:gd name="T0" fmla="*/ 514 w 2036"/>
                <a:gd name="T1" fmla="*/ 791 h 1201"/>
                <a:gd name="T2" fmla="*/ 603 w 2036"/>
                <a:gd name="T3" fmla="*/ 832 h 1201"/>
                <a:gd name="T4" fmla="*/ 1211 w 2036"/>
                <a:gd name="T5" fmla="*/ 1147 h 1201"/>
                <a:gd name="T6" fmla="*/ 1304 w 2036"/>
                <a:gd name="T7" fmla="*/ 1182 h 1201"/>
                <a:gd name="T8" fmla="*/ 1513 w 2036"/>
                <a:gd name="T9" fmla="*/ 1171 h 1201"/>
                <a:gd name="T10" fmla="*/ 1557 w 2036"/>
                <a:gd name="T11" fmla="*/ 1138 h 1201"/>
                <a:gd name="T12" fmla="*/ 1791 w 2036"/>
                <a:gd name="T13" fmla="*/ 1006 h 1201"/>
                <a:gd name="T14" fmla="*/ 1986 w 2036"/>
                <a:gd name="T15" fmla="*/ 687 h 1201"/>
                <a:gd name="T16" fmla="*/ 1013 w 2036"/>
                <a:gd name="T17" fmla="*/ 234 h 1201"/>
                <a:gd name="T18" fmla="*/ 893 w 2036"/>
                <a:gd name="T19" fmla="*/ 214 h 1201"/>
                <a:gd name="T20" fmla="*/ 48 w 2036"/>
                <a:gd name="T21" fmla="*/ 339 h 1201"/>
                <a:gd name="T22" fmla="*/ 73 w 2036"/>
                <a:gd name="T23" fmla="*/ 405 h 1201"/>
                <a:gd name="T24" fmla="*/ 514 w 2036"/>
                <a:gd name="T25" fmla="*/ 791 h 1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6" h="1201">
                  <a:moveTo>
                    <a:pt x="514" y="791"/>
                  </a:moveTo>
                  <a:cubicBezTo>
                    <a:pt x="514" y="791"/>
                    <a:pt x="548" y="857"/>
                    <a:pt x="603" y="832"/>
                  </a:cubicBezTo>
                  <a:cubicBezTo>
                    <a:pt x="603" y="832"/>
                    <a:pt x="1048" y="662"/>
                    <a:pt x="1211" y="1147"/>
                  </a:cubicBezTo>
                  <a:cubicBezTo>
                    <a:pt x="1211" y="1147"/>
                    <a:pt x="1226" y="1201"/>
                    <a:pt x="1304" y="1182"/>
                  </a:cubicBezTo>
                  <a:cubicBezTo>
                    <a:pt x="1304" y="1182"/>
                    <a:pt x="1428" y="1155"/>
                    <a:pt x="1513" y="1171"/>
                  </a:cubicBezTo>
                  <a:cubicBezTo>
                    <a:pt x="1513" y="1171"/>
                    <a:pt x="1551" y="1186"/>
                    <a:pt x="1557" y="1138"/>
                  </a:cubicBezTo>
                  <a:cubicBezTo>
                    <a:pt x="1557" y="1138"/>
                    <a:pt x="1601" y="984"/>
                    <a:pt x="1791" y="1006"/>
                  </a:cubicBezTo>
                  <a:cubicBezTo>
                    <a:pt x="1791" y="1006"/>
                    <a:pt x="2036" y="1010"/>
                    <a:pt x="1986" y="687"/>
                  </a:cubicBezTo>
                  <a:cubicBezTo>
                    <a:pt x="1986" y="687"/>
                    <a:pt x="1862" y="98"/>
                    <a:pt x="1013" y="234"/>
                  </a:cubicBezTo>
                  <a:cubicBezTo>
                    <a:pt x="1013" y="234"/>
                    <a:pt x="943" y="272"/>
                    <a:pt x="893" y="214"/>
                  </a:cubicBezTo>
                  <a:cubicBezTo>
                    <a:pt x="893" y="214"/>
                    <a:pt x="440" y="0"/>
                    <a:pt x="48" y="339"/>
                  </a:cubicBezTo>
                  <a:cubicBezTo>
                    <a:pt x="48" y="339"/>
                    <a:pt x="0" y="373"/>
                    <a:pt x="73" y="405"/>
                  </a:cubicBezTo>
                  <a:cubicBezTo>
                    <a:pt x="73" y="405"/>
                    <a:pt x="363" y="519"/>
                    <a:pt x="514" y="7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$ļîde"/>
            <p:cNvSpPr/>
            <p:nvPr/>
          </p:nvSpPr>
          <p:spPr bwMode="auto">
            <a:xfrm>
              <a:off x="5575300" y="2917721"/>
              <a:ext cx="2341584" cy="1890539"/>
            </a:xfrm>
            <a:custGeom>
              <a:gdLst>
                <a:gd name="T0" fmla="*/ 1195 w 2633"/>
                <a:gd name="T1" fmla="*/ 1390 h 2125"/>
                <a:gd name="T2" fmla="*/ 1237 w 2633"/>
                <a:gd name="T3" fmla="*/ 1409 h 2125"/>
                <a:gd name="T4" fmla="*/ 2000 w 2633"/>
                <a:gd name="T5" fmla="*/ 1995 h 2125"/>
                <a:gd name="T6" fmla="*/ 2000 w 2633"/>
                <a:gd name="T7" fmla="*/ 1935 h 2125"/>
                <a:gd name="T8" fmla="*/ 1842 w 2633"/>
                <a:gd name="T9" fmla="*/ 1729 h 2125"/>
                <a:gd name="T10" fmla="*/ 1959 w 2633"/>
                <a:gd name="T11" fmla="*/ 1561 h 2125"/>
                <a:gd name="T12" fmla="*/ 2523 w 2633"/>
                <a:gd name="T13" fmla="*/ 836 h 2125"/>
                <a:gd name="T14" fmla="*/ 2074 w 2633"/>
                <a:gd name="T15" fmla="*/ 697 h 2125"/>
                <a:gd name="T16" fmla="*/ 1940 w 2633"/>
                <a:gd name="T17" fmla="*/ 1004 h 2125"/>
                <a:gd name="T18" fmla="*/ 1886 w 2633"/>
                <a:gd name="T19" fmla="*/ 1074 h 2125"/>
                <a:gd name="T20" fmla="*/ 1826 w 2633"/>
                <a:gd name="T21" fmla="*/ 994 h 2125"/>
                <a:gd name="T22" fmla="*/ 2006 w 2633"/>
                <a:gd name="T23" fmla="*/ 621 h 2125"/>
                <a:gd name="T24" fmla="*/ 2074 w 2633"/>
                <a:gd name="T25" fmla="*/ 536 h 2125"/>
                <a:gd name="T26" fmla="*/ 1410 w 2633"/>
                <a:gd name="T27" fmla="*/ 74 h 2125"/>
                <a:gd name="T28" fmla="*/ 1262 w 2633"/>
                <a:gd name="T29" fmla="*/ 175 h 2125"/>
                <a:gd name="T30" fmla="*/ 722 w 2633"/>
                <a:gd name="T31" fmla="*/ 557 h 2125"/>
                <a:gd name="T32" fmla="*/ 441 w 2633"/>
                <a:gd name="T33" fmla="*/ 570 h 2125"/>
                <a:gd name="T34" fmla="*/ 0 w 2633"/>
                <a:gd name="T35" fmla="*/ 1020 h 2125"/>
                <a:gd name="T36" fmla="*/ 532 w 2633"/>
                <a:gd name="T37" fmla="*/ 1438 h 2125"/>
                <a:gd name="T38" fmla="*/ 787 w 2633"/>
                <a:gd name="T39" fmla="*/ 1372 h 2125"/>
                <a:gd name="T40" fmla="*/ 865 w 2633"/>
                <a:gd name="T41" fmla="*/ 1370 h 2125"/>
                <a:gd name="T42" fmla="*/ 1195 w 2633"/>
                <a:gd name="T43" fmla="*/ 1390 h 2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33" h="2125">
                  <a:moveTo>
                    <a:pt x="1195" y="1390"/>
                  </a:moveTo>
                  <a:cubicBezTo>
                    <a:pt x="1195" y="1390"/>
                    <a:pt x="1227" y="1352"/>
                    <a:pt x="1237" y="1409"/>
                  </a:cubicBezTo>
                  <a:cubicBezTo>
                    <a:pt x="1237" y="1409"/>
                    <a:pt x="1383" y="2125"/>
                    <a:pt x="2000" y="1995"/>
                  </a:cubicBezTo>
                  <a:cubicBezTo>
                    <a:pt x="2000" y="1995"/>
                    <a:pt x="2060" y="1970"/>
                    <a:pt x="2000" y="1935"/>
                  </a:cubicBezTo>
                  <a:cubicBezTo>
                    <a:pt x="2000" y="1935"/>
                    <a:pt x="1832" y="1856"/>
                    <a:pt x="1842" y="1729"/>
                  </a:cubicBezTo>
                  <a:cubicBezTo>
                    <a:pt x="1842" y="1729"/>
                    <a:pt x="1829" y="1583"/>
                    <a:pt x="1959" y="1561"/>
                  </a:cubicBezTo>
                  <a:cubicBezTo>
                    <a:pt x="1959" y="1561"/>
                    <a:pt x="2633" y="1352"/>
                    <a:pt x="2523" y="836"/>
                  </a:cubicBezTo>
                  <a:cubicBezTo>
                    <a:pt x="2523" y="836"/>
                    <a:pt x="2388" y="580"/>
                    <a:pt x="2074" y="697"/>
                  </a:cubicBezTo>
                  <a:cubicBezTo>
                    <a:pt x="2074" y="697"/>
                    <a:pt x="1873" y="782"/>
                    <a:pt x="1940" y="1004"/>
                  </a:cubicBezTo>
                  <a:cubicBezTo>
                    <a:pt x="1940" y="1004"/>
                    <a:pt x="1953" y="1093"/>
                    <a:pt x="1886" y="1074"/>
                  </a:cubicBezTo>
                  <a:cubicBezTo>
                    <a:pt x="1886" y="1074"/>
                    <a:pt x="1826" y="1064"/>
                    <a:pt x="1826" y="994"/>
                  </a:cubicBezTo>
                  <a:cubicBezTo>
                    <a:pt x="1826" y="994"/>
                    <a:pt x="1791" y="716"/>
                    <a:pt x="2006" y="621"/>
                  </a:cubicBezTo>
                  <a:cubicBezTo>
                    <a:pt x="2006" y="621"/>
                    <a:pt x="2099" y="609"/>
                    <a:pt x="2074" y="536"/>
                  </a:cubicBezTo>
                  <a:cubicBezTo>
                    <a:pt x="2074" y="536"/>
                    <a:pt x="1967" y="0"/>
                    <a:pt x="1410" y="74"/>
                  </a:cubicBezTo>
                  <a:cubicBezTo>
                    <a:pt x="1410" y="74"/>
                    <a:pt x="1273" y="76"/>
                    <a:pt x="1262" y="175"/>
                  </a:cubicBezTo>
                  <a:cubicBezTo>
                    <a:pt x="1262" y="175"/>
                    <a:pt x="1205" y="509"/>
                    <a:pt x="722" y="557"/>
                  </a:cubicBezTo>
                  <a:cubicBezTo>
                    <a:pt x="722" y="557"/>
                    <a:pt x="583" y="564"/>
                    <a:pt x="441" y="570"/>
                  </a:cubicBezTo>
                  <a:cubicBezTo>
                    <a:pt x="441" y="570"/>
                    <a:pt x="32" y="566"/>
                    <a:pt x="0" y="1020"/>
                  </a:cubicBezTo>
                  <a:cubicBezTo>
                    <a:pt x="0" y="1020"/>
                    <a:pt x="40" y="1404"/>
                    <a:pt x="532" y="1438"/>
                  </a:cubicBezTo>
                  <a:cubicBezTo>
                    <a:pt x="532" y="1438"/>
                    <a:pt x="709" y="1438"/>
                    <a:pt x="787" y="1372"/>
                  </a:cubicBezTo>
                  <a:cubicBezTo>
                    <a:pt x="787" y="1372"/>
                    <a:pt x="819" y="1334"/>
                    <a:pt x="865" y="1370"/>
                  </a:cubicBezTo>
                  <a:cubicBezTo>
                    <a:pt x="865" y="1370"/>
                    <a:pt x="975" y="1469"/>
                    <a:pt x="1195" y="139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šḷîḓê"/>
            <p:cNvSpPr/>
            <p:nvPr/>
          </p:nvSpPr>
          <p:spPr bwMode="auto">
            <a:xfrm>
              <a:off x="7134700" y="2488419"/>
              <a:ext cx="958627" cy="1096551"/>
            </a:xfrm>
            <a:custGeom>
              <a:gdLst>
                <a:gd name="T0" fmla="*/ 398 w 1078"/>
                <a:gd name="T1" fmla="*/ 1019 h 1233"/>
                <a:gd name="T2" fmla="*/ 438 w 1078"/>
                <a:gd name="T3" fmla="*/ 1072 h 1233"/>
                <a:gd name="T4" fmla="*/ 765 w 1078"/>
                <a:gd name="T5" fmla="*/ 1184 h 1233"/>
                <a:gd name="T6" fmla="*/ 822 w 1078"/>
                <a:gd name="T7" fmla="*/ 1171 h 1233"/>
                <a:gd name="T8" fmla="*/ 480 w 1078"/>
                <a:gd name="T9" fmla="*/ 61 h 1233"/>
                <a:gd name="T10" fmla="*/ 418 w 1078"/>
                <a:gd name="T11" fmla="*/ 81 h 1233"/>
                <a:gd name="T12" fmla="*/ 181 w 1078"/>
                <a:gd name="T13" fmla="*/ 383 h 1233"/>
                <a:gd name="T14" fmla="*/ 32 w 1078"/>
                <a:gd name="T15" fmla="*/ 458 h 1233"/>
                <a:gd name="T16" fmla="*/ 82 w 1078"/>
                <a:gd name="T17" fmla="*/ 532 h 1233"/>
                <a:gd name="T18" fmla="*/ 398 w 1078"/>
                <a:gd name="T19" fmla="*/ 1019 h 1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8" h="1233">
                  <a:moveTo>
                    <a:pt x="398" y="1019"/>
                  </a:moveTo>
                  <a:cubicBezTo>
                    <a:pt x="398" y="1019"/>
                    <a:pt x="381" y="1076"/>
                    <a:pt x="438" y="1072"/>
                  </a:cubicBezTo>
                  <a:cubicBezTo>
                    <a:pt x="438" y="1072"/>
                    <a:pt x="679" y="1076"/>
                    <a:pt x="765" y="1184"/>
                  </a:cubicBezTo>
                  <a:cubicBezTo>
                    <a:pt x="765" y="1184"/>
                    <a:pt x="801" y="1233"/>
                    <a:pt x="822" y="1171"/>
                  </a:cubicBezTo>
                  <a:cubicBezTo>
                    <a:pt x="822" y="1171"/>
                    <a:pt x="1078" y="464"/>
                    <a:pt x="480" y="61"/>
                  </a:cubicBezTo>
                  <a:cubicBezTo>
                    <a:pt x="480" y="61"/>
                    <a:pt x="413" y="0"/>
                    <a:pt x="418" y="81"/>
                  </a:cubicBezTo>
                  <a:cubicBezTo>
                    <a:pt x="418" y="81"/>
                    <a:pt x="426" y="299"/>
                    <a:pt x="181" y="383"/>
                  </a:cubicBezTo>
                  <a:cubicBezTo>
                    <a:pt x="181" y="383"/>
                    <a:pt x="62" y="385"/>
                    <a:pt x="32" y="458"/>
                  </a:cubicBezTo>
                  <a:cubicBezTo>
                    <a:pt x="32" y="458"/>
                    <a:pt x="0" y="519"/>
                    <a:pt x="82" y="532"/>
                  </a:cubicBezTo>
                  <a:cubicBezTo>
                    <a:pt x="82" y="532"/>
                    <a:pt x="350" y="640"/>
                    <a:pt x="398" y="10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śļidê"/>
            <p:cNvSpPr/>
            <p:nvPr/>
          </p:nvSpPr>
          <p:spPr bwMode="auto">
            <a:xfrm>
              <a:off x="4686256" y="3248861"/>
              <a:ext cx="871648" cy="780321"/>
            </a:xfrm>
            <a:custGeom>
              <a:gdLst>
                <a:gd name="T0" fmla="*/ 875 w 980"/>
                <a:gd name="T1" fmla="*/ 735 h 877"/>
                <a:gd name="T2" fmla="*/ 909 w 980"/>
                <a:gd name="T3" fmla="*/ 676 h 877"/>
                <a:gd name="T4" fmla="*/ 961 w 980"/>
                <a:gd name="T5" fmla="*/ 440 h 877"/>
                <a:gd name="T6" fmla="*/ 948 w 980"/>
                <a:gd name="T7" fmla="*/ 375 h 877"/>
                <a:gd name="T8" fmla="*/ 156 w 980"/>
                <a:gd name="T9" fmla="*/ 233 h 877"/>
                <a:gd name="T10" fmla="*/ 69 w 980"/>
                <a:gd name="T11" fmla="*/ 388 h 877"/>
                <a:gd name="T12" fmla="*/ 875 w 980"/>
                <a:gd name="T13" fmla="*/ 735 h 8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877">
                  <a:moveTo>
                    <a:pt x="875" y="735"/>
                  </a:moveTo>
                  <a:cubicBezTo>
                    <a:pt x="875" y="735"/>
                    <a:pt x="913" y="732"/>
                    <a:pt x="909" y="676"/>
                  </a:cubicBezTo>
                  <a:cubicBezTo>
                    <a:pt x="909" y="676"/>
                    <a:pt x="921" y="499"/>
                    <a:pt x="961" y="440"/>
                  </a:cubicBezTo>
                  <a:cubicBezTo>
                    <a:pt x="961" y="440"/>
                    <a:pt x="980" y="405"/>
                    <a:pt x="948" y="375"/>
                  </a:cubicBezTo>
                  <a:cubicBezTo>
                    <a:pt x="948" y="375"/>
                    <a:pt x="597" y="0"/>
                    <a:pt x="156" y="233"/>
                  </a:cubicBezTo>
                  <a:cubicBezTo>
                    <a:pt x="156" y="233"/>
                    <a:pt x="0" y="301"/>
                    <a:pt x="69" y="388"/>
                  </a:cubicBezTo>
                  <a:cubicBezTo>
                    <a:pt x="69" y="388"/>
                    <a:pt x="320" y="877"/>
                    <a:pt x="875" y="7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ľïḋè"/>
            <p:cNvSpPr/>
            <p:nvPr/>
          </p:nvSpPr>
          <p:spPr bwMode="auto">
            <a:xfrm>
              <a:off x="3970509" y="1637506"/>
              <a:ext cx="4271963" cy="5294313"/>
            </a:xfrm>
            <a:custGeom>
              <a:gdLst>
                <a:gd name="T0" fmla="*/ 1052 w 1137"/>
                <a:gd name="T1" fmla="*/ 1407 h 1409"/>
                <a:gd name="T2" fmla="*/ 976 w 1137"/>
                <a:gd name="T3" fmla="*/ 1409 h 1409"/>
                <a:gd name="T4" fmla="*/ 912 w 1137"/>
                <a:gd name="T5" fmla="*/ 1407 h 1409"/>
                <a:gd name="T6" fmla="*/ 796 w 1137"/>
                <a:gd name="T7" fmla="*/ 1409 h 1409"/>
                <a:gd name="T8" fmla="*/ 752 w 1137"/>
                <a:gd name="T9" fmla="*/ 1409 h 1409"/>
                <a:gd name="T10" fmla="*/ 636 w 1137"/>
                <a:gd name="T11" fmla="*/ 1407 h 1409"/>
                <a:gd name="T12" fmla="*/ 560 w 1137"/>
                <a:gd name="T13" fmla="*/ 1409 h 1409"/>
                <a:gd name="T14" fmla="*/ 495 w 1137"/>
                <a:gd name="T15" fmla="*/ 1407 h 1409"/>
                <a:gd name="T16" fmla="*/ 379 w 1137"/>
                <a:gd name="T17" fmla="*/ 1409 h 1409"/>
                <a:gd name="T18" fmla="*/ 1119 w 1137"/>
                <a:gd name="T19" fmla="*/ 1385 h 1409"/>
                <a:gd name="T20" fmla="*/ 1098 w 1137"/>
                <a:gd name="T21" fmla="*/ 1361 h 1409"/>
                <a:gd name="T22" fmla="*/ 1089 w 1137"/>
                <a:gd name="T23" fmla="*/ 1352 h 1409"/>
                <a:gd name="T24" fmla="*/ 434 w 1137"/>
                <a:gd name="T25" fmla="*/ 1286 h 1409"/>
                <a:gd name="T26" fmla="*/ 1037 w 1137"/>
                <a:gd name="T27" fmla="*/ 1271 h 1409"/>
                <a:gd name="T28" fmla="*/ 1014 w 1137"/>
                <a:gd name="T29" fmla="*/ 1225 h 1409"/>
                <a:gd name="T30" fmla="*/ 442 w 1137"/>
                <a:gd name="T31" fmla="*/ 1212 h 1409"/>
                <a:gd name="T32" fmla="*/ 219 w 1137"/>
                <a:gd name="T33" fmla="*/ 1173 h 1409"/>
                <a:gd name="T34" fmla="*/ 283 w 1137"/>
                <a:gd name="T35" fmla="*/ 1168 h 1409"/>
                <a:gd name="T36" fmla="*/ 326 w 1137"/>
                <a:gd name="T37" fmla="*/ 1163 h 1409"/>
                <a:gd name="T38" fmla="*/ 358 w 1137"/>
                <a:gd name="T39" fmla="*/ 1158 h 1409"/>
                <a:gd name="T40" fmla="*/ 987 w 1137"/>
                <a:gd name="T41" fmla="*/ 1154 h 1409"/>
                <a:gd name="T42" fmla="*/ 121 w 1137"/>
                <a:gd name="T43" fmla="*/ 1083 h 1409"/>
                <a:gd name="T44" fmla="*/ 122 w 1137"/>
                <a:gd name="T45" fmla="*/ 1051 h 1409"/>
                <a:gd name="T46" fmla="*/ 112 w 1137"/>
                <a:gd name="T47" fmla="*/ 1030 h 1409"/>
                <a:gd name="T48" fmla="*/ 968 w 1137"/>
                <a:gd name="T49" fmla="*/ 1028 h 1409"/>
                <a:gd name="T50" fmla="*/ 79 w 1137"/>
                <a:gd name="T51" fmla="*/ 985 h 1409"/>
                <a:gd name="T52" fmla="*/ 88 w 1137"/>
                <a:gd name="T53" fmla="*/ 961 h 1409"/>
                <a:gd name="T54" fmla="*/ 81 w 1137"/>
                <a:gd name="T55" fmla="*/ 939 h 1409"/>
                <a:gd name="T56" fmla="*/ 60 w 1137"/>
                <a:gd name="T57" fmla="*/ 919 h 1409"/>
                <a:gd name="T58" fmla="*/ 998 w 1137"/>
                <a:gd name="T59" fmla="*/ 871 h 1409"/>
                <a:gd name="T60" fmla="*/ 41 w 1137"/>
                <a:gd name="T61" fmla="*/ 842 h 1409"/>
                <a:gd name="T62" fmla="*/ 14 w 1137"/>
                <a:gd name="T63" fmla="*/ 825 h 1409"/>
                <a:gd name="T64" fmla="*/ 1027 w 1137"/>
                <a:gd name="T65" fmla="*/ 815 h 1409"/>
                <a:gd name="T66" fmla="*/ 1066 w 1137"/>
                <a:gd name="T67" fmla="*/ 740 h 1409"/>
                <a:gd name="T68" fmla="*/ 31 w 1137"/>
                <a:gd name="T69" fmla="*/ 728 h 1409"/>
                <a:gd name="T70" fmla="*/ 58 w 1137"/>
                <a:gd name="T71" fmla="*/ 684 h 1409"/>
                <a:gd name="T72" fmla="*/ 80 w 1137"/>
                <a:gd name="T73" fmla="*/ 645 h 1409"/>
                <a:gd name="T74" fmla="*/ 102 w 1137"/>
                <a:gd name="T75" fmla="*/ 599 h 1409"/>
                <a:gd name="T76" fmla="*/ 107 w 1137"/>
                <a:gd name="T77" fmla="*/ 574 h 1409"/>
                <a:gd name="T78" fmla="*/ 103 w 1137"/>
                <a:gd name="T79" fmla="*/ 556 h 1409"/>
                <a:gd name="T80" fmla="*/ 1130 w 1137"/>
                <a:gd name="T81" fmla="*/ 503 h 1409"/>
                <a:gd name="T82" fmla="*/ 1131 w 1137"/>
                <a:gd name="T83" fmla="*/ 484 h 1409"/>
                <a:gd name="T84" fmla="*/ 94 w 1137"/>
                <a:gd name="T85" fmla="*/ 429 h 1409"/>
                <a:gd name="T86" fmla="*/ 103 w 1137"/>
                <a:gd name="T87" fmla="*/ 394 h 1409"/>
                <a:gd name="T88" fmla="*/ 117 w 1137"/>
                <a:gd name="T89" fmla="*/ 348 h 1409"/>
                <a:gd name="T90" fmla="*/ 1090 w 1137"/>
                <a:gd name="T91" fmla="*/ 310 h 1409"/>
                <a:gd name="T92" fmla="*/ 1085 w 1137"/>
                <a:gd name="T93" fmla="*/ 299 h 1409"/>
                <a:gd name="T94" fmla="*/ 165 w 1137"/>
                <a:gd name="T95" fmla="*/ 245 h 1409"/>
                <a:gd name="T96" fmla="*/ 192 w 1137"/>
                <a:gd name="T97" fmla="*/ 208 h 1409"/>
                <a:gd name="T98" fmla="*/ 1004 w 1137"/>
                <a:gd name="T99" fmla="*/ 176 h 1409"/>
                <a:gd name="T100" fmla="*/ 996 w 1137"/>
                <a:gd name="T101" fmla="*/ 167 h 1409"/>
                <a:gd name="T102" fmla="*/ 278 w 1137"/>
                <a:gd name="T103" fmla="*/ 114 h 1409"/>
                <a:gd name="T104" fmla="*/ 289 w 1137"/>
                <a:gd name="T105" fmla="*/ 108 h 1409"/>
                <a:gd name="T106" fmla="*/ 882 w 1137"/>
                <a:gd name="T107" fmla="*/ 73 h 1409"/>
                <a:gd name="T108" fmla="*/ 361 w 1137"/>
                <a:gd name="T109" fmla="*/ 62 h 1409"/>
                <a:gd name="T110" fmla="*/ 408 w 1137"/>
                <a:gd name="T111" fmla="*/ 41 h 1409"/>
                <a:gd name="T112" fmla="*/ 765 w 1137"/>
                <a:gd name="T113" fmla="*/ 24 h 1409"/>
                <a:gd name="T114" fmla="*/ 753 w 1137"/>
                <a:gd name="T115" fmla="*/ 21 h 1409"/>
                <a:gd name="T116" fmla="*/ 531 w 1137"/>
                <a:gd name="T117" fmla="*/ 6 h 1409"/>
                <a:gd name="T118" fmla="*/ 659 w 1137"/>
                <a:gd name="T119" fmla="*/ 4 h 1409"/>
                <a:gd name="T120" fmla="*/ 627 w 1137"/>
                <a:gd name="T121" fmla="*/ 0 h 14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7" h="1409">
                  <a:moveTo>
                    <a:pt x="1137" y="1409"/>
                  </a:moveTo>
                  <a:cubicBezTo>
                    <a:pt x="1117" y="1409"/>
                    <a:pt x="1117" y="1409"/>
                    <a:pt x="1117" y="1409"/>
                  </a:cubicBezTo>
                  <a:cubicBezTo>
                    <a:pt x="1117" y="1407"/>
                    <a:pt x="1117" y="1407"/>
                    <a:pt x="1117" y="1407"/>
                  </a:cubicBezTo>
                  <a:cubicBezTo>
                    <a:pt x="1137" y="1407"/>
                    <a:pt x="1137" y="1407"/>
                    <a:pt x="1137" y="1407"/>
                  </a:cubicBezTo>
                  <a:cubicBezTo>
                    <a:pt x="1137" y="1409"/>
                    <a:pt x="1137" y="1409"/>
                    <a:pt x="1137" y="1409"/>
                  </a:cubicBezTo>
                  <a:moveTo>
                    <a:pt x="1105" y="1409"/>
                  </a:moveTo>
                  <a:cubicBezTo>
                    <a:pt x="1085" y="1409"/>
                    <a:pt x="1085" y="1409"/>
                    <a:pt x="1085" y="1409"/>
                  </a:cubicBezTo>
                  <a:cubicBezTo>
                    <a:pt x="1085" y="1407"/>
                    <a:pt x="1085" y="1407"/>
                    <a:pt x="1085" y="1407"/>
                  </a:cubicBezTo>
                  <a:cubicBezTo>
                    <a:pt x="1105" y="1407"/>
                    <a:pt x="1105" y="1407"/>
                    <a:pt x="1105" y="1407"/>
                  </a:cubicBezTo>
                  <a:cubicBezTo>
                    <a:pt x="1105" y="1409"/>
                    <a:pt x="1105" y="1409"/>
                    <a:pt x="1105" y="1409"/>
                  </a:cubicBezTo>
                  <a:moveTo>
                    <a:pt x="1072" y="1409"/>
                  </a:moveTo>
                  <a:cubicBezTo>
                    <a:pt x="1052" y="1409"/>
                    <a:pt x="1052" y="1409"/>
                    <a:pt x="1052" y="1409"/>
                  </a:cubicBezTo>
                  <a:cubicBezTo>
                    <a:pt x="1052" y="1407"/>
                    <a:pt x="1052" y="1407"/>
                    <a:pt x="1052" y="1407"/>
                  </a:cubicBezTo>
                  <a:cubicBezTo>
                    <a:pt x="1072" y="1407"/>
                    <a:pt x="1072" y="1407"/>
                    <a:pt x="1072" y="1407"/>
                  </a:cubicBezTo>
                  <a:cubicBezTo>
                    <a:pt x="1072" y="1409"/>
                    <a:pt x="1072" y="1409"/>
                    <a:pt x="1072" y="1409"/>
                  </a:cubicBezTo>
                  <a:moveTo>
                    <a:pt x="1040" y="1409"/>
                  </a:moveTo>
                  <a:cubicBezTo>
                    <a:pt x="1020" y="1409"/>
                    <a:pt x="1020" y="1409"/>
                    <a:pt x="1020" y="1409"/>
                  </a:cubicBezTo>
                  <a:cubicBezTo>
                    <a:pt x="1020" y="1407"/>
                    <a:pt x="1020" y="1407"/>
                    <a:pt x="1020" y="1407"/>
                  </a:cubicBezTo>
                  <a:cubicBezTo>
                    <a:pt x="1040" y="1407"/>
                    <a:pt x="1040" y="1407"/>
                    <a:pt x="1040" y="1407"/>
                  </a:cubicBezTo>
                  <a:cubicBezTo>
                    <a:pt x="1040" y="1409"/>
                    <a:pt x="1040" y="1409"/>
                    <a:pt x="1040" y="1409"/>
                  </a:cubicBezTo>
                  <a:moveTo>
                    <a:pt x="1008" y="1409"/>
                  </a:moveTo>
                  <a:cubicBezTo>
                    <a:pt x="988" y="1409"/>
                    <a:pt x="988" y="1409"/>
                    <a:pt x="988" y="1409"/>
                  </a:cubicBezTo>
                  <a:cubicBezTo>
                    <a:pt x="988" y="1407"/>
                    <a:pt x="988" y="1407"/>
                    <a:pt x="988" y="1407"/>
                  </a:cubicBezTo>
                  <a:cubicBezTo>
                    <a:pt x="1008" y="1407"/>
                    <a:pt x="1008" y="1407"/>
                    <a:pt x="1008" y="1407"/>
                  </a:cubicBezTo>
                  <a:cubicBezTo>
                    <a:pt x="1008" y="1409"/>
                    <a:pt x="1008" y="1409"/>
                    <a:pt x="1008" y="1409"/>
                  </a:cubicBezTo>
                  <a:moveTo>
                    <a:pt x="976" y="1409"/>
                  </a:moveTo>
                  <a:cubicBezTo>
                    <a:pt x="956" y="1409"/>
                    <a:pt x="956" y="1409"/>
                    <a:pt x="956" y="1409"/>
                  </a:cubicBezTo>
                  <a:cubicBezTo>
                    <a:pt x="956" y="1407"/>
                    <a:pt x="956" y="1407"/>
                    <a:pt x="956" y="1407"/>
                  </a:cubicBezTo>
                  <a:cubicBezTo>
                    <a:pt x="976" y="1407"/>
                    <a:pt x="976" y="1407"/>
                    <a:pt x="976" y="1407"/>
                  </a:cubicBezTo>
                  <a:cubicBezTo>
                    <a:pt x="976" y="1409"/>
                    <a:pt x="976" y="1409"/>
                    <a:pt x="976" y="1409"/>
                  </a:cubicBezTo>
                  <a:moveTo>
                    <a:pt x="944" y="1409"/>
                  </a:moveTo>
                  <a:cubicBezTo>
                    <a:pt x="924" y="1409"/>
                    <a:pt x="924" y="1409"/>
                    <a:pt x="924" y="1409"/>
                  </a:cubicBezTo>
                  <a:cubicBezTo>
                    <a:pt x="924" y="1407"/>
                    <a:pt x="924" y="1407"/>
                    <a:pt x="924" y="1407"/>
                  </a:cubicBezTo>
                  <a:cubicBezTo>
                    <a:pt x="944" y="1407"/>
                    <a:pt x="944" y="1407"/>
                    <a:pt x="944" y="1407"/>
                  </a:cubicBezTo>
                  <a:cubicBezTo>
                    <a:pt x="944" y="1409"/>
                    <a:pt x="944" y="1409"/>
                    <a:pt x="944" y="1409"/>
                  </a:cubicBezTo>
                  <a:moveTo>
                    <a:pt x="912" y="1409"/>
                  </a:moveTo>
                  <a:cubicBezTo>
                    <a:pt x="892" y="1409"/>
                    <a:pt x="892" y="1409"/>
                    <a:pt x="892" y="1409"/>
                  </a:cubicBezTo>
                  <a:cubicBezTo>
                    <a:pt x="892" y="1407"/>
                    <a:pt x="892" y="1407"/>
                    <a:pt x="892" y="1407"/>
                  </a:cubicBezTo>
                  <a:cubicBezTo>
                    <a:pt x="912" y="1407"/>
                    <a:pt x="912" y="1407"/>
                    <a:pt x="912" y="1407"/>
                  </a:cubicBezTo>
                  <a:cubicBezTo>
                    <a:pt x="912" y="1409"/>
                    <a:pt x="912" y="1409"/>
                    <a:pt x="912" y="1409"/>
                  </a:cubicBezTo>
                  <a:moveTo>
                    <a:pt x="880" y="1409"/>
                  </a:moveTo>
                  <a:cubicBezTo>
                    <a:pt x="860" y="1409"/>
                    <a:pt x="860" y="1409"/>
                    <a:pt x="860" y="1409"/>
                  </a:cubicBezTo>
                  <a:cubicBezTo>
                    <a:pt x="860" y="1407"/>
                    <a:pt x="860" y="1407"/>
                    <a:pt x="860" y="1407"/>
                  </a:cubicBezTo>
                  <a:cubicBezTo>
                    <a:pt x="880" y="1407"/>
                    <a:pt x="880" y="1407"/>
                    <a:pt x="880" y="1407"/>
                  </a:cubicBezTo>
                  <a:cubicBezTo>
                    <a:pt x="880" y="1409"/>
                    <a:pt x="880" y="1409"/>
                    <a:pt x="880" y="1409"/>
                  </a:cubicBezTo>
                  <a:moveTo>
                    <a:pt x="848" y="1409"/>
                  </a:moveTo>
                  <a:cubicBezTo>
                    <a:pt x="828" y="1409"/>
                    <a:pt x="828" y="1409"/>
                    <a:pt x="828" y="1409"/>
                  </a:cubicBezTo>
                  <a:cubicBezTo>
                    <a:pt x="828" y="1407"/>
                    <a:pt x="828" y="1407"/>
                    <a:pt x="828" y="1407"/>
                  </a:cubicBezTo>
                  <a:cubicBezTo>
                    <a:pt x="848" y="1407"/>
                    <a:pt x="848" y="1407"/>
                    <a:pt x="848" y="1407"/>
                  </a:cubicBezTo>
                  <a:cubicBezTo>
                    <a:pt x="848" y="1409"/>
                    <a:pt x="848" y="1409"/>
                    <a:pt x="848" y="1409"/>
                  </a:cubicBezTo>
                  <a:moveTo>
                    <a:pt x="816" y="1409"/>
                  </a:moveTo>
                  <a:cubicBezTo>
                    <a:pt x="796" y="1409"/>
                    <a:pt x="796" y="1409"/>
                    <a:pt x="796" y="1409"/>
                  </a:cubicBezTo>
                  <a:cubicBezTo>
                    <a:pt x="796" y="1407"/>
                    <a:pt x="796" y="1407"/>
                    <a:pt x="796" y="1407"/>
                  </a:cubicBezTo>
                  <a:cubicBezTo>
                    <a:pt x="816" y="1407"/>
                    <a:pt x="816" y="1407"/>
                    <a:pt x="816" y="1407"/>
                  </a:cubicBezTo>
                  <a:cubicBezTo>
                    <a:pt x="816" y="1409"/>
                    <a:pt x="816" y="1409"/>
                    <a:pt x="816" y="1409"/>
                  </a:cubicBezTo>
                  <a:moveTo>
                    <a:pt x="784" y="1409"/>
                  </a:moveTo>
                  <a:cubicBezTo>
                    <a:pt x="764" y="1409"/>
                    <a:pt x="764" y="1409"/>
                    <a:pt x="764" y="1409"/>
                  </a:cubicBezTo>
                  <a:cubicBezTo>
                    <a:pt x="764" y="1407"/>
                    <a:pt x="764" y="1407"/>
                    <a:pt x="764" y="1407"/>
                  </a:cubicBezTo>
                  <a:cubicBezTo>
                    <a:pt x="784" y="1407"/>
                    <a:pt x="784" y="1407"/>
                    <a:pt x="784" y="1407"/>
                  </a:cubicBezTo>
                  <a:cubicBezTo>
                    <a:pt x="784" y="1409"/>
                    <a:pt x="784" y="1409"/>
                    <a:pt x="784" y="1409"/>
                  </a:cubicBezTo>
                  <a:moveTo>
                    <a:pt x="752" y="1409"/>
                  </a:moveTo>
                  <a:cubicBezTo>
                    <a:pt x="732" y="1409"/>
                    <a:pt x="732" y="1409"/>
                    <a:pt x="732" y="1409"/>
                  </a:cubicBezTo>
                  <a:cubicBezTo>
                    <a:pt x="732" y="1407"/>
                    <a:pt x="732" y="1407"/>
                    <a:pt x="732" y="1407"/>
                  </a:cubicBezTo>
                  <a:cubicBezTo>
                    <a:pt x="752" y="1407"/>
                    <a:pt x="752" y="1407"/>
                    <a:pt x="752" y="1407"/>
                  </a:cubicBezTo>
                  <a:cubicBezTo>
                    <a:pt x="752" y="1409"/>
                    <a:pt x="752" y="1409"/>
                    <a:pt x="752" y="1409"/>
                  </a:cubicBezTo>
                  <a:moveTo>
                    <a:pt x="720" y="1409"/>
                  </a:moveTo>
                  <a:cubicBezTo>
                    <a:pt x="700" y="1409"/>
                    <a:pt x="700" y="1409"/>
                    <a:pt x="700" y="1409"/>
                  </a:cubicBezTo>
                  <a:cubicBezTo>
                    <a:pt x="700" y="1407"/>
                    <a:pt x="700" y="1407"/>
                    <a:pt x="700" y="1407"/>
                  </a:cubicBezTo>
                  <a:cubicBezTo>
                    <a:pt x="720" y="1407"/>
                    <a:pt x="720" y="1407"/>
                    <a:pt x="720" y="1407"/>
                  </a:cubicBezTo>
                  <a:cubicBezTo>
                    <a:pt x="720" y="1409"/>
                    <a:pt x="720" y="1409"/>
                    <a:pt x="720" y="1409"/>
                  </a:cubicBezTo>
                  <a:moveTo>
                    <a:pt x="688" y="1409"/>
                  </a:moveTo>
                  <a:cubicBezTo>
                    <a:pt x="668" y="1409"/>
                    <a:pt x="668" y="1409"/>
                    <a:pt x="668" y="1409"/>
                  </a:cubicBezTo>
                  <a:cubicBezTo>
                    <a:pt x="668" y="1407"/>
                    <a:pt x="668" y="1407"/>
                    <a:pt x="668" y="1407"/>
                  </a:cubicBezTo>
                  <a:cubicBezTo>
                    <a:pt x="688" y="1407"/>
                    <a:pt x="688" y="1407"/>
                    <a:pt x="688" y="1407"/>
                  </a:cubicBezTo>
                  <a:cubicBezTo>
                    <a:pt x="688" y="1409"/>
                    <a:pt x="688" y="1409"/>
                    <a:pt x="688" y="1409"/>
                  </a:cubicBezTo>
                  <a:moveTo>
                    <a:pt x="656" y="1409"/>
                  </a:moveTo>
                  <a:cubicBezTo>
                    <a:pt x="636" y="1409"/>
                    <a:pt x="636" y="1409"/>
                    <a:pt x="636" y="1409"/>
                  </a:cubicBezTo>
                  <a:cubicBezTo>
                    <a:pt x="636" y="1407"/>
                    <a:pt x="636" y="1407"/>
                    <a:pt x="636" y="1407"/>
                  </a:cubicBezTo>
                  <a:cubicBezTo>
                    <a:pt x="656" y="1407"/>
                    <a:pt x="656" y="1407"/>
                    <a:pt x="656" y="1407"/>
                  </a:cubicBezTo>
                  <a:cubicBezTo>
                    <a:pt x="656" y="1409"/>
                    <a:pt x="656" y="1409"/>
                    <a:pt x="656" y="1409"/>
                  </a:cubicBezTo>
                  <a:moveTo>
                    <a:pt x="624" y="1409"/>
                  </a:moveTo>
                  <a:cubicBezTo>
                    <a:pt x="604" y="1409"/>
                    <a:pt x="604" y="1409"/>
                    <a:pt x="604" y="1409"/>
                  </a:cubicBezTo>
                  <a:cubicBezTo>
                    <a:pt x="604" y="1407"/>
                    <a:pt x="604" y="1407"/>
                    <a:pt x="604" y="1407"/>
                  </a:cubicBezTo>
                  <a:cubicBezTo>
                    <a:pt x="624" y="1407"/>
                    <a:pt x="624" y="1407"/>
                    <a:pt x="624" y="1407"/>
                  </a:cubicBezTo>
                  <a:cubicBezTo>
                    <a:pt x="624" y="1409"/>
                    <a:pt x="624" y="1409"/>
                    <a:pt x="624" y="1409"/>
                  </a:cubicBezTo>
                  <a:moveTo>
                    <a:pt x="592" y="1409"/>
                  </a:moveTo>
                  <a:cubicBezTo>
                    <a:pt x="572" y="1409"/>
                    <a:pt x="572" y="1409"/>
                    <a:pt x="572" y="1409"/>
                  </a:cubicBezTo>
                  <a:cubicBezTo>
                    <a:pt x="572" y="1407"/>
                    <a:pt x="572" y="1407"/>
                    <a:pt x="572" y="1407"/>
                  </a:cubicBezTo>
                  <a:cubicBezTo>
                    <a:pt x="592" y="1407"/>
                    <a:pt x="592" y="1407"/>
                    <a:pt x="592" y="1407"/>
                  </a:cubicBezTo>
                  <a:cubicBezTo>
                    <a:pt x="592" y="1409"/>
                    <a:pt x="592" y="1409"/>
                    <a:pt x="592" y="1409"/>
                  </a:cubicBezTo>
                  <a:moveTo>
                    <a:pt x="560" y="1409"/>
                  </a:moveTo>
                  <a:cubicBezTo>
                    <a:pt x="539" y="1409"/>
                    <a:pt x="539" y="1409"/>
                    <a:pt x="539" y="1409"/>
                  </a:cubicBezTo>
                  <a:cubicBezTo>
                    <a:pt x="539" y="1407"/>
                    <a:pt x="539" y="1407"/>
                    <a:pt x="539" y="1407"/>
                  </a:cubicBezTo>
                  <a:cubicBezTo>
                    <a:pt x="560" y="1407"/>
                    <a:pt x="560" y="1407"/>
                    <a:pt x="560" y="1407"/>
                  </a:cubicBezTo>
                  <a:cubicBezTo>
                    <a:pt x="560" y="1409"/>
                    <a:pt x="560" y="1409"/>
                    <a:pt x="560" y="1409"/>
                  </a:cubicBezTo>
                  <a:moveTo>
                    <a:pt x="527" y="1409"/>
                  </a:moveTo>
                  <a:cubicBezTo>
                    <a:pt x="507" y="1409"/>
                    <a:pt x="507" y="1409"/>
                    <a:pt x="507" y="1409"/>
                  </a:cubicBezTo>
                  <a:cubicBezTo>
                    <a:pt x="507" y="1407"/>
                    <a:pt x="507" y="1407"/>
                    <a:pt x="507" y="1407"/>
                  </a:cubicBezTo>
                  <a:cubicBezTo>
                    <a:pt x="527" y="1407"/>
                    <a:pt x="527" y="1407"/>
                    <a:pt x="527" y="1407"/>
                  </a:cubicBezTo>
                  <a:cubicBezTo>
                    <a:pt x="527" y="1409"/>
                    <a:pt x="527" y="1409"/>
                    <a:pt x="527" y="1409"/>
                  </a:cubicBezTo>
                  <a:moveTo>
                    <a:pt x="495" y="1409"/>
                  </a:moveTo>
                  <a:cubicBezTo>
                    <a:pt x="475" y="1409"/>
                    <a:pt x="475" y="1409"/>
                    <a:pt x="475" y="1409"/>
                  </a:cubicBezTo>
                  <a:cubicBezTo>
                    <a:pt x="475" y="1407"/>
                    <a:pt x="475" y="1407"/>
                    <a:pt x="475" y="1407"/>
                  </a:cubicBezTo>
                  <a:cubicBezTo>
                    <a:pt x="495" y="1407"/>
                    <a:pt x="495" y="1407"/>
                    <a:pt x="495" y="1407"/>
                  </a:cubicBezTo>
                  <a:cubicBezTo>
                    <a:pt x="495" y="1409"/>
                    <a:pt x="495" y="1409"/>
                    <a:pt x="495" y="1409"/>
                  </a:cubicBezTo>
                  <a:moveTo>
                    <a:pt x="463" y="1409"/>
                  </a:moveTo>
                  <a:cubicBezTo>
                    <a:pt x="443" y="1409"/>
                    <a:pt x="443" y="1409"/>
                    <a:pt x="443" y="1409"/>
                  </a:cubicBezTo>
                  <a:cubicBezTo>
                    <a:pt x="443" y="1407"/>
                    <a:pt x="443" y="1407"/>
                    <a:pt x="443" y="1407"/>
                  </a:cubicBezTo>
                  <a:cubicBezTo>
                    <a:pt x="463" y="1407"/>
                    <a:pt x="463" y="1407"/>
                    <a:pt x="463" y="1407"/>
                  </a:cubicBezTo>
                  <a:cubicBezTo>
                    <a:pt x="463" y="1409"/>
                    <a:pt x="463" y="1409"/>
                    <a:pt x="463" y="1409"/>
                  </a:cubicBezTo>
                  <a:moveTo>
                    <a:pt x="431" y="1409"/>
                  </a:moveTo>
                  <a:cubicBezTo>
                    <a:pt x="411" y="1409"/>
                    <a:pt x="411" y="1409"/>
                    <a:pt x="411" y="1409"/>
                  </a:cubicBezTo>
                  <a:cubicBezTo>
                    <a:pt x="411" y="1407"/>
                    <a:pt x="411" y="1407"/>
                    <a:pt x="411" y="1407"/>
                  </a:cubicBezTo>
                  <a:cubicBezTo>
                    <a:pt x="431" y="1407"/>
                    <a:pt x="431" y="1407"/>
                    <a:pt x="431" y="1407"/>
                  </a:cubicBezTo>
                  <a:cubicBezTo>
                    <a:pt x="431" y="1409"/>
                    <a:pt x="431" y="1409"/>
                    <a:pt x="431" y="1409"/>
                  </a:cubicBezTo>
                  <a:moveTo>
                    <a:pt x="399" y="1409"/>
                  </a:moveTo>
                  <a:cubicBezTo>
                    <a:pt x="379" y="1409"/>
                    <a:pt x="379" y="1409"/>
                    <a:pt x="379" y="1409"/>
                  </a:cubicBezTo>
                  <a:cubicBezTo>
                    <a:pt x="379" y="1407"/>
                    <a:pt x="379" y="1407"/>
                    <a:pt x="379" y="1407"/>
                  </a:cubicBezTo>
                  <a:cubicBezTo>
                    <a:pt x="399" y="1407"/>
                    <a:pt x="399" y="1407"/>
                    <a:pt x="399" y="1407"/>
                  </a:cubicBezTo>
                  <a:cubicBezTo>
                    <a:pt x="399" y="1409"/>
                    <a:pt x="399" y="1409"/>
                    <a:pt x="399" y="1409"/>
                  </a:cubicBezTo>
                  <a:moveTo>
                    <a:pt x="367" y="1409"/>
                  </a:moveTo>
                  <a:cubicBezTo>
                    <a:pt x="360" y="1409"/>
                    <a:pt x="360" y="1409"/>
                    <a:pt x="360" y="1409"/>
                  </a:cubicBezTo>
                  <a:cubicBezTo>
                    <a:pt x="370" y="1396"/>
                    <a:pt x="370" y="1396"/>
                    <a:pt x="370" y="1396"/>
                  </a:cubicBezTo>
                  <a:cubicBezTo>
                    <a:pt x="372" y="1397"/>
                    <a:pt x="372" y="1397"/>
                    <a:pt x="372" y="1397"/>
                  </a:cubicBezTo>
                  <a:cubicBezTo>
                    <a:pt x="364" y="1407"/>
                    <a:pt x="364" y="1407"/>
                    <a:pt x="364" y="1407"/>
                  </a:cubicBezTo>
                  <a:cubicBezTo>
                    <a:pt x="367" y="1407"/>
                    <a:pt x="367" y="1407"/>
                    <a:pt x="367" y="1407"/>
                  </a:cubicBezTo>
                  <a:cubicBezTo>
                    <a:pt x="367" y="1409"/>
                    <a:pt x="367" y="1409"/>
                    <a:pt x="367" y="1409"/>
                  </a:cubicBezTo>
                  <a:moveTo>
                    <a:pt x="1131" y="1401"/>
                  </a:moveTo>
                  <a:cubicBezTo>
                    <a:pt x="1117" y="1386"/>
                    <a:pt x="1117" y="1386"/>
                    <a:pt x="1117" y="1386"/>
                  </a:cubicBezTo>
                  <a:cubicBezTo>
                    <a:pt x="1119" y="1385"/>
                    <a:pt x="1119" y="1385"/>
                    <a:pt x="1119" y="1385"/>
                  </a:cubicBezTo>
                  <a:cubicBezTo>
                    <a:pt x="1132" y="1400"/>
                    <a:pt x="1132" y="1400"/>
                    <a:pt x="1132" y="1400"/>
                  </a:cubicBezTo>
                  <a:cubicBezTo>
                    <a:pt x="1131" y="1401"/>
                    <a:pt x="1131" y="1401"/>
                    <a:pt x="1131" y="1401"/>
                  </a:cubicBezTo>
                  <a:moveTo>
                    <a:pt x="380" y="1388"/>
                  </a:moveTo>
                  <a:cubicBezTo>
                    <a:pt x="378" y="1387"/>
                    <a:pt x="378" y="1387"/>
                    <a:pt x="378" y="1387"/>
                  </a:cubicBezTo>
                  <a:cubicBezTo>
                    <a:pt x="387" y="1376"/>
                    <a:pt x="387" y="1376"/>
                    <a:pt x="387" y="1376"/>
                  </a:cubicBezTo>
                  <a:cubicBezTo>
                    <a:pt x="388" y="1375"/>
                    <a:pt x="389" y="1373"/>
                    <a:pt x="391" y="1371"/>
                  </a:cubicBezTo>
                  <a:cubicBezTo>
                    <a:pt x="392" y="1372"/>
                    <a:pt x="392" y="1372"/>
                    <a:pt x="392" y="1372"/>
                  </a:cubicBezTo>
                  <a:cubicBezTo>
                    <a:pt x="391" y="1374"/>
                    <a:pt x="390" y="1376"/>
                    <a:pt x="388" y="1377"/>
                  </a:cubicBezTo>
                  <a:cubicBezTo>
                    <a:pt x="380" y="1388"/>
                    <a:pt x="380" y="1388"/>
                    <a:pt x="380" y="1388"/>
                  </a:cubicBezTo>
                  <a:moveTo>
                    <a:pt x="1109" y="1378"/>
                  </a:moveTo>
                  <a:cubicBezTo>
                    <a:pt x="1108" y="1376"/>
                    <a:pt x="1108" y="1376"/>
                    <a:pt x="1108" y="1376"/>
                  </a:cubicBezTo>
                  <a:cubicBezTo>
                    <a:pt x="1108" y="1376"/>
                    <a:pt x="1104" y="1371"/>
                    <a:pt x="1096" y="1362"/>
                  </a:cubicBezTo>
                  <a:cubicBezTo>
                    <a:pt x="1098" y="1361"/>
                    <a:pt x="1098" y="1361"/>
                    <a:pt x="1098" y="1361"/>
                  </a:cubicBezTo>
                  <a:cubicBezTo>
                    <a:pt x="1105" y="1370"/>
                    <a:pt x="1110" y="1375"/>
                    <a:pt x="1110" y="1375"/>
                  </a:cubicBezTo>
                  <a:cubicBezTo>
                    <a:pt x="1111" y="1376"/>
                    <a:pt x="1111" y="1376"/>
                    <a:pt x="1111" y="1376"/>
                  </a:cubicBezTo>
                  <a:cubicBezTo>
                    <a:pt x="1109" y="1378"/>
                    <a:pt x="1109" y="1378"/>
                    <a:pt x="1109" y="1378"/>
                  </a:cubicBezTo>
                  <a:moveTo>
                    <a:pt x="400" y="1363"/>
                  </a:moveTo>
                  <a:cubicBezTo>
                    <a:pt x="398" y="1362"/>
                    <a:pt x="398" y="1362"/>
                    <a:pt x="398" y="1362"/>
                  </a:cubicBezTo>
                  <a:cubicBezTo>
                    <a:pt x="402" y="1356"/>
                    <a:pt x="405" y="1351"/>
                    <a:pt x="409" y="1345"/>
                  </a:cubicBezTo>
                  <a:cubicBezTo>
                    <a:pt x="410" y="1346"/>
                    <a:pt x="410" y="1346"/>
                    <a:pt x="410" y="1346"/>
                  </a:cubicBezTo>
                  <a:cubicBezTo>
                    <a:pt x="407" y="1352"/>
                    <a:pt x="403" y="1357"/>
                    <a:pt x="400" y="1363"/>
                  </a:cubicBezTo>
                  <a:moveTo>
                    <a:pt x="1089" y="1352"/>
                  </a:moveTo>
                  <a:cubicBezTo>
                    <a:pt x="1085" y="1347"/>
                    <a:pt x="1081" y="1342"/>
                    <a:pt x="1077" y="1336"/>
                  </a:cubicBezTo>
                  <a:cubicBezTo>
                    <a:pt x="1079" y="1335"/>
                    <a:pt x="1079" y="1335"/>
                    <a:pt x="1079" y="1335"/>
                  </a:cubicBezTo>
                  <a:cubicBezTo>
                    <a:pt x="1083" y="1341"/>
                    <a:pt x="1087" y="1346"/>
                    <a:pt x="1091" y="1351"/>
                  </a:cubicBezTo>
                  <a:cubicBezTo>
                    <a:pt x="1089" y="1352"/>
                    <a:pt x="1089" y="1352"/>
                    <a:pt x="1089" y="1352"/>
                  </a:cubicBezTo>
                  <a:moveTo>
                    <a:pt x="416" y="1335"/>
                  </a:moveTo>
                  <a:cubicBezTo>
                    <a:pt x="415" y="1335"/>
                    <a:pt x="415" y="1335"/>
                    <a:pt x="415" y="1335"/>
                  </a:cubicBezTo>
                  <a:cubicBezTo>
                    <a:pt x="418" y="1329"/>
                    <a:pt x="420" y="1323"/>
                    <a:pt x="423" y="1317"/>
                  </a:cubicBezTo>
                  <a:cubicBezTo>
                    <a:pt x="425" y="1317"/>
                    <a:pt x="425" y="1317"/>
                    <a:pt x="425" y="1317"/>
                  </a:cubicBezTo>
                  <a:cubicBezTo>
                    <a:pt x="422" y="1323"/>
                    <a:pt x="419" y="1330"/>
                    <a:pt x="416" y="1335"/>
                  </a:cubicBezTo>
                  <a:moveTo>
                    <a:pt x="1071" y="1326"/>
                  </a:moveTo>
                  <a:cubicBezTo>
                    <a:pt x="1067" y="1321"/>
                    <a:pt x="1063" y="1315"/>
                    <a:pt x="1060" y="1309"/>
                  </a:cubicBezTo>
                  <a:cubicBezTo>
                    <a:pt x="1061" y="1308"/>
                    <a:pt x="1061" y="1308"/>
                    <a:pt x="1061" y="1308"/>
                  </a:cubicBezTo>
                  <a:cubicBezTo>
                    <a:pt x="1065" y="1314"/>
                    <a:pt x="1069" y="1320"/>
                    <a:pt x="1072" y="1325"/>
                  </a:cubicBezTo>
                  <a:cubicBezTo>
                    <a:pt x="1071" y="1326"/>
                    <a:pt x="1071" y="1326"/>
                    <a:pt x="1071" y="1326"/>
                  </a:cubicBezTo>
                  <a:moveTo>
                    <a:pt x="429" y="1306"/>
                  </a:moveTo>
                  <a:cubicBezTo>
                    <a:pt x="427" y="1305"/>
                    <a:pt x="427" y="1305"/>
                    <a:pt x="427" y="1305"/>
                  </a:cubicBezTo>
                  <a:cubicBezTo>
                    <a:pt x="430" y="1299"/>
                    <a:pt x="432" y="1293"/>
                    <a:pt x="434" y="1286"/>
                  </a:cubicBezTo>
                  <a:cubicBezTo>
                    <a:pt x="436" y="1287"/>
                    <a:pt x="436" y="1287"/>
                    <a:pt x="436" y="1287"/>
                  </a:cubicBezTo>
                  <a:cubicBezTo>
                    <a:pt x="434" y="1293"/>
                    <a:pt x="432" y="1300"/>
                    <a:pt x="429" y="1306"/>
                  </a:cubicBezTo>
                  <a:moveTo>
                    <a:pt x="1053" y="1299"/>
                  </a:moveTo>
                  <a:cubicBezTo>
                    <a:pt x="1050" y="1294"/>
                    <a:pt x="1046" y="1288"/>
                    <a:pt x="1043" y="1282"/>
                  </a:cubicBezTo>
                  <a:cubicBezTo>
                    <a:pt x="1045" y="1281"/>
                    <a:pt x="1045" y="1281"/>
                    <a:pt x="1045" y="1281"/>
                  </a:cubicBezTo>
                  <a:cubicBezTo>
                    <a:pt x="1048" y="1287"/>
                    <a:pt x="1051" y="1293"/>
                    <a:pt x="1055" y="1298"/>
                  </a:cubicBezTo>
                  <a:cubicBezTo>
                    <a:pt x="1053" y="1299"/>
                    <a:pt x="1053" y="1299"/>
                    <a:pt x="1053" y="1299"/>
                  </a:cubicBezTo>
                  <a:moveTo>
                    <a:pt x="439" y="1275"/>
                  </a:moveTo>
                  <a:cubicBezTo>
                    <a:pt x="437" y="1275"/>
                    <a:pt x="437" y="1275"/>
                    <a:pt x="437" y="1275"/>
                  </a:cubicBezTo>
                  <a:cubicBezTo>
                    <a:pt x="438" y="1268"/>
                    <a:pt x="439" y="1262"/>
                    <a:pt x="440" y="1255"/>
                  </a:cubicBezTo>
                  <a:cubicBezTo>
                    <a:pt x="442" y="1256"/>
                    <a:pt x="442" y="1256"/>
                    <a:pt x="442" y="1256"/>
                  </a:cubicBezTo>
                  <a:cubicBezTo>
                    <a:pt x="441" y="1262"/>
                    <a:pt x="440" y="1269"/>
                    <a:pt x="439" y="1275"/>
                  </a:cubicBezTo>
                  <a:moveTo>
                    <a:pt x="1037" y="1271"/>
                  </a:moveTo>
                  <a:cubicBezTo>
                    <a:pt x="1034" y="1266"/>
                    <a:pt x="1031" y="1260"/>
                    <a:pt x="1028" y="1254"/>
                  </a:cubicBezTo>
                  <a:cubicBezTo>
                    <a:pt x="1030" y="1253"/>
                    <a:pt x="1030" y="1253"/>
                    <a:pt x="1030" y="1253"/>
                  </a:cubicBezTo>
                  <a:cubicBezTo>
                    <a:pt x="1033" y="1259"/>
                    <a:pt x="1036" y="1265"/>
                    <a:pt x="1039" y="1271"/>
                  </a:cubicBezTo>
                  <a:cubicBezTo>
                    <a:pt x="1037" y="1271"/>
                    <a:pt x="1037" y="1271"/>
                    <a:pt x="1037" y="1271"/>
                  </a:cubicBezTo>
                  <a:moveTo>
                    <a:pt x="444" y="1244"/>
                  </a:moveTo>
                  <a:cubicBezTo>
                    <a:pt x="442" y="1243"/>
                    <a:pt x="442" y="1243"/>
                    <a:pt x="442" y="1243"/>
                  </a:cubicBezTo>
                  <a:cubicBezTo>
                    <a:pt x="443" y="1236"/>
                    <a:pt x="443" y="1229"/>
                    <a:pt x="443" y="1225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45" y="1224"/>
                    <a:pt x="445" y="1224"/>
                    <a:pt x="445" y="1224"/>
                  </a:cubicBezTo>
                  <a:cubicBezTo>
                    <a:pt x="445" y="1225"/>
                    <a:pt x="445" y="1225"/>
                    <a:pt x="445" y="1225"/>
                  </a:cubicBezTo>
                  <a:cubicBezTo>
                    <a:pt x="445" y="1229"/>
                    <a:pt x="445" y="1236"/>
                    <a:pt x="444" y="1244"/>
                  </a:cubicBezTo>
                  <a:moveTo>
                    <a:pt x="1022" y="1243"/>
                  </a:moveTo>
                  <a:cubicBezTo>
                    <a:pt x="1019" y="1237"/>
                    <a:pt x="1017" y="1231"/>
                    <a:pt x="1014" y="1225"/>
                  </a:cubicBezTo>
                  <a:cubicBezTo>
                    <a:pt x="1016" y="1224"/>
                    <a:pt x="1016" y="1224"/>
                    <a:pt x="1016" y="1224"/>
                  </a:cubicBezTo>
                  <a:cubicBezTo>
                    <a:pt x="1018" y="1230"/>
                    <a:pt x="1021" y="1236"/>
                    <a:pt x="1024" y="1242"/>
                  </a:cubicBezTo>
                  <a:cubicBezTo>
                    <a:pt x="1022" y="1243"/>
                    <a:pt x="1022" y="1243"/>
                    <a:pt x="1022" y="1243"/>
                  </a:cubicBezTo>
                  <a:moveTo>
                    <a:pt x="1009" y="1214"/>
                  </a:moveTo>
                  <a:cubicBezTo>
                    <a:pt x="1006" y="1208"/>
                    <a:pt x="1004" y="1201"/>
                    <a:pt x="1001" y="1195"/>
                  </a:cubicBezTo>
                  <a:cubicBezTo>
                    <a:pt x="1003" y="1195"/>
                    <a:pt x="1003" y="1195"/>
                    <a:pt x="1003" y="1195"/>
                  </a:cubicBezTo>
                  <a:cubicBezTo>
                    <a:pt x="1006" y="1201"/>
                    <a:pt x="1008" y="1207"/>
                    <a:pt x="1011" y="1213"/>
                  </a:cubicBezTo>
                  <a:cubicBezTo>
                    <a:pt x="1009" y="1214"/>
                    <a:pt x="1009" y="1214"/>
                    <a:pt x="1009" y="1214"/>
                  </a:cubicBezTo>
                  <a:moveTo>
                    <a:pt x="442" y="1212"/>
                  </a:moveTo>
                  <a:cubicBezTo>
                    <a:pt x="441" y="1204"/>
                    <a:pt x="440" y="1198"/>
                    <a:pt x="438" y="1192"/>
                  </a:cubicBezTo>
                  <a:cubicBezTo>
                    <a:pt x="440" y="1192"/>
                    <a:pt x="440" y="1192"/>
                    <a:pt x="440" y="1192"/>
                  </a:cubicBezTo>
                  <a:cubicBezTo>
                    <a:pt x="442" y="1197"/>
                    <a:pt x="443" y="1204"/>
                    <a:pt x="444" y="1211"/>
                  </a:cubicBezTo>
                  <a:cubicBezTo>
                    <a:pt x="442" y="1212"/>
                    <a:pt x="442" y="1212"/>
                    <a:pt x="442" y="1212"/>
                  </a:cubicBezTo>
                  <a:moveTo>
                    <a:pt x="997" y="1184"/>
                  </a:moveTo>
                  <a:cubicBezTo>
                    <a:pt x="995" y="1178"/>
                    <a:pt x="993" y="1171"/>
                    <a:pt x="991" y="1165"/>
                  </a:cubicBezTo>
                  <a:cubicBezTo>
                    <a:pt x="992" y="1165"/>
                    <a:pt x="992" y="1165"/>
                    <a:pt x="992" y="1165"/>
                  </a:cubicBezTo>
                  <a:cubicBezTo>
                    <a:pt x="995" y="1171"/>
                    <a:pt x="997" y="1177"/>
                    <a:pt x="999" y="1183"/>
                  </a:cubicBezTo>
                  <a:cubicBezTo>
                    <a:pt x="997" y="1184"/>
                    <a:pt x="997" y="1184"/>
                    <a:pt x="997" y="1184"/>
                  </a:cubicBezTo>
                  <a:moveTo>
                    <a:pt x="433" y="1182"/>
                  </a:moveTo>
                  <a:cubicBezTo>
                    <a:pt x="433" y="1181"/>
                    <a:pt x="433" y="1181"/>
                    <a:pt x="433" y="1181"/>
                  </a:cubicBezTo>
                  <a:cubicBezTo>
                    <a:pt x="429" y="1177"/>
                    <a:pt x="425" y="1172"/>
                    <a:pt x="420" y="1168"/>
                  </a:cubicBezTo>
                  <a:cubicBezTo>
                    <a:pt x="421" y="1166"/>
                    <a:pt x="421" y="1166"/>
                    <a:pt x="421" y="1166"/>
                  </a:cubicBezTo>
                  <a:cubicBezTo>
                    <a:pt x="426" y="1170"/>
                    <a:pt x="431" y="1175"/>
                    <a:pt x="435" y="1180"/>
                  </a:cubicBezTo>
                  <a:cubicBezTo>
                    <a:pt x="435" y="1181"/>
                    <a:pt x="435" y="1181"/>
                    <a:pt x="435" y="1181"/>
                  </a:cubicBezTo>
                  <a:cubicBezTo>
                    <a:pt x="433" y="1182"/>
                    <a:pt x="433" y="1182"/>
                    <a:pt x="433" y="1182"/>
                  </a:cubicBezTo>
                  <a:moveTo>
                    <a:pt x="219" y="1173"/>
                  </a:moveTo>
                  <a:cubicBezTo>
                    <a:pt x="211" y="1173"/>
                    <a:pt x="205" y="1173"/>
                    <a:pt x="199" y="1172"/>
                  </a:cubicBezTo>
                  <a:cubicBezTo>
                    <a:pt x="199" y="1170"/>
                    <a:pt x="199" y="1170"/>
                    <a:pt x="199" y="1170"/>
                  </a:cubicBezTo>
                  <a:cubicBezTo>
                    <a:pt x="205" y="1171"/>
                    <a:pt x="211" y="1171"/>
                    <a:pt x="219" y="1171"/>
                  </a:cubicBezTo>
                  <a:cubicBezTo>
                    <a:pt x="219" y="1173"/>
                    <a:pt x="219" y="1173"/>
                    <a:pt x="219" y="1173"/>
                  </a:cubicBezTo>
                  <a:moveTo>
                    <a:pt x="231" y="1173"/>
                  </a:moveTo>
                  <a:cubicBezTo>
                    <a:pt x="231" y="1171"/>
                    <a:pt x="231" y="1171"/>
                    <a:pt x="231" y="1171"/>
                  </a:cubicBezTo>
                  <a:cubicBezTo>
                    <a:pt x="237" y="1171"/>
                    <a:pt x="243" y="1171"/>
                    <a:pt x="251" y="1170"/>
                  </a:cubicBezTo>
                  <a:cubicBezTo>
                    <a:pt x="251" y="1172"/>
                    <a:pt x="251" y="1172"/>
                    <a:pt x="251" y="1172"/>
                  </a:cubicBezTo>
                  <a:cubicBezTo>
                    <a:pt x="243" y="1173"/>
                    <a:pt x="237" y="1173"/>
                    <a:pt x="231" y="1173"/>
                  </a:cubicBezTo>
                  <a:moveTo>
                    <a:pt x="263" y="1171"/>
                  </a:moveTo>
                  <a:cubicBezTo>
                    <a:pt x="263" y="1169"/>
                    <a:pt x="263" y="1169"/>
                    <a:pt x="263" y="1169"/>
                  </a:cubicBezTo>
                  <a:cubicBezTo>
                    <a:pt x="269" y="1168"/>
                    <a:pt x="276" y="1167"/>
                    <a:pt x="282" y="1166"/>
                  </a:cubicBezTo>
                  <a:cubicBezTo>
                    <a:pt x="283" y="1168"/>
                    <a:pt x="283" y="1168"/>
                    <a:pt x="283" y="1168"/>
                  </a:cubicBezTo>
                  <a:cubicBezTo>
                    <a:pt x="276" y="1169"/>
                    <a:pt x="269" y="1170"/>
                    <a:pt x="263" y="1171"/>
                  </a:cubicBezTo>
                  <a:moveTo>
                    <a:pt x="187" y="1170"/>
                  </a:moveTo>
                  <a:cubicBezTo>
                    <a:pt x="180" y="1168"/>
                    <a:pt x="174" y="1165"/>
                    <a:pt x="168" y="1162"/>
                  </a:cubicBezTo>
                  <a:cubicBezTo>
                    <a:pt x="169" y="1160"/>
                    <a:pt x="169" y="1160"/>
                    <a:pt x="169" y="1160"/>
                  </a:cubicBezTo>
                  <a:cubicBezTo>
                    <a:pt x="174" y="1164"/>
                    <a:pt x="180" y="1166"/>
                    <a:pt x="187" y="1168"/>
                  </a:cubicBezTo>
                  <a:cubicBezTo>
                    <a:pt x="187" y="1170"/>
                    <a:pt x="187" y="1170"/>
                    <a:pt x="187" y="1170"/>
                  </a:cubicBezTo>
                  <a:moveTo>
                    <a:pt x="295" y="1167"/>
                  </a:moveTo>
                  <a:cubicBezTo>
                    <a:pt x="294" y="1165"/>
                    <a:pt x="294" y="1165"/>
                    <a:pt x="294" y="1165"/>
                  </a:cubicBezTo>
                  <a:cubicBezTo>
                    <a:pt x="294" y="1165"/>
                    <a:pt x="294" y="1165"/>
                    <a:pt x="294" y="1165"/>
                  </a:cubicBezTo>
                  <a:cubicBezTo>
                    <a:pt x="314" y="1162"/>
                    <a:pt x="314" y="1162"/>
                    <a:pt x="314" y="1162"/>
                  </a:cubicBezTo>
                  <a:cubicBezTo>
                    <a:pt x="314" y="1164"/>
                    <a:pt x="314" y="1164"/>
                    <a:pt x="314" y="1164"/>
                  </a:cubicBezTo>
                  <a:cubicBezTo>
                    <a:pt x="295" y="1167"/>
                    <a:pt x="295" y="1167"/>
                    <a:pt x="295" y="1167"/>
                  </a:cubicBezTo>
                  <a:moveTo>
                    <a:pt x="326" y="1163"/>
                  </a:moveTo>
                  <a:cubicBezTo>
                    <a:pt x="326" y="1161"/>
                    <a:pt x="326" y="1161"/>
                    <a:pt x="326" y="1161"/>
                  </a:cubicBezTo>
                  <a:cubicBezTo>
                    <a:pt x="333" y="1160"/>
                    <a:pt x="333" y="1160"/>
                    <a:pt x="333" y="1160"/>
                  </a:cubicBezTo>
                  <a:cubicBezTo>
                    <a:pt x="338" y="1159"/>
                    <a:pt x="342" y="1159"/>
                    <a:pt x="346" y="1159"/>
                  </a:cubicBezTo>
                  <a:cubicBezTo>
                    <a:pt x="346" y="1161"/>
                    <a:pt x="346" y="1161"/>
                    <a:pt x="346" y="1161"/>
                  </a:cubicBezTo>
                  <a:cubicBezTo>
                    <a:pt x="342" y="1161"/>
                    <a:pt x="338" y="1161"/>
                    <a:pt x="333" y="1162"/>
                  </a:cubicBezTo>
                  <a:cubicBezTo>
                    <a:pt x="326" y="1163"/>
                    <a:pt x="326" y="1163"/>
                    <a:pt x="326" y="1163"/>
                  </a:cubicBezTo>
                  <a:moveTo>
                    <a:pt x="409" y="1162"/>
                  </a:moveTo>
                  <a:cubicBezTo>
                    <a:pt x="404" y="1161"/>
                    <a:pt x="398" y="1159"/>
                    <a:pt x="390" y="1159"/>
                  </a:cubicBezTo>
                  <a:cubicBezTo>
                    <a:pt x="390" y="1157"/>
                    <a:pt x="390" y="1157"/>
                    <a:pt x="390" y="1157"/>
                  </a:cubicBezTo>
                  <a:cubicBezTo>
                    <a:pt x="398" y="1157"/>
                    <a:pt x="404" y="1159"/>
                    <a:pt x="410" y="1161"/>
                  </a:cubicBezTo>
                  <a:cubicBezTo>
                    <a:pt x="409" y="1162"/>
                    <a:pt x="409" y="1162"/>
                    <a:pt x="409" y="1162"/>
                  </a:cubicBezTo>
                  <a:moveTo>
                    <a:pt x="358" y="1160"/>
                  </a:moveTo>
                  <a:cubicBezTo>
                    <a:pt x="358" y="1158"/>
                    <a:pt x="358" y="1158"/>
                    <a:pt x="358" y="1158"/>
                  </a:cubicBezTo>
                  <a:cubicBezTo>
                    <a:pt x="366" y="1157"/>
                    <a:pt x="372" y="1157"/>
                    <a:pt x="378" y="1157"/>
                  </a:cubicBezTo>
                  <a:cubicBezTo>
                    <a:pt x="378" y="1159"/>
                    <a:pt x="378" y="1159"/>
                    <a:pt x="378" y="1159"/>
                  </a:cubicBezTo>
                  <a:cubicBezTo>
                    <a:pt x="372" y="1159"/>
                    <a:pt x="366" y="1159"/>
                    <a:pt x="358" y="1160"/>
                  </a:cubicBezTo>
                  <a:moveTo>
                    <a:pt x="158" y="1155"/>
                  </a:moveTo>
                  <a:cubicBezTo>
                    <a:pt x="153" y="1150"/>
                    <a:pt x="148" y="1146"/>
                    <a:pt x="144" y="1141"/>
                  </a:cubicBezTo>
                  <a:cubicBezTo>
                    <a:pt x="145" y="1140"/>
                    <a:pt x="145" y="1140"/>
                    <a:pt x="145" y="1140"/>
                  </a:cubicBezTo>
                  <a:cubicBezTo>
                    <a:pt x="149" y="1144"/>
                    <a:pt x="154" y="1149"/>
                    <a:pt x="160" y="1154"/>
                  </a:cubicBezTo>
                  <a:cubicBezTo>
                    <a:pt x="158" y="1155"/>
                    <a:pt x="158" y="1155"/>
                    <a:pt x="158" y="1155"/>
                  </a:cubicBezTo>
                  <a:moveTo>
                    <a:pt x="987" y="1154"/>
                  </a:moveTo>
                  <a:cubicBezTo>
                    <a:pt x="985" y="1147"/>
                    <a:pt x="983" y="1141"/>
                    <a:pt x="981" y="1134"/>
                  </a:cubicBezTo>
                  <a:cubicBezTo>
                    <a:pt x="983" y="1134"/>
                    <a:pt x="983" y="1134"/>
                    <a:pt x="983" y="1134"/>
                  </a:cubicBezTo>
                  <a:cubicBezTo>
                    <a:pt x="985" y="1140"/>
                    <a:pt x="987" y="1147"/>
                    <a:pt x="989" y="1153"/>
                  </a:cubicBezTo>
                  <a:cubicBezTo>
                    <a:pt x="987" y="1154"/>
                    <a:pt x="987" y="1154"/>
                    <a:pt x="987" y="1154"/>
                  </a:cubicBezTo>
                  <a:moveTo>
                    <a:pt x="136" y="1132"/>
                  </a:moveTo>
                  <a:cubicBezTo>
                    <a:pt x="132" y="1126"/>
                    <a:pt x="129" y="1120"/>
                    <a:pt x="126" y="1114"/>
                  </a:cubicBezTo>
                  <a:cubicBezTo>
                    <a:pt x="128" y="1113"/>
                    <a:pt x="128" y="1113"/>
                    <a:pt x="128" y="1113"/>
                  </a:cubicBezTo>
                  <a:cubicBezTo>
                    <a:pt x="130" y="1119"/>
                    <a:pt x="134" y="1125"/>
                    <a:pt x="138" y="1131"/>
                  </a:cubicBezTo>
                  <a:cubicBezTo>
                    <a:pt x="136" y="1132"/>
                    <a:pt x="136" y="1132"/>
                    <a:pt x="136" y="1132"/>
                  </a:cubicBezTo>
                  <a:moveTo>
                    <a:pt x="978" y="1123"/>
                  </a:moveTo>
                  <a:cubicBezTo>
                    <a:pt x="977" y="1116"/>
                    <a:pt x="975" y="1110"/>
                    <a:pt x="974" y="1103"/>
                  </a:cubicBezTo>
                  <a:cubicBezTo>
                    <a:pt x="976" y="1103"/>
                    <a:pt x="976" y="1103"/>
                    <a:pt x="976" y="1103"/>
                  </a:cubicBezTo>
                  <a:cubicBezTo>
                    <a:pt x="977" y="1109"/>
                    <a:pt x="979" y="1116"/>
                    <a:pt x="980" y="1122"/>
                  </a:cubicBezTo>
                  <a:cubicBezTo>
                    <a:pt x="978" y="1123"/>
                    <a:pt x="978" y="1123"/>
                    <a:pt x="978" y="1123"/>
                  </a:cubicBezTo>
                  <a:moveTo>
                    <a:pt x="122" y="1103"/>
                  </a:moveTo>
                  <a:cubicBezTo>
                    <a:pt x="120" y="1097"/>
                    <a:pt x="119" y="1090"/>
                    <a:pt x="119" y="1083"/>
                  </a:cubicBezTo>
                  <a:cubicBezTo>
                    <a:pt x="121" y="1083"/>
                    <a:pt x="121" y="1083"/>
                    <a:pt x="121" y="1083"/>
                  </a:cubicBezTo>
                  <a:cubicBezTo>
                    <a:pt x="121" y="1090"/>
                    <a:pt x="122" y="1096"/>
                    <a:pt x="124" y="1102"/>
                  </a:cubicBezTo>
                  <a:cubicBezTo>
                    <a:pt x="122" y="1103"/>
                    <a:pt x="122" y="1103"/>
                    <a:pt x="122" y="1103"/>
                  </a:cubicBezTo>
                  <a:moveTo>
                    <a:pt x="972" y="1091"/>
                  </a:moveTo>
                  <a:cubicBezTo>
                    <a:pt x="971" y="1085"/>
                    <a:pt x="970" y="1078"/>
                    <a:pt x="969" y="1072"/>
                  </a:cubicBezTo>
                  <a:cubicBezTo>
                    <a:pt x="971" y="1071"/>
                    <a:pt x="971" y="1071"/>
                    <a:pt x="971" y="1071"/>
                  </a:cubicBezTo>
                  <a:cubicBezTo>
                    <a:pt x="972" y="1078"/>
                    <a:pt x="973" y="1084"/>
                    <a:pt x="974" y="1091"/>
                  </a:cubicBezTo>
                  <a:cubicBezTo>
                    <a:pt x="972" y="1091"/>
                    <a:pt x="972" y="1091"/>
                    <a:pt x="972" y="1091"/>
                  </a:cubicBezTo>
                  <a:moveTo>
                    <a:pt x="121" y="1071"/>
                  </a:moveTo>
                  <a:cubicBezTo>
                    <a:pt x="119" y="1071"/>
                    <a:pt x="119" y="1071"/>
                    <a:pt x="119" y="1071"/>
                  </a:cubicBezTo>
                  <a:cubicBezTo>
                    <a:pt x="119" y="1068"/>
                    <a:pt x="119" y="1065"/>
                    <a:pt x="120" y="1062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62"/>
                    <a:pt x="122" y="1062"/>
                    <a:pt x="122" y="1062"/>
                  </a:cubicBezTo>
                  <a:cubicBezTo>
                    <a:pt x="121" y="1065"/>
                    <a:pt x="121" y="1068"/>
                    <a:pt x="121" y="1071"/>
                  </a:cubicBezTo>
                  <a:moveTo>
                    <a:pt x="968" y="1060"/>
                  </a:moveTo>
                  <a:cubicBezTo>
                    <a:pt x="967" y="1053"/>
                    <a:pt x="966" y="1047"/>
                    <a:pt x="966" y="1041"/>
                  </a:cubicBezTo>
                  <a:cubicBezTo>
                    <a:pt x="966" y="1040"/>
                    <a:pt x="966" y="1040"/>
                    <a:pt x="966" y="1040"/>
                  </a:cubicBezTo>
                  <a:cubicBezTo>
                    <a:pt x="968" y="1040"/>
                    <a:pt x="968" y="1040"/>
                    <a:pt x="968" y="1040"/>
                  </a:cubicBezTo>
                  <a:cubicBezTo>
                    <a:pt x="968" y="1041"/>
                    <a:pt x="968" y="1041"/>
                    <a:pt x="968" y="1041"/>
                  </a:cubicBezTo>
                  <a:cubicBezTo>
                    <a:pt x="968" y="1047"/>
                    <a:pt x="969" y="1053"/>
                    <a:pt x="970" y="1059"/>
                  </a:cubicBezTo>
                  <a:cubicBezTo>
                    <a:pt x="968" y="1060"/>
                    <a:pt x="968" y="1060"/>
                    <a:pt x="968" y="1060"/>
                  </a:cubicBezTo>
                  <a:moveTo>
                    <a:pt x="119" y="1039"/>
                  </a:moveTo>
                  <a:cubicBezTo>
                    <a:pt x="119" y="1038"/>
                    <a:pt x="119" y="1038"/>
                    <a:pt x="119" y="1038"/>
                  </a:cubicBezTo>
                  <a:cubicBezTo>
                    <a:pt x="117" y="1033"/>
                    <a:pt x="117" y="1033"/>
                    <a:pt x="117" y="1033"/>
                  </a:cubicBezTo>
                  <a:cubicBezTo>
                    <a:pt x="112" y="1030"/>
                    <a:pt x="112" y="1030"/>
                    <a:pt x="112" y="1030"/>
                  </a:cubicBezTo>
                  <a:cubicBezTo>
                    <a:pt x="110" y="1029"/>
                    <a:pt x="108" y="1028"/>
                    <a:pt x="106" y="1027"/>
                  </a:cubicBezTo>
                  <a:cubicBezTo>
                    <a:pt x="107" y="1025"/>
                    <a:pt x="107" y="1025"/>
                    <a:pt x="107" y="1025"/>
                  </a:cubicBezTo>
                  <a:cubicBezTo>
                    <a:pt x="109" y="1026"/>
                    <a:pt x="111" y="1027"/>
                    <a:pt x="113" y="1028"/>
                  </a:cubicBezTo>
                  <a:cubicBezTo>
                    <a:pt x="119" y="1032"/>
                    <a:pt x="119" y="1032"/>
                    <a:pt x="119" y="1032"/>
                  </a:cubicBezTo>
                  <a:cubicBezTo>
                    <a:pt x="121" y="1038"/>
                    <a:pt x="121" y="1038"/>
                    <a:pt x="121" y="1038"/>
                  </a:cubicBezTo>
                  <a:cubicBezTo>
                    <a:pt x="121" y="1039"/>
                    <a:pt x="121" y="1039"/>
                    <a:pt x="121" y="1039"/>
                  </a:cubicBezTo>
                  <a:cubicBezTo>
                    <a:pt x="119" y="1039"/>
                    <a:pt x="119" y="1039"/>
                    <a:pt x="119" y="1039"/>
                  </a:cubicBezTo>
                  <a:moveTo>
                    <a:pt x="966" y="1028"/>
                  </a:moveTo>
                  <a:cubicBezTo>
                    <a:pt x="965" y="1022"/>
                    <a:pt x="965" y="1022"/>
                    <a:pt x="965" y="1022"/>
                  </a:cubicBezTo>
                  <a:cubicBezTo>
                    <a:pt x="965" y="1017"/>
                    <a:pt x="966" y="1012"/>
                    <a:pt x="966" y="1007"/>
                  </a:cubicBezTo>
                  <a:cubicBezTo>
                    <a:pt x="968" y="1008"/>
                    <a:pt x="968" y="1008"/>
                    <a:pt x="968" y="1008"/>
                  </a:cubicBezTo>
                  <a:cubicBezTo>
                    <a:pt x="968" y="1012"/>
                    <a:pt x="967" y="1017"/>
                    <a:pt x="967" y="1022"/>
                  </a:cubicBezTo>
                  <a:cubicBezTo>
                    <a:pt x="968" y="1028"/>
                    <a:pt x="968" y="1028"/>
                    <a:pt x="968" y="1028"/>
                  </a:cubicBezTo>
                  <a:cubicBezTo>
                    <a:pt x="966" y="1028"/>
                    <a:pt x="966" y="1028"/>
                    <a:pt x="966" y="1028"/>
                  </a:cubicBezTo>
                  <a:moveTo>
                    <a:pt x="97" y="1019"/>
                  </a:moveTo>
                  <a:cubicBezTo>
                    <a:pt x="92" y="1014"/>
                    <a:pt x="87" y="1009"/>
                    <a:pt x="84" y="1003"/>
                  </a:cubicBezTo>
                  <a:cubicBezTo>
                    <a:pt x="86" y="1002"/>
                    <a:pt x="86" y="1002"/>
                    <a:pt x="86" y="1002"/>
                  </a:cubicBezTo>
                  <a:cubicBezTo>
                    <a:pt x="89" y="1007"/>
                    <a:pt x="93" y="1013"/>
                    <a:pt x="98" y="1018"/>
                  </a:cubicBezTo>
                  <a:cubicBezTo>
                    <a:pt x="97" y="1019"/>
                    <a:pt x="97" y="1019"/>
                    <a:pt x="97" y="1019"/>
                  </a:cubicBezTo>
                  <a:moveTo>
                    <a:pt x="968" y="996"/>
                  </a:moveTo>
                  <a:cubicBezTo>
                    <a:pt x="966" y="995"/>
                    <a:pt x="966" y="995"/>
                    <a:pt x="966" y="995"/>
                  </a:cubicBezTo>
                  <a:cubicBezTo>
                    <a:pt x="967" y="989"/>
                    <a:pt x="968" y="982"/>
                    <a:pt x="969" y="976"/>
                  </a:cubicBezTo>
                  <a:cubicBezTo>
                    <a:pt x="971" y="976"/>
                    <a:pt x="971" y="976"/>
                    <a:pt x="971" y="976"/>
                  </a:cubicBezTo>
                  <a:cubicBezTo>
                    <a:pt x="970" y="982"/>
                    <a:pt x="969" y="989"/>
                    <a:pt x="968" y="996"/>
                  </a:cubicBezTo>
                  <a:moveTo>
                    <a:pt x="80" y="991"/>
                  </a:moveTo>
                  <a:cubicBezTo>
                    <a:pt x="80" y="989"/>
                    <a:pt x="79" y="987"/>
                    <a:pt x="79" y="985"/>
                  </a:cubicBezTo>
                  <a:cubicBezTo>
                    <a:pt x="79" y="982"/>
                    <a:pt x="79" y="982"/>
                    <a:pt x="79" y="982"/>
                  </a:cubicBezTo>
                  <a:cubicBezTo>
                    <a:pt x="79" y="978"/>
                    <a:pt x="80" y="975"/>
                    <a:pt x="81" y="971"/>
                  </a:cubicBezTo>
                  <a:cubicBezTo>
                    <a:pt x="83" y="972"/>
                    <a:pt x="83" y="972"/>
                    <a:pt x="83" y="972"/>
                  </a:cubicBezTo>
                  <a:cubicBezTo>
                    <a:pt x="82" y="975"/>
                    <a:pt x="81" y="978"/>
                    <a:pt x="81" y="982"/>
                  </a:cubicBezTo>
                  <a:cubicBezTo>
                    <a:pt x="81" y="985"/>
                    <a:pt x="81" y="985"/>
                    <a:pt x="81" y="985"/>
                  </a:cubicBezTo>
                  <a:cubicBezTo>
                    <a:pt x="81" y="987"/>
                    <a:pt x="82" y="989"/>
                    <a:pt x="82" y="991"/>
                  </a:cubicBezTo>
                  <a:cubicBezTo>
                    <a:pt x="80" y="991"/>
                    <a:pt x="80" y="991"/>
                    <a:pt x="80" y="991"/>
                  </a:cubicBezTo>
                  <a:moveTo>
                    <a:pt x="973" y="964"/>
                  </a:moveTo>
                  <a:cubicBezTo>
                    <a:pt x="971" y="964"/>
                    <a:pt x="971" y="964"/>
                    <a:pt x="971" y="964"/>
                  </a:cubicBezTo>
                  <a:cubicBezTo>
                    <a:pt x="972" y="957"/>
                    <a:pt x="973" y="951"/>
                    <a:pt x="974" y="944"/>
                  </a:cubicBezTo>
                  <a:cubicBezTo>
                    <a:pt x="976" y="944"/>
                    <a:pt x="976" y="944"/>
                    <a:pt x="976" y="944"/>
                  </a:cubicBezTo>
                  <a:cubicBezTo>
                    <a:pt x="975" y="951"/>
                    <a:pt x="974" y="958"/>
                    <a:pt x="973" y="964"/>
                  </a:cubicBezTo>
                  <a:moveTo>
                    <a:pt x="88" y="961"/>
                  </a:moveTo>
                  <a:cubicBezTo>
                    <a:pt x="86" y="960"/>
                    <a:pt x="86" y="960"/>
                    <a:pt x="86" y="960"/>
                  </a:cubicBezTo>
                  <a:cubicBezTo>
                    <a:pt x="94" y="947"/>
                    <a:pt x="94" y="947"/>
                    <a:pt x="94" y="947"/>
                  </a:cubicBezTo>
                  <a:cubicBezTo>
                    <a:pt x="92" y="946"/>
                    <a:pt x="92" y="946"/>
                    <a:pt x="92" y="946"/>
                  </a:cubicBezTo>
                  <a:cubicBezTo>
                    <a:pt x="93" y="944"/>
                    <a:pt x="93" y="944"/>
                    <a:pt x="93" y="944"/>
                  </a:cubicBezTo>
                  <a:cubicBezTo>
                    <a:pt x="97" y="946"/>
                    <a:pt x="97" y="946"/>
                    <a:pt x="97" y="946"/>
                  </a:cubicBezTo>
                  <a:cubicBezTo>
                    <a:pt x="88" y="961"/>
                    <a:pt x="88" y="961"/>
                    <a:pt x="88" y="961"/>
                  </a:cubicBezTo>
                  <a:moveTo>
                    <a:pt x="81" y="941"/>
                  </a:moveTo>
                  <a:cubicBezTo>
                    <a:pt x="80" y="940"/>
                    <a:pt x="80" y="940"/>
                    <a:pt x="80" y="940"/>
                  </a:cubicBezTo>
                  <a:cubicBezTo>
                    <a:pt x="76" y="939"/>
                    <a:pt x="74" y="937"/>
                    <a:pt x="71" y="936"/>
                  </a:cubicBezTo>
                  <a:cubicBezTo>
                    <a:pt x="69" y="934"/>
                    <a:pt x="66" y="932"/>
                    <a:pt x="64" y="930"/>
                  </a:cubicBezTo>
                  <a:cubicBezTo>
                    <a:pt x="66" y="928"/>
                    <a:pt x="66" y="928"/>
                    <a:pt x="66" y="928"/>
                  </a:cubicBezTo>
                  <a:cubicBezTo>
                    <a:pt x="68" y="931"/>
                    <a:pt x="70" y="932"/>
                    <a:pt x="72" y="934"/>
                  </a:cubicBezTo>
                  <a:cubicBezTo>
                    <a:pt x="75" y="936"/>
                    <a:pt x="77" y="937"/>
                    <a:pt x="81" y="939"/>
                  </a:cubicBezTo>
                  <a:cubicBezTo>
                    <a:pt x="82" y="939"/>
                    <a:pt x="82" y="939"/>
                    <a:pt x="82" y="939"/>
                  </a:cubicBezTo>
                  <a:cubicBezTo>
                    <a:pt x="81" y="941"/>
                    <a:pt x="81" y="941"/>
                    <a:pt x="81" y="941"/>
                  </a:cubicBezTo>
                  <a:moveTo>
                    <a:pt x="979" y="933"/>
                  </a:moveTo>
                  <a:cubicBezTo>
                    <a:pt x="977" y="932"/>
                    <a:pt x="977" y="932"/>
                    <a:pt x="977" y="932"/>
                  </a:cubicBezTo>
                  <a:cubicBezTo>
                    <a:pt x="979" y="926"/>
                    <a:pt x="981" y="919"/>
                    <a:pt x="983" y="913"/>
                  </a:cubicBezTo>
                  <a:cubicBezTo>
                    <a:pt x="985" y="914"/>
                    <a:pt x="985" y="914"/>
                    <a:pt x="985" y="914"/>
                  </a:cubicBezTo>
                  <a:cubicBezTo>
                    <a:pt x="983" y="920"/>
                    <a:pt x="981" y="926"/>
                    <a:pt x="979" y="933"/>
                  </a:cubicBezTo>
                  <a:moveTo>
                    <a:pt x="58" y="920"/>
                  </a:moveTo>
                  <a:cubicBezTo>
                    <a:pt x="56" y="915"/>
                    <a:pt x="55" y="910"/>
                    <a:pt x="55" y="905"/>
                  </a:cubicBezTo>
                  <a:cubicBezTo>
                    <a:pt x="55" y="903"/>
                    <a:pt x="55" y="901"/>
                    <a:pt x="55" y="899"/>
                  </a:cubicBezTo>
                  <a:cubicBezTo>
                    <a:pt x="57" y="900"/>
                    <a:pt x="57" y="900"/>
                    <a:pt x="57" y="900"/>
                  </a:cubicBezTo>
                  <a:cubicBezTo>
                    <a:pt x="57" y="901"/>
                    <a:pt x="57" y="903"/>
                    <a:pt x="57" y="905"/>
                  </a:cubicBezTo>
                  <a:cubicBezTo>
                    <a:pt x="57" y="910"/>
                    <a:pt x="58" y="914"/>
                    <a:pt x="60" y="919"/>
                  </a:cubicBezTo>
                  <a:cubicBezTo>
                    <a:pt x="58" y="920"/>
                    <a:pt x="58" y="920"/>
                    <a:pt x="58" y="920"/>
                  </a:cubicBezTo>
                  <a:moveTo>
                    <a:pt x="988" y="902"/>
                  </a:moveTo>
                  <a:cubicBezTo>
                    <a:pt x="986" y="902"/>
                    <a:pt x="986" y="902"/>
                    <a:pt x="986" y="902"/>
                  </a:cubicBezTo>
                  <a:cubicBezTo>
                    <a:pt x="989" y="895"/>
                    <a:pt x="991" y="889"/>
                    <a:pt x="993" y="883"/>
                  </a:cubicBezTo>
                  <a:cubicBezTo>
                    <a:pt x="995" y="883"/>
                    <a:pt x="995" y="883"/>
                    <a:pt x="995" y="883"/>
                  </a:cubicBezTo>
                  <a:cubicBezTo>
                    <a:pt x="993" y="890"/>
                    <a:pt x="990" y="896"/>
                    <a:pt x="988" y="902"/>
                  </a:cubicBezTo>
                  <a:moveTo>
                    <a:pt x="60" y="888"/>
                  </a:moveTo>
                  <a:cubicBezTo>
                    <a:pt x="58" y="888"/>
                    <a:pt x="58" y="888"/>
                    <a:pt x="58" y="888"/>
                  </a:cubicBezTo>
                  <a:cubicBezTo>
                    <a:pt x="61" y="880"/>
                    <a:pt x="64" y="874"/>
                    <a:pt x="67" y="869"/>
                  </a:cubicBezTo>
                  <a:cubicBezTo>
                    <a:pt x="69" y="871"/>
                    <a:pt x="69" y="871"/>
                    <a:pt x="69" y="871"/>
                  </a:cubicBezTo>
                  <a:cubicBezTo>
                    <a:pt x="66" y="875"/>
                    <a:pt x="62" y="881"/>
                    <a:pt x="60" y="888"/>
                  </a:cubicBezTo>
                  <a:moveTo>
                    <a:pt x="999" y="872"/>
                  </a:moveTo>
                  <a:cubicBezTo>
                    <a:pt x="998" y="871"/>
                    <a:pt x="998" y="871"/>
                    <a:pt x="998" y="871"/>
                  </a:cubicBezTo>
                  <a:cubicBezTo>
                    <a:pt x="1000" y="865"/>
                    <a:pt x="1003" y="859"/>
                    <a:pt x="1006" y="853"/>
                  </a:cubicBezTo>
                  <a:cubicBezTo>
                    <a:pt x="1007" y="854"/>
                    <a:pt x="1007" y="854"/>
                    <a:pt x="1007" y="854"/>
                  </a:cubicBezTo>
                  <a:cubicBezTo>
                    <a:pt x="1005" y="860"/>
                    <a:pt x="1002" y="866"/>
                    <a:pt x="999" y="872"/>
                  </a:cubicBezTo>
                  <a:moveTo>
                    <a:pt x="75" y="861"/>
                  </a:moveTo>
                  <a:cubicBezTo>
                    <a:pt x="74" y="859"/>
                    <a:pt x="74" y="859"/>
                    <a:pt x="74" y="859"/>
                  </a:cubicBezTo>
                  <a:cubicBezTo>
                    <a:pt x="79" y="851"/>
                    <a:pt x="79" y="851"/>
                    <a:pt x="79" y="851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3" y="848"/>
                    <a:pt x="73" y="848"/>
                    <a:pt x="73" y="848"/>
                  </a:cubicBezTo>
                  <a:cubicBezTo>
                    <a:pt x="82" y="850"/>
                    <a:pt x="82" y="850"/>
                    <a:pt x="82" y="850"/>
                  </a:cubicBezTo>
                  <a:cubicBezTo>
                    <a:pt x="75" y="861"/>
                    <a:pt x="75" y="861"/>
                    <a:pt x="75" y="861"/>
                  </a:cubicBezTo>
                  <a:moveTo>
                    <a:pt x="60" y="847"/>
                  </a:moveTo>
                  <a:cubicBezTo>
                    <a:pt x="56" y="845"/>
                    <a:pt x="56" y="845"/>
                    <a:pt x="56" y="845"/>
                  </a:cubicBezTo>
                  <a:cubicBezTo>
                    <a:pt x="51" y="844"/>
                    <a:pt x="46" y="843"/>
                    <a:pt x="41" y="842"/>
                  </a:cubicBezTo>
                  <a:cubicBezTo>
                    <a:pt x="42" y="840"/>
                    <a:pt x="42" y="840"/>
                    <a:pt x="42" y="840"/>
                  </a:cubicBezTo>
                  <a:cubicBezTo>
                    <a:pt x="47" y="841"/>
                    <a:pt x="51" y="842"/>
                    <a:pt x="56" y="843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0" y="847"/>
                    <a:pt x="60" y="847"/>
                    <a:pt x="60" y="847"/>
                  </a:cubicBezTo>
                  <a:moveTo>
                    <a:pt x="1013" y="843"/>
                  </a:moveTo>
                  <a:cubicBezTo>
                    <a:pt x="1011" y="842"/>
                    <a:pt x="1011" y="842"/>
                    <a:pt x="1011" y="842"/>
                  </a:cubicBezTo>
                  <a:cubicBezTo>
                    <a:pt x="1014" y="836"/>
                    <a:pt x="1016" y="831"/>
                    <a:pt x="1020" y="824"/>
                  </a:cubicBezTo>
                  <a:cubicBezTo>
                    <a:pt x="1022" y="825"/>
                    <a:pt x="1022" y="825"/>
                    <a:pt x="1022" y="825"/>
                  </a:cubicBezTo>
                  <a:cubicBezTo>
                    <a:pt x="1018" y="832"/>
                    <a:pt x="1015" y="837"/>
                    <a:pt x="1013" y="843"/>
                  </a:cubicBezTo>
                  <a:moveTo>
                    <a:pt x="30" y="837"/>
                  </a:moveTo>
                  <a:cubicBezTo>
                    <a:pt x="26" y="836"/>
                    <a:pt x="23" y="834"/>
                    <a:pt x="20" y="832"/>
                  </a:cubicBezTo>
                  <a:cubicBezTo>
                    <a:pt x="17" y="831"/>
                    <a:pt x="15" y="829"/>
                    <a:pt x="13" y="826"/>
                  </a:cubicBezTo>
                  <a:cubicBezTo>
                    <a:pt x="14" y="825"/>
                    <a:pt x="14" y="825"/>
                    <a:pt x="14" y="825"/>
                  </a:cubicBezTo>
                  <a:cubicBezTo>
                    <a:pt x="16" y="827"/>
                    <a:pt x="19" y="829"/>
                    <a:pt x="21" y="831"/>
                  </a:cubicBezTo>
                  <a:cubicBezTo>
                    <a:pt x="24" y="832"/>
                    <a:pt x="27" y="834"/>
                    <a:pt x="30" y="836"/>
                  </a:cubicBezTo>
                  <a:cubicBezTo>
                    <a:pt x="30" y="837"/>
                    <a:pt x="30" y="837"/>
                    <a:pt x="30" y="837"/>
                  </a:cubicBezTo>
                  <a:moveTo>
                    <a:pt x="5" y="817"/>
                  </a:moveTo>
                  <a:cubicBezTo>
                    <a:pt x="2" y="811"/>
                    <a:pt x="0" y="804"/>
                    <a:pt x="0" y="797"/>
                  </a:cubicBezTo>
                  <a:cubicBezTo>
                    <a:pt x="2" y="797"/>
                    <a:pt x="2" y="797"/>
                    <a:pt x="2" y="797"/>
                  </a:cubicBezTo>
                  <a:cubicBezTo>
                    <a:pt x="2" y="804"/>
                    <a:pt x="4" y="810"/>
                    <a:pt x="7" y="816"/>
                  </a:cubicBezTo>
                  <a:cubicBezTo>
                    <a:pt x="5" y="817"/>
                    <a:pt x="5" y="817"/>
                    <a:pt x="5" y="817"/>
                  </a:cubicBezTo>
                  <a:moveTo>
                    <a:pt x="1027" y="815"/>
                  </a:moveTo>
                  <a:cubicBezTo>
                    <a:pt x="1025" y="814"/>
                    <a:pt x="1025" y="814"/>
                    <a:pt x="1025" y="814"/>
                  </a:cubicBezTo>
                  <a:cubicBezTo>
                    <a:pt x="1035" y="796"/>
                    <a:pt x="1035" y="796"/>
                    <a:pt x="1035" y="796"/>
                  </a:cubicBezTo>
                  <a:cubicBezTo>
                    <a:pt x="1037" y="797"/>
                    <a:pt x="1037" y="797"/>
                    <a:pt x="1037" y="797"/>
                  </a:cubicBezTo>
                  <a:cubicBezTo>
                    <a:pt x="1027" y="815"/>
                    <a:pt x="1027" y="815"/>
                    <a:pt x="1027" y="815"/>
                  </a:cubicBezTo>
                  <a:moveTo>
                    <a:pt x="1043" y="787"/>
                  </a:moveTo>
                  <a:cubicBezTo>
                    <a:pt x="1041" y="786"/>
                    <a:pt x="1041" y="786"/>
                    <a:pt x="1041" y="786"/>
                  </a:cubicBezTo>
                  <a:cubicBezTo>
                    <a:pt x="1044" y="780"/>
                    <a:pt x="1047" y="774"/>
                    <a:pt x="1051" y="768"/>
                  </a:cubicBezTo>
                  <a:cubicBezTo>
                    <a:pt x="1052" y="769"/>
                    <a:pt x="1052" y="769"/>
                    <a:pt x="1052" y="769"/>
                  </a:cubicBezTo>
                  <a:cubicBezTo>
                    <a:pt x="1049" y="775"/>
                    <a:pt x="1046" y="781"/>
                    <a:pt x="1043" y="787"/>
                  </a:cubicBezTo>
                  <a:moveTo>
                    <a:pt x="4" y="785"/>
                  </a:moveTo>
                  <a:cubicBezTo>
                    <a:pt x="2" y="785"/>
                    <a:pt x="2" y="785"/>
                    <a:pt x="2" y="785"/>
                  </a:cubicBezTo>
                  <a:cubicBezTo>
                    <a:pt x="3" y="779"/>
                    <a:pt x="5" y="773"/>
                    <a:pt x="8" y="766"/>
                  </a:cubicBezTo>
                  <a:cubicBezTo>
                    <a:pt x="10" y="767"/>
                    <a:pt x="10" y="767"/>
                    <a:pt x="10" y="767"/>
                  </a:cubicBezTo>
                  <a:cubicBezTo>
                    <a:pt x="7" y="774"/>
                    <a:pt x="5" y="780"/>
                    <a:pt x="4" y="785"/>
                  </a:cubicBezTo>
                  <a:moveTo>
                    <a:pt x="1058" y="759"/>
                  </a:moveTo>
                  <a:cubicBezTo>
                    <a:pt x="1056" y="758"/>
                    <a:pt x="1056" y="758"/>
                    <a:pt x="1056" y="758"/>
                  </a:cubicBezTo>
                  <a:cubicBezTo>
                    <a:pt x="1060" y="752"/>
                    <a:pt x="1063" y="746"/>
                    <a:pt x="1066" y="740"/>
                  </a:cubicBezTo>
                  <a:cubicBezTo>
                    <a:pt x="1068" y="741"/>
                    <a:pt x="1068" y="741"/>
                    <a:pt x="1068" y="741"/>
                  </a:cubicBezTo>
                  <a:cubicBezTo>
                    <a:pt x="1064" y="747"/>
                    <a:pt x="1061" y="753"/>
                    <a:pt x="1058" y="759"/>
                  </a:cubicBezTo>
                  <a:moveTo>
                    <a:pt x="15" y="756"/>
                  </a:moveTo>
                  <a:cubicBezTo>
                    <a:pt x="13" y="755"/>
                    <a:pt x="13" y="755"/>
                    <a:pt x="13" y="755"/>
                  </a:cubicBezTo>
                  <a:cubicBezTo>
                    <a:pt x="16" y="750"/>
                    <a:pt x="19" y="744"/>
                    <a:pt x="23" y="737"/>
                  </a:cubicBezTo>
                  <a:cubicBezTo>
                    <a:pt x="25" y="738"/>
                    <a:pt x="25" y="738"/>
                    <a:pt x="25" y="738"/>
                  </a:cubicBezTo>
                  <a:cubicBezTo>
                    <a:pt x="21" y="745"/>
                    <a:pt x="18" y="750"/>
                    <a:pt x="15" y="756"/>
                  </a:cubicBezTo>
                  <a:moveTo>
                    <a:pt x="1073" y="730"/>
                  </a:moveTo>
                  <a:cubicBezTo>
                    <a:pt x="1071" y="729"/>
                    <a:pt x="1071" y="729"/>
                    <a:pt x="1071" y="729"/>
                  </a:cubicBezTo>
                  <a:cubicBezTo>
                    <a:pt x="1074" y="723"/>
                    <a:pt x="1077" y="717"/>
                    <a:pt x="1080" y="711"/>
                  </a:cubicBezTo>
                  <a:cubicBezTo>
                    <a:pt x="1082" y="712"/>
                    <a:pt x="1082" y="712"/>
                    <a:pt x="1082" y="712"/>
                  </a:cubicBezTo>
                  <a:cubicBezTo>
                    <a:pt x="1079" y="718"/>
                    <a:pt x="1076" y="724"/>
                    <a:pt x="1073" y="730"/>
                  </a:cubicBezTo>
                  <a:moveTo>
                    <a:pt x="31" y="728"/>
                  </a:moveTo>
                  <a:cubicBezTo>
                    <a:pt x="29" y="727"/>
                    <a:pt x="29" y="727"/>
                    <a:pt x="29" y="727"/>
                  </a:cubicBezTo>
                  <a:cubicBezTo>
                    <a:pt x="32" y="722"/>
                    <a:pt x="35" y="716"/>
                    <a:pt x="40" y="710"/>
                  </a:cubicBezTo>
                  <a:cubicBezTo>
                    <a:pt x="41" y="711"/>
                    <a:pt x="41" y="711"/>
                    <a:pt x="41" y="711"/>
                  </a:cubicBezTo>
                  <a:cubicBezTo>
                    <a:pt x="37" y="718"/>
                    <a:pt x="34" y="723"/>
                    <a:pt x="31" y="728"/>
                  </a:cubicBezTo>
                  <a:moveTo>
                    <a:pt x="1088" y="702"/>
                  </a:moveTo>
                  <a:cubicBezTo>
                    <a:pt x="1086" y="701"/>
                    <a:pt x="1086" y="701"/>
                    <a:pt x="1086" y="701"/>
                  </a:cubicBezTo>
                  <a:cubicBezTo>
                    <a:pt x="1089" y="694"/>
                    <a:pt x="1092" y="688"/>
                    <a:pt x="1094" y="683"/>
                  </a:cubicBezTo>
                  <a:cubicBezTo>
                    <a:pt x="1096" y="683"/>
                    <a:pt x="1096" y="683"/>
                    <a:pt x="1096" y="683"/>
                  </a:cubicBezTo>
                  <a:cubicBezTo>
                    <a:pt x="1093" y="689"/>
                    <a:pt x="1091" y="695"/>
                    <a:pt x="1088" y="702"/>
                  </a:cubicBezTo>
                  <a:moveTo>
                    <a:pt x="48" y="701"/>
                  </a:moveTo>
                  <a:cubicBezTo>
                    <a:pt x="46" y="700"/>
                    <a:pt x="46" y="700"/>
                    <a:pt x="46" y="700"/>
                  </a:cubicBezTo>
                  <a:cubicBezTo>
                    <a:pt x="57" y="683"/>
                    <a:pt x="57" y="683"/>
                    <a:pt x="57" y="683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48" y="701"/>
                    <a:pt x="48" y="701"/>
                    <a:pt x="48" y="701"/>
                  </a:cubicBezTo>
                  <a:moveTo>
                    <a:pt x="65" y="674"/>
                  </a:moveTo>
                  <a:cubicBezTo>
                    <a:pt x="63" y="673"/>
                    <a:pt x="63" y="673"/>
                    <a:pt x="63" y="673"/>
                  </a:cubicBezTo>
                  <a:cubicBezTo>
                    <a:pt x="67" y="666"/>
                    <a:pt x="71" y="661"/>
                    <a:pt x="74" y="656"/>
                  </a:cubicBezTo>
                  <a:cubicBezTo>
                    <a:pt x="75" y="657"/>
                    <a:pt x="75" y="657"/>
                    <a:pt x="75" y="657"/>
                  </a:cubicBezTo>
                  <a:cubicBezTo>
                    <a:pt x="72" y="662"/>
                    <a:pt x="69" y="667"/>
                    <a:pt x="65" y="674"/>
                  </a:cubicBezTo>
                  <a:moveTo>
                    <a:pt x="1101" y="672"/>
                  </a:moveTo>
                  <a:cubicBezTo>
                    <a:pt x="1099" y="672"/>
                    <a:pt x="1099" y="672"/>
                    <a:pt x="1099" y="672"/>
                  </a:cubicBezTo>
                  <a:cubicBezTo>
                    <a:pt x="1102" y="665"/>
                    <a:pt x="1104" y="659"/>
                    <a:pt x="1106" y="653"/>
                  </a:cubicBezTo>
                  <a:cubicBezTo>
                    <a:pt x="1108" y="654"/>
                    <a:pt x="1108" y="654"/>
                    <a:pt x="1108" y="654"/>
                  </a:cubicBezTo>
                  <a:cubicBezTo>
                    <a:pt x="1106" y="659"/>
                    <a:pt x="1104" y="666"/>
                    <a:pt x="1101" y="672"/>
                  </a:cubicBezTo>
                  <a:moveTo>
                    <a:pt x="82" y="646"/>
                  </a:moveTo>
                  <a:cubicBezTo>
                    <a:pt x="80" y="645"/>
                    <a:pt x="80" y="645"/>
                    <a:pt x="80" y="645"/>
                  </a:cubicBezTo>
                  <a:cubicBezTo>
                    <a:pt x="81" y="643"/>
                    <a:pt x="81" y="643"/>
                    <a:pt x="81" y="643"/>
                  </a:cubicBezTo>
                  <a:cubicBezTo>
                    <a:pt x="84" y="638"/>
                    <a:pt x="87" y="633"/>
                    <a:pt x="89" y="628"/>
                  </a:cubicBezTo>
                  <a:cubicBezTo>
                    <a:pt x="91" y="629"/>
                    <a:pt x="91" y="629"/>
                    <a:pt x="91" y="629"/>
                  </a:cubicBezTo>
                  <a:cubicBezTo>
                    <a:pt x="89" y="634"/>
                    <a:pt x="86" y="639"/>
                    <a:pt x="83" y="644"/>
                  </a:cubicBezTo>
                  <a:cubicBezTo>
                    <a:pt x="82" y="646"/>
                    <a:pt x="82" y="646"/>
                    <a:pt x="82" y="646"/>
                  </a:cubicBezTo>
                  <a:moveTo>
                    <a:pt x="1112" y="642"/>
                  </a:moveTo>
                  <a:cubicBezTo>
                    <a:pt x="1110" y="642"/>
                    <a:pt x="1110" y="642"/>
                    <a:pt x="1110" y="642"/>
                  </a:cubicBezTo>
                  <a:cubicBezTo>
                    <a:pt x="1112" y="635"/>
                    <a:pt x="1113" y="629"/>
                    <a:pt x="1115" y="622"/>
                  </a:cubicBezTo>
                  <a:cubicBezTo>
                    <a:pt x="1117" y="623"/>
                    <a:pt x="1117" y="623"/>
                    <a:pt x="1117" y="623"/>
                  </a:cubicBezTo>
                  <a:cubicBezTo>
                    <a:pt x="1115" y="629"/>
                    <a:pt x="1114" y="636"/>
                    <a:pt x="1112" y="642"/>
                  </a:cubicBezTo>
                  <a:moveTo>
                    <a:pt x="96" y="618"/>
                  </a:moveTo>
                  <a:cubicBezTo>
                    <a:pt x="94" y="617"/>
                    <a:pt x="94" y="617"/>
                    <a:pt x="94" y="617"/>
                  </a:cubicBezTo>
                  <a:cubicBezTo>
                    <a:pt x="98" y="610"/>
                    <a:pt x="100" y="604"/>
                    <a:pt x="102" y="599"/>
                  </a:cubicBezTo>
                  <a:cubicBezTo>
                    <a:pt x="103" y="599"/>
                    <a:pt x="103" y="599"/>
                    <a:pt x="103" y="599"/>
                  </a:cubicBezTo>
                  <a:cubicBezTo>
                    <a:pt x="102" y="605"/>
                    <a:pt x="99" y="611"/>
                    <a:pt x="96" y="618"/>
                  </a:cubicBezTo>
                  <a:moveTo>
                    <a:pt x="1120" y="611"/>
                  </a:moveTo>
                  <a:cubicBezTo>
                    <a:pt x="1118" y="611"/>
                    <a:pt x="1118" y="611"/>
                    <a:pt x="1118" y="611"/>
                  </a:cubicBezTo>
                  <a:cubicBezTo>
                    <a:pt x="1119" y="604"/>
                    <a:pt x="1121" y="598"/>
                    <a:pt x="1122" y="591"/>
                  </a:cubicBezTo>
                  <a:cubicBezTo>
                    <a:pt x="1124" y="591"/>
                    <a:pt x="1124" y="591"/>
                    <a:pt x="1124" y="591"/>
                  </a:cubicBezTo>
                  <a:cubicBezTo>
                    <a:pt x="1123" y="598"/>
                    <a:pt x="1121" y="605"/>
                    <a:pt x="1120" y="611"/>
                  </a:cubicBezTo>
                  <a:moveTo>
                    <a:pt x="106" y="587"/>
                  </a:moveTo>
                  <a:cubicBezTo>
                    <a:pt x="104" y="587"/>
                    <a:pt x="104" y="587"/>
                    <a:pt x="104" y="587"/>
                  </a:cubicBezTo>
                  <a:cubicBezTo>
                    <a:pt x="105" y="583"/>
                    <a:pt x="105" y="578"/>
                    <a:pt x="105" y="574"/>
                  </a:cubicBezTo>
                  <a:cubicBezTo>
                    <a:pt x="105" y="572"/>
                    <a:pt x="105" y="569"/>
                    <a:pt x="105" y="567"/>
                  </a:cubicBezTo>
                  <a:cubicBezTo>
                    <a:pt x="107" y="567"/>
                    <a:pt x="107" y="567"/>
                    <a:pt x="107" y="567"/>
                  </a:cubicBezTo>
                  <a:cubicBezTo>
                    <a:pt x="107" y="569"/>
                    <a:pt x="107" y="572"/>
                    <a:pt x="107" y="574"/>
                  </a:cubicBezTo>
                  <a:cubicBezTo>
                    <a:pt x="107" y="578"/>
                    <a:pt x="107" y="583"/>
                    <a:pt x="106" y="587"/>
                  </a:cubicBezTo>
                  <a:moveTo>
                    <a:pt x="1126" y="580"/>
                  </a:moveTo>
                  <a:cubicBezTo>
                    <a:pt x="1124" y="579"/>
                    <a:pt x="1124" y="579"/>
                    <a:pt x="1124" y="579"/>
                  </a:cubicBezTo>
                  <a:cubicBezTo>
                    <a:pt x="1125" y="573"/>
                    <a:pt x="1126" y="566"/>
                    <a:pt x="1127" y="560"/>
                  </a:cubicBezTo>
                  <a:cubicBezTo>
                    <a:pt x="1129" y="560"/>
                    <a:pt x="1129" y="560"/>
                    <a:pt x="1129" y="560"/>
                  </a:cubicBezTo>
                  <a:cubicBezTo>
                    <a:pt x="1128" y="566"/>
                    <a:pt x="1127" y="573"/>
                    <a:pt x="1126" y="580"/>
                  </a:cubicBezTo>
                  <a:moveTo>
                    <a:pt x="103" y="556"/>
                  </a:moveTo>
                  <a:cubicBezTo>
                    <a:pt x="103" y="553"/>
                    <a:pt x="102" y="551"/>
                    <a:pt x="101" y="548"/>
                  </a:cubicBezTo>
                  <a:cubicBezTo>
                    <a:pt x="100" y="544"/>
                    <a:pt x="99" y="540"/>
                    <a:pt x="98" y="536"/>
                  </a:cubicBezTo>
                  <a:cubicBezTo>
                    <a:pt x="100" y="536"/>
                    <a:pt x="100" y="536"/>
                    <a:pt x="100" y="536"/>
                  </a:cubicBezTo>
                  <a:cubicBezTo>
                    <a:pt x="101" y="540"/>
                    <a:pt x="102" y="544"/>
                    <a:pt x="103" y="547"/>
                  </a:cubicBezTo>
                  <a:cubicBezTo>
                    <a:pt x="104" y="550"/>
                    <a:pt x="105" y="553"/>
                    <a:pt x="105" y="555"/>
                  </a:cubicBezTo>
                  <a:cubicBezTo>
                    <a:pt x="103" y="556"/>
                    <a:pt x="103" y="556"/>
                    <a:pt x="103" y="556"/>
                  </a:cubicBezTo>
                  <a:moveTo>
                    <a:pt x="1130" y="548"/>
                  </a:moveTo>
                  <a:cubicBezTo>
                    <a:pt x="1128" y="548"/>
                    <a:pt x="1128" y="548"/>
                    <a:pt x="1128" y="548"/>
                  </a:cubicBezTo>
                  <a:cubicBezTo>
                    <a:pt x="1128" y="541"/>
                    <a:pt x="1129" y="534"/>
                    <a:pt x="1129" y="528"/>
                  </a:cubicBezTo>
                  <a:cubicBezTo>
                    <a:pt x="1131" y="528"/>
                    <a:pt x="1131" y="528"/>
                    <a:pt x="1131" y="528"/>
                  </a:cubicBezTo>
                  <a:cubicBezTo>
                    <a:pt x="1131" y="534"/>
                    <a:pt x="1130" y="541"/>
                    <a:pt x="1130" y="548"/>
                  </a:cubicBezTo>
                  <a:moveTo>
                    <a:pt x="95" y="525"/>
                  </a:moveTo>
                  <a:cubicBezTo>
                    <a:pt x="94" y="518"/>
                    <a:pt x="93" y="511"/>
                    <a:pt x="92" y="505"/>
                  </a:cubicBezTo>
                  <a:cubicBezTo>
                    <a:pt x="94" y="505"/>
                    <a:pt x="94" y="505"/>
                    <a:pt x="94" y="505"/>
                  </a:cubicBezTo>
                  <a:cubicBezTo>
                    <a:pt x="95" y="511"/>
                    <a:pt x="96" y="518"/>
                    <a:pt x="97" y="524"/>
                  </a:cubicBezTo>
                  <a:cubicBezTo>
                    <a:pt x="95" y="525"/>
                    <a:pt x="95" y="525"/>
                    <a:pt x="95" y="525"/>
                  </a:cubicBezTo>
                  <a:moveTo>
                    <a:pt x="1132" y="516"/>
                  </a:moveTo>
                  <a:cubicBezTo>
                    <a:pt x="1130" y="516"/>
                    <a:pt x="1130" y="516"/>
                    <a:pt x="1130" y="516"/>
                  </a:cubicBezTo>
                  <a:cubicBezTo>
                    <a:pt x="1130" y="512"/>
                    <a:pt x="1130" y="507"/>
                    <a:pt x="1130" y="503"/>
                  </a:cubicBezTo>
                  <a:cubicBezTo>
                    <a:pt x="1130" y="501"/>
                    <a:pt x="1130" y="498"/>
                    <a:pt x="1130" y="496"/>
                  </a:cubicBezTo>
                  <a:cubicBezTo>
                    <a:pt x="1132" y="496"/>
                    <a:pt x="1132" y="496"/>
                    <a:pt x="1132" y="496"/>
                  </a:cubicBezTo>
                  <a:cubicBezTo>
                    <a:pt x="1132" y="498"/>
                    <a:pt x="1132" y="501"/>
                    <a:pt x="1132" y="503"/>
                  </a:cubicBezTo>
                  <a:cubicBezTo>
                    <a:pt x="1132" y="507"/>
                    <a:pt x="1132" y="512"/>
                    <a:pt x="1132" y="516"/>
                  </a:cubicBezTo>
                  <a:moveTo>
                    <a:pt x="90" y="493"/>
                  </a:moveTo>
                  <a:cubicBezTo>
                    <a:pt x="90" y="486"/>
                    <a:pt x="89" y="479"/>
                    <a:pt x="89" y="473"/>
                  </a:cubicBezTo>
                  <a:cubicBezTo>
                    <a:pt x="91" y="473"/>
                    <a:pt x="91" y="473"/>
                    <a:pt x="91" y="473"/>
                  </a:cubicBezTo>
                  <a:cubicBezTo>
                    <a:pt x="91" y="479"/>
                    <a:pt x="92" y="486"/>
                    <a:pt x="92" y="493"/>
                  </a:cubicBezTo>
                  <a:cubicBezTo>
                    <a:pt x="90" y="493"/>
                    <a:pt x="90" y="493"/>
                    <a:pt x="90" y="493"/>
                  </a:cubicBezTo>
                  <a:moveTo>
                    <a:pt x="1129" y="484"/>
                  </a:moveTo>
                  <a:cubicBezTo>
                    <a:pt x="1129" y="477"/>
                    <a:pt x="1129" y="471"/>
                    <a:pt x="1128" y="464"/>
                  </a:cubicBezTo>
                  <a:cubicBezTo>
                    <a:pt x="1130" y="464"/>
                    <a:pt x="1130" y="464"/>
                    <a:pt x="1130" y="464"/>
                  </a:cubicBezTo>
                  <a:cubicBezTo>
                    <a:pt x="1131" y="470"/>
                    <a:pt x="1131" y="477"/>
                    <a:pt x="1131" y="484"/>
                  </a:cubicBezTo>
                  <a:cubicBezTo>
                    <a:pt x="1129" y="484"/>
                    <a:pt x="1129" y="484"/>
                    <a:pt x="1129" y="484"/>
                  </a:cubicBezTo>
                  <a:moveTo>
                    <a:pt x="91" y="461"/>
                  </a:moveTo>
                  <a:cubicBezTo>
                    <a:pt x="89" y="461"/>
                    <a:pt x="89" y="461"/>
                    <a:pt x="89" y="461"/>
                  </a:cubicBezTo>
                  <a:cubicBezTo>
                    <a:pt x="90" y="454"/>
                    <a:pt x="90" y="447"/>
                    <a:pt x="91" y="441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92" y="448"/>
                    <a:pt x="92" y="454"/>
                    <a:pt x="91" y="461"/>
                  </a:cubicBezTo>
                  <a:moveTo>
                    <a:pt x="1127" y="452"/>
                  </a:moveTo>
                  <a:cubicBezTo>
                    <a:pt x="1126" y="445"/>
                    <a:pt x="1126" y="439"/>
                    <a:pt x="1125" y="432"/>
                  </a:cubicBezTo>
                  <a:cubicBezTo>
                    <a:pt x="1127" y="432"/>
                    <a:pt x="1127" y="432"/>
                    <a:pt x="1127" y="432"/>
                  </a:cubicBezTo>
                  <a:cubicBezTo>
                    <a:pt x="1128" y="438"/>
                    <a:pt x="1128" y="445"/>
                    <a:pt x="1129" y="452"/>
                  </a:cubicBezTo>
                  <a:cubicBezTo>
                    <a:pt x="1127" y="452"/>
                    <a:pt x="1127" y="452"/>
                    <a:pt x="1127" y="452"/>
                  </a:cubicBezTo>
                  <a:moveTo>
                    <a:pt x="96" y="430"/>
                  </a:moveTo>
                  <a:cubicBezTo>
                    <a:pt x="94" y="429"/>
                    <a:pt x="94" y="429"/>
                    <a:pt x="94" y="429"/>
                  </a:cubicBezTo>
                  <a:cubicBezTo>
                    <a:pt x="94" y="426"/>
                    <a:pt x="95" y="424"/>
                    <a:pt x="96" y="421"/>
                  </a:cubicBezTo>
                  <a:cubicBezTo>
                    <a:pt x="97" y="418"/>
                    <a:pt x="98" y="414"/>
                    <a:pt x="99" y="410"/>
                  </a:cubicBezTo>
                  <a:cubicBezTo>
                    <a:pt x="101" y="410"/>
                    <a:pt x="101" y="410"/>
                    <a:pt x="101" y="410"/>
                  </a:cubicBezTo>
                  <a:cubicBezTo>
                    <a:pt x="100" y="415"/>
                    <a:pt x="99" y="418"/>
                    <a:pt x="98" y="421"/>
                  </a:cubicBezTo>
                  <a:cubicBezTo>
                    <a:pt x="97" y="424"/>
                    <a:pt x="96" y="427"/>
                    <a:pt x="96" y="430"/>
                  </a:cubicBezTo>
                  <a:moveTo>
                    <a:pt x="1123" y="420"/>
                  </a:moveTo>
                  <a:cubicBezTo>
                    <a:pt x="1122" y="414"/>
                    <a:pt x="1120" y="407"/>
                    <a:pt x="1119" y="401"/>
                  </a:cubicBezTo>
                  <a:cubicBezTo>
                    <a:pt x="1121" y="400"/>
                    <a:pt x="1121" y="400"/>
                    <a:pt x="1121" y="400"/>
                  </a:cubicBezTo>
                  <a:cubicBezTo>
                    <a:pt x="1122" y="407"/>
                    <a:pt x="1124" y="413"/>
                    <a:pt x="1125" y="420"/>
                  </a:cubicBezTo>
                  <a:cubicBezTo>
                    <a:pt x="1123" y="420"/>
                    <a:pt x="1123" y="420"/>
                    <a:pt x="1123" y="420"/>
                  </a:cubicBezTo>
                  <a:moveTo>
                    <a:pt x="104" y="399"/>
                  </a:moveTo>
                  <a:cubicBezTo>
                    <a:pt x="102" y="398"/>
                    <a:pt x="102" y="398"/>
                    <a:pt x="102" y="398"/>
                  </a:cubicBezTo>
                  <a:cubicBezTo>
                    <a:pt x="103" y="394"/>
                    <a:pt x="103" y="394"/>
                    <a:pt x="103" y="394"/>
                  </a:cubicBezTo>
                  <a:cubicBezTo>
                    <a:pt x="104" y="389"/>
                    <a:pt x="105" y="384"/>
                    <a:pt x="107" y="379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07" y="385"/>
                    <a:pt x="106" y="390"/>
                    <a:pt x="105" y="394"/>
                  </a:cubicBezTo>
                  <a:cubicBezTo>
                    <a:pt x="104" y="399"/>
                    <a:pt x="104" y="399"/>
                    <a:pt x="104" y="399"/>
                  </a:cubicBezTo>
                  <a:moveTo>
                    <a:pt x="1116" y="389"/>
                  </a:moveTo>
                  <a:cubicBezTo>
                    <a:pt x="1115" y="383"/>
                    <a:pt x="1113" y="376"/>
                    <a:pt x="1111" y="370"/>
                  </a:cubicBezTo>
                  <a:cubicBezTo>
                    <a:pt x="1113" y="369"/>
                    <a:pt x="1113" y="369"/>
                    <a:pt x="1113" y="369"/>
                  </a:cubicBezTo>
                  <a:cubicBezTo>
                    <a:pt x="1115" y="376"/>
                    <a:pt x="1117" y="382"/>
                    <a:pt x="1118" y="389"/>
                  </a:cubicBezTo>
                  <a:cubicBezTo>
                    <a:pt x="1116" y="389"/>
                    <a:pt x="1116" y="389"/>
                    <a:pt x="1116" y="389"/>
                  </a:cubicBezTo>
                  <a:moveTo>
                    <a:pt x="112" y="368"/>
                  </a:moveTo>
                  <a:cubicBezTo>
                    <a:pt x="110" y="367"/>
                    <a:pt x="110" y="367"/>
                    <a:pt x="110" y="367"/>
                  </a:cubicBezTo>
                  <a:cubicBezTo>
                    <a:pt x="111" y="360"/>
                    <a:pt x="113" y="354"/>
                    <a:pt x="115" y="348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15" y="355"/>
                    <a:pt x="113" y="361"/>
                    <a:pt x="112" y="368"/>
                  </a:cubicBezTo>
                  <a:moveTo>
                    <a:pt x="1108" y="358"/>
                  </a:moveTo>
                  <a:cubicBezTo>
                    <a:pt x="1106" y="352"/>
                    <a:pt x="1104" y="346"/>
                    <a:pt x="1101" y="339"/>
                  </a:cubicBezTo>
                  <a:cubicBezTo>
                    <a:pt x="1103" y="339"/>
                    <a:pt x="1103" y="339"/>
                    <a:pt x="1103" y="339"/>
                  </a:cubicBezTo>
                  <a:cubicBezTo>
                    <a:pt x="1106" y="345"/>
                    <a:pt x="1108" y="351"/>
                    <a:pt x="1110" y="358"/>
                  </a:cubicBezTo>
                  <a:cubicBezTo>
                    <a:pt x="1108" y="358"/>
                    <a:pt x="1108" y="358"/>
                    <a:pt x="1108" y="358"/>
                  </a:cubicBezTo>
                  <a:moveTo>
                    <a:pt x="121" y="337"/>
                  </a:moveTo>
                  <a:cubicBezTo>
                    <a:pt x="119" y="336"/>
                    <a:pt x="119" y="336"/>
                    <a:pt x="119" y="336"/>
                  </a:cubicBezTo>
                  <a:cubicBezTo>
                    <a:pt x="121" y="330"/>
                    <a:pt x="124" y="324"/>
                    <a:pt x="126" y="318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6" y="325"/>
                    <a:pt x="123" y="331"/>
                    <a:pt x="121" y="337"/>
                  </a:cubicBezTo>
                  <a:moveTo>
                    <a:pt x="1097" y="328"/>
                  </a:moveTo>
                  <a:cubicBezTo>
                    <a:pt x="1095" y="322"/>
                    <a:pt x="1092" y="316"/>
                    <a:pt x="1090" y="310"/>
                  </a:cubicBezTo>
                  <a:cubicBezTo>
                    <a:pt x="1092" y="309"/>
                    <a:pt x="1092" y="309"/>
                    <a:pt x="1092" y="309"/>
                  </a:cubicBezTo>
                  <a:cubicBezTo>
                    <a:pt x="1094" y="315"/>
                    <a:pt x="1097" y="321"/>
                    <a:pt x="1099" y="327"/>
                  </a:cubicBezTo>
                  <a:cubicBezTo>
                    <a:pt x="1097" y="328"/>
                    <a:pt x="1097" y="328"/>
                    <a:pt x="1097" y="328"/>
                  </a:cubicBezTo>
                  <a:moveTo>
                    <a:pt x="133" y="308"/>
                  </a:moveTo>
                  <a:cubicBezTo>
                    <a:pt x="131" y="307"/>
                    <a:pt x="131" y="307"/>
                    <a:pt x="131" y="307"/>
                  </a:cubicBezTo>
                  <a:cubicBezTo>
                    <a:pt x="134" y="301"/>
                    <a:pt x="137" y="295"/>
                    <a:pt x="140" y="289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38" y="295"/>
                    <a:pt x="136" y="302"/>
                    <a:pt x="133" y="308"/>
                  </a:cubicBezTo>
                  <a:moveTo>
                    <a:pt x="1085" y="299"/>
                  </a:moveTo>
                  <a:cubicBezTo>
                    <a:pt x="1082" y="293"/>
                    <a:pt x="1079" y="287"/>
                    <a:pt x="1076" y="281"/>
                  </a:cubicBezTo>
                  <a:cubicBezTo>
                    <a:pt x="1078" y="280"/>
                    <a:pt x="1078" y="280"/>
                    <a:pt x="1078" y="280"/>
                  </a:cubicBezTo>
                  <a:cubicBezTo>
                    <a:pt x="1081" y="286"/>
                    <a:pt x="1084" y="292"/>
                    <a:pt x="1087" y="298"/>
                  </a:cubicBezTo>
                  <a:cubicBezTo>
                    <a:pt x="1085" y="299"/>
                    <a:pt x="1085" y="299"/>
                    <a:pt x="1085" y="299"/>
                  </a:cubicBezTo>
                  <a:moveTo>
                    <a:pt x="147" y="279"/>
                  </a:moveTo>
                  <a:cubicBezTo>
                    <a:pt x="145" y="278"/>
                    <a:pt x="145" y="278"/>
                    <a:pt x="145" y="278"/>
                  </a:cubicBezTo>
                  <a:cubicBezTo>
                    <a:pt x="148" y="272"/>
                    <a:pt x="152" y="266"/>
                    <a:pt x="155" y="260"/>
                  </a:cubicBezTo>
                  <a:cubicBezTo>
                    <a:pt x="157" y="261"/>
                    <a:pt x="157" y="261"/>
                    <a:pt x="157" y="261"/>
                  </a:cubicBezTo>
                  <a:cubicBezTo>
                    <a:pt x="153" y="267"/>
                    <a:pt x="150" y="273"/>
                    <a:pt x="147" y="279"/>
                  </a:cubicBezTo>
                  <a:moveTo>
                    <a:pt x="1070" y="270"/>
                  </a:moveTo>
                  <a:cubicBezTo>
                    <a:pt x="1067" y="264"/>
                    <a:pt x="1064" y="258"/>
                    <a:pt x="1061" y="253"/>
                  </a:cubicBezTo>
                  <a:cubicBezTo>
                    <a:pt x="1062" y="252"/>
                    <a:pt x="1062" y="252"/>
                    <a:pt x="1062" y="252"/>
                  </a:cubicBezTo>
                  <a:cubicBezTo>
                    <a:pt x="1066" y="257"/>
                    <a:pt x="1069" y="263"/>
                    <a:pt x="1072" y="269"/>
                  </a:cubicBezTo>
                  <a:cubicBezTo>
                    <a:pt x="1070" y="270"/>
                    <a:pt x="1070" y="270"/>
                    <a:pt x="1070" y="270"/>
                  </a:cubicBezTo>
                  <a:moveTo>
                    <a:pt x="163" y="251"/>
                  </a:moveTo>
                  <a:cubicBezTo>
                    <a:pt x="161" y="250"/>
                    <a:pt x="161" y="250"/>
                    <a:pt x="161" y="250"/>
                  </a:cubicBezTo>
                  <a:cubicBezTo>
                    <a:pt x="162" y="248"/>
                    <a:pt x="163" y="247"/>
                    <a:pt x="165" y="245"/>
                  </a:cubicBezTo>
                  <a:cubicBezTo>
                    <a:pt x="167" y="241"/>
                    <a:pt x="169" y="237"/>
                    <a:pt x="172" y="233"/>
                  </a:cubicBezTo>
                  <a:cubicBezTo>
                    <a:pt x="174" y="234"/>
                    <a:pt x="174" y="234"/>
                    <a:pt x="174" y="234"/>
                  </a:cubicBezTo>
                  <a:cubicBezTo>
                    <a:pt x="171" y="238"/>
                    <a:pt x="169" y="242"/>
                    <a:pt x="166" y="246"/>
                  </a:cubicBezTo>
                  <a:cubicBezTo>
                    <a:pt x="165" y="248"/>
                    <a:pt x="164" y="249"/>
                    <a:pt x="163" y="251"/>
                  </a:cubicBezTo>
                  <a:moveTo>
                    <a:pt x="1054" y="243"/>
                  </a:moveTo>
                  <a:cubicBezTo>
                    <a:pt x="1051" y="237"/>
                    <a:pt x="1047" y="231"/>
                    <a:pt x="1043" y="226"/>
                  </a:cubicBezTo>
                  <a:cubicBezTo>
                    <a:pt x="1045" y="225"/>
                    <a:pt x="1045" y="225"/>
                    <a:pt x="1045" y="225"/>
                  </a:cubicBezTo>
                  <a:cubicBezTo>
                    <a:pt x="1049" y="230"/>
                    <a:pt x="1052" y="236"/>
                    <a:pt x="1056" y="241"/>
                  </a:cubicBezTo>
                  <a:cubicBezTo>
                    <a:pt x="1054" y="243"/>
                    <a:pt x="1054" y="243"/>
                    <a:pt x="1054" y="243"/>
                  </a:cubicBezTo>
                  <a:moveTo>
                    <a:pt x="180" y="224"/>
                  </a:moveTo>
                  <a:cubicBezTo>
                    <a:pt x="179" y="223"/>
                    <a:pt x="179" y="223"/>
                    <a:pt x="179" y="223"/>
                  </a:cubicBezTo>
                  <a:cubicBezTo>
                    <a:pt x="183" y="218"/>
                    <a:pt x="187" y="212"/>
                    <a:pt x="191" y="207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88" y="214"/>
                    <a:pt x="184" y="219"/>
                    <a:pt x="180" y="224"/>
                  </a:cubicBezTo>
                  <a:moveTo>
                    <a:pt x="1036" y="216"/>
                  </a:moveTo>
                  <a:cubicBezTo>
                    <a:pt x="1033" y="211"/>
                    <a:pt x="1028" y="205"/>
                    <a:pt x="1024" y="200"/>
                  </a:cubicBezTo>
                  <a:cubicBezTo>
                    <a:pt x="1026" y="199"/>
                    <a:pt x="1026" y="199"/>
                    <a:pt x="1026" y="199"/>
                  </a:cubicBezTo>
                  <a:cubicBezTo>
                    <a:pt x="1030" y="204"/>
                    <a:pt x="1034" y="210"/>
                    <a:pt x="1038" y="215"/>
                  </a:cubicBezTo>
                  <a:cubicBezTo>
                    <a:pt x="1036" y="216"/>
                    <a:pt x="1036" y="216"/>
                    <a:pt x="1036" y="216"/>
                  </a:cubicBezTo>
                  <a:moveTo>
                    <a:pt x="199" y="199"/>
                  </a:moveTo>
                  <a:cubicBezTo>
                    <a:pt x="198" y="198"/>
                    <a:pt x="198" y="198"/>
                    <a:pt x="198" y="198"/>
                  </a:cubicBezTo>
                  <a:cubicBezTo>
                    <a:pt x="202" y="192"/>
                    <a:pt x="206" y="187"/>
                    <a:pt x="210" y="182"/>
                  </a:cubicBezTo>
                  <a:cubicBezTo>
                    <a:pt x="212" y="183"/>
                    <a:pt x="212" y="183"/>
                    <a:pt x="212" y="183"/>
                  </a:cubicBezTo>
                  <a:cubicBezTo>
                    <a:pt x="208" y="188"/>
                    <a:pt x="203" y="193"/>
                    <a:pt x="199" y="199"/>
                  </a:cubicBezTo>
                  <a:moveTo>
                    <a:pt x="1017" y="191"/>
                  </a:moveTo>
                  <a:cubicBezTo>
                    <a:pt x="1013" y="186"/>
                    <a:pt x="1008" y="181"/>
                    <a:pt x="1004" y="176"/>
                  </a:cubicBezTo>
                  <a:cubicBezTo>
                    <a:pt x="1005" y="174"/>
                    <a:pt x="1005" y="174"/>
                    <a:pt x="1005" y="174"/>
                  </a:cubicBezTo>
                  <a:cubicBezTo>
                    <a:pt x="1010" y="179"/>
                    <a:pt x="1014" y="184"/>
                    <a:pt x="1018" y="190"/>
                  </a:cubicBezTo>
                  <a:cubicBezTo>
                    <a:pt x="1017" y="191"/>
                    <a:pt x="1017" y="191"/>
                    <a:pt x="1017" y="191"/>
                  </a:cubicBezTo>
                  <a:moveTo>
                    <a:pt x="220" y="174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23" y="168"/>
                    <a:pt x="227" y="163"/>
                    <a:pt x="231" y="158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29" y="164"/>
                    <a:pt x="224" y="169"/>
                    <a:pt x="220" y="174"/>
                  </a:cubicBezTo>
                  <a:moveTo>
                    <a:pt x="996" y="167"/>
                  </a:moveTo>
                  <a:cubicBezTo>
                    <a:pt x="991" y="162"/>
                    <a:pt x="987" y="157"/>
                    <a:pt x="982" y="153"/>
                  </a:cubicBezTo>
                  <a:cubicBezTo>
                    <a:pt x="983" y="151"/>
                    <a:pt x="983" y="151"/>
                    <a:pt x="983" y="151"/>
                  </a:cubicBezTo>
                  <a:cubicBezTo>
                    <a:pt x="988" y="156"/>
                    <a:pt x="993" y="161"/>
                    <a:pt x="997" y="165"/>
                  </a:cubicBezTo>
                  <a:cubicBezTo>
                    <a:pt x="996" y="167"/>
                    <a:pt x="996" y="167"/>
                    <a:pt x="996" y="167"/>
                  </a:cubicBezTo>
                  <a:moveTo>
                    <a:pt x="241" y="150"/>
                  </a:moveTo>
                  <a:cubicBezTo>
                    <a:pt x="240" y="149"/>
                    <a:pt x="240" y="149"/>
                    <a:pt x="240" y="149"/>
                  </a:cubicBezTo>
                  <a:cubicBezTo>
                    <a:pt x="244" y="144"/>
                    <a:pt x="249" y="139"/>
                    <a:pt x="254" y="135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1" y="141"/>
                    <a:pt x="246" y="146"/>
                    <a:pt x="241" y="150"/>
                  </a:cubicBezTo>
                  <a:moveTo>
                    <a:pt x="973" y="144"/>
                  </a:moveTo>
                  <a:cubicBezTo>
                    <a:pt x="969" y="140"/>
                    <a:pt x="964" y="135"/>
                    <a:pt x="959" y="131"/>
                  </a:cubicBezTo>
                  <a:cubicBezTo>
                    <a:pt x="960" y="129"/>
                    <a:pt x="960" y="129"/>
                    <a:pt x="960" y="129"/>
                  </a:cubicBezTo>
                  <a:cubicBezTo>
                    <a:pt x="965" y="134"/>
                    <a:pt x="970" y="138"/>
                    <a:pt x="975" y="143"/>
                  </a:cubicBezTo>
                  <a:cubicBezTo>
                    <a:pt x="973" y="144"/>
                    <a:pt x="973" y="144"/>
                    <a:pt x="973" y="144"/>
                  </a:cubicBezTo>
                  <a:moveTo>
                    <a:pt x="264" y="128"/>
                  </a:moveTo>
                  <a:cubicBezTo>
                    <a:pt x="263" y="127"/>
                    <a:pt x="263" y="127"/>
                    <a:pt x="263" y="127"/>
                  </a:cubicBezTo>
                  <a:cubicBezTo>
                    <a:pt x="268" y="122"/>
                    <a:pt x="273" y="118"/>
                    <a:pt x="278" y="114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4" y="119"/>
                    <a:pt x="269" y="124"/>
                    <a:pt x="264" y="128"/>
                  </a:cubicBezTo>
                  <a:moveTo>
                    <a:pt x="949" y="123"/>
                  </a:moveTo>
                  <a:cubicBezTo>
                    <a:pt x="944" y="119"/>
                    <a:pt x="939" y="115"/>
                    <a:pt x="934" y="111"/>
                  </a:cubicBezTo>
                  <a:cubicBezTo>
                    <a:pt x="935" y="109"/>
                    <a:pt x="935" y="109"/>
                    <a:pt x="935" y="109"/>
                  </a:cubicBezTo>
                  <a:cubicBezTo>
                    <a:pt x="940" y="113"/>
                    <a:pt x="946" y="117"/>
                    <a:pt x="951" y="122"/>
                  </a:cubicBezTo>
                  <a:cubicBezTo>
                    <a:pt x="949" y="123"/>
                    <a:pt x="949" y="123"/>
                    <a:pt x="949" y="123"/>
                  </a:cubicBezTo>
                  <a:moveTo>
                    <a:pt x="289" y="108"/>
                  </a:moveTo>
                  <a:cubicBezTo>
                    <a:pt x="287" y="106"/>
                    <a:pt x="287" y="106"/>
                    <a:pt x="287" y="106"/>
                  </a:cubicBezTo>
                  <a:cubicBezTo>
                    <a:pt x="293" y="102"/>
                    <a:pt x="298" y="98"/>
                    <a:pt x="304" y="94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299" y="100"/>
                    <a:pt x="294" y="104"/>
                    <a:pt x="289" y="108"/>
                  </a:cubicBezTo>
                  <a:moveTo>
                    <a:pt x="924" y="103"/>
                  </a:moveTo>
                  <a:cubicBezTo>
                    <a:pt x="919" y="100"/>
                    <a:pt x="914" y="96"/>
                    <a:pt x="908" y="92"/>
                  </a:cubicBezTo>
                  <a:cubicBezTo>
                    <a:pt x="909" y="90"/>
                    <a:pt x="909" y="90"/>
                    <a:pt x="909" y="90"/>
                  </a:cubicBezTo>
                  <a:cubicBezTo>
                    <a:pt x="915" y="94"/>
                    <a:pt x="920" y="98"/>
                    <a:pt x="926" y="102"/>
                  </a:cubicBezTo>
                  <a:cubicBezTo>
                    <a:pt x="924" y="103"/>
                    <a:pt x="924" y="103"/>
                    <a:pt x="924" y="103"/>
                  </a:cubicBezTo>
                  <a:moveTo>
                    <a:pt x="306" y="95"/>
                  </a:moveTo>
                  <a:cubicBezTo>
                    <a:pt x="305" y="93"/>
                    <a:pt x="305" y="93"/>
                    <a:pt x="305" y="93"/>
                  </a:cubicBezTo>
                  <a:cubicBezTo>
                    <a:pt x="311" y="90"/>
                    <a:pt x="316" y="86"/>
                    <a:pt x="322" y="82"/>
                  </a:cubicBezTo>
                  <a:cubicBezTo>
                    <a:pt x="323" y="84"/>
                    <a:pt x="323" y="84"/>
                    <a:pt x="323" y="84"/>
                  </a:cubicBezTo>
                  <a:cubicBezTo>
                    <a:pt x="317" y="87"/>
                    <a:pt x="312" y="91"/>
                    <a:pt x="306" y="95"/>
                  </a:cubicBezTo>
                  <a:moveTo>
                    <a:pt x="898" y="85"/>
                  </a:moveTo>
                  <a:cubicBezTo>
                    <a:pt x="893" y="82"/>
                    <a:pt x="887" y="78"/>
                    <a:pt x="881" y="75"/>
                  </a:cubicBezTo>
                  <a:cubicBezTo>
                    <a:pt x="882" y="73"/>
                    <a:pt x="882" y="73"/>
                    <a:pt x="882" y="73"/>
                  </a:cubicBezTo>
                  <a:cubicBezTo>
                    <a:pt x="888" y="77"/>
                    <a:pt x="894" y="80"/>
                    <a:pt x="899" y="84"/>
                  </a:cubicBezTo>
                  <a:cubicBezTo>
                    <a:pt x="898" y="85"/>
                    <a:pt x="898" y="85"/>
                    <a:pt x="898" y="85"/>
                  </a:cubicBezTo>
                  <a:moveTo>
                    <a:pt x="333" y="78"/>
                  </a:moveTo>
                  <a:cubicBezTo>
                    <a:pt x="332" y="76"/>
                    <a:pt x="332" y="76"/>
                    <a:pt x="332" y="76"/>
                  </a:cubicBezTo>
                  <a:cubicBezTo>
                    <a:pt x="338" y="73"/>
                    <a:pt x="344" y="69"/>
                    <a:pt x="349" y="66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45" y="71"/>
                    <a:pt x="339" y="74"/>
                    <a:pt x="333" y="78"/>
                  </a:cubicBezTo>
                  <a:moveTo>
                    <a:pt x="871" y="69"/>
                  </a:moveTo>
                  <a:cubicBezTo>
                    <a:pt x="865" y="66"/>
                    <a:pt x="859" y="63"/>
                    <a:pt x="853" y="60"/>
                  </a:cubicBezTo>
                  <a:cubicBezTo>
                    <a:pt x="854" y="58"/>
                    <a:pt x="854" y="58"/>
                    <a:pt x="854" y="58"/>
                  </a:cubicBezTo>
                  <a:cubicBezTo>
                    <a:pt x="860" y="61"/>
                    <a:pt x="866" y="64"/>
                    <a:pt x="872" y="67"/>
                  </a:cubicBezTo>
                  <a:cubicBezTo>
                    <a:pt x="871" y="69"/>
                    <a:pt x="871" y="69"/>
                    <a:pt x="871" y="69"/>
                  </a:cubicBezTo>
                  <a:moveTo>
                    <a:pt x="361" y="62"/>
                  </a:moveTo>
                  <a:cubicBezTo>
                    <a:pt x="360" y="60"/>
                    <a:pt x="360" y="60"/>
                    <a:pt x="360" y="60"/>
                  </a:cubicBezTo>
                  <a:cubicBezTo>
                    <a:pt x="366" y="57"/>
                    <a:pt x="372" y="54"/>
                    <a:pt x="378" y="52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73" y="56"/>
                    <a:pt x="367" y="59"/>
                    <a:pt x="361" y="62"/>
                  </a:cubicBezTo>
                  <a:moveTo>
                    <a:pt x="843" y="54"/>
                  </a:moveTo>
                  <a:cubicBezTo>
                    <a:pt x="837" y="51"/>
                    <a:pt x="831" y="49"/>
                    <a:pt x="825" y="46"/>
                  </a:cubicBezTo>
                  <a:cubicBezTo>
                    <a:pt x="825" y="44"/>
                    <a:pt x="825" y="44"/>
                    <a:pt x="825" y="44"/>
                  </a:cubicBezTo>
                  <a:cubicBezTo>
                    <a:pt x="831" y="47"/>
                    <a:pt x="838" y="50"/>
                    <a:pt x="843" y="52"/>
                  </a:cubicBezTo>
                  <a:cubicBezTo>
                    <a:pt x="843" y="54"/>
                    <a:pt x="843" y="54"/>
                    <a:pt x="843" y="54"/>
                  </a:cubicBezTo>
                  <a:moveTo>
                    <a:pt x="390" y="48"/>
                  </a:moveTo>
                  <a:cubicBezTo>
                    <a:pt x="389" y="47"/>
                    <a:pt x="389" y="47"/>
                    <a:pt x="389" y="47"/>
                  </a:cubicBezTo>
                  <a:cubicBezTo>
                    <a:pt x="395" y="44"/>
                    <a:pt x="401" y="41"/>
                    <a:pt x="407" y="39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2" y="43"/>
                    <a:pt x="396" y="46"/>
                    <a:pt x="390" y="48"/>
                  </a:cubicBezTo>
                  <a:moveTo>
                    <a:pt x="814" y="41"/>
                  </a:moveTo>
                  <a:cubicBezTo>
                    <a:pt x="807" y="39"/>
                    <a:pt x="801" y="36"/>
                    <a:pt x="795" y="34"/>
                  </a:cubicBezTo>
                  <a:cubicBezTo>
                    <a:pt x="796" y="32"/>
                    <a:pt x="796" y="32"/>
                    <a:pt x="796" y="32"/>
                  </a:cubicBezTo>
                  <a:cubicBezTo>
                    <a:pt x="802" y="34"/>
                    <a:pt x="808" y="37"/>
                    <a:pt x="814" y="39"/>
                  </a:cubicBezTo>
                  <a:cubicBezTo>
                    <a:pt x="814" y="41"/>
                    <a:pt x="814" y="41"/>
                    <a:pt x="814" y="41"/>
                  </a:cubicBezTo>
                  <a:moveTo>
                    <a:pt x="419" y="36"/>
                  </a:moveTo>
                  <a:cubicBezTo>
                    <a:pt x="419" y="35"/>
                    <a:pt x="419" y="35"/>
                    <a:pt x="419" y="35"/>
                  </a:cubicBezTo>
                  <a:cubicBezTo>
                    <a:pt x="425" y="32"/>
                    <a:pt x="431" y="30"/>
                    <a:pt x="438" y="28"/>
                  </a:cubicBezTo>
                  <a:cubicBezTo>
                    <a:pt x="438" y="30"/>
                    <a:pt x="438" y="30"/>
                    <a:pt x="438" y="30"/>
                  </a:cubicBezTo>
                  <a:cubicBezTo>
                    <a:pt x="432" y="32"/>
                    <a:pt x="426" y="34"/>
                    <a:pt x="419" y="36"/>
                  </a:cubicBezTo>
                  <a:moveTo>
                    <a:pt x="784" y="30"/>
                  </a:moveTo>
                  <a:cubicBezTo>
                    <a:pt x="777" y="28"/>
                    <a:pt x="771" y="26"/>
                    <a:pt x="765" y="24"/>
                  </a:cubicBezTo>
                  <a:cubicBezTo>
                    <a:pt x="765" y="22"/>
                    <a:pt x="765" y="22"/>
                    <a:pt x="765" y="22"/>
                  </a:cubicBezTo>
                  <a:cubicBezTo>
                    <a:pt x="772" y="24"/>
                    <a:pt x="778" y="26"/>
                    <a:pt x="784" y="28"/>
                  </a:cubicBezTo>
                  <a:cubicBezTo>
                    <a:pt x="784" y="30"/>
                    <a:pt x="784" y="30"/>
                    <a:pt x="784" y="30"/>
                  </a:cubicBezTo>
                  <a:moveTo>
                    <a:pt x="450" y="26"/>
                  </a:moveTo>
                  <a:cubicBezTo>
                    <a:pt x="449" y="24"/>
                    <a:pt x="449" y="24"/>
                    <a:pt x="449" y="24"/>
                  </a:cubicBezTo>
                  <a:cubicBezTo>
                    <a:pt x="455" y="22"/>
                    <a:pt x="462" y="20"/>
                    <a:pt x="468" y="19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62" y="22"/>
                    <a:pt x="456" y="24"/>
                    <a:pt x="450" y="26"/>
                  </a:cubicBezTo>
                  <a:moveTo>
                    <a:pt x="753" y="21"/>
                  </a:moveTo>
                  <a:cubicBezTo>
                    <a:pt x="747" y="19"/>
                    <a:pt x="740" y="17"/>
                    <a:pt x="734" y="16"/>
                  </a:cubicBezTo>
                  <a:cubicBezTo>
                    <a:pt x="734" y="14"/>
                    <a:pt x="734" y="14"/>
                    <a:pt x="734" y="14"/>
                  </a:cubicBezTo>
                  <a:cubicBezTo>
                    <a:pt x="741" y="15"/>
                    <a:pt x="747" y="17"/>
                    <a:pt x="754" y="19"/>
                  </a:cubicBezTo>
                  <a:cubicBezTo>
                    <a:pt x="753" y="21"/>
                    <a:pt x="753" y="21"/>
                    <a:pt x="753" y="21"/>
                  </a:cubicBezTo>
                  <a:moveTo>
                    <a:pt x="480" y="18"/>
                  </a:moveTo>
                  <a:cubicBezTo>
                    <a:pt x="480" y="16"/>
                    <a:pt x="480" y="16"/>
                    <a:pt x="480" y="16"/>
                  </a:cubicBezTo>
                  <a:cubicBezTo>
                    <a:pt x="486" y="14"/>
                    <a:pt x="493" y="13"/>
                    <a:pt x="500" y="11"/>
                  </a:cubicBezTo>
                  <a:cubicBezTo>
                    <a:pt x="500" y="13"/>
                    <a:pt x="500" y="13"/>
                    <a:pt x="500" y="13"/>
                  </a:cubicBezTo>
                  <a:cubicBezTo>
                    <a:pt x="493" y="15"/>
                    <a:pt x="487" y="16"/>
                    <a:pt x="480" y="18"/>
                  </a:cubicBezTo>
                  <a:moveTo>
                    <a:pt x="722" y="13"/>
                  </a:moveTo>
                  <a:cubicBezTo>
                    <a:pt x="716" y="12"/>
                    <a:pt x="709" y="11"/>
                    <a:pt x="702" y="10"/>
                  </a:cubicBezTo>
                  <a:cubicBezTo>
                    <a:pt x="703" y="8"/>
                    <a:pt x="703" y="8"/>
                    <a:pt x="703" y="8"/>
                  </a:cubicBezTo>
                  <a:cubicBezTo>
                    <a:pt x="709" y="9"/>
                    <a:pt x="716" y="10"/>
                    <a:pt x="722" y="11"/>
                  </a:cubicBezTo>
                  <a:cubicBezTo>
                    <a:pt x="722" y="13"/>
                    <a:pt x="722" y="13"/>
                    <a:pt x="722" y="13"/>
                  </a:cubicBezTo>
                  <a:moveTo>
                    <a:pt x="512" y="11"/>
                  </a:moveTo>
                  <a:cubicBezTo>
                    <a:pt x="511" y="9"/>
                    <a:pt x="511" y="9"/>
                    <a:pt x="511" y="9"/>
                  </a:cubicBezTo>
                  <a:cubicBezTo>
                    <a:pt x="518" y="8"/>
                    <a:pt x="525" y="7"/>
                    <a:pt x="531" y="6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25" y="9"/>
                    <a:pt x="518" y="10"/>
                    <a:pt x="512" y="11"/>
                  </a:cubicBezTo>
                  <a:moveTo>
                    <a:pt x="691" y="8"/>
                  </a:moveTo>
                  <a:cubicBezTo>
                    <a:pt x="684" y="7"/>
                    <a:pt x="677" y="6"/>
                    <a:pt x="671" y="5"/>
                  </a:cubicBezTo>
                  <a:cubicBezTo>
                    <a:pt x="671" y="3"/>
                    <a:pt x="671" y="3"/>
                    <a:pt x="671" y="3"/>
                  </a:cubicBezTo>
                  <a:cubicBezTo>
                    <a:pt x="678" y="4"/>
                    <a:pt x="684" y="5"/>
                    <a:pt x="691" y="6"/>
                  </a:cubicBezTo>
                  <a:cubicBezTo>
                    <a:pt x="691" y="8"/>
                    <a:pt x="691" y="8"/>
                    <a:pt x="691" y="8"/>
                  </a:cubicBezTo>
                  <a:moveTo>
                    <a:pt x="543" y="6"/>
                  </a:moveTo>
                  <a:cubicBezTo>
                    <a:pt x="543" y="4"/>
                    <a:pt x="543" y="4"/>
                    <a:pt x="543" y="4"/>
                  </a:cubicBezTo>
                  <a:cubicBezTo>
                    <a:pt x="550" y="4"/>
                    <a:pt x="556" y="3"/>
                    <a:pt x="563" y="2"/>
                  </a:cubicBezTo>
                  <a:cubicBezTo>
                    <a:pt x="563" y="4"/>
                    <a:pt x="563" y="4"/>
                    <a:pt x="563" y="4"/>
                  </a:cubicBezTo>
                  <a:cubicBezTo>
                    <a:pt x="557" y="5"/>
                    <a:pt x="550" y="6"/>
                    <a:pt x="543" y="6"/>
                  </a:cubicBezTo>
                  <a:moveTo>
                    <a:pt x="659" y="4"/>
                  </a:moveTo>
                  <a:cubicBezTo>
                    <a:pt x="652" y="3"/>
                    <a:pt x="646" y="3"/>
                    <a:pt x="639" y="3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6" y="1"/>
                    <a:pt x="652" y="1"/>
                    <a:pt x="659" y="2"/>
                  </a:cubicBezTo>
                  <a:cubicBezTo>
                    <a:pt x="659" y="4"/>
                    <a:pt x="659" y="4"/>
                    <a:pt x="659" y="4"/>
                  </a:cubicBezTo>
                  <a:moveTo>
                    <a:pt x="575" y="3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82" y="1"/>
                    <a:pt x="588" y="1"/>
                    <a:pt x="595" y="0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88" y="3"/>
                    <a:pt x="582" y="3"/>
                    <a:pt x="575" y="3"/>
                  </a:cubicBezTo>
                  <a:moveTo>
                    <a:pt x="627" y="2"/>
                  </a:moveTo>
                  <a:cubicBezTo>
                    <a:pt x="620" y="2"/>
                    <a:pt x="614" y="2"/>
                    <a:pt x="607" y="2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14" y="0"/>
                    <a:pt x="620" y="0"/>
                    <a:pt x="627" y="0"/>
                  </a:cubicBezTo>
                  <a:cubicBezTo>
                    <a:pt x="627" y="2"/>
                    <a:pt x="627" y="2"/>
                    <a:pt x="627" y="2"/>
                  </a:cubicBezTo>
                </a:path>
              </a:pathLst>
            </a:cu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šľïḑé"/>
            <p:cNvSpPr/>
            <p:nvPr/>
          </p:nvSpPr>
          <p:spPr bwMode="auto">
            <a:xfrm>
              <a:off x="6630987" y="1711325"/>
              <a:ext cx="1807528" cy="683035"/>
            </a:xfrm>
            <a:custGeom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îsľiďé"/>
            <p:cNvSpPr/>
            <p:nvPr/>
          </p:nvSpPr>
          <p:spPr bwMode="auto">
            <a:xfrm flipV="1">
              <a:off x="6630987" y="3997265"/>
              <a:ext cx="1807528" cy="683035"/>
            </a:xfrm>
            <a:custGeom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ḻiḑè"/>
            <p:cNvSpPr/>
            <p:nvPr/>
          </p:nvSpPr>
          <p:spPr bwMode="auto">
            <a:xfrm flipH="1">
              <a:off x="3774467" y="1711325"/>
              <a:ext cx="1502560" cy="903432"/>
            </a:xfrm>
            <a:custGeom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ṣļíḍè"/>
            <p:cNvSpPr/>
            <p:nvPr/>
          </p:nvSpPr>
          <p:spPr bwMode="auto">
            <a:xfrm flipH="1" flipV="1">
              <a:off x="3774465" y="3697255"/>
              <a:ext cx="1502560" cy="470871"/>
            </a:xfrm>
            <a:custGeom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461519" y="3012519"/>
              <a:ext cx="1466581" cy="0"/>
            </a:xfrm>
            <a:prstGeom prst="line">
              <a:avLst/>
            </a:pr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grpSp>
          <p:nvGrpSpPr>
            <p:cNvPr id="18" name="ïṧḷíḋé"/>
            <p:cNvGrpSpPr/>
            <p:nvPr/>
          </p:nvGrpSpPr>
          <p:grpSpPr>
            <a:xfrm>
              <a:off x="8540747" y="1277438"/>
              <a:ext cx="2949578" cy="1411138"/>
              <a:chOff x="673100" y="1173257"/>
              <a:chExt cx="3101366" cy="1411138"/>
            </a:xfrm>
          </p:grpSpPr>
          <p:sp>
            <p:nvSpPr>
              <p:cNvPr id="31" name="íşľíḍè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šḻiḍe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" name="ïṩļîḑe"/>
            <p:cNvGrpSpPr/>
            <p:nvPr/>
          </p:nvGrpSpPr>
          <p:grpSpPr>
            <a:xfrm>
              <a:off x="9017784" y="2572838"/>
              <a:ext cx="2472540" cy="1411138"/>
              <a:chOff x="673100" y="1173257"/>
              <a:chExt cx="3101366" cy="1411138"/>
            </a:xfrm>
          </p:grpSpPr>
          <p:sp>
            <p:nvSpPr>
              <p:cNvPr id="29" name="îslïḋé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ślidè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ïśḻiḍe"/>
            <p:cNvGrpSpPr/>
            <p:nvPr/>
          </p:nvGrpSpPr>
          <p:grpSpPr>
            <a:xfrm>
              <a:off x="8540747" y="4261938"/>
              <a:ext cx="2949578" cy="1411138"/>
              <a:chOff x="673100" y="1173257"/>
              <a:chExt cx="3101366" cy="1411138"/>
            </a:xfrm>
          </p:grpSpPr>
          <p:sp>
            <p:nvSpPr>
              <p:cNvPr id="27" name="i$lïḋé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šľiḑé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iṡḷïďè"/>
            <p:cNvGrpSpPr/>
            <p:nvPr/>
          </p:nvGrpSpPr>
          <p:grpSpPr>
            <a:xfrm>
              <a:off x="701675" y="1277438"/>
              <a:ext cx="2949578" cy="1411138"/>
              <a:chOff x="673100" y="1173257"/>
              <a:chExt cx="3101366" cy="1411138"/>
            </a:xfrm>
          </p:grpSpPr>
          <p:sp>
            <p:nvSpPr>
              <p:cNvPr id="25" name="ísḷiḍe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şlîḍè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" name="işḷidè"/>
            <p:cNvGrpSpPr/>
            <p:nvPr/>
          </p:nvGrpSpPr>
          <p:grpSpPr>
            <a:xfrm>
              <a:off x="701675" y="3728538"/>
              <a:ext cx="2949578" cy="1411138"/>
              <a:chOff x="673100" y="1173257"/>
              <a:chExt cx="3101366" cy="1411138"/>
            </a:xfrm>
          </p:grpSpPr>
          <p:sp>
            <p:nvSpPr>
              <p:cNvPr id="23" name="iŝľïde"/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śḻïḍe"/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6f1f3cbd-7968-4679-bfac-f31c463cd4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43634"/>
            <a:ext cx="10850563" cy="4999991"/>
            <a:chOff x="669925" y="1143634"/>
            <a:chExt cx="10850563" cy="4999991"/>
          </a:xfrm>
        </p:grpSpPr>
        <p:grpSp>
          <p:nvGrpSpPr>
            <p:cNvPr id="6" name="íṥḷiḓe"/>
            <p:cNvGrpSpPr/>
            <p:nvPr/>
          </p:nvGrpSpPr>
          <p:grpSpPr>
            <a:xfrm>
              <a:off x="4603527" y="2433173"/>
              <a:ext cx="2984947" cy="2984947"/>
              <a:chOff x="4603527" y="2433173"/>
              <a:chExt cx="2984947" cy="2984947"/>
            </a:xfrm>
          </p:grpSpPr>
          <p:sp>
            <p:nvSpPr>
              <p:cNvPr id="37" name="íṥļïďe"/>
              <p:cNvSpPr/>
              <p:nvPr/>
            </p:nvSpPr>
            <p:spPr bwMode="auto">
              <a:xfrm>
                <a:off x="4603527" y="2433173"/>
                <a:ext cx="2984947" cy="2984947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î$ḷíḑê"/>
              <p:cNvSpPr/>
              <p:nvPr/>
            </p:nvSpPr>
            <p:spPr bwMode="auto">
              <a:xfrm>
                <a:off x="5468285" y="3297932"/>
                <a:ext cx="1255433" cy="1255433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$ľïḑè"/>
              <p:cNvSpPr/>
              <p:nvPr/>
            </p:nvSpPr>
            <p:spPr bwMode="auto">
              <a:xfrm>
                <a:off x="5200517" y="3030165"/>
                <a:ext cx="1790968" cy="1790968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$ľîdê"/>
              <p:cNvSpPr/>
              <p:nvPr/>
            </p:nvSpPr>
            <p:spPr bwMode="auto">
              <a:xfrm>
                <a:off x="4991571" y="2821218"/>
                <a:ext cx="2208861" cy="2208860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Sľíḑé"/>
              <p:cNvSpPr/>
              <p:nvPr/>
            </p:nvSpPr>
            <p:spPr bwMode="auto">
              <a:xfrm>
                <a:off x="4782625" y="2612272"/>
                <a:ext cx="2626753" cy="2626753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60000"/>
                    <a:lumOff val="40000"/>
                  </a:schemeClr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işlïḋè"/>
              <p:cNvSpPr/>
              <p:nvPr/>
            </p:nvSpPr>
            <p:spPr bwMode="auto">
              <a:xfrm>
                <a:off x="5694789" y="3523559"/>
                <a:ext cx="804180" cy="804180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  <a:round/>
              </a:ln>
              <a:scene3d>
                <a:camera prst="isometricOffAxis1Top">
                  <a:rot lat="18075716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í$1îḓè"/>
            <p:cNvGrpSpPr/>
            <p:nvPr/>
          </p:nvGrpSpPr>
          <p:grpSpPr>
            <a:xfrm>
              <a:off x="4655765" y="3421939"/>
              <a:ext cx="2328258" cy="1227559"/>
              <a:chOff x="4655765" y="3421939"/>
              <a:chExt cx="2328258" cy="1227559"/>
            </a:xfrm>
          </p:grpSpPr>
          <p:sp>
            <p:nvSpPr>
              <p:cNvPr id="31" name="işļîḑè"/>
              <p:cNvSpPr/>
              <p:nvPr/>
            </p:nvSpPr>
            <p:spPr bwMode="auto">
              <a:xfrm>
                <a:off x="6558668" y="3526412"/>
                <a:ext cx="179097" cy="179097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$ḻîḋè"/>
              <p:cNvSpPr/>
              <p:nvPr/>
            </p:nvSpPr>
            <p:spPr bwMode="auto">
              <a:xfrm>
                <a:off x="6804926" y="3421939"/>
                <a:ext cx="179097" cy="179097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ṣḷíďe"/>
              <p:cNvSpPr/>
              <p:nvPr/>
            </p:nvSpPr>
            <p:spPr bwMode="auto">
              <a:xfrm>
                <a:off x="4827399" y="4365928"/>
                <a:ext cx="179097" cy="179097"/>
              </a:xfrm>
              <a:prstGeom prst="ellipse">
                <a:avLst/>
              </a:prstGeom>
              <a:solidFill>
                <a:schemeClr val="tx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ṥľîḍê"/>
              <p:cNvSpPr/>
              <p:nvPr/>
            </p:nvSpPr>
            <p:spPr bwMode="auto">
              <a:xfrm>
                <a:off x="4655765" y="4470401"/>
                <a:ext cx="179097" cy="179097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$ļiḋé"/>
              <p:cNvSpPr/>
              <p:nvPr/>
            </p:nvSpPr>
            <p:spPr bwMode="auto">
              <a:xfrm>
                <a:off x="6334797" y="3627154"/>
                <a:ext cx="179097" cy="179097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$ḻiḓé"/>
              <p:cNvSpPr/>
              <p:nvPr/>
            </p:nvSpPr>
            <p:spPr bwMode="auto">
              <a:xfrm>
                <a:off x="5006496" y="4261455"/>
                <a:ext cx="179097" cy="179097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ïşḻîdê"/>
            <p:cNvGrpSpPr/>
            <p:nvPr/>
          </p:nvGrpSpPr>
          <p:grpSpPr>
            <a:xfrm>
              <a:off x="7952834" y="1143634"/>
              <a:ext cx="3567654" cy="944997"/>
              <a:chOff x="8447834" y="2079000"/>
              <a:chExt cx="2823166" cy="944997"/>
            </a:xfrm>
          </p:grpSpPr>
          <p:sp>
            <p:nvSpPr>
              <p:cNvPr id="29" name="îşļiḋê"/>
              <p:cNvSpPr/>
              <p:nvPr/>
            </p:nvSpPr>
            <p:spPr bwMode="auto">
              <a:xfrm>
                <a:off x="8447834" y="2466598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30" name="ïşḻiḍê"/>
              <p:cNvSpPr txBox="1"/>
              <p:nvPr/>
            </p:nvSpPr>
            <p:spPr bwMode="auto">
              <a:xfrm>
                <a:off x="8447834" y="2079000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9" name="ïsľíḑe"/>
            <p:cNvGrpSpPr/>
            <p:nvPr/>
          </p:nvGrpSpPr>
          <p:grpSpPr>
            <a:xfrm>
              <a:off x="7952834" y="2487683"/>
              <a:ext cx="3567654" cy="944997"/>
              <a:chOff x="8447834" y="3127637"/>
              <a:chExt cx="2823166" cy="944997"/>
            </a:xfrm>
          </p:grpSpPr>
          <p:sp>
            <p:nvSpPr>
              <p:cNvPr id="27" name="ïšḻiḋé"/>
              <p:cNvSpPr/>
              <p:nvPr/>
            </p:nvSpPr>
            <p:spPr bwMode="auto">
              <a:xfrm>
                <a:off x="8447834" y="3515235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8" name="iṥļïḓè"/>
              <p:cNvSpPr txBox="1"/>
              <p:nvPr/>
            </p:nvSpPr>
            <p:spPr bwMode="auto">
              <a:xfrm>
                <a:off x="8447834" y="3127637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0" name="ísḻíḍè"/>
            <p:cNvGrpSpPr/>
            <p:nvPr/>
          </p:nvGrpSpPr>
          <p:grpSpPr>
            <a:xfrm>
              <a:off x="7952834" y="3831733"/>
              <a:ext cx="3567654" cy="944997"/>
              <a:chOff x="8447834" y="4176275"/>
              <a:chExt cx="2823166" cy="944997"/>
            </a:xfrm>
          </p:grpSpPr>
          <p:sp>
            <p:nvSpPr>
              <p:cNvPr id="25" name="ïṡ1íďê"/>
              <p:cNvSpPr/>
              <p:nvPr/>
            </p:nvSpPr>
            <p:spPr bwMode="auto">
              <a:xfrm>
                <a:off x="8447834" y="4563873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6" name="íşḷiḓe"/>
              <p:cNvSpPr txBox="1"/>
              <p:nvPr/>
            </p:nvSpPr>
            <p:spPr bwMode="auto">
              <a:xfrm>
                <a:off x="8447834" y="4176275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1" name="iṣḻîdé"/>
            <p:cNvGrpSpPr/>
            <p:nvPr/>
          </p:nvGrpSpPr>
          <p:grpSpPr>
            <a:xfrm>
              <a:off x="8076000" y="2229458"/>
              <a:ext cx="3444488" cy="1344049"/>
              <a:chOff x="8076000" y="2229458"/>
              <a:chExt cx="2520000" cy="1344049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8076000" y="2229458"/>
                <a:ext cx="252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8076000" y="3573507"/>
                <a:ext cx="252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ş1iďê"/>
            <p:cNvGrpSpPr/>
            <p:nvPr/>
          </p:nvGrpSpPr>
          <p:grpSpPr>
            <a:xfrm>
              <a:off x="669925" y="2510529"/>
              <a:ext cx="3569241" cy="944997"/>
              <a:chOff x="8447834" y="2079000"/>
              <a:chExt cx="2823166" cy="944997"/>
            </a:xfrm>
          </p:grpSpPr>
          <p:sp>
            <p:nvSpPr>
              <p:cNvPr id="21" name="îṣlîḓè"/>
              <p:cNvSpPr/>
              <p:nvPr/>
            </p:nvSpPr>
            <p:spPr bwMode="auto">
              <a:xfrm>
                <a:off x="8447834" y="2466598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2" name="iṣḷîḋè"/>
              <p:cNvSpPr txBox="1"/>
              <p:nvPr/>
            </p:nvSpPr>
            <p:spPr bwMode="auto">
              <a:xfrm>
                <a:off x="8447834" y="2079000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3" name="ï$ḷïďê"/>
            <p:cNvGrpSpPr/>
            <p:nvPr/>
          </p:nvGrpSpPr>
          <p:grpSpPr>
            <a:xfrm>
              <a:off x="669925" y="3854578"/>
              <a:ext cx="3569241" cy="944997"/>
              <a:chOff x="8447834" y="3127637"/>
              <a:chExt cx="2823166" cy="944997"/>
            </a:xfrm>
          </p:grpSpPr>
          <p:sp>
            <p:nvSpPr>
              <p:cNvPr id="19" name="îṥ1ídè"/>
              <p:cNvSpPr/>
              <p:nvPr/>
            </p:nvSpPr>
            <p:spPr bwMode="auto">
              <a:xfrm>
                <a:off x="8447834" y="3515235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0" name="išlíḋê"/>
              <p:cNvSpPr txBox="1"/>
              <p:nvPr/>
            </p:nvSpPr>
            <p:spPr bwMode="auto">
              <a:xfrm>
                <a:off x="8447834" y="3127637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4" name="íṣḷídè"/>
            <p:cNvGrpSpPr/>
            <p:nvPr/>
          </p:nvGrpSpPr>
          <p:grpSpPr>
            <a:xfrm>
              <a:off x="669925" y="5198628"/>
              <a:ext cx="3569241" cy="944997"/>
              <a:chOff x="8447834" y="4176275"/>
              <a:chExt cx="2823166" cy="944997"/>
            </a:xfrm>
          </p:grpSpPr>
          <p:sp>
            <p:nvSpPr>
              <p:cNvPr id="17" name="ïṥ1ïḓè"/>
              <p:cNvSpPr/>
              <p:nvPr/>
            </p:nvSpPr>
            <p:spPr bwMode="auto">
              <a:xfrm>
                <a:off x="8447834" y="4563873"/>
                <a:ext cx="28231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8" name="iṧlïḑé"/>
              <p:cNvSpPr txBox="1"/>
              <p:nvPr/>
            </p:nvSpPr>
            <p:spPr bwMode="auto">
              <a:xfrm>
                <a:off x="8447834" y="4176275"/>
                <a:ext cx="282316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669925" y="3596353"/>
              <a:ext cx="33892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9925" y="4940402"/>
              <a:ext cx="33892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29875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  <a:ea typeface="微软雅黑"/>
              </a:rPr>
              <a:t>01</a:t>
            </a:r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f8c75403-e871-49c4-a9a7-59242f9c47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90802" y="1475355"/>
            <a:ext cx="8610396" cy="4421503"/>
            <a:chOff x="1726523" y="1446554"/>
            <a:chExt cx="8722570" cy="4479103"/>
          </a:xfrm>
        </p:grpSpPr>
        <p:grpSp>
          <p:nvGrpSpPr>
            <p:cNvPr id="6" name="ïṡlîḓe"/>
            <p:cNvGrpSpPr/>
            <p:nvPr/>
          </p:nvGrpSpPr>
          <p:grpSpPr>
            <a:xfrm>
              <a:off x="5096044" y="3403192"/>
              <a:ext cx="1684890" cy="1250027"/>
              <a:chOff x="2486242" y="2651373"/>
              <a:chExt cx="1684890" cy="814633"/>
            </a:xfrm>
          </p:grpSpPr>
          <p:cxnSp>
            <p:nvCxnSpPr>
              <p:cNvPr id="59" name="直接连接符 58"/>
              <p:cNvCxnSpPr/>
              <p:nvPr/>
            </p:nvCxnSpPr>
            <p:spPr>
              <a:xfrm flipH="1">
                <a:off x="2486242" y="2859785"/>
                <a:ext cx="0" cy="606221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2488623" y="2859785"/>
                <a:ext cx="1680128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4171132" y="2651373"/>
                <a:ext cx="0" cy="208412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ïŝḻîdè"/>
            <p:cNvGrpSpPr/>
            <p:nvPr/>
          </p:nvGrpSpPr>
          <p:grpSpPr>
            <a:xfrm flipH="1">
              <a:off x="5408537" y="3403192"/>
              <a:ext cx="1682509" cy="1250027"/>
              <a:chOff x="2486242" y="2651373"/>
              <a:chExt cx="1682509" cy="814633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2486242" y="2859785"/>
                <a:ext cx="0" cy="606221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2488623" y="2859785"/>
                <a:ext cx="1680128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4168751" y="2651373"/>
                <a:ext cx="0" cy="208412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ïşļîḍê"/>
            <p:cNvGrpSpPr/>
            <p:nvPr/>
          </p:nvGrpSpPr>
          <p:grpSpPr>
            <a:xfrm>
              <a:off x="1726523" y="2790982"/>
              <a:ext cx="1501574" cy="1862234"/>
              <a:chOff x="2667177" y="2252401"/>
              <a:chExt cx="1501574" cy="1213605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>
                <a:off x="2667177" y="3032606"/>
                <a:ext cx="0" cy="43340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67177" y="3032606"/>
                <a:ext cx="1501574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 flipV="1">
                <a:off x="4168751" y="2252401"/>
                <a:ext cx="0" cy="780205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íṧḷíḓê"/>
            <p:cNvGrpSpPr/>
            <p:nvPr/>
          </p:nvGrpSpPr>
          <p:grpSpPr>
            <a:xfrm rot="2469737">
              <a:off x="8082262" y="1456774"/>
              <a:ext cx="1684653" cy="1664207"/>
              <a:chOff x="654724" y="1189182"/>
              <a:chExt cx="1097876" cy="1084551"/>
            </a:xfrm>
          </p:grpSpPr>
          <p:sp>
            <p:nvSpPr>
              <p:cNvPr id="51" name="iŝlîďe"/>
              <p:cNvSpPr/>
              <p:nvPr/>
            </p:nvSpPr>
            <p:spPr>
              <a:xfrm>
                <a:off x="654724" y="1246789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íṡliḍè"/>
              <p:cNvSpPr/>
              <p:nvPr/>
            </p:nvSpPr>
            <p:spPr>
              <a:xfrm>
                <a:off x="654724" y="1189182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ïṣḷiḓe"/>
            <p:cNvGrpSpPr/>
            <p:nvPr/>
          </p:nvGrpSpPr>
          <p:grpSpPr>
            <a:xfrm rot="2717208">
              <a:off x="5232600" y="1456777"/>
              <a:ext cx="1684653" cy="1664207"/>
              <a:chOff x="654724" y="1189182"/>
              <a:chExt cx="1097876" cy="1084551"/>
            </a:xfrm>
          </p:grpSpPr>
          <p:sp>
            <p:nvSpPr>
              <p:cNvPr id="49" name="ísļíḍe"/>
              <p:cNvSpPr/>
              <p:nvPr/>
            </p:nvSpPr>
            <p:spPr>
              <a:xfrm>
                <a:off x="654724" y="1246789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ṧlîḑê"/>
              <p:cNvSpPr/>
              <p:nvPr/>
            </p:nvSpPr>
            <p:spPr>
              <a:xfrm>
                <a:off x="654724" y="1189182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íslidè"/>
            <p:cNvGrpSpPr/>
            <p:nvPr/>
          </p:nvGrpSpPr>
          <p:grpSpPr>
            <a:xfrm rot="2654940">
              <a:off x="2317923" y="1456777"/>
              <a:ext cx="1684653" cy="1664207"/>
              <a:chOff x="654724" y="1189182"/>
              <a:chExt cx="1097876" cy="1084551"/>
            </a:xfrm>
          </p:grpSpPr>
          <p:sp>
            <p:nvSpPr>
              <p:cNvPr id="47" name="ïśḷîḑe"/>
              <p:cNvSpPr/>
              <p:nvPr/>
            </p:nvSpPr>
            <p:spPr>
              <a:xfrm>
                <a:off x="654724" y="1246789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ṩḻiḓé"/>
              <p:cNvSpPr/>
              <p:nvPr/>
            </p:nvSpPr>
            <p:spPr>
              <a:xfrm>
                <a:off x="654724" y="1189182"/>
                <a:ext cx="1097876" cy="1026944"/>
              </a:xfrm>
              <a:prstGeom prst="roundRect">
                <a:avLst>
                  <a:gd name="adj" fmla="val 924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ïṩľîďe"/>
            <p:cNvGrpSpPr/>
            <p:nvPr/>
          </p:nvGrpSpPr>
          <p:grpSpPr>
            <a:xfrm rot="16200000">
              <a:off x="8531244" y="1700215"/>
              <a:ext cx="939520" cy="1077220"/>
              <a:chOff x="5502774" y="1579594"/>
              <a:chExt cx="612278" cy="702014"/>
            </a:xfrm>
          </p:grpSpPr>
          <p:grpSp>
            <p:nvGrpSpPr>
              <p:cNvPr id="41" name="íşḻiďé"/>
              <p:cNvGrpSpPr/>
              <p:nvPr/>
            </p:nvGrpSpPr>
            <p:grpSpPr>
              <a:xfrm rot="5400000">
                <a:off x="5724970" y="1727004"/>
                <a:ext cx="383806" cy="396359"/>
                <a:chOff x="1227138" y="271463"/>
                <a:chExt cx="679450" cy="701675"/>
              </a:xfrm>
              <a:solidFill>
                <a:schemeClr val="bg1"/>
              </a:solidFill>
            </p:grpSpPr>
            <p:sp>
              <p:nvSpPr>
                <p:cNvPr id="43" name="î$lîďe"/>
                <p:cNvSpPr/>
                <p:nvPr/>
              </p:nvSpPr>
              <p:spPr bwMode="auto">
                <a:xfrm>
                  <a:off x="1566863" y="584200"/>
                  <a:ext cx="339725" cy="342900"/>
                </a:xfrm>
                <a:custGeom>
                  <a:cxnLst>
                    <a:cxn ang="0">
                      <a:pos x="89" y="73"/>
                    </a:cxn>
                    <a:cxn ang="0">
                      <a:pos x="69" y="52"/>
                    </a:cxn>
                    <a:cxn ang="0">
                      <a:pos x="62" y="13"/>
                    </a:cxn>
                    <a:cxn ang="0">
                      <a:pos x="13" y="13"/>
                    </a:cxn>
                    <a:cxn ang="0">
                      <a:pos x="13" y="63"/>
                    </a:cxn>
                    <a:cxn ang="0">
                      <a:pos x="52" y="70"/>
                    </a:cxn>
                    <a:cxn ang="0">
                      <a:pos x="72" y="90"/>
                    </a:cxn>
                    <a:cxn ang="0">
                      <a:pos x="89" y="73"/>
                    </a:cxn>
                    <a:cxn ang="0">
                      <a:pos x="54" y="54"/>
                    </a:cxn>
                    <a:cxn ang="0">
                      <a:pos x="22" y="54"/>
                    </a:cxn>
                    <a:cxn ang="0">
                      <a:pos x="22" y="22"/>
                    </a:cxn>
                    <a:cxn ang="0">
                      <a:pos x="54" y="22"/>
                    </a:cxn>
                    <a:cxn ang="0">
                      <a:pos x="54" y="54"/>
                    </a:cxn>
                    <a:cxn ang="0">
                      <a:pos x="54" y="54"/>
                    </a:cxn>
                    <a:cxn ang="0">
                      <a:pos x="54" y="54"/>
                    </a:cxn>
                  </a:cxnLst>
                  <a:rect l="0" t="0" r="r" b="b"/>
                  <a:pathLst>
                    <a:path w="89" h="90">
                      <a:moveTo>
                        <a:pt x="89" y="73"/>
                      </a:move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75" y="40"/>
                        <a:pt x="73" y="24"/>
                        <a:pt x="62" y="13"/>
                      </a:cubicBezTo>
                      <a:cubicBezTo>
                        <a:pt x="49" y="0"/>
                        <a:pt x="27" y="0"/>
                        <a:pt x="13" y="13"/>
                      </a:cubicBezTo>
                      <a:cubicBezTo>
                        <a:pt x="0" y="27"/>
                        <a:pt x="0" y="49"/>
                        <a:pt x="13" y="63"/>
                      </a:cubicBezTo>
                      <a:cubicBezTo>
                        <a:pt x="24" y="73"/>
                        <a:pt x="39" y="75"/>
                        <a:pt x="52" y="70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lnTo>
                        <a:pt x="89" y="73"/>
                      </a:lnTo>
                      <a:close/>
                      <a:moveTo>
                        <a:pt x="54" y="54"/>
                      </a:moveTo>
                      <a:cubicBezTo>
                        <a:pt x="45" y="63"/>
                        <a:pt x="31" y="63"/>
                        <a:pt x="22" y="54"/>
                      </a:cubicBezTo>
                      <a:cubicBezTo>
                        <a:pt x="13" y="45"/>
                        <a:pt x="13" y="31"/>
                        <a:pt x="22" y="22"/>
                      </a:cubicBezTo>
                      <a:cubicBezTo>
                        <a:pt x="31" y="13"/>
                        <a:pt x="45" y="13"/>
                        <a:pt x="54" y="22"/>
                      </a:cubicBezTo>
                      <a:cubicBezTo>
                        <a:pt x="62" y="31"/>
                        <a:pt x="62" y="45"/>
                        <a:pt x="54" y="54"/>
                      </a:cubicBezTo>
                      <a:close/>
                      <a:moveTo>
                        <a:pt x="54" y="54"/>
                      </a:moveTo>
                      <a:cubicBezTo>
                        <a:pt x="54" y="54"/>
                        <a:pt x="54" y="54"/>
                        <a:pt x="54" y="5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íšḷíḍé"/>
                <p:cNvSpPr/>
                <p:nvPr/>
              </p:nvSpPr>
              <p:spPr bwMode="auto">
                <a:xfrm>
                  <a:off x="1227138" y="271463"/>
                  <a:ext cx="565150" cy="701675"/>
                </a:xfrm>
                <a:custGeom>
                  <a:cxnLst>
                    <a:cxn ang="0">
                      <a:pos x="127" y="161"/>
                    </a:cxn>
                    <a:cxn ang="0">
                      <a:pos x="101" y="152"/>
                    </a:cxn>
                    <a:cxn ang="0">
                      <a:pos x="25" y="152"/>
                    </a:cxn>
                    <a:cxn ang="0">
                      <a:pos x="25" y="139"/>
                    </a:cxn>
                    <a:cxn ang="0">
                      <a:pos x="91" y="139"/>
                    </a:cxn>
                    <a:cxn ang="0">
                      <a:pos x="86" y="126"/>
                    </a:cxn>
                    <a:cxn ang="0">
                      <a:pos x="25" y="126"/>
                    </a:cxn>
                    <a:cxn ang="0">
                      <a:pos x="25" y="113"/>
                    </a:cxn>
                    <a:cxn ang="0">
                      <a:pos x="86" y="113"/>
                    </a:cxn>
                    <a:cxn ang="0">
                      <a:pos x="91" y="99"/>
                    </a:cxn>
                    <a:cxn ang="0">
                      <a:pos x="25" y="99"/>
                    </a:cxn>
                    <a:cxn ang="0">
                      <a:pos x="25" y="87"/>
                    </a:cxn>
                    <a:cxn ang="0">
                      <a:pos x="102" y="87"/>
                    </a:cxn>
                    <a:cxn ang="0">
                      <a:pos x="127" y="79"/>
                    </a:cxn>
                    <a:cxn ang="0">
                      <a:pos x="148" y="85"/>
                    </a:cxn>
                    <a:cxn ang="0">
                      <a:pos x="148" y="0"/>
                    </a:cxn>
                    <a:cxn ang="0">
                      <a:pos x="53" y="0"/>
                    </a:cxn>
                    <a:cxn ang="0">
                      <a:pos x="53" y="56"/>
                    </a:cxn>
                    <a:cxn ang="0">
                      <a:pos x="0" y="56"/>
                    </a:cxn>
                    <a:cxn ang="0">
                      <a:pos x="0" y="184"/>
                    </a:cxn>
                    <a:cxn ang="0">
                      <a:pos x="148" y="184"/>
                    </a:cxn>
                    <a:cxn ang="0">
                      <a:pos x="148" y="168"/>
                    </a:cxn>
                    <a:cxn ang="0">
                      <a:pos x="140" y="159"/>
                    </a:cxn>
                    <a:cxn ang="0">
                      <a:pos x="127" y="161"/>
                    </a:cxn>
                    <a:cxn ang="0">
                      <a:pos x="127" y="161"/>
                    </a:cxn>
                    <a:cxn ang="0">
                      <a:pos x="127" y="161"/>
                    </a:cxn>
                  </a:cxnLst>
                  <a:rect l="0" t="0" r="r" b="b"/>
                  <a:pathLst>
                    <a:path w="148" h="184">
                      <a:moveTo>
                        <a:pt x="127" y="161"/>
                      </a:moveTo>
                      <a:cubicBezTo>
                        <a:pt x="117" y="161"/>
                        <a:pt x="108" y="158"/>
                        <a:pt x="101" y="152"/>
                      </a:cubicBezTo>
                      <a:cubicBezTo>
                        <a:pt x="25" y="152"/>
                        <a:pt x="25" y="152"/>
                        <a:pt x="25" y="152"/>
                      </a:cubicBezTo>
                      <a:cubicBezTo>
                        <a:pt x="25" y="139"/>
                        <a:pt x="25" y="139"/>
                        <a:pt x="25" y="139"/>
                      </a:cubicBezTo>
                      <a:cubicBezTo>
                        <a:pt x="91" y="139"/>
                        <a:pt x="91" y="139"/>
                        <a:pt x="91" y="139"/>
                      </a:cubicBezTo>
                      <a:cubicBezTo>
                        <a:pt x="88" y="135"/>
                        <a:pt x="87" y="130"/>
                        <a:pt x="86" y="126"/>
                      </a:cubicBezTo>
                      <a:cubicBezTo>
                        <a:pt x="25" y="126"/>
                        <a:pt x="25" y="126"/>
                        <a:pt x="25" y="126"/>
                      </a:cubicBezTo>
                      <a:cubicBezTo>
                        <a:pt x="25" y="113"/>
                        <a:pt x="25" y="113"/>
                        <a:pt x="25" y="113"/>
                      </a:cubicBezTo>
                      <a:cubicBezTo>
                        <a:pt x="86" y="113"/>
                        <a:pt x="86" y="113"/>
                        <a:pt x="86" y="113"/>
                      </a:cubicBezTo>
                      <a:cubicBezTo>
                        <a:pt x="87" y="108"/>
                        <a:pt x="89" y="104"/>
                        <a:pt x="91" y="99"/>
                      </a:cubicBezTo>
                      <a:cubicBezTo>
                        <a:pt x="25" y="99"/>
                        <a:pt x="25" y="99"/>
                        <a:pt x="25" y="99"/>
                      </a:cubicBezTo>
                      <a:cubicBezTo>
                        <a:pt x="25" y="87"/>
                        <a:pt x="25" y="87"/>
                        <a:pt x="25" y="87"/>
                      </a:cubicBezTo>
                      <a:cubicBezTo>
                        <a:pt x="102" y="87"/>
                        <a:pt x="102" y="87"/>
                        <a:pt x="102" y="87"/>
                      </a:cubicBezTo>
                      <a:cubicBezTo>
                        <a:pt x="109" y="82"/>
                        <a:pt x="118" y="79"/>
                        <a:pt x="127" y="79"/>
                      </a:cubicBezTo>
                      <a:cubicBezTo>
                        <a:pt x="135" y="79"/>
                        <a:pt x="142" y="81"/>
                        <a:pt x="148" y="85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56"/>
                        <a:pt x="53" y="56"/>
                        <a:pt x="53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148" y="184"/>
                        <a:pt x="148" y="184"/>
                        <a:pt x="148" y="184"/>
                      </a:cubicBezTo>
                      <a:cubicBezTo>
                        <a:pt x="148" y="168"/>
                        <a:pt x="148" y="168"/>
                        <a:pt x="148" y="168"/>
                      </a:cubicBezTo>
                      <a:cubicBezTo>
                        <a:pt x="140" y="159"/>
                        <a:pt x="140" y="159"/>
                        <a:pt x="140" y="159"/>
                      </a:cubicBezTo>
                      <a:cubicBezTo>
                        <a:pt x="136" y="160"/>
                        <a:pt x="131" y="161"/>
                        <a:pt x="127" y="161"/>
                      </a:cubicBezTo>
                      <a:close/>
                      <a:moveTo>
                        <a:pt x="127" y="161"/>
                      </a:moveTo>
                      <a:cubicBezTo>
                        <a:pt x="127" y="161"/>
                        <a:pt x="127" y="161"/>
                        <a:pt x="127" y="161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işľîḋê"/>
                <p:cNvSpPr/>
                <p:nvPr/>
              </p:nvSpPr>
              <p:spPr bwMode="auto">
                <a:xfrm>
                  <a:off x="1246188" y="293688"/>
                  <a:ext cx="141288" cy="144463"/>
                </a:xfrm>
                <a:custGeom>
                  <a:cxnLst>
                    <a:cxn ang="0">
                      <a:pos x="89" y="0"/>
                    </a:cxn>
                    <a:cxn ang="0">
                      <a:pos x="0" y="91"/>
                    </a:cxn>
                    <a:cxn ang="0">
                      <a:pos x="89" y="91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89" y="0"/>
                    </a:cxn>
                  </a:cxnLst>
                  <a:rect l="0" t="0" r="r" b="b"/>
                  <a:pathLst>
                    <a:path w="89" h="91">
                      <a:moveTo>
                        <a:pt x="89" y="0"/>
                      </a:moveTo>
                      <a:lnTo>
                        <a:pt x="0" y="91"/>
                      </a:lnTo>
                      <a:lnTo>
                        <a:pt x="89" y="91"/>
                      </a:lnTo>
                      <a:lnTo>
                        <a:pt x="89" y="0"/>
                      </a:lnTo>
                      <a:close/>
                      <a:moveTo>
                        <a:pt x="89" y="0"/>
                      </a:moveTo>
                      <a:lnTo>
                        <a:pt x="89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îṩ1iďé"/>
                <p:cNvSpPr/>
                <p:nvPr/>
              </p:nvSpPr>
              <p:spPr bwMode="auto">
                <a:xfrm>
                  <a:off x="1246188" y="293688"/>
                  <a:ext cx="141288" cy="144463"/>
                </a:xfrm>
                <a:custGeom>
                  <a:cxnLst>
                    <a:cxn ang="0">
                      <a:pos x="89" y="0"/>
                    </a:cxn>
                    <a:cxn ang="0">
                      <a:pos x="0" y="91"/>
                    </a:cxn>
                    <a:cxn ang="0">
                      <a:pos x="89" y="91"/>
                    </a:cxn>
                    <a:cxn ang="0">
                      <a:pos x="89" y="0"/>
                    </a:cxn>
                    <a:cxn ang="0">
                      <a:pos x="89" y="0"/>
                    </a:cxn>
                    <a:cxn ang="0">
                      <a:pos x="89" y="0"/>
                    </a:cxn>
                  </a:cxnLst>
                  <a:rect l="0" t="0" r="r" b="b"/>
                  <a:pathLst>
                    <a:path w="89" h="91">
                      <a:moveTo>
                        <a:pt x="89" y="0"/>
                      </a:moveTo>
                      <a:lnTo>
                        <a:pt x="0" y="91"/>
                      </a:lnTo>
                      <a:lnTo>
                        <a:pt x="89" y="91"/>
                      </a:lnTo>
                      <a:lnTo>
                        <a:pt x="89" y="0"/>
                      </a:lnTo>
                      <a:moveTo>
                        <a:pt x="89" y="0"/>
                      </a:moveTo>
                      <a:lnTo>
                        <a:pt x="89" y="0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2" name="íŝḷiďe"/>
              <p:cNvSpPr txBox="1"/>
              <p:nvPr/>
            </p:nvSpPr>
            <p:spPr>
              <a:xfrm rot="5400000">
                <a:off x="5221969" y="1860399"/>
                <a:ext cx="702014" cy="140403"/>
              </a:xfrm>
              <a:prstGeom prst="rect">
                <a:avLst/>
              </a:prstGeom>
            </p:spPr>
            <p:txBody>
              <a:bodyPr wrap="none" lIns="90000" tIns="46800" rIns="90000" bIns="46800" anchor="ctr" anchorCtr="0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íṣlïḑê"/>
            <p:cNvGrpSpPr/>
            <p:nvPr/>
          </p:nvGrpSpPr>
          <p:grpSpPr>
            <a:xfrm rot="16200000">
              <a:off x="5605221" y="1715976"/>
              <a:ext cx="1028495" cy="1077218"/>
              <a:chOff x="4242285" y="1579595"/>
              <a:chExt cx="670263" cy="702014"/>
            </a:xfrm>
          </p:grpSpPr>
          <p:grpSp>
            <p:nvGrpSpPr>
              <p:cNvPr id="37" name="îṩḷîďe"/>
              <p:cNvGrpSpPr/>
              <p:nvPr/>
            </p:nvGrpSpPr>
            <p:grpSpPr>
              <a:xfrm rot="5400000">
                <a:off x="4506512" y="1694737"/>
                <a:ext cx="345959" cy="466113"/>
                <a:chOff x="1982788" y="820738"/>
                <a:chExt cx="1060450" cy="1428750"/>
              </a:xfrm>
              <a:solidFill>
                <a:schemeClr val="bg1"/>
              </a:solidFill>
            </p:grpSpPr>
            <p:sp>
              <p:nvSpPr>
                <p:cNvPr id="39" name="ísľïḓe"/>
                <p:cNvSpPr/>
                <p:nvPr/>
              </p:nvSpPr>
              <p:spPr bwMode="auto">
                <a:xfrm>
                  <a:off x="2193926" y="1239838"/>
                  <a:ext cx="682625" cy="590550"/>
                </a:xfrm>
                <a:custGeom>
                  <a:cxnLst>
                    <a:cxn ang="0">
                      <a:pos x="170" y="1"/>
                    </a:cxn>
                    <a:cxn ang="0">
                      <a:pos x="63" y="93"/>
                    </a:cxn>
                    <a:cxn ang="0">
                      <a:pos x="23" y="62"/>
                    </a:cxn>
                    <a:cxn ang="0">
                      <a:pos x="1" y="81"/>
                    </a:cxn>
                    <a:cxn ang="0">
                      <a:pos x="74" y="155"/>
                    </a:cxn>
                    <a:cxn ang="0">
                      <a:pos x="76" y="156"/>
                    </a:cxn>
                    <a:cxn ang="0">
                      <a:pos x="76" y="156"/>
                    </a:cxn>
                    <a:cxn ang="0">
                      <a:pos x="78" y="154"/>
                    </a:cxn>
                    <a:cxn ang="0">
                      <a:pos x="178" y="16"/>
                    </a:cxn>
                    <a:cxn ang="0">
                      <a:pos x="179" y="12"/>
                    </a:cxn>
                    <a:cxn ang="0">
                      <a:pos x="170" y="1"/>
                    </a:cxn>
                    <a:cxn ang="0">
                      <a:pos x="170" y="1"/>
                    </a:cxn>
                    <a:cxn ang="0">
                      <a:pos x="170" y="1"/>
                    </a:cxn>
                  </a:cxnLst>
                  <a:rect l="0" t="0" r="r" b="b"/>
                  <a:pathLst>
                    <a:path w="180" h="156">
                      <a:moveTo>
                        <a:pt x="170" y="1"/>
                      </a:moveTo>
                      <a:cubicBezTo>
                        <a:pt x="117" y="33"/>
                        <a:pt x="79" y="75"/>
                        <a:pt x="63" y="93"/>
                      </a:cubicBezTo>
                      <a:cubicBezTo>
                        <a:pt x="23" y="62"/>
                        <a:pt x="23" y="62"/>
                        <a:pt x="23" y="62"/>
                      </a:cubicBezTo>
                      <a:cubicBezTo>
                        <a:pt x="22" y="61"/>
                        <a:pt x="0" y="80"/>
                        <a:pt x="1" y="81"/>
                      </a:cubicBezTo>
                      <a:cubicBezTo>
                        <a:pt x="74" y="155"/>
                        <a:pt x="74" y="155"/>
                        <a:pt x="74" y="155"/>
                      </a:cubicBezTo>
                      <a:cubicBezTo>
                        <a:pt x="74" y="155"/>
                        <a:pt x="75" y="156"/>
                        <a:pt x="76" y="156"/>
                      </a:cubicBezTo>
                      <a:cubicBezTo>
                        <a:pt x="76" y="156"/>
                        <a:pt x="76" y="156"/>
                        <a:pt x="76" y="156"/>
                      </a:cubicBezTo>
                      <a:cubicBezTo>
                        <a:pt x="77" y="156"/>
                        <a:pt x="78" y="155"/>
                        <a:pt x="78" y="154"/>
                      </a:cubicBezTo>
                      <a:cubicBezTo>
                        <a:pt x="90" y="124"/>
                        <a:pt x="129" y="61"/>
                        <a:pt x="178" y="16"/>
                      </a:cubicBezTo>
                      <a:cubicBezTo>
                        <a:pt x="179" y="15"/>
                        <a:pt x="180" y="13"/>
                        <a:pt x="179" y="12"/>
                      </a:cubicBezTo>
                      <a:cubicBezTo>
                        <a:pt x="179" y="12"/>
                        <a:pt x="171" y="0"/>
                        <a:pt x="170" y="1"/>
                      </a:cubicBezTo>
                      <a:close/>
                      <a:moveTo>
                        <a:pt x="170" y="1"/>
                      </a:moveTo>
                      <a:cubicBezTo>
                        <a:pt x="170" y="1"/>
                        <a:pt x="170" y="1"/>
                        <a:pt x="170" y="1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isḷiḍé"/>
                <p:cNvSpPr/>
                <p:nvPr/>
              </p:nvSpPr>
              <p:spPr bwMode="auto">
                <a:xfrm>
                  <a:off x="1982788" y="820738"/>
                  <a:ext cx="1060450" cy="1428750"/>
                </a:xfrm>
                <a:custGeom>
                  <a:cxnLst>
                    <a:cxn ang="0">
                      <a:pos x="274" y="46"/>
                    </a:cxn>
                    <a:cxn ang="0">
                      <a:pos x="145" y="4"/>
                    </a:cxn>
                    <a:cxn ang="0">
                      <a:pos x="140" y="0"/>
                    </a:cxn>
                    <a:cxn ang="0">
                      <a:pos x="140" y="0"/>
                    </a:cxn>
                    <a:cxn ang="0">
                      <a:pos x="135" y="4"/>
                    </a:cxn>
                    <a:cxn ang="0">
                      <a:pos x="6" y="46"/>
                    </a:cxn>
                    <a:cxn ang="0">
                      <a:pos x="0" y="52"/>
                    </a:cxn>
                    <a:cxn ang="0">
                      <a:pos x="0" y="239"/>
                    </a:cxn>
                    <a:cxn ang="0">
                      <a:pos x="138" y="377"/>
                    </a:cxn>
                    <a:cxn ang="0">
                      <a:pos x="140" y="378"/>
                    </a:cxn>
                    <a:cxn ang="0">
                      <a:pos x="142" y="377"/>
                    </a:cxn>
                    <a:cxn ang="0">
                      <a:pos x="280" y="239"/>
                    </a:cxn>
                    <a:cxn ang="0">
                      <a:pos x="280" y="52"/>
                    </a:cxn>
                    <a:cxn ang="0">
                      <a:pos x="274" y="46"/>
                    </a:cxn>
                    <a:cxn ang="0">
                      <a:pos x="249" y="228"/>
                    </a:cxn>
                    <a:cxn ang="0">
                      <a:pos x="142" y="336"/>
                    </a:cxn>
                    <a:cxn ang="0">
                      <a:pos x="140" y="337"/>
                    </a:cxn>
                    <a:cxn ang="0">
                      <a:pos x="138" y="336"/>
                    </a:cxn>
                    <a:cxn ang="0">
                      <a:pos x="31" y="228"/>
                    </a:cxn>
                    <a:cxn ang="0">
                      <a:pos x="31" y="81"/>
                    </a:cxn>
                    <a:cxn ang="0">
                      <a:pos x="35" y="77"/>
                    </a:cxn>
                    <a:cxn ang="0">
                      <a:pos x="136" y="44"/>
                    </a:cxn>
                    <a:cxn ang="0">
                      <a:pos x="140" y="41"/>
                    </a:cxn>
                    <a:cxn ang="0">
                      <a:pos x="140" y="41"/>
                    </a:cxn>
                    <a:cxn ang="0">
                      <a:pos x="144" y="44"/>
                    </a:cxn>
                    <a:cxn ang="0">
                      <a:pos x="245" y="77"/>
                    </a:cxn>
                    <a:cxn ang="0">
                      <a:pos x="249" y="81"/>
                    </a:cxn>
                    <a:cxn ang="0">
                      <a:pos x="249" y="228"/>
                    </a:cxn>
                    <a:cxn ang="0">
                      <a:pos x="249" y="228"/>
                    </a:cxn>
                    <a:cxn ang="0">
                      <a:pos x="249" y="228"/>
                    </a:cxn>
                  </a:cxnLst>
                  <a:rect l="0" t="0" r="r" b="b"/>
                  <a:pathLst>
                    <a:path w="280" h="378">
                      <a:moveTo>
                        <a:pt x="274" y="46"/>
                      </a:moveTo>
                      <a:cubicBezTo>
                        <a:pt x="164" y="46"/>
                        <a:pt x="145" y="4"/>
                        <a:pt x="145" y="4"/>
                      </a:cubicBezTo>
                      <a:cubicBezTo>
                        <a:pt x="144" y="2"/>
                        <a:pt x="142" y="0"/>
                        <a:pt x="140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38" y="0"/>
                        <a:pt x="136" y="2"/>
                        <a:pt x="135" y="4"/>
                      </a:cubicBezTo>
                      <a:cubicBezTo>
                        <a:pt x="135" y="4"/>
                        <a:pt x="116" y="46"/>
                        <a:pt x="6" y="46"/>
                      </a:cubicBezTo>
                      <a:cubicBezTo>
                        <a:pt x="3" y="46"/>
                        <a:pt x="0" y="49"/>
                        <a:pt x="0" y="52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316"/>
                        <a:pt x="132" y="375"/>
                        <a:pt x="138" y="377"/>
                      </a:cubicBezTo>
                      <a:cubicBezTo>
                        <a:pt x="139" y="377"/>
                        <a:pt x="139" y="378"/>
                        <a:pt x="140" y="378"/>
                      </a:cubicBezTo>
                      <a:cubicBezTo>
                        <a:pt x="141" y="378"/>
                        <a:pt x="142" y="377"/>
                        <a:pt x="142" y="377"/>
                      </a:cubicBezTo>
                      <a:cubicBezTo>
                        <a:pt x="148" y="375"/>
                        <a:pt x="280" y="316"/>
                        <a:pt x="280" y="239"/>
                      </a:cubicBezTo>
                      <a:cubicBezTo>
                        <a:pt x="280" y="52"/>
                        <a:pt x="280" y="52"/>
                        <a:pt x="280" y="52"/>
                      </a:cubicBezTo>
                      <a:cubicBezTo>
                        <a:pt x="280" y="49"/>
                        <a:pt x="277" y="46"/>
                        <a:pt x="274" y="46"/>
                      </a:cubicBezTo>
                      <a:close/>
                      <a:moveTo>
                        <a:pt x="249" y="228"/>
                      </a:moveTo>
                      <a:cubicBezTo>
                        <a:pt x="249" y="288"/>
                        <a:pt x="146" y="334"/>
                        <a:pt x="142" y="336"/>
                      </a:cubicBezTo>
                      <a:cubicBezTo>
                        <a:pt x="141" y="337"/>
                        <a:pt x="141" y="337"/>
                        <a:pt x="140" y="337"/>
                      </a:cubicBezTo>
                      <a:cubicBezTo>
                        <a:pt x="139" y="337"/>
                        <a:pt x="139" y="337"/>
                        <a:pt x="138" y="336"/>
                      </a:cubicBezTo>
                      <a:cubicBezTo>
                        <a:pt x="134" y="334"/>
                        <a:pt x="31" y="288"/>
                        <a:pt x="31" y="228"/>
                      </a:cubicBezTo>
                      <a:cubicBezTo>
                        <a:pt x="31" y="81"/>
                        <a:pt x="31" y="81"/>
                        <a:pt x="31" y="81"/>
                      </a:cubicBezTo>
                      <a:cubicBezTo>
                        <a:pt x="31" y="79"/>
                        <a:pt x="33" y="77"/>
                        <a:pt x="35" y="77"/>
                      </a:cubicBezTo>
                      <a:cubicBezTo>
                        <a:pt x="121" y="77"/>
                        <a:pt x="136" y="44"/>
                        <a:pt x="136" y="44"/>
                      </a:cubicBezTo>
                      <a:cubicBezTo>
                        <a:pt x="137" y="42"/>
                        <a:pt x="138" y="41"/>
                        <a:pt x="140" y="41"/>
                      </a:cubicBezTo>
                      <a:cubicBezTo>
                        <a:pt x="140" y="41"/>
                        <a:pt x="140" y="41"/>
                        <a:pt x="140" y="41"/>
                      </a:cubicBezTo>
                      <a:cubicBezTo>
                        <a:pt x="142" y="41"/>
                        <a:pt x="143" y="42"/>
                        <a:pt x="144" y="44"/>
                      </a:cubicBezTo>
                      <a:cubicBezTo>
                        <a:pt x="144" y="44"/>
                        <a:pt x="159" y="77"/>
                        <a:pt x="245" y="77"/>
                      </a:cubicBezTo>
                      <a:cubicBezTo>
                        <a:pt x="247" y="77"/>
                        <a:pt x="249" y="79"/>
                        <a:pt x="249" y="81"/>
                      </a:cubicBezTo>
                      <a:lnTo>
                        <a:pt x="249" y="228"/>
                      </a:lnTo>
                      <a:close/>
                      <a:moveTo>
                        <a:pt x="249" y="228"/>
                      </a:moveTo>
                      <a:cubicBezTo>
                        <a:pt x="249" y="228"/>
                        <a:pt x="249" y="228"/>
                        <a:pt x="249" y="228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8" name="íṩḷiḑé"/>
              <p:cNvSpPr txBox="1"/>
              <p:nvPr/>
            </p:nvSpPr>
            <p:spPr>
              <a:xfrm rot="5400000">
                <a:off x="3961480" y="1860400"/>
                <a:ext cx="702014" cy="140403"/>
              </a:xfrm>
              <a:prstGeom prst="rect">
                <a:avLst/>
              </a:prstGeom>
            </p:spPr>
            <p:txBody>
              <a:bodyPr wrap="none" lIns="90000" tIns="46800" rIns="90000" bIns="46800" anchor="ctr" anchorCtr="0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íšḻïḍê"/>
            <p:cNvGrpSpPr/>
            <p:nvPr/>
          </p:nvGrpSpPr>
          <p:grpSpPr>
            <a:xfrm rot="16200000">
              <a:off x="2747576" y="1726316"/>
              <a:ext cx="991943" cy="1077219"/>
              <a:chOff x="3035685" y="1579591"/>
              <a:chExt cx="646441" cy="702015"/>
            </a:xfrm>
          </p:grpSpPr>
          <p:grpSp>
            <p:nvGrpSpPr>
              <p:cNvPr id="31" name="íṧḻíďê"/>
              <p:cNvGrpSpPr/>
              <p:nvPr/>
            </p:nvGrpSpPr>
            <p:grpSpPr>
              <a:xfrm rot="5400000">
                <a:off x="3188345" y="1748463"/>
                <a:ext cx="584314" cy="403248"/>
                <a:chOff x="1616075" y="463551"/>
                <a:chExt cx="1173163" cy="809625"/>
              </a:xfrm>
              <a:solidFill>
                <a:schemeClr val="bg1"/>
              </a:solidFill>
            </p:grpSpPr>
            <p:sp>
              <p:nvSpPr>
                <p:cNvPr id="33" name="îŝlïḍe"/>
                <p:cNvSpPr/>
                <p:nvPr/>
              </p:nvSpPr>
              <p:spPr bwMode="auto">
                <a:xfrm>
                  <a:off x="1616075" y="463551"/>
                  <a:ext cx="814388" cy="804863"/>
                </a:xfrm>
                <a:custGeom>
                  <a:cxnLst>
                    <a:cxn ang="0">
                      <a:pos x="215" y="95"/>
                    </a:cxn>
                    <a:cxn ang="0">
                      <a:pos x="190" y="38"/>
                    </a:cxn>
                    <a:cxn ang="0">
                      <a:pos x="165" y="19"/>
                    </a:cxn>
                    <a:cxn ang="0">
                      <a:pos x="117" y="0"/>
                    </a:cxn>
                    <a:cxn ang="0">
                      <a:pos x="75" y="28"/>
                    </a:cxn>
                    <a:cxn ang="0">
                      <a:pos x="38" y="24"/>
                    </a:cxn>
                    <a:cxn ang="0">
                      <a:pos x="28" y="74"/>
                    </a:cxn>
                    <a:cxn ang="0">
                      <a:pos x="0" y="116"/>
                    </a:cxn>
                    <a:cxn ang="0">
                      <a:pos x="25" y="174"/>
                    </a:cxn>
                    <a:cxn ang="0">
                      <a:pos x="50" y="192"/>
                    </a:cxn>
                    <a:cxn ang="0">
                      <a:pos x="98" y="212"/>
                    </a:cxn>
                    <a:cxn ang="0">
                      <a:pos x="141" y="183"/>
                    </a:cxn>
                    <a:cxn ang="0">
                      <a:pos x="177" y="187"/>
                    </a:cxn>
                    <a:cxn ang="0">
                      <a:pos x="187" y="138"/>
                    </a:cxn>
                    <a:cxn ang="0">
                      <a:pos x="165" y="174"/>
                    </a:cxn>
                    <a:cxn ang="0">
                      <a:pos x="140" y="164"/>
                    </a:cxn>
                    <a:cxn ang="0">
                      <a:pos x="126" y="173"/>
                    </a:cxn>
                    <a:cxn ang="0">
                      <a:pos x="99" y="194"/>
                    </a:cxn>
                    <a:cxn ang="0">
                      <a:pos x="88" y="170"/>
                    </a:cxn>
                    <a:cxn ang="0">
                      <a:pos x="72" y="166"/>
                    </a:cxn>
                    <a:cxn ang="0">
                      <a:pos x="38" y="162"/>
                    </a:cxn>
                    <a:cxn ang="0">
                      <a:pos x="48" y="138"/>
                    </a:cxn>
                    <a:cxn ang="0">
                      <a:pos x="39" y="123"/>
                    </a:cxn>
                    <a:cxn ang="0">
                      <a:pos x="17" y="97"/>
                    </a:cxn>
                    <a:cxn ang="0">
                      <a:pos x="42" y="87"/>
                    </a:cxn>
                    <a:cxn ang="0">
                      <a:pos x="46" y="71"/>
                    </a:cxn>
                    <a:cxn ang="0">
                      <a:pos x="50" y="38"/>
                    </a:cxn>
                    <a:cxn ang="0">
                      <a:pos x="75" y="47"/>
                    </a:cxn>
                    <a:cxn ang="0">
                      <a:pos x="90" y="38"/>
                    </a:cxn>
                    <a:cxn ang="0">
                      <a:pos x="116" y="18"/>
                    </a:cxn>
                    <a:cxn ang="0">
                      <a:pos x="127" y="42"/>
                    </a:cxn>
                    <a:cxn ang="0">
                      <a:pos x="144" y="46"/>
                    </a:cxn>
                    <a:cxn ang="0">
                      <a:pos x="177" y="49"/>
                    </a:cxn>
                    <a:cxn ang="0">
                      <a:pos x="167" y="74"/>
                    </a:cxn>
                    <a:cxn ang="0">
                      <a:pos x="177" y="88"/>
                    </a:cxn>
                    <a:cxn ang="0">
                      <a:pos x="198" y="114"/>
                    </a:cxn>
                    <a:cxn ang="0">
                      <a:pos x="173" y="125"/>
                    </a:cxn>
                    <a:cxn ang="0">
                      <a:pos x="169" y="141"/>
                    </a:cxn>
                    <a:cxn ang="0">
                      <a:pos x="165" y="174"/>
                    </a:cxn>
                    <a:cxn ang="0">
                      <a:pos x="165" y="174"/>
                    </a:cxn>
                  </a:cxnLst>
                  <a:rect l="0" t="0" r="r" b="b"/>
                  <a:pathLst>
                    <a:path w="215" h="211">
                      <a:moveTo>
                        <a:pt x="215" y="115"/>
                      </a:moveTo>
                      <a:cubicBezTo>
                        <a:pt x="215" y="95"/>
                        <a:pt x="215" y="95"/>
                        <a:pt x="215" y="95"/>
                      </a:cubicBezTo>
                      <a:cubicBezTo>
                        <a:pt x="215" y="84"/>
                        <a:pt x="209" y="81"/>
                        <a:pt x="187" y="73"/>
                      </a:cubicBezTo>
                      <a:cubicBezTo>
                        <a:pt x="196" y="52"/>
                        <a:pt x="198" y="45"/>
                        <a:pt x="190" y="38"/>
                      </a:cubicBezTo>
                      <a:cubicBezTo>
                        <a:pt x="176" y="24"/>
                        <a:pt x="176" y="24"/>
                        <a:pt x="176" y="24"/>
                      </a:cubicBezTo>
                      <a:cubicBezTo>
                        <a:pt x="173" y="21"/>
                        <a:pt x="169" y="19"/>
                        <a:pt x="165" y="19"/>
                      </a:cubicBezTo>
                      <a:cubicBezTo>
                        <a:pt x="163" y="19"/>
                        <a:pt x="160" y="19"/>
                        <a:pt x="140" y="28"/>
                      </a:cubicBezTo>
                      <a:cubicBezTo>
                        <a:pt x="131" y="7"/>
                        <a:pt x="128" y="0"/>
                        <a:pt x="117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86" y="0"/>
                        <a:pt x="83" y="6"/>
                        <a:pt x="75" y="28"/>
                      </a:cubicBezTo>
                      <a:cubicBezTo>
                        <a:pt x="55" y="20"/>
                        <a:pt x="52" y="20"/>
                        <a:pt x="49" y="20"/>
                      </a:cubicBezTo>
                      <a:cubicBezTo>
                        <a:pt x="45" y="20"/>
                        <a:pt x="41" y="22"/>
                        <a:pt x="38" y="24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16" y="46"/>
                        <a:pt x="19" y="54"/>
                        <a:pt x="28" y="74"/>
                      </a:cubicBezTo>
                      <a:cubicBezTo>
                        <a:pt x="6" y="82"/>
                        <a:pt x="0" y="85"/>
                        <a:pt x="0" y="96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7"/>
                        <a:pt x="7" y="130"/>
                        <a:pt x="28" y="138"/>
                      </a:cubicBezTo>
                      <a:cubicBezTo>
                        <a:pt x="19" y="159"/>
                        <a:pt x="17" y="166"/>
                        <a:pt x="25" y="174"/>
                      </a:cubicBezTo>
                      <a:cubicBezTo>
                        <a:pt x="39" y="188"/>
                        <a:pt x="39" y="188"/>
                        <a:pt x="39" y="188"/>
                      </a:cubicBezTo>
                      <a:cubicBezTo>
                        <a:pt x="42" y="191"/>
                        <a:pt x="46" y="192"/>
                        <a:pt x="50" y="192"/>
                      </a:cubicBezTo>
                      <a:cubicBezTo>
                        <a:pt x="53" y="192"/>
                        <a:pt x="55" y="192"/>
                        <a:pt x="75" y="184"/>
                      </a:cubicBezTo>
                      <a:cubicBezTo>
                        <a:pt x="84" y="205"/>
                        <a:pt x="87" y="212"/>
                        <a:pt x="98" y="212"/>
                      </a:cubicBezTo>
                      <a:cubicBezTo>
                        <a:pt x="118" y="212"/>
                        <a:pt x="118" y="212"/>
                        <a:pt x="118" y="212"/>
                      </a:cubicBezTo>
                      <a:cubicBezTo>
                        <a:pt x="129" y="212"/>
                        <a:pt x="132" y="206"/>
                        <a:pt x="141" y="183"/>
                      </a:cubicBezTo>
                      <a:cubicBezTo>
                        <a:pt x="161" y="192"/>
                        <a:pt x="164" y="192"/>
                        <a:pt x="166" y="192"/>
                      </a:cubicBezTo>
                      <a:cubicBezTo>
                        <a:pt x="170" y="192"/>
                        <a:pt x="174" y="190"/>
                        <a:pt x="177" y="187"/>
                      </a:cubicBezTo>
                      <a:cubicBezTo>
                        <a:pt x="191" y="173"/>
                        <a:pt x="191" y="173"/>
                        <a:pt x="191" y="173"/>
                      </a:cubicBezTo>
                      <a:cubicBezTo>
                        <a:pt x="199" y="165"/>
                        <a:pt x="196" y="158"/>
                        <a:pt x="187" y="138"/>
                      </a:cubicBezTo>
                      <a:cubicBezTo>
                        <a:pt x="209" y="130"/>
                        <a:pt x="215" y="126"/>
                        <a:pt x="215" y="115"/>
                      </a:cubicBezTo>
                      <a:close/>
                      <a:moveTo>
                        <a:pt x="165" y="174"/>
                      </a:moveTo>
                      <a:cubicBezTo>
                        <a:pt x="163" y="174"/>
                        <a:pt x="158" y="172"/>
                        <a:pt x="144" y="166"/>
                      </a:cubicBezTo>
                      <a:cubicBezTo>
                        <a:pt x="140" y="164"/>
                        <a:pt x="140" y="164"/>
                        <a:pt x="140" y="164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6" y="173"/>
                        <a:pt x="126" y="173"/>
                        <a:pt x="126" y="173"/>
                      </a:cubicBezTo>
                      <a:cubicBezTo>
                        <a:pt x="124" y="178"/>
                        <a:pt x="119" y="190"/>
                        <a:pt x="117" y="194"/>
                      </a:cubicBezTo>
                      <a:cubicBezTo>
                        <a:pt x="99" y="194"/>
                        <a:pt x="99" y="194"/>
                        <a:pt x="99" y="194"/>
                      </a:cubicBezTo>
                      <a:cubicBezTo>
                        <a:pt x="97" y="190"/>
                        <a:pt x="92" y="178"/>
                        <a:pt x="90" y="173"/>
                      </a:cubicBezTo>
                      <a:cubicBezTo>
                        <a:pt x="88" y="170"/>
                        <a:pt x="88" y="170"/>
                        <a:pt x="88" y="170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2" y="166"/>
                        <a:pt x="72" y="166"/>
                        <a:pt x="72" y="166"/>
                      </a:cubicBezTo>
                      <a:cubicBezTo>
                        <a:pt x="57" y="172"/>
                        <a:pt x="52" y="174"/>
                        <a:pt x="51" y="175"/>
                      </a:cubicBezTo>
                      <a:cubicBezTo>
                        <a:pt x="38" y="162"/>
                        <a:pt x="38" y="162"/>
                        <a:pt x="38" y="162"/>
                      </a:cubicBezTo>
                      <a:cubicBezTo>
                        <a:pt x="39" y="158"/>
                        <a:pt x="44" y="146"/>
                        <a:pt x="46" y="141"/>
                      </a:cubicBezTo>
                      <a:cubicBezTo>
                        <a:pt x="48" y="138"/>
                        <a:pt x="48" y="138"/>
                        <a:pt x="48" y="138"/>
                      </a:cubicBezTo>
                      <a:cubicBezTo>
                        <a:pt x="42" y="125"/>
                        <a:pt x="42" y="125"/>
                        <a:pt x="42" y="125"/>
                      </a:cubicBezTo>
                      <a:cubicBezTo>
                        <a:pt x="39" y="123"/>
                        <a:pt x="39" y="123"/>
                        <a:pt x="39" y="123"/>
                      </a:cubicBezTo>
                      <a:cubicBezTo>
                        <a:pt x="34" y="122"/>
                        <a:pt x="22" y="117"/>
                        <a:pt x="17" y="115"/>
                      </a:cubicBezTo>
                      <a:cubicBezTo>
                        <a:pt x="17" y="97"/>
                        <a:pt x="17" y="97"/>
                        <a:pt x="17" y="97"/>
                      </a:cubicBezTo>
                      <a:cubicBezTo>
                        <a:pt x="22" y="95"/>
                        <a:pt x="33" y="91"/>
                        <a:pt x="39" y="88"/>
                      </a:cubicBezTo>
                      <a:cubicBezTo>
                        <a:pt x="42" y="87"/>
                        <a:pt x="42" y="87"/>
                        <a:pt x="42" y="87"/>
                      </a:cubicBezTo>
                      <a:cubicBezTo>
                        <a:pt x="48" y="74"/>
                        <a:pt x="48" y="74"/>
                        <a:pt x="48" y="74"/>
                      </a:cubicBezTo>
                      <a:cubicBezTo>
                        <a:pt x="46" y="71"/>
                        <a:pt x="46" y="71"/>
                        <a:pt x="46" y="71"/>
                      </a:cubicBezTo>
                      <a:cubicBezTo>
                        <a:pt x="44" y="66"/>
                        <a:pt x="39" y="55"/>
                        <a:pt x="37" y="50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2" y="38"/>
                        <a:pt x="57" y="40"/>
                        <a:pt x="72" y="46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88" y="42"/>
                        <a:pt x="88" y="42"/>
                        <a:pt x="88" y="42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1" y="34"/>
                        <a:pt x="96" y="22"/>
                        <a:pt x="98" y="18"/>
                      </a:cubicBezTo>
                      <a:cubicBezTo>
                        <a:pt x="116" y="18"/>
                        <a:pt x="116" y="18"/>
                        <a:pt x="116" y="18"/>
                      </a:cubicBezTo>
                      <a:cubicBezTo>
                        <a:pt x="119" y="22"/>
                        <a:pt x="124" y="34"/>
                        <a:pt x="125" y="39"/>
                      </a:cubicBezTo>
                      <a:cubicBezTo>
                        <a:pt x="127" y="42"/>
                        <a:pt x="127" y="42"/>
                        <a:pt x="127" y="42"/>
                      </a:cubicBezTo>
                      <a:cubicBezTo>
                        <a:pt x="140" y="47"/>
                        <a:pt x="140" y="47"/>
                        <a:pt x="140" y="47"/>
                      </a:cubicBezTo>
                      <a:cubicBezTo>
                        <a:pt x="144" y="46"/>
                        <a:pt x="144" y="46"/>
                        <a:pt x="144" y="46"/>
                      </a:cubicBezTo>
                      <a:cubicBezTo>
                        <a:pt x="158" y="39"/>
                        <a:pt x="163" y="37"/>
                        <a:pt x="165" y="37"/>
                      </a:cubicBezTo>
                      <a:cubicBezTo>
                        <a:pt x="177" y="49"/>
                        <a:pt x="177" y="49"/>
                        <a:pt x="177" y="49"/>
                      </a:cubicBezTo>
                      <a:cubicBezTo>
                        <a:pt x="176" y="54"/>
                        <a:pt x="171" y="66"/>
                        <a:pt x="169" y="70"/>
                      </a:cubicBezTo>
                      <a:cubicBezTo>
                        <a:pt x="167" y="74"/>
                        <a:pt x="167" y="74"/>
                        <a:pt x="167" y="74"/>
                      </a:cubicBezTo>
                      <a:cubicBezTo>
                        <a:pt x="173" y="87"/>
                        <a:pt x="173" y="87"/>
                        <a:pt x="173" y="87"/>
                      </a:cubicBezTo>
                      <a:cubicBezTo>
                        <a:pt x="177" y="88"/>
                        <a:pt x="177" y="88"/>
                        <a:pt x="177" y="88"/>
                      </a:cubicBezTo>
                      <a:cubicBezTo>
                        <a:pt x="181" y="90"/>
                        <a:pt x="193" y="94"/>
                        <a:pt x="198" y="97"/>
                      </a:cubicBezTo>
                      <a:cubicBezTo>
                        <a:pt x="198" y="114"/>
                        <a:pt x="198" y="114"/>
                        <a:pt x="198" y="114"/>
                      </a:cubicBezTo>
                      <a:cubicBezTo>
                        <a:pt x="194" y="117"/>
                        <a:pt x="181" y="121"/>
                        <a:pt x="176" y="123"/>
                      </a:cubicBezTo>
                      <a:cubicBezTo>
                        <a:pt x="173" y="125"/>
                        <a:pt x="173" y="125"/>
                        <a:pt x="173" y="125"/>
                      </a:cubicBezTo>
                      <a:cubicBezTo>
                        <a:pt x="167" y="138"/>
                        <a:pt x="167" y="138"/>
                        <a:pt x="167" y="138"/>
                      </a:cubicBezTo>
                      <a:cubicBezTo>
                        <a:pt x="169" y="141"/>
                        <a:pt x="169" y="141"/>
                        <a:pt x="169" y="141"/>
                      </a:cubicBezTo>
                      <a:cubicBezTo>
                        <a:pt x="171" y="145"/>
                        <a:pt x="177" y="157"/>
                        <a:pt x="178" y="162"/>
                      </a:cubicBezTo>
                      <a:lnTo>
                        <a:pt x="165" y="174"/>
                      </a:lnTo>
                      <a:close/>
                      <a:moveTo>
                        <a:pt x="165" y="174"/>
                      </a:moveTo>
                      <a:cubicBezTo>
                        <a:pt x="165" y="174"/>
                        <a:pt x="165" y="174"/>
                        <a:pt x="165" y="17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íṩlîḋè"/>
                <p:cNvSpPr/>
                <p:nvPr/>
              </p:nvSpPr>
              <p:spPr bwMode="auto">
                <a:xfrm>
                  <a:off x="1903413" y="744538"/>
                  <a:ext cx="242888" cy="239713"/>
                </a:xfrm>
                <a:custGeom>
                  <a:cxnLst>
                    <a:cxn ang="0">
                      <a:pos x="32" y="0"/>
                    </a:cxn>
                    <a:cxn ang="0">
                      <a:pos x="0" y="32"/>
                    </a:cxn>
                    <a:cxn ang="0">
                      <a:pos x="32" y="63"/>
                    </a:cxn>
                    <a:cxn ang="0">
                      <a:pos x="64" y="32"/>
                    </a:cxn>
                    <a:cxn ang="0">
                      <a:pos x="32" y="0"/>
                    </a:cxn>
                    <a:cxn ang="0">
                      <a:pos x="32" y="46"/>
                    </a:cxn>
                    <a:cxn ang="0">
                      <a:pos x="17" y="32"/>
                    </a:cxn>
                    <a:cxn ang="0">
                      <a:pos x="32" y="18"/>
                    </a:cxn>
                    <a:cxn ang="0">
                      <a:pos x="46" y="32"/>
                    </a:cxn>
                    <a:cxn ang="0">
                      <a:pos x="32" y="46"/>
                    </a:cxn>
                    <a:cxn ang="0">
                      <a:pos x="32" y="46"/>
                    </a:cxn>
                    <a:cxn ang="0">
                      <a:pos x="32" y="46"/>
                    </a:cxn>
                  </a:cxnLst>
                  <a:rect l="0" t="0" r="r" b="b"/>
                  <a:pathLst>
                    <a:path w="64" h="62">
                      <a:moveTo>
                        <a:pt x="32" y="0"/>
                      </a:moveTo>
                      <a:cubicBezTo>
                        <a:pt x="14" y="0"/>
                        <a:pt x="0" y="15"/>
                        <a:pt x="0" y="32"/>
                      </a:cubicBezTo>
                      <a:cubicBezTo>
                        <a:pt x="0" y="49"/>
                        <a:pt x="14" y="63"/>
                        <a:pt x="32" y="63"/>
                      </a:cubicBezTo>
                      <a:cubicBezTo>
                        <a:pt x="49" y="63"/>
                        <a:pt x="64" y="49"/>
                        <a:pt x="64" y="32"/>
                      </a:cubicBezTo>
                      <a:cubicBezTo>
                        <a:pt x="64" y="15"/>
                        <a:pt x="49" y="0"/>
                        <a:pt x="32" y="0"/>
                      </a:cubicBezTo>
                      <a:close/>
                      <a:moveTo>
                        <a:pt x="32" y="46"/>
                      </a:moveTo>
                      <a:cubicBezTo>
                        <a:pt x="24" y="46"/>
                        <a:pt x="17" y="40"/>
                        <a:pt x="17" y="32"/>
                      </a:cubicBezTo>
                      <a:cubicBezTo>
                        <a:pt x="17" y="24"/>
                        <a:pt x="24" y="18"/>
                        <a:pt x="32" y="18"/>
                      </a:cubicBezTo>
                      <a:cubicBezTo>
                        <a:pt x="40" y="18"/>
                        <a:pt x="46" y="24"/>
                        <a:pt x="46" y="32"/>
                      </a:cubicBezTo>
                      <a:cubicBezTo>
                        <a:pt x="46" y="40"/>
                        <a:pt x="40" y="46"/>
                        <a:pt x="32" y="46"/>
                      </a:cubicBezTo>
                      <a:close/>
                      <a:moveTo>
                        <a:pt x="32" y="46"/>
                      </a:moveTo>
                      <a:cubicBezTo>
                        <a:pt x="32" y="46"/>
                        <a:pt x="32" y="46"/>
                        <a:pt x="32" y="46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í$ḻîďè"/>
                <p:cNvSpPr/>
                <p:nvPr/>
              </p:nvSpPr>
              <p:spPr bwMode="auto">
                <a:xfrm>
                  <a:off x="2414588" y="903288"/>
                  <a:ext cx="374650" cy="369888"/>
                </a:xfrm>
                <a:custGeom>
                  <a:cxnLst>
                    <a:cxn ang="0">
                      <a:pos x="87" y="17"/>
                    </a:cxn>
                    <a:cxn ang="0">
                      <a:pos x="76" y="9"/>
                    </a:cxn>
                    <a:cxn ang="0">
                      <a:pos x="54" y="0"/>
                    </a:cxn>
                    <a:cxn ang="0">
                      <a:pos x="34" y="13"/>
                    </a:cxn>
                    <a:cxn ang="0">
                      <a:pos x="18" y="11"/>
                    </a:cxn>
                    <a:cxn ang="0">
                      <a:pos x="13" y="34"/>
                    </a:cxn>
                    <a:cxn ang="0">
                      <a:pos x="0" y="53"/>
                    </a:cxn>
                    <a:cxn ang="0">
                      <a:pos x="11" y="80"/>
                    </a:cxn>
                    <a:cxn ang="0">
                      <a:pos x="23" y="88"/>
                    </a:cxn>
                    <a:cxn ang="0">
                      <a:pos x="45" y="97"/>
                    </a:cxn>
                    <a:cxn ang="0">
                      <a:pos x="64" y="84"/>
                    </a:cxn>
                    <a:cxn ang="0">
                      <a:pos x="81" y="86"/>
                    </a:cxn>
                    <a:cxn ang="0">
                      <a:pos x="86" y="63"/>
                    </a:cxn>
                    <a:cxn ang="0">
                      <a:pos x="99" y="44"/>
                    </a:cxn>
                    <a:cxn ang="0">
                      <a:pos x="91" y="52"/>
                    </a:cxn>
                    <a:cxn ang="0">
                      <a:pos x="79" y="57"/>
                    </a:cxn>
                    <a:cxn ang="0">
                      <a:pos x="78" y="65"/>
                    </a:cxn>
                    <a:cxn ang="0">
                      <a:pos x="76" y="80"/>
                    </a:cxn>
                    <a:cxn ang="0">
                      <a:pos x="64" y="75"/>
                    </a:cxn>
                    <a:cxn ang="0">
                      <a:pos x="58" y="79"/>
                    </a:cxn>
                    <a:cxn ang="0">
                      <a:pos x="45" y="89"/>
                    </a:cxn>
                    <a:cxn ang="0">
                      <a:pos x="41" y="78"/>
                    </a:cxn>
                    <a:cxn ang="0">
                      <a:pos x="33" y="76"/>
                    </a:cxn>
                    <a:cxn ang="0">
                      <a:pos x="17" y="74"/>
                    </a:cxn>
                    <a:cxn ang="0">
                      <a:pos x="22" y="63"/>
                    </a:cxn>
                    <a:cxn ang="0">
                      <a:pos x="18" y="57"/>
                    </a:cxn>
                    <a:cxn ang="0">
                      <a:pos x="8" y="45"/>
                    </a:cxn>
                    <a:cxn ang="0">
                      <a:pos x="19" y="40"/>
                    </a:cxn>
                    <a:cxn ang="0">
                      <a:pos x="21" y="32"/>
                    </a:cxn>
                    <a:cxn ang="0">
                      <a:pos x="23" y="17"/>
                    </a:cxn>
                    <a:cxn ang="0">
                      <a:pos x="34" y="22"/>
                    </a:cxn>
                    <a:cxn ang="0">
                      <a:pos x="41" y="18"/>
                    </a:cxn>
                    <a:cxn ang="0">
                      <a:pos x="53" y="8"/>
                    </a:cxn>
                    <a:cxn ang="0">
                      <a:pos x="58" y="19"/>
                    </a:cxn>
                    <a:cxn ang="0">
                      <a:pos x="66" y="21"/>
                    </a:cxn>
                    <a:cxn ang="0">
                      <a:pos x="81" y="23"/>
                    </a:cxn>
                    <a:cxn ang="0">
                      <a:pos x="77" y="34"/>
                    </a:cxn>
                    <a:cxn ang="0">
                      <a:pos x="81" y="41"/>
                    </a:cxn>
                    <a:cxn ang="0">
                      <a:pos x="91" y="52"/>
                    </a:cxn>
                    <a:cxn ang="0">
                      <a:pos x="91" y="52"/>
                    </a:cxn>
                  </a:cxnLst>
                  <a:rect l="0" t="0" r="r" b="b"/>
                  <a:pathLst>
                    <a:path w="99" h="97">
                      <a:moveTo>
                        <a:pt x="86" y="34"/>
                      </a:moveTo>
                      <a:cubicBezTo>
                        <a:pt x="90" y="24"/>
                        <a:pt x="91" y="21"/>
                        <a:pt x="87" y="17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79" y="10"/>
                        <a:pt x="78" y="9"/>
                        <a:pt x="76" y="9"/>
                      </a:cubicBezTo>
                      <a:cubicBezTo>
                        <a:pt x="75" y="9"/>
                        <a:pt x="73" y="9"/>
                        <a:pt x="64" y="13"/>
                      </a:cubicBezTo>
                      <a:cubicBezTo>
                        <a:pt x="60" y="3"/>
                        <a:pt x="59" y="0"/>
                        <a:pt x="54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0" y="0"/>
                        <a:pt x="38" y="3"/>
                        <a:pt x="34" y="13"/>
                      </a:cubicBezTo>
                      <a:cubicBezTo>
                        <a:pt x="25" y="9"/>
                        <a:pt x="24" y="9"/>
                        <a:pt x="23" y="9"/>
                      </a:cubicBezTo>
                      <a:cubicBezTo>
                        <a:pt x="21" y="9"/>
                        <a:pt x="19" y="10"/>
                        <a:pt x="18" y="11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7" y="21"/>
                        <a:pt x="9" y="25"/>
                        <a:pt x="13" y="34"/>
                      </a:cubicBezTo>
                      <a:cubicBezTo>
                        <a:pt x="3" y="38"/>
                        <a:pt x="0" y="39"/>
                        <a:pt x="0" y="44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3" y="60"/>
                        <a:pt x="13" y="64"/>
                      </a:cubicBezTo>
                      <a:cubicBezTo>
                        <a:pt x="9" y="73"/>
                        <a:pt x="8" y="76"/>
                        <a:pt x="11" y="80"/>
                      </a:cubicBezTo>
                      <a:cubicBezTo>
                        <a:pt x="18" y="86"/>
                        <a:pt x="18" y="86"/>
                        <a:pt x="18" y="86"/>
                      </a:cubicBezTo>
                      <a:cubicBezTo>
                        <a:pt x="19" y="87"/>
                        <a:pt x="21" y="88"/>
                        <a:pt x="23" y="88"/>
                      </a:cubicBezTo>
                      <a:cubicBezTo>
                        <a:pt x="24" y="88"/>
                        <a:pt x="25" y="88"/>
                        <a:pt x="35" y="84"/>
                      </a:cubicBezTo>
                      <a:cubicBezTo>
                        <a:pt x="38" y="94"/>
                        <a:pt x="40" y="97"/>
                        <a:pt x="45" y="97"/>
                      </a:cubicBezTo>
                      <a:cubicBezTo>
                        <a:pt x="54" y="97"/>
                        <a:pt x="54" y="97"/>
                        <a:pt x="54" y="97"/>
                      </a:cubicBezTo>
                      <a:cubicBezTo>
                        <a:pt x="59" y="97"/>
                        <a:pt x="61" y="94"/>
                        <a:pt x="64" y="84"/>
                      </a:cubicBezTo>
                      <a:cubicBezTo>
                        <a:pt x="74" y="88"/>
                        <a:pt x="75" y="88"/>
                        <a:pt x="76" y="88"/>
                      </a:cubicBezTo>
                      <a:cubicBezTo>
                        <a:pt x="78" y="88"/>
                        <a:pt x="80" y="87"/>
                        <a:pt x="81" y="86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91" y="76"/>
                        <a:pt x="90" y="72"/>
                        <a:pt x="86" y="63"/>
                      </a:cubicBezTo>
                      <a:cubicBezTo>
                        <a:pt x="95" y="59"/>
                        <a:pt x="99" y="58"/>
                        <a:pt x="99" y="53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99" y="39"/>
                        <a:pt x="95" y="37"/>
                        <a:pt x="86" y="34"/>
                      </a:cubicBezTo>
                      <a:close/>
                      <a:moveTo>
                        <a:pt x="91" y="52"/>
                      </a:moveTo>
                      <a:cubicBezTo>
                        <a:pt x="89" y="54"/>
                        <a:pt x="83" y="56"/>
                        <a:pt x="81" y="57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77" y="63"/>
                        <a:pt x="77" y="63"/>
                        <a:pt x="77" y="6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78" y="67"/>
                        <a:pt x="81" y="72"/>
                        <a:pt x="82" y="74"/>
                      </a:cubicBezTo>
                      <a:cubicBezTo>
                        <a:pt x="76" y="80"/>
                        <a:pt x="76" y="80"/>
                        <a:pt x="76" y="80"/>
                      </a:cubicBezTo>
                      <a:cubicBezTo>
                        <a:pt x="75" y="80"/>
                        <a:pt x="72" y="79"/>
                        <a:pt x="66" y="76"/>
                      </a:cubicBezTo>
                      <a:cubicBezTo>
                        <a:pt x="64" y="75"/>
                        <a:pt x="64" y="75"/>
                        <a:pt x="64" y="75"/>
                      </a:cubicBezTo>
                      <a:cubicBezTo>
                        <a:pt x="58" y="78"/>
                        <a:pt x="58" y="78"/>
                        <a:pt x="58" y="78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7" y="81"/>
                        <a:pt x="55" y="87"/>
                        <a:pt x="54" y="89"/>
                      </a:cubicBezTo>
                      <a:cubicBezTo>
                        <a:pt x="45" y="89"/>
                        <a:pt x="45" y="89"/>
                        <a:pt x="45" y="89"/>
                      </a:cubicBezTo>
                      <a:cubicBezTo>
                        <a:pt x="44" y="87"/>
                        <a:pt x="42" y="82"/>
                        <a:pt x="41" y="79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35" y="75"/>
                        <a:pt x="35" y="75"/>
                        <a:pt x="35" y="75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26" y="79"/>
                        <a:pt x="24" y="80"/>
                        <a:pt x="23" y="80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8" y="72"/>
                        <a:pt x="20" y="67"/>
                        <a:pt x="21" y="65"/>
                      </a:cubicBezTo>
                      <a:cubicBezTo>
                        <a:pt x="22" y="63"/>
                        <a:pt x="22" y="63"/>
                        <a:pt x="22" y="63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18" y="57"/>
                        <a:pt x="18" y="57"/>
                        <a:pt x="18" y="57"/>
                      </a:cubicBezTo>
                      <a:cubicBezTo>
                        <a:pt x="16" y="56"/>
                        <a:pt x="10" y="54"/>
                        <a:pt x="8" y="53"/>
                      </a:cubicBez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10" y="44"/>
                        <a:pt x="15" y="42"/>
                        <a:pt x="18" y="41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0" y="31"/>
                        <a:pt x="18" y="25"/>
                        <a:pt x="17" y="23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4" y="18"/>
                        <a:pt x="26" y="18"/>
                        <a:pt x="33" y="21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42" y="16"/>
                        <a:pt x="44" y="10"/>
                        <a:pt x="45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4" y="10"/>
                        <a:pt x="57" y="16"/>
                        <a:pt x="58" y="18"/>
                      </a:cubicBezTo>
                      <a:cubicBezTo>
                        <a:pt x="58" y="19"/>
                        <a:pt x="58" y="19"/>
                        <a:pt x="58" y="19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6" y="21"/>
                        <a:pt x="66" y="21"/>
                        <a:pt x="66" y="21"/>
                      </a:cubicBezTo>
                      <a:cubicBezTo>
                        <a:pt x="72" y="18"/>
                        <a:pt x="75" y="17"/>
                        <a:pt x="75" y="17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5"/>
                        <a:pt x="78" y="30"/>
                        <a:pt x="77" y="32"/>
                      </a:cubicBezTo>
                      <a:cubicBezTo>
                        <a:pt x="77" y="34"/>
                        <a:pt x="77" y="34"/>
                        <a:pt x="77" y="34"/>
                      </a:cubicBezTo>
                      <a:cubicBezTo>
                        <a:pt x="79" y="40"/>
                        <a:pt x="79" y="40"/>
                        <a:pt x="79" y="40"/>
                      </a:cubicBezTo>
                      <a:cubicBezTo>
                        <a:pt x="81" y="41"/>
                        <a:pt x="81" y="41"/>
                        <a:pt x="81" y="41"/>
                      </a:cubicBezTo>
                      <a:cubicBezTo>
                        <a:pt x="83" y="41"/>
                        <a:pt x="89" y="43"/>
                        <a:pt x="91" y="44"/>
                      </a:cubicBezTo>
                      <a:lnTo>
                        <a:pt x="91" y="52"/>
                      </a:lnTo>
                      <a:close/>
                      <a:moveTo>
                        <a:pt x="91" y="52"/>
                      </a:moveTo>
                      <a:cubicBezTo>
                        <a:pt x="91" y="52"/>
                        <a:pt x="91" y="52"/>
                        <a:pt x="91" y="52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íslíḑe"/>
                <p:cNvSpPr/>
                <p:nvPr/>
              </p:nvSpPr>
              <p:spPr bwMode="auto">
                <a:xfrm>
                  <a:off x="2547938" y="1033463"/>
                  <a:ext cx="109538" cy="109538"/>
                </a:xfrm>
                <a:custGeom>
                  <a:cxnLst>
                    <a:cxn ang="0">
                      <a:pos x="14" y="0"/>
                    </a:cxn>
                    <a:cxn ang="0">
                      <a:pos x="0" y="15"/>
                    </a:cxn>
                    <a:cxn ang="0">
                      <a:pos x="14" y="29"/>
                    </a:cxn>
                    <a:cxn ang="0">
                      <a:pos x="29" y="15"/>
                    </a:cxn>
                    <a:cxn ang="0">
                      <a:pos x="14" y="0"/>
                    </a:cxn>
                    <a:cxn ang="0">
                      <a:pos x="14" y="21"/>
                    </a:cxn>
                    <a:cxn ang="0">
                      <a:pos x="8" y="15"/>
                    </a:cxn>
                    <a:cxn ang="0">
                      <a:pos x="14" y="8"/>
                    </a:cxn>
                    <a:cxn ang="0">
                      <a:pos x="21" y="15"/>
                    </a:cxn>
                    <a:cxn ang="0">
                      <a:pos x="14" y="21"/>
                    </a:cxn>
                    <a:cxn ang="0">
                      <a:pos x="14" y="21"/>
                    </a:cxn>
                    <a:cxn ang="0">
                      <a:pos x="14" y="21"/>
                    </a:cxn>
                  </a:cxnLst>
                  <a:rect l="0" t="0" r="r" b="b"/>
                  <a:pathLst>
                    <a:path w="28" h="28">
                      <a:moveTo>
                        <a:pt x="14" y="0"/>
                      </a:move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23"/>
                        <a:pt x="6" y="29"/>
                        <a:pt x="14" y="29"/>
                      </a:cubicBezTo>
                      <a:cubicBezTo>
                        <a:pt x="22" y="29"/>
                        <a:pt x="29" y="23"/>
                        <a:pt x="29" y="15"/>
                      </a:cubicBezTo>
                      <a:cubicBezTo>
                        <a:pt x="29" y="7"/>
                        <a:pt x="22" y="0"/>
                        <a:pt x="14" y="0"/>
                      </a:cubicBezTo>
                      <a:close/>
                      <a:moveTo>
                        <a:pt x="14" y="21"/>
                      </a:moveTo>
                      <a:cubicBezTo>
                        <a:pt x="11" y="21"/>
                        <a:pt x="8" y="18"/>
                        <a:pt x="8" y="15"/>
                      </a:cubicBezTo>
                      <a:cubicBezTo>
                        <a:pt x="8" y="11"/>
                        <a:pt x="11" y="8"/>
                        <a:pt x="14" y="8"/>
                      </a:cubicBezTo>
                      <a:cubicBezTo>
                        <a:pt x="18" y="8"/>
                        <a:pt x="21" y="11"/>
                        <a:pt x="21" y="15"/>
                      </a:cubicBezTo>
                      <a:cubicBezTo>
                        <a:pt x="21" y="18"/>
                        <a:pt x="18" y="21"/>
                        <a:pt x="14" y="21"/>
                      </a:cubicBezTo>
                      <a:close/>
                      <a:moveTo>
                        <a:pt x="14" y="21"/>
                      </a:moveTo>
                      <a:cubicBezTo>
                        <a:pt x="14" y="21"/>
                        <a:pt x="14" y="21"/>
                        <a:pt x="14" y="21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2" name="iṥ1íďè"/>
              <p:cNvSpPr txBox="1"/>
              <p:nvPr/>
            </p:nvSpPr>
            <p:spPr>
              <a:xfrm rot="5400000">
                <a:off x="2754879" y="1860397"/>
                <a:ext cx="702015" cy="140403"/>
              </a:xfrm>
              <a:prstGeom prst="rect">
                <a:avLst/>
              </a:prstGeom>
            </p:spPr>
            <p:txBody>
              <a:bodyPr wrap="none" lIns="90000" tIns="46800" rIns="90000" bIns="46800" anchor="ctr" anchorCtr="0">
                <a:noAutofit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ï$1iḍe"/>
            <p:cNvSpPr/>
            <p:nvPr/>
          </p:nvSpPr>
          <p:spPr>
            <a:xfrm>
              <a:off x="4752971" y="4653218"/>
              <a:ext cx="2686061" cy="1272439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ïṥļiḍè"/>
            <p:cNvSpPr/>
            <p:nvPr/>
          </p:nvSpPr>
          <p:spPr>
            <a:xfrm>
              <a:off x="1790803" y="4653218"/>
              <a:ext cx="2686061" cy="1272439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ṡḷîďe"/>
            <p:cNvSpPr/>
            <p:nvPr/>
          </p:nvSpPr>
          <p:spPr>
            <a:xfrm>
              <a:off x="7715139" y="4653218"/>
              <a:ext cx="2686061" cy="1272439"/>
            </a:xfrm>
            <a:prstGeom prst="roundRect">
              <a:avLst>
                <a:gd name="adj" fmla="val 10654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íṣḻîďé"/>
            <p:cNvGrpSpPr/>
            <p:nvPr/>
          </p:nvGrpSpPr>
          <p:grpSpPr>
            <a:xfrm flipH="1">
              <a:off x="8945138" y="2790982"/>
              <a:ext cx="1503955" cy="1862234"/>
              <a:chOff x="2664796" y="2252401"/>
              <a:chExt cx="1503955" cy="1213605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H="1">
                <a:off x="2664796" y="3032606"/>
                <a:ext cx="0" cy="43340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667177" y="3032606"/>
                <a:ext cx="1501574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4168751" y="2252401"/>
                <a:ext cx="0" cy="780205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ṥļiḑe"/>
            <p:cNvGrpSpPr/>
            <p:nvPr/>
          </p:nvGrpSpPr>
          <p:grpSpPr>
            <a:xfrm>
              <a:off x="1790803" y="4819245"/>
              <a:ext cx="2670339" cy="976889"/>
              <a:chOff x="1790802" y="4819245"/>
              <a:chExt cx="2670339" cy="976889"/>
            </a:xfrm>
          </p:grpSpPr>
          <p:sp>
            <p:nvSpPr>
              <p:cNvPr id="26" name="îṣļíďè"/>
              <p:cNvSpPr txBox="1"/>
              <p:nvPr/>
            </p:nvSpPr>
            <p:spPr>
              <a:xfrm>
                <a:off x="1790802" y="5238072"/>
                <a:ext cx="2658441" cy="55806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/>
                  <a:t>Copy paste fonts. Choose the only option to retain text.</a:t>
                </a:r>
                <a:r>
                  <a:rPr lang="zh-CN" altLang="en-US" sz="1100"/>
                  <a:t> </a:t>
                </a:r>
                <a:br>
                  <a:rPr lang="zh-CN" altLang="en-US" sz="1100"/>
                </a:br>
                <a:endParaRPr lang="zh-CN" altLang="en-US" sz="1100"/>
              </a:p>
            </p:txBody>
          </p:sp>
          <p:sp>
            <p:nvSpPr>
              <p:cNvPr id="27" name="íśliḓê"/>
              <p:cNvSpPr/>
              <p:nvPr/>
            </p:nvSpPr>
            <p:spPr>
              <a:xfrm>
                <a:off x="1802700" y="4819245"/>
                <a:ext cx="2658441" cy="3879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/>
                <a:r>
                  <a:rPr lang="en-US" altLang="zh-CN" sz="1400" b="1"/>
                  <a:t>Text here</a:t>
                </a:r>
                <a:endParaRPr lang="zh-CN" altLang="en-US" sz="1400" b="1"/>
              </a:p>
            </p:txBody>
          </p:sp>
        </p:grpSp>
        <p:grpSp>
          <p:nvGrpSpPr>
            <p:cNvPr id="20" name="îṥļiḍé"/>
            <p:cNvGrpSpPr/>
            <p:nvPr/>
          </p:nvGrpSpPr>
          <p:grpSpPr>
            <a:xfrm>
              <a:off x="4752970" y="4788317"/>
              <a:ext cx="2670341" cy="976889"/>
              <a:chOff x="4752969" y="4700807"/>
              <a:chExt cx="2670340" cy="976889"/>
            </a:xfrm>
          </p:grpSpPr>
          <p:sp>
            <p:nvSpPr>
              <p:cNvPr id="24" name="işľïḓe"/>
              <p:cNvSpPr txBox="1"/>
              <p:nvPr/>
            </p:nvSpPr>
            <p:spPr>
              <a:xfrm>
                <a:off x="4752969" y="5119634"/>
                <a:ext cx="2658440" cy="55806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/>
                  <a:t>Copy paste fonts. Choose the only option to retain text.</a:t>
                </a:r>
                <a:r>
                  <a:rPr lang="zh-CN" altLang="en-US" sz="1100"/>
                  <a:t> </a:t>
                </a:r>
                <a:br>
                  <a:rPr lang="zh-CN" altLang="en-US" sz="1100"/>
                </a:br>
                <a:endParaRPr lang="zh-CN" altLang="en-US" sz="1100"/>
              </a:p>
            </p:txBody>
          </p:sp>
          <p:sp>
            <p:nvSpPr>
              <p:cNvPr id="25" name="isḷïďè"/>
              <p:cNvSpPr/>
              <p:nvPr/>
            </p:nvSpPr>
            <p:spPr>
              <a:xfrm>
                <a:off x="4764869" y="4700807"/>
                <a:ext cx="2658440" cy="3879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/>
                <a:r>
                  <a:rPr lang="en-US" altLang="zh-CN" sz="1400" b="1"/>
                  <a:t>Text here</a:t>
                </a:r>
                <a:endParaRPr lang="zh-CN" altLang="en-US" sz="1400" b="1"/>
              </a:p>
            </p:txBody>
          </p:sp>
        </p:grpSp>
        <p:grpSp>
          <p:nvGrpSpPr>
            <p:cNvPr id="21" name="îśļíḍe"/>
            <p:cNvGrpSpPr/>
            <p:nvPr/>
          </p:nvGrpSpPr>
          <p:grpSpPr>
            <a:xfrm>
              <a:off x="7740848" y="4788317"/>
              <a:ext cx="2660353" cy="976889"/>
              <a:chOff x="7740846" y="4700807"/>
              <a:chExt cx="2660353" cy="976889"/>
            </a:xfrm>
          </p:grpSpPr>
          <p:sp>
            <p:nvSpPr>
              <p:cNvPr id="22" name="îSḷïḑe"/>
              <p:cNvSpPr txBox="1"/>
              <p:nvPr/>
            </p:nvSpPr>
            <p:spPr>
              <a:xfrm>
                <a:off x="7742758" y="5119634"/>
                <a:ext cx="2658441" cy="55806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/>
                  <a:t>Copy paste fonts. Choose the only option to retain text.</a:t>
                </a:r>
                <a:r>
                  <a:rPr lang="zh-CN" altLang="en-US" sz="1100"/>
                  <a:t> </a:t>
                </a:r>
                <a:br>
                  <a:rPr lang="zh-CN" altLang="en-US" sz="1100"/>
                </a:br>
                <a:endParaRPr lang="zh-CN" altLang="en-US" sz="1100"/>
              </a:p>
            </p:txBody>
          </p:sp>
          <p:sp>
            <p:nvSpPr>
              <p:cNvPr id="23" name="íŝļïḓè"/>
              <p:cNvSpPr/>
              <p:nvPr/>
            </p:nvSpPr>
            <p:spPr>
              <a:xfrm>
                <a:off x="7740846" y="4700807"/>
                <a:ext cx="2658441" cy="3879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/>
                <a:r>
                  <a:rPr lang="en-US" altLang="zh-CN" sz="1400" b="1"/>
                  <a:t>Text here</a:t>
                </a:r>
                <a:endParaRPr lang="zh-CN" altLang="en-US" sz="1400" b="1"/>
              </a:p>
            </p:txBody>
          </p:sp>
        </p:grpSp>
      </p:grp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f9f77b58-b895-4fb0-82bc-82888a010a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45441" y="1211400"/>
            <a:ext cx="11242701" cy="4427268"/>
            <a:chOff x="945441" y="1211400"/>
            <a:chExt cx="11242701" cy="4427268"/>
          </a:xfrm>
        </p:grpSpPr>
        <p:sp>
          <p:nvSpPr>
            <p:cNvPr id="6" name="ïś1ïḍé"/>
            <p:cNvSpPr/>
            <p:nvPr/>
          </p:nvSpPr>
          <p:spPr bwMode="auto">
            <a:xfrm flipH="1">
              <a:off x="10405614" y="2372810"/>
              <a:ext cx="1782528" cy="1812875"/>
            </a:xfrm>
            <a:custGeom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7928" r="-1767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</a:p>
          </p:txBody>
        </p:sp>
        <p:grpSp>
          <p:nvGrpSpPr>
            <p:cNvPr id="7" name="ïSľîḑé"/>
            <p:cNvGrpSpPr/>
            <p:nvPr/>
          </p:nvGrpSpPr>
          <p:grpSpPr>
            <a:xfrm>
              <a:off x="8893605" y="1440342"/>
              <a:ext cx="2626883" cy="908538"/>
              <a:chOff x="1539665" y="1921024"/>
              <a:chExt cx="2387982" cy="908538"/>
            </a:xfrm>
          </p:grpSpPr>
          <p:sp>
            <p:nvSpPr>
              <p:cNvPr id="28" name="îŝľîḑé"/>
              <p:cNvSpPr/>
              <p:nvPr/>
            </p:nvSpPr>
            <p:spPr bwMode="auto">
              <a:xfrm>
                <a:off x="1539665" y="2272163"/>
                <a:ext cx="238798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/>
                  <a:t>Copy paste fonts. Choose the only option to retain text.</a:t>
                </a:r>
                <a:br>
                  <a:rPr lang="zh-CN" altLang="en-US" sz="1000"/>
                </a:br>
                <a:r>
                  <a:rPr lang="zh-CN" altLang="en-US" sz="1000"/>
                  <a:t> </a:t>
                </a:r>
                <a:endParaRPr lang="zh-CN" altLang="en-US" sz="1000"/>
              </a:p>
            </p:txBody>
          </p:sp>
          <p:sp>
            <p:nvSpPr>
              <p:cNvPr id="29" name="îšḷiḍé"/>
              <p:cNvSpPr txBox="1"/>
              <p:nvPr/>
            </p:nvSpPr>
            <p:spPr bwMode="auto">
              <a:xfrm>
                <a:off x="1539665" y="1921024"/>
                <a:ext cx="238798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zh-CN" altLang="en-US" sz="1800" b="1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H="1" flipV="1">
              <a:off x="8831476" y="1211400"/>
              <a:ext cx="0" cy="1137480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Sľiḓe"/>
            <p:cNvGrpSpPr/>
            <p:nvPr/>
          </p:nvGrpSpPr>
          <p:grpSpPr>
            <a:xfrm>
              <a:off x="8893605" y="4730130"/>
              <a:ext cx="2106773" cy="908538"/>
              <a:chOff x="1539665" y="1921024"/>
              <a:chExt cx="2642096" cy="908538"/>
            </a:xfrm>
          </p:grpSpPr>
          <p:sp>
            <p:nvSpPr>
              <p:cNvPr id="26" name="ïśļîḋè"/>
              <p:cNvSpPr/>
              <p:nvPr/>
            </p:nvSpPr>
            <p:spPr bwMode="auto">
              <a:xfrm>
                <a:off x="1539665" y="2272163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 lnSpcReduction="100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/>
                  <a:t>Copy paste fonts. Choose the only option to retain text.</a:t>
                </a:r>
                <a:br>
                  <a:rPr lang="zh-CN" altLang="en-US" sz="1000"/>
                </a:br>
                <a:r>
                  <a:rPr lang="zh-CN" altLang="en-US" sz="1000"/>
                  <a:t> </a:t>
                </a:r>
                <a:endParaRPr lang="zh-CN" altLang="en-US" sz="1000"/>
              </a:p>
            </p:txBody>
          </p:sp>
          <p:sp>
            <p:nvSpPr>
              <p:cNvPr id="27" name="íşľïḋe"/>
              <p:cNvSpPr txBox="1"/>
              <p:nvPr/>
            </p:nvSpPr>
            <p:spPr bwMode="auto">
              <a:xfrm>
                <a:off x="1539665" y="1921024"/>
                <a:ext cx="264209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/>
              <a:p>
                <a:pPr algn="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zh-CN" altLang="en-US" sz="1800" b="1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 flipH="1" flipV="1">
              <a:off x="11136560" y="3893316"/>
              <a:ext cx="0" cy="1628902"/>
            </a:xfrm>
            <a:prstGeom prst="line">
              <a:avLst/>
            </a:prstGeom>
            <a:ln w="3175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şḻiḋê"/>
            <p:cNvSpPr/>
            <p:nvPr/>
          </p:nvSpPr>
          <p:spPr bwMode="auto">
            <a:xfrm>
              <a:off x="966042" y="3040860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/>
                <a:t>Copy paste fonts. Choose the only option to retain text.</a:t>
              </a:r>
              <a:br>
                <a:rPr lang="zh-CN" altLang="en-US" sz="1000"/>
              </a:br>
              <a:r>
                <a:rPr lang="zh-CN" altLang="en-US" sz="1000"/>
                <a:t> </a:t>
              </a:r>
              <a:endParaRPr lang="zh-CN" altLang="en-US" sz="1000"/>
            </a:p>
          </p:txBody>
        </p:sp>
        <p:sp>
          <p:nvSpPr>
            <p:cNvPr id="12" name="ïsḻîḑe"/>
            <p:cNvSpPr txBox="1"/>
            <p:nvPr/>
          </p:nvSpPr>
          <p:spPr bwMode="auto">
            <a:xfrm>
              <a:off x="966042" y="268972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13" name="îṧ1îďe"/>
            <p:cNvSpPr/>
            <p:nvPr/>
          </p:nvSpPr>
          <p:spPr bwMode="auto">
            <a:xfrm>
              <a:off x="1033419" y="2178990"/>
              <a:ext cx="461080" cy="439730"/>
            </a:xfrm>
            <a:custGeom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</a:p>
          </p:txBody>
        </p:sp>
        <p:sp>
          <p:nvSpPr>
            <p:cNvPr id="14" name="işľidè"/>
            <p:cNvSpPr/>
            <p:nvPr/>
          </p:nvSpPr>
          <p:spPr bwMode="auto">
            <a:xfrm>
              <a:off x="4263436" y="310908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/>
                <a:t>Copy paste fonts. Choose the only option to retain text.</a:t>
              </a:r>
              <a:br>
                <a:rPr lang="zh-CN" altLang="en-US" sz="1000"/>
              </a:br>
              <a:r>
                <a:rPr lang="zh-CN" altLang="en-US" sz="1000"/>
                <a:t> </a:t>
              </a:r>
              <a:endParaRPr lang="zh-CN" altLang="en-US" sz="1000"/>
            </a:p>
          </p:txBody>
        </p:sp>
        <p:sp>
          <p:nvSpPr>
            <p:cNvPr id="15" name="îṡ1ïḑé"/>
            <p:cNvSpPr txBox="1"/>
            <p:nvPr/>
          </p:nvSpPr>
          <p:spPr bwMode="auto">
            <a:xfrm>
              <a:off x="4263436" y="2757949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16" name="íşľíḋé"/>
            <p:cNvSpPr/>
            <p:nvPr/>
          </p:nvSpPr>
          <p:spPr bwMode="auto">
            <a:xfrm>
              <a:off x="4330813" y="2192609"/>
              <a:ext cx="461080" cy="460328"/>
            </a:xfrm>
            <a:custGeom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</a:p>
          </p:txBody>
        </p:sp>
        <p:sp>
          <p:nvSpPr>
            <p:cNvPr id="17" name="îṡļïde"/>
            <p:cNvSpPr/>
            <p:nvPr/>
          </p:nvSpPr>
          <p:spPr bwMode="auto">
            <a:xfrm>
              <a:off x="966042" y="4771381"/>
              <a:ext cx="206763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/>
                <a:t>Copy paste fonts. Choose the only option to retain text.</a:t>
              </a:r>
              <a:br>
                <a:rPr lang="zh-CN" altLang="en-US" sz="1000"/>
              </a:br>
              <a:r>
                <a:rPr lang="zh-CN" altLang="en-US" sz="1000"/>
                <a:t> </a:t>
              </a:r>
              <a:endParaRPr lang="zh-CN" altLang="en-US" sz="1000"/>
            </a:p>
          </p:txBody>
        </p:sp>
        <p:sp>
          <p:nvSpPr>
            <p:cNvPr id="18" name="îśļîdè"/>
            <p:cNvSpPr txBox="1"/>
            <p:nvPr/>
          </p:nvSpPr>
          <p:spPr bwMode="auto">
            <a:xfrm>
              <a:off x="966042" y="4420242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19" name="iš1íḑè"/>
            <p:cNvSpPr/>
            <p:nvPr/>
          </p:nvSpPr>
          <p:spPr bwMode="auto">
            <a:xfrm>
              <a:off x="1033419" y="3913648"/>
              <a:ext cx="461080" cy="460374"/>
            </a:xfrm>
            <a:custGeom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</a:p>
          </p:txBody>
        </p:sp>
        <p:sp>
          <p:nvSpPr>
            <p:cNvPr id="20" name="îsḻíḑê"/>
            <p:cNvSpPr/>
            <p:nvPr/>
          </p:nvSpPr>
          <p:spPr bwMode="auto">
            <a:xfrm>
              <a:off x="4263436" y="4777247"/>
              <a:ext cx="195360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/>
                <a:t>Copy paste fonts. Choose the only option to retain text.</a:t>
              </a:r>
              <a:br>
                <a:rPr lang="zh-CN" altLang="en-US" sz="1000"/>
              </a:br>
              <a:r>
                <a:rPr lang="zh-CN" altLang="en-US" sz="1000"/>
                <a:t> </a:t>
              </a:r>
              <a:endParaRPr lang="zh-CN" altLang="en-US" sz="1000"/>
            </a:p>
          </p:txBody>
        </p:sp>
        <p:sp>
          <p:nvSpPr>
            <p:cNvPr id="21" name="î$ļíḍé"/>
            <p:cNvSpPr txBox="1"/>
            <p:nvPr/>
          </p:nvSpPr>
          <p:spPr bwMode="auto">
            <a:xfrm>
              <a:off x="4263436" y="4426108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22" name="îsļîďè"/>
            <p:cNvSpPr/>
            <p:nvPr/>
          </p:nvSpPr>
          <p:spPr bwMode="auto">
            <a:xfrm>
              <a:off x="4330813" y="3893316"/>
              <a:ext cx="461080" cy="460366"/>
            </a:xfrm>
            <a:custGeom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45441" y="3666487"/>
              <a:ext cx="56546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503712" y="2178991"/>
              <a:ext cx="0" cy="314979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í$ḷiḑé"/>
            <p:cNvSpPr/>
            <p:nvPr/>
          </p:nvSpPr>
          <p:spPr bwMode="auto">
            <a:xfrm>
              <a:off x="7143876" y="1645804"/>
              <a:ext cx="3267264" cy="3787402"/>
            </a:xfrm>
            <a:custGeom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42314" r="-4198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</a:p>
          </p:txBody>
        </p:sp>
      </p:grp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/>
              <a:t>And Your Slogan Here.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/>
              <a:t>Officeplus.cn</a:t>
            </a:r>
            <a:endParaRPr lang="en-US" altLang="en-US"/>
          </a:p>
          <a:p>
            <a:endParaRPr lang="en-US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695700" y="4562704"/>
            <a:ext cx="4800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0662671d-fe96-4360-bdf6-53efe861b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730730"/>
            <a:ext cx="10833822" cy="3890369"/>
            <a:chOff x="669925" y="1730730"/>
            <a:chExt cx="10833822" cy="389036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543182" y="2742142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543182" y="4385163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ṥḷíḑê"/>
            <p:cNvSpPr/>
            <p:nvPr/>
          </p:nvSpPr>
          <p:spPr>
            <a:xfrm>
              <a:off x="6434673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sp>
          <p:nvSpPr>
            <p:cNvPr id="9" name="íṡlîďe"/>
            <p:cNvSpPr/>
            <p:nvPr/>
          </p:nvSpPr>
          <p:spPr>
            <a:xfrm>
              <a:off x="6434673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sp>
          <p:nvSpPr>
            <p:cNvPr id="10" name="íṣ1iďé"/>
            <p:cNvSpPr/>
            <p:nvPr/>
          </p:nvSpPr>
          <p:spPr>
            <a:xfrm>
              <a:off x="6434673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sp>
          <p:nvSpPr>
            <p:cNvPr id="11" name="ïs1ïḑê"/>
            <p:cNvSpPr/>
            <p:nvPr/>
          </p:nvSpPr>
          <p:spPr>
            <a:xfrm>
              <a:off x="8969210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sp>
          <p:nvSpPr>
            <p:cNvPr id="12" name="ï$ļíďê"/>
            <p:cNvSpPr/>
            <p:nvPr/>
          </p:nvSpPr>
          <p:spPr>
            <a:xfrm>
              <a:off x="8969210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sp>
          <p:nvSpPr>
            <p:cNvPr id="13" name="ïşļidê"/>
            <p:cNvSpPr/>
            <p:nvPr/>
          </p:nvSpPr>
          <p:spPr>
            <a:xfrm>
              <a:off x="8969210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rgbClr val="000000"/>
                  </a:solidFill>
                </a:rPr>
                <a:t>Supporting text here</a:t>
              </a:r>
              <a:endParaRPr lang="en-US" altLang="zh-CN" sz="1100">
                <a:solidFill>
                  <a:srgbClr val="000000"/>
                </a:solidFill>
              </a:endParaRPr>
            </a:p>
          </p:txBody>
        </p:sp>
        <p:grpSp>
          <p:nvGrpSpPr>
            <p:cNvPr id="14" name="ï$ľïḑê"/>
            <p:cNvGrpSpPr/>
            <p:nvPr/>
          </p:nvGrpSpPr>
          <p:grpSpPr>
            <a:xfrm>
              <a:off x="669925" y="2259677"/>
              <a:ext cx="5644878" cy="2808922"/>
              <a:chOff x="6365998" y="2259677"/>
              <a:chExt cx="5644878" cy="2808922"/>
            </a:xfrm>
          </p:grpSpPr>
          <p:sp>
            <p:nvSpPr>
              <p:cNvPr id="40" name="íṩḻiḓê"/>
              <p:cNvSpPr/>
              <p:nvPr/>
            </p:nvSpPr>
            <p:spPr bwMode="auto">
              <a:xfrm>
                <a:off x="9687840" y="4267800"/>
                <a:ext cx="113978" cy="220458"/>
              </a:xfrm>
              <a:custGeom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1" name="ïṡľïḋê"/>
              <p:cNvSpPr/>
              <p:nvPr/>
            </p:nvSpPr>
            <p:spPr bwMode="auto">
              <a:xfrm>
                <a:off x="8738521" y="3447460"/>
                <a:ext cx="1076795" cy="1204267"/>
              </a:xfrm>
              <a:custGeom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2" name="îṡḷiḑè"/>
              <p:cNvSpPr/>
              <p:nvPr/>
            </p:nvSpPr>
            <p:spPr bwMode="auto">
              <a:xfrm>
                <a:off x="8213643" y="4074304"/>
                <a:ext cx="37494" cy="29994"/>
              </a:xfrm>
              <a:custGeom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3" name="îṣḻîḑè"/>
              <p:cNvSpPr/>
              <p:nvPr/>
            </p:nvSpPr>
            <p:spPr bwMode="auto">
              <a:xfrm>
                <a:off x="7730732" y="3879344"/>
                <a:ext cx="736364" cy="1189255"/>
              </a:xfrm>
              <a:custGeom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4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4" name="iSľíḓê"/>
              <p:cNvSpPr/>
              <p:nvPr/>
            </p:nvSpPr>
            <p:spPr bwMode="auto">
              <a:xfrm>
                <a:off x="8041209" y="3906332"/>
                <a:ext cx="11998" cy="13498"/>
              </a:xfrm>
              <a:custGeom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5" name="í$ļiḓè"/>
              <p:cNvSpPr/>
              <p:nvPr/>
            </p:nvSpPr>
            <p:spPr bwMode="auto">
              <a:xfrm>
                <a:off x="8636607" y="2819059"/>
                <a:ext cx="160473" cy="73485"/>
              </a:xfrm>
              <a:custGeom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7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6" name="îṥľide"/>
              <p:cNvSpPr/>
              <p:nvPr/>
            </p:nvSpPr>
            <p:spPr bwMode="auto">
              <a:xfrm>
                <a:off x="7675272" y="3702375"/>
                <a:ext cx="164972" cy="56988"/>
              </a:xfrm>
              <a:custGeom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7" name="îSḻîḓé"/>
              <p:cNvSpPr/>
              <p:nvPr/>
            </p:nvSpPr>
            <p:spPr bwMode="auto">
              <a:xfrm>
                <a:off x="7697768" y="3723370"/>
                <a:ext cx="8998" cy="10498"/>
              </a:xfrm>
              <a:custGeom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8" name="iŝľíḍé"/>
              <p:cNvSpPr/>
              <p:nvPr/>
            </p:nvSpPr>
            <p:spPr bwMode="auto">
              <a:xfrm>
                <a:off x="7780254" y="3778858"/>
                <a:ext cx="26995" cy="13498"/>
              </a:xfrm>
              <a:custGeom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9" name="ïṥḻîďé"/>
              <p:cNvSpPr/>
              <p:nvPr/>
            </p:nvSpPr>
            <p:spPr bwMode="auto">
              <a:xfrm>
                <a:off x="7954224" y="3778858"/>
                <a:ext cx="22497" cy="8998"/>
              </a:xfrm>
              <a:custGeom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0" name="îṥļíḍe"/>
              <p:cNvSpPr/>
              <p:nvPr/>
            </p:nvSpPr>
            <p:spPr bwMode="auto">
              <a:xfrm>
                <a:off x="7840243" y="3754863"/>
                <a:ext cx="94484" cy="37493"/>
              </a:xfrm>
              <a:custGeom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1" name="íśļíḍê"/>
              <p:cNvSpPr/>
              <p:nvPr/>
            </p:nvSpPr>
            <p:spPr bwMode="auto">
              <a:xfrm>
                <a:off x="7774255" y="3672381"/>
                <a:ext cx="8998" cy="10498"/>
              </a:xfrm>
              <a:custGeom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2" name="ïṣļîdè"/>
              <p:cNvSpPr/>
              <p:nvPr/>
            </p:nvSpPr>
            <p:spPr bwMode="auto">
              <a:xfrm>
                <a:off x="7766756" y="3640887"/>
                <a:ext cx="13498" cy="4500"/>
              </a:xfrm>
              <a:custGeom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3" name="íṣľïde"/>
              <p:cNvSpPr/>
              <p:nvPr/>
            </p:nvSpPr>
            <p:spPr bwMode="auto">
              <a:xfrm>
                <a:off x="7790752" y="3646886"/>
                <a:ext cx="4500" cy="5999"/>
              </a:xfrm>
              <a:custGeom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4" name="í$ḷïḋe"/>
              <p:cNvSpPr/>
              <p:nvPr/>
            </p:nvSpPr>
            <p:spPr bwMode="auto">
              <a:xfrm>
                <a:off x="7847743" y="3730868"/>
                <a:ext cx="10499" cy="7499"/>
              </a:xfrm>
              <a:custGeom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5" name="îSļîḑé"/>
              <p:cNvSpPr/>
              <p:nvPr/>
            </p:nvSpPr>
            <p:spPr bwMode="auto">
              <a:xfrm>
                <a:off x="7042381" y="3222475"/>
                <a:ext cx="913343" cy="446906"/>
              </a:xfrm>
              <a:custGeom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6" name="î$ļïdè"/>
              <p:cNvSpPr/>
              <p:nvPr/>
            </p:nvSpPr>
            <p:spPr bwMode="auto">
              <a:xfrm>
                <a:off x="6785926" y="2675089"/>
                <a:ext cx="1346768" cy="695854"/>
              </a:xfrm>
              <a:custGeom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7" name="ïšlíḍê"/>
              <p:cNvSpPr/>
              <p:nvPr/>
            </p:nvSpPr>
            <p:spPr bwMode="auto">
              <a:xfrm>
                <a:off x="6365998" y="2691586"/>
                <a:ext cx="589399" cy="431909"/>
              </a:xfrm>
              <a:custGeom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8" name="ïśľíḋè"/>
              <p:cNvSpPr/>
              <p:nvPr/>
            </p:nvSpPr>
            <p:spPr bwMode="auto">
              <a:xfrm>
                <a:off x="6898406" y="3072507"/>
                <a:ext cx="26995" cy="35992"/>
              </a:xfrm>
              <a:custGeom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8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9" name="íṣľîde"/>
              <p:cNvSpPr/>
              <p:nvPr/>
            </p:nvSpPr>
            <p:spPr bwMode="auto">
              <a:xfrm>
                <a:off x="6856413" y="3030515"/>
                <a:ext cx="28496" cy="43491"/>
              </a:xfrm>
              <a:custGeom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0" name="íṥ1íḓè"/>
              <p:cNvSpPr/>
              <p:nvPr/>
            </p:nvSpPr>
            <p:spPr bwMode="auto">
              <a:xfrm>
                <a:off x="7124867" y="2613603"/>
                <a:ext cx="290950" cy="152968"/>
              </a:xfrm>
              <a:custGeom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1" h="120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1" name="í$1idê"/>
              <p:cNvSpPr/>
              <p:nvPr/>
            </p:nvSpPr>
            <p:spPr bwMode="auto">
              <a:xfrm>
                <a:off x="7016886" y="2589608"/>
                <a:ext cx="163472" cy="107977"/>
              </a:xfrm>
              <a:custGeom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2" name="ïṩļïďe"/>
              <p:cNvSpPr/>
              <p:nvPr/>
            </p:nvSpPr>
            <p:spPr bwMode="auto">
              <a:xfrm>
                <a:off x="7147363" y="2513123"/>
                <a:ext cx="193467" cy="82483"/>
              </a:xfrm>
              <a:custGeom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3" name="ïSḻïďê"/>
              <p:cNvSpPr/>
              <p:nvPr/>
            </p:nvSpPr>
            <p:spPr bwMode="auto">
              <a:xfrm>
                <a:off x="7118868" y="2543117"/>
                <a:ext cx="26995" cy="19496"/>
              </a:xfrm>
              <a:custGeom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4" name="ïsḷíḍê"/>
              <p:cNvSpPr/>
              <p:nvPr/>
            </p:nvSpPr>
            <p:spPr bwMode="auto">
              <a:xfrm>
                <a:off x="7189356" y="2514624"/>
                <a:ext cx="20996" cy="7499"/>
              </a:xfrm>
              <a:custGeom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5" name="iSlíḑé"/>
              <p:cNvSpPr/>
              <p:nvPr/>
            </p:nvSpPr>
            <p:spPr bwMode="auto">
              <a:xfrm>
                <a:off x="7063377" y="2489128"/>
                <a:ext cx="110981" cy="61488"/>
              </a:xfrm>
              <a:custGeom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6" name="íṣ1ïde"/>
              <p:cNvSpPr/>
              <p:nvPr/>
            </p:nvSpPr>
            <p:spPr bwMode="auto">
              <a:xfrm>
                <a:off x="7211852" y="2450137"/>
                <a:ext cx="62989" cy="19496"/>
              </a:xfrm>
              <a:custGeom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7" name="îšlîḑê"/>
              <p:cNvSpPr/>
              <p:nvPr/>
            </p:nvSpPr>
            <p:spPr bwMode="auto">
              <a:xfrm>
                <a:off x="7213351" y="2472632"/>
                <a:ext cx="55491" cy="28494"/>
              </a:xfrm>
              <a:custGeom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8" name="ïṡḷiḓê"/>
              <p:cNvSpPr/>
              <p:nvPr/>
            </p:nvSpPr>
            <p:spPr bwMode="auto">
              <a:xfrm>
                <a:off x="7186356" y="2468133"/>
                <a:ext cx="19497" cy="20996"/>
              </a:xfrm>
              <a:custGeom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69" name="íṡļiḑé"/>
              <p:cNvSpPr/>
              <p:nvPr/>
            </p:nvSpPr>
            <p:spPr bwMode="auto">
              <a:xfrm>
                <a:off x="7391821" y="2613603"/>
                <a:ext cx="94484" cy="76484"/>
              </a:xfrm>
              <a:custGeom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0" name="îsḻiďe"/>
              <p:cNvSpPr/>
              <p:nvPr/>
            </p:nvSpPr>
            <p:spPr bwMode="auto">
              <a:xfrm>
                <a:off x="7358827" y="2520622"/>
                <a:ext cx="104982" cy="56988"/>
              </a:xfrm>
              <a:custGeom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1" name="ïṡḻïḑè"/>
              <p:cNvSpPr/>
              <p:nvPr/>
            </p:nvSpPr>
            <p:spPr bwMode="auto">
              <a:xfrm>
                <a:off x="7438313" y="2733578"/>
                <a:ext cx="61490" cy="35992"/>
              </a:xfrm>
              <a:custGeom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8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2" name="iS1îḋe"/>
              <p:cNvSpPr/>
              <p:nvPr/>
            </p:nvSpPr>
            <p:spPr bwMode="auto">
              <a:xfrm>
                <a:off x="7498302" y="2603105"/>
                <a:ext cx="80986" cy="65986"/>
              </a:xfrm>
              <a:custGeom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2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3" name="î$ļïḍe"/>
              <p:cNvSpPr/>
              <p:nvPr/>
            </p:nvSpPr>
            <p:spPr bwMode="auto">
              <a:xfrm>
                <a:off x="7331831" y="2484630"/>
                <a:ext cx="26995" cy="22496"/>
              </a:xfrm>
              <a:custGeom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4" name="išľiḋe"/>
              <p:cNvSpPr/>
              <p:nvPr/>
            </p:nvSpPr>
            <p:spPr bwMode="auto">
              <a:xfrm>
                <a:off x="7348328" y="2559614"/>
                <a:ext cx="17997" cy="14997"/>
              </a:xfrm>
              <a:custGeom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5" name="i$1ídê"/>
              <p:cNvSpPr/>
              <p:nvPr/>
            </p:nvSpPr>
            <p:spPr bwMode="auto">
              <a:xfrm>
                <a:off x="7337830" y="2429141"/>
                <a:ext cx="103483" cy="53989"/>
              </a:xfrm>
              <a:custGeom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6" name="íṣḻiḓe"/>
              <p:cNvSpPr/>
              <p:nvPr/>
            </p:nvSpPr>
            <p:spPr bwMode="auto">
              <a:xfrm>
                <a:off x="7378323" y="2475632"/>
                <a:ext cx="28496" cy="8998"/>
              </a:xfrm>
              <a:custGeom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7" name="ïşḷîdé"/>
              <p:cNvSpPr/>
              <p:nvPr/>
            </p:nvSpPr>
            <p:spPr bwMode="auto">
              <a:xfrm>
                <a:off x="7480305" y="2508625"/>
                <a:ext cx="271454" cy="85483"/>
              </a:xfrm>
              <a:custGeom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8" name="ïṥ1íḍè"/>
              <p:cNvSpPr/>
              <p:nvPr/>
            </p:nvSpPr>
            <p:spPr bwMode="auto">
              <a:xfrm>
                <a:off x="7483305" y="2553615"/>
                <a:ext cx="46492" cy="35992"/>
              </a:xfrm>
              <a:custGeom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8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79" name="iŝḷïďe"/>
              <p:cNvSpPr/>
              <p:nvPr/>
            </p:nvSpPr>
            <p:spPr bwMode="auto">
              <a:xfrm>
                <a:off x="7489304" y="2484630"/>
                <a:ext cx="43493" cy="11997"/>
              </a:xfrm>
              <a:custGeom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0" name="îṥlîďè"/>
              <p:cNvSpPr/>
              <p:nvPr/>
            </p:nvSpPr>
            <p:spPr bwMode="auto">
              <a:xfrm>
                <a:off x="7456310" y="2442639"/>
                <a:ext cx="50991" cy="41991"/>
              </a:xfrm>
              <a:custGeom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1" name="íṧḻiḍé"/>
              <p:cNvSpPr/>
              <p:nvPr/>
            </p:nvSpPr>
            <p:spPr bwMode="auto">
              <a:xfrm>
                <a:off x="7436813" y="2405146"/>
                <a:ext cx="19497" cy="11997"/>
              </a:xfrm>
              <a:custGeom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2" name="iṥľídé"/>
              <p:cNvSpPr/>
              <p:nvPr/>
            </p:nvSpPr>
            <p:spPr bwMode="auto">
              <a:xfrm>
                <a:off x="7490804" y="2355657"/>
                <a:ext cx="173970" cy="116975"/>
              </a:xfrm>
              <a:custGeom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3" name="iṣḷïḋé"/>
              <p:cNvSpPr/>
              <p:nvPr/>
            </p:nvSpPr>
            <p:spPr bwMode="auto">
              <a:xfrm>
                <a:off x="7631780" y="2840055"/>
                <a:ext cx="110981" cy="70486"/>
              </a:xfrm>
              <a:custGeom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4" name="iṥḷîḋè"/>
              <p:cNvSpPr/>
              <p:nvPr/>
            </p:nvSpPr>
            <p:spPr bwMode="auto">
              <a:xfrm>
                <a:off x="7790752" y="2769570"/>
                <a:ext cx="34495" cy="34493"/>
              </a:xfrm>
              <a:custGeom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5" name="iṩḷïḑe"/>
              <p:cNvSpPr/>
              <p:nvPr/>
            </p:nvSpPr>
            <p:spPr bwMode="auto">
              <a:xfrm>
                <a:off x="7687270" y="2913540"/>
                <a:ext cx="28496" cy="22496"/>
              </a:xfrm>
              <a:custGeom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6" name="ïś1íḋè"/>
              <p:cNvSpPr/>
              <p:nvPr/>
            </p:nvSpPr>
            <p:spPr bwMode="auto">
              <a:xfrm>
                <a:off x="7732262" y="2615102"/>
                <a:ext cx="74987" cy="31494"/>
              </a:xfrm>
              <a:custGeom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7" name="îṧ1îḍê"/>
              <p:cNvSpPr/>
              <p:nvPr/>
            </p:nvSpPr>
            <p:spPr bwMode="auto">
              <a:xfrm>
                <a:off x="7739761" y="2927037"/>
                <a:ext cx="16498" cy="19496"/>
              </a:xfrm>
              <a:custGeom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8" name="ïšḷiḑè"/>
              <p:cNvSpPr/>
              <p:nvPr/>
            </p:nvSpPr>
            <p:spPr bwMode="auto">
              <a:xfrm>
                <a:off x="7831245" y="2778568"/>
                <a:ext cx="17997" cy="10498"/>
              </a:xfrm>
              <a:custGeom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89" name="íšlîḑè"/>
              <p:cNvSpPr/>
              <p:nvPr/>
            </p:nvSpPr>
            <p:spPr bwMode="auto">
              <a:xfrm>
                <a:off x="7751759" y="2747074"/>
                <a:ext cx="19497" cy="11997"/>
              </a:xfrm>
              <a:custGeom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0" name="îṣļîdê"/>
              <p:cNvSpPr/>
              <p:nvPr/>
            </p:nvSpPr>
            <p:spPr bwMode="auto">
              <a:xfrm>
                <a:off x="7585287" y="2613603"/>
                <a:ext cx="455921" cy="328432"/>
              </a:xfrm>
              <a:custGeom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1" name="ïśḻiḍé"/>
              <p:cNvSpPr/>
              <p:nvPr/>
            </p:nvSpPr>
            <p:spPr bwMode="auto">
              <a:xfrm>
                <a:off x="7771255" y="2897043"/>
                <a:ext cx="13498" cy="11997"/>
              </a:xfrm>
              <a:custGeom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2" name="íşľîdè"/>
              <p:cNvSpPr/>
              <p:nvPr/>
            </p:nvSpPr>
            <p:spPr bwMode="auto">
              <a:xfrm>
                <a:off x="7678271" y="2834056"/>
                <a:ext cx="11998" cy="11997"/>
              </a:xfrm>
              <a:custGeom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3" name="íṥ1ïḑè"/>
              <p:cNvSpPr/>
              <p:nvPr/>
            </p:nvSpPr>
            <p:spPr bwMode="auto">
              <a:xfrm>
                <a:off x="7558292" y="2283672"/>
                <a:ext cx="485916" cy="254947"/>
              </a:xfrm>
              <a:custGeom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4" name="îšḻíḑé"/>
              <p:cNvSpPr/>
              <p:nvPr/>
            </p:nvSpPr>
            <p:spPr bwMode="auto">
              <a:xfrm>
                <a:off x="7862740" y="2259677"/>
                <a:ext cx="950836" cy="722848"/>
              </a:xfrm>
              <a:custGeom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5" name="ïṡḷîḑé"/>
              <p:cNvSpPr/>
              <p:nvPr/>
            </p:nvSpPr>
            <p:spPr bwMode="auto">
              <a:xfrm>
                <a:off x="8146191" y="2715581"/>
                <a:ext cx="44992" cy="29994"/>
              </a:xfrm>
              <a:custGeom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6" name="îSḷiḑe"/>
              <p:cNvSpPr/>
              <p:nvPr/>
            </p:nvSpPr>
            <p:spPr bwMode="auto">
              <a:xfrm>
                <a:off x="8713093" y="2559614"/>
                <a:ext cx="25496" cy="14997"/>
              </a:xfrm>
              <a:custGeom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7" name="ïŝľiḓé"/>
              <p:cNvSpPr/>
              <p:nvPr/>
            </p:nvSpPr>
            <p:spPr bwMode="auto">
              <a:xfrm>
                <a:off x="8077202" y="3174485"/>
                <a:ext cx="103483" cy="100479"/>
              </a:xfrm>
              <a:custGeom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8" name="ïŝḷïde"/>
              <p:cNvSpPr/>
              <p:nvPr/>
            </p:nvSpPr>
            <p:spPr bwMode="auto">
              <a:xfrm>
                <a:off x="7160861" y="3538908"/>
                <a:ext cx="634391" cy="425911"/>
              </a:xfrm>
              <a:custGeom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2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9" name="iṧḻiďe"/>
              <p:cNvSpPr/>
              <p:nvPr/>
            </p:nvSpPr>
            <p:spPr bwMode="auto">
              <a:xfrm>
                <a:off x="7717265" y="3142991"/>
                <a:ext cx="19497" cy="8998"/>
              </a:xfrm>
              <a:custGeom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0" name="iṥḷíḋe"/>
              <p:cNvSpPr/>
              <p:nvPr/>
            </p:nvSpPr>
            <p:spPr bwMode="auto">
              <a:xfrm>
                <a:off x="6983891" y="3195481"/>
                <a:ext cx="74987" cy="47990"/>
              </a:xfrm>
              <a:custGeom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1" name="ïṧlïďe"/>
              <p:cNvSpPr/>
              <p:nvPr/>
            </p:nvSpPr>
            <p:spPr bwMode="auto">
              <a:xfrm>
                <a:off x="6910404" y="3124995"/>
                <a:ext cx="26995" cy="37493"/>
              </a:xfrm>
              <a:custGeom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2" name="îśḻiďê"/>
              <p:cNvSpPr/>
              <p:nvPr/>
            </p:nvSpPr>
            <p:spPr bwMode="auto">
              <a:xfrm>
                <a:off x="6571462" y="3041013"/>
                <a:ext cx="32994" cy="22496"/>
              </a:xfrm>
              <a:custGeom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3" name="ïṣ1iḍê"/>
              <p:cNvSpPr/>
              <p:nvPr/>
            </p:nvSpPr>
            <p:spPr bwMode="auto">
              <a:xfrm>
                <a:off x="7996216" y="3207478"/>
                <a:ext cx="40493" cy="20996"/>
              </a:xfrm>
              <a:custGeom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4" name="ïSlîḑê"/>
              <p:cNvSpPr/>
              <p:nvPr/>
            </p:nvSpPr>
            <p:spPr bwMode="auto">
              <a:xfrm>
                <a:off x="7999216" y="3270465"/>
                <a:ext cx="29995" cy="19496"/>
              </a:xfrm>
              <a:custGeom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5" name="îṩ1îde"/>
              <p:cNvSpPr/>
              <p:nvPr/>
            </p:nvSpPr>
            <p:spPr bwMode="auto">
              <a:xfrm>
                <a:off x="8044208" y="3270465"/>
                <a:ext cx="20996" cy="25495"/>
              </a:xfrm>
              <a:custGeom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6" name="íṣľídê"/>
              <p:cNvSpPr/>
              <p:nvPr/>
            </p:nvSpPr>
            <p:spPr bwMode="auto">
              <a:xfrm>
                <a:off x="6373496" y="2981025"/>
                <a:ext cx="25496" cy="11997"/>
              </a:xfrm>
              <a:custGeom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7" name="íSḻîḋê"/>
              <p:cNvSpPr/>
              <p:nvPr/>
            </p:nvSpPr>
            <p:spPr bwMode="auto">
              <a:xfrm>
                <a:off x="9183930" y="3068044"/>
                <a:ext cx="25496" cy="37493"/>
              </a:xfrm>
              <a:custGeom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8" name="isḻiḍe"/>
              <p:cNvSpPr/>
              <p:nvPr/>
            </p:nvSpPr>
            <p:spPr bwMode="auto">
              <a:xfrm>
                <a:off x="8864491" y="3036550"/>
                <a:ext cx="610383" cy="436419"/>
              </a:xfrm>
              <a:custGeom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09" name="iṧ1ïḋè"/>
              <p:cNvSpPr/>
              <p:nvPr/>
            </p:nvSpPr>
            <p:spPr bwMode="auto">
              <a:xfrm>
                <a:off x="9090948" y="2690114"/>
                <a:ext cx="412421" cy="400426"/>
              </a:xfrm>
              <a:custGeom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0" name="î$líḋè"/>
              <p:cNvSpPr/>
              <p:nvPr/>
            </p:nvSpPr>
            <p:spPr bwMode="auto">
              <a:xfrm>
                <a:off x="9174931" y="2400669"/>
                <a:ext cx="221957" cy="121478"/>
              </a:xfrm>
              <a:custGeom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1" name="ïS1îḓè"/>
              <p:cNvSpPr/>
              <p:nvPr/>
            </p:nvSpPr>
            <p:spPr bwMode="auto">
              <a:xfrm>
                <a:off x="9291909" y="2381172"/>
                <a:ext cx="142473" cy="52491"/>
              </a:xfrm>
              <a:custGeom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2" name="íṩļiďè"/>
              <p:cNvSpPr/>
              <p:nvPr/>
            </p:nvSpPr>
            <p:spPr bwMode="auto">
              <a:xfrm>
                <a:off x="8853993" y="3092039"/>
                <a:ext cx="68987" cy="82485"/>
              </a:xfrm>
              <a:custGeom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3" name="ïśḷíḍè"/>
              <p:cNvSpPr/>
              <p:nvPr/>
            </p:nvSpPr>
            <p:spPr bwMode="auto">
              <a:xfrm>
                <a:off x="8907983" y="3014054"/>
                <a:ext cx="131975" cy="191964"/>
              </a:xfrm>
              <a:custGeom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4" name="ïṥ1ïḑè"/>
              <p:cNvSpPr/>
              <p:nvPr/>
            </p:nvSpPr>
            <p:spPr bwMode="auto">
              <a:xfrm>
                <a:off x="9206426" y="3433975"/>
                <a:ext cx="43492" cy="28495"/>
              </a:xfrm>
              <a:custGeom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5" name="iṡľiḓê"/>
              <p:cNvSpPr/>
              <p:nvPr/>
            </p:nvSpPr>
            <p:spPr bwMode="auto">
              <a:xfrm>
                <a:off x="9144937" y="3346992"/>
                <a:ext cx="14997" cy="28495"/>
              </a:xfrm>
              <a:custGeom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6" name="îşḷíḓe"/>
              <p:cNvSpPr/>
              <p:nvPr/>
            </p:nvSpPr>
            <p:spPr bwMode="auto">
              <a:xfrm>
                <a:off x="9141938" y="3378486"/>
                <a:ext cx="23995" cy="41992"/>
              </a:xfrm>
              <a:custGeom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7" name="îṥlîḑê"/>
              <p:cNvSpPr/>
              <p:nvPr/>
            </p:nvSpPr>
            <p:spPr bwMode="auto">
              <a:xfrm>
                <a:off x="9051955" y="3403981"/>
                <a:ext cx="11998" cy="8998"/>
              </a:xfrm>
              <a:custGeom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8" name="îšḻîde"/>
              <p:cNvSpPr/>
              <p:nvPr/>
            </p:nvSpPr>
            <p:spPr bwMode="auto">
              <a:xfrm>
                <a:off x="9167433" y="3084541"/>
                <a:ext cx="14997" cy="17997"/>
              </a:xfrm>
              <a:custGeom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19" name="íśḷïḍé"/>
              <p:cNvSpPr/>
              <p:nvPr/>
            </p:nvSpPr>
            <p:spPr bwMode="auto">
              <a:xfrm>
                <a:off x="9293409" y="3027552"/>
                <a:ext cx="14997" cy="22496"/>
              </a:xfrm>
              <a:custGeom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0" name="íSļïḑè"/>
              <p:cNvSpPr/>
              <p:nvPr/>
            </p:nvSpPr>
            <p:spPr bwMode="auto">
              <a:xfrm>
                <a:off x="9351898" y="3000557"/>
                <a:ext cx="19497" cy="25496"/>
              </a:xfrm>
              <a:custGeom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1" name="ïśḷîḍê"/>
              <p:cNvSpPr/>
              <p:nvPr/>
            </p:nvSpPr>
            <p:spPr bwMode="auto">
              <a:xfrm>
                <a:off x="11072069" y="4072830"/>
                <a:ext cx="320939" cy="166468"/>
              </a:xfrm>
              <a:custGeom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2" name="îṩļîḓê"/>
              <p:cNvSpPr/>
              <p:nvPr/>
            </p:nvSpPr>
            <p:spPr bwMode="auto">
              <a:xfrm>
                <a:off x="11124559" y="4156814"/>
                <a:ext cx="10498" cy="23995"/>
              </a:xfrm>
              <a:custGeom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3" name="iṡḻiḋé"/>
              <p:cNvSpPr/>
              <p:nvPr/>
            </p:nvSpPr>
            <p:spPr bwMode="auto">
              <a:xfrm>
                <a:off x="11355515" y="4134318"/>
                <a:ext cx="61489" cy="35993"/>
              </a:xfrm>
              <a:custGeom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8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4" name="íṩlíḓè"/>
              <p:cNvSpPr/>
              <p:nvPr/>
            </p:nvSpPr>
            <p:spPr bwMode="auto">
              <a:xfrm>
                <a:off x="11397507" y="4108823"/>
                <a:ext cx="32994" cy="32994"/>
              </a:xfrm>
              <a:custGeom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5" name="išļidé"/>
              <p:cNvSpPr/>
              <p:nvPr/>
            </p:nvSpPr>
            <p:spPr bwMode="auto">
              <a:xfrm>
                <a:off x="11454496" y="4155314"/>
                <a:ext cx="16497" cy="19497"/>
              </a:xfrm>
              <a:custGeom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6" name="îşḻïḑè"/>
              <p:cNvSpPr/>
              <p:nvPr/>
            </p:nvSpPr>
            <p:spPr bwMode="auto">
              <a:xfrm>
                <a:off x="11562475" y="4230300"/>
                <a:ext cx="8998" cy="10498"/>
              </a:xfrm>
              <a:custGeom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7" name="iSļidé"/>
              <p:cNvSpPr/>
              <p:nvPr/>
            </p:nvSpPr>
            <p:spPr bwMode="auto">
              <a:xfrm>
                <a:off x="11538480" y="4221301"/>
                <a:ext cx="19497" cy="8998"/>
              </a:xfrm>
              <a:custGeom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8" name="íŝļîḓe"/>
              <p:cNvSpPr/>
              <p:nvPr/>
            </p:nvSpPr>
            <p:spPr bwMode="auto">
              <a:xfrm>
                <a:off x="11541479" y="4198805"/>
                <a:ext cx="16497" cy="17996"/>
              </a:xfrm>
              <a:custGeom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9" name="ï$ḷïḍe"/>
              <p:cNvSpPr/>
              <p:nvPr/>
            </p:nvSpPr>
            <p:spPr bwMode="auto">
              <a:xfrm>
                <a:off x="11506986" y="4185308"/>
                <a:ext cx="22496" cy="13498"/>
              </a:xfrm>
              <a:custGeom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0" name="iṣļíḍé"/>
              <p:cNvSpPr/>
              <p:nvPr/>
            </p:nvSpPr>
            <p:spPr bwMode="auto">
              <a:xfrm>
                <a:off x="11482991" y="4171811"/>
                <a:ext cx="13498" cy="7499"/>
              </a:xfrm>
              <a:custGeom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1" name="íṩľïdê"/>
              <p:cNvSpPr/>
              <p:nvPr/>
            </p:nvSpPr>
            <p:spPr bwMode="auto">
              <a:xfrm>
                <a:off x="11292527" y="4747697"/>
                <a:ext cx="59989" cy="61488"/>
              </a:xfrm>
              <a:custGeom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2" name="i$ḷîďe"/>
              <p:cNvSpPr/>
              <p:nvPr/>
            </p:nvSpPr>
            <p:spPr bwMode="auto">
              <a:xfrm>
                <a:off x="10796122" y="4240797"/>
                <a:ext cx="638878" cy="481406"/>
              </a:xfrm>
              <a:custGeom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3" name="iśľïďê"/>
              <p:cNvSpPr/>
              <p:nvPr/>
            </p:nvSpPr>
            <p:spPr bwMode="auto">
              <a:xfrm>
                <a:off x="11521983" y="4752197"/>
                <a:ext cx="119977" cy="118477"/>
              </a:xfrm>
              <a:custGeom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4" name="ïṩ1íḋê"/>
              <p:cNvSpPr/>
              <p:nvPr/>
            </p:nvSpPr>
            <p:spPr bwMode="auto">
              <a:xfrm>
                <a:off x="11620964" y="4636719"/>
                <a:ext cx="88484" cy="131974"/>
              </a:xfrm>
              <a:custGeom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5" name="ïṧļîḓe"/>
              <p:cNvSpPr/>
              <p:nvPr/>
            </p:nvSpPr>
            <p:spPr bwMode="auto">
              <a:xfrm>
                <a:off x="11345017" y="4737200"/>
                <a:ext cx="5999" cy="8998"/>
              </a:xfrm>
              <a:custGeom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6" name="ïšļïḓé"/>
              <p:cNvSpPr/>
              <p:nvPr/>
            </p:nvSpPr>
            <p:spPr bwMode="auto">
              <a:xfrm>
                <a:off x="11163551" y="4659215"/>
                <a:ext cx="20996" cy="10498"/>
              </a:xfrm>
              <a:custGeom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7" name="iṥļïḑé"/>
              <p:cNvSpPr/>
              <p:nvPr/>
            </p:nvSpPr>
            <p:spPr bwMode="auto">
              <a:xfrm>
                <a:off x="11061571" y="4248296"/>
                <a:ext cx="20996" cy="8998"/>
              </a:xfrm>
              <a:custGeom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8" name="íślîḓe"/>
              <p:cNvSpPr/>
              <p:nvPr/>
            </p:nvSpPr>
            <p:spPr bwMode="auto">
              <a:xfrm>
                <a:off x="9419374" y="3361980"/>
                <a:ext cx="587887" cy="508402"/>
              </a:xfrm>
              <a:custGeom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9" name="îśḷîḑê"/>
              <p:cNvSpPr/>
              <p:nvPr/>
            </p:nvSpPr>
            <p:spPr bwMode="auto">
              <a:xfrm>
                <a:off x="10265211" y="3916872"/>
                <a:ext cx="31494" cy="59988"/>
              </a:xfrm>
              <a:custGeom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0" name="íšlîďè"/>
              <p:cNvSpPr/>
              <p:nvPr/>
            </p:nvSpPr>
            <p:spPr bwMode="auto">
              <a:xfrm>
                <a:off x="9966768" y="3426468"/>
                <a:ext cx="640377" cy="514400"/>
              </a:xfrm>
              <a:custGeom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1" name="íṩľîḓe"/>
              <p:cNvSpPr/>
              <p:nvPr/>
            </p:nvSpPr>
            <p:spPr bwMode="auto">
              <a:xfrm>
                <a:off x="10512663" y="3979860"/>
                <a:ext cx="167968" cy="181465"/>
              </a:xfrm>
              <a:custGeom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2" name="î$ļïḑè"/>
              <p:cNvSpPr/>
              <p:nvPr/>
            </p:nvSpPr>
            <p:spPr bwMode="auto">
              <a:xfrm>
                <a:off x="10728622" y="3957364"/>
                <a:ext cx="160470" cy="178466"/>
              </a:xfrm>
              <a:custGeom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3" name="íşḻîde"/>
              <p:cNvSpPr/>
              <p:nvPr/>
            </p:nvSpPr>
            <p:spPr bwMode="auto">
              <a:xfrm>
                <a:off x="10883093" y="4042847"/>
                <a:ext cx="100481" cy="116977"/>
              </a:xfrm>
              <a:custGeom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4" name="îṡ1íďè"/>
              <p:cNvSpPr/>
              <p:nvPr/>
            </p:nvSpPr>
            <p:spPr bwMode="auto">
              <a:xfrm>
                <a:off x="10673133" y="4161325"/>
                <a:ext cx="161969" cy="46491"/>
              </a:xfrm>
              <a:custGeom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5" name="í$lîḑê"/>
              <p:cNvSpPr/>
              <p:nvPr/>
            </p:nvSpPr>
            <p:spPr bwMode="auto">
              <a:xfrm>
                <a:off x="10901089" y="4198817"/>
                <a:ext cx="49491" cy="11998"/>
              </a:xfrm>
              <a:custGeom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6" name="íṣļíḑe"/>
              <p:cNvSpPr/>
              <p:nvPr/>
            </p:nvSpPr>
            <p:spPr bwMode="auto">
              <a:xfrm>
                <a:off x="10853098" y="4201816"/>
                <a:ext cx="34494" cy="11998"/>
              </a:xfrm>
              <a:custGeom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7" name="iŝľiďé"/>
              <p:cNvSpPr/>
              <p:nvPr/>
            </p:nvSpPr>
            <p:spPr bwMode="auto">
              <a:xfrm>
                <a:off x="10889092" y="4215314"/>
                <a:ext cx="25496" cy="17996"/>
              </a:xfrm>
              <a:custGeom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8" name="îṧļíḋé"/>
              <p:cNvSpPr/>
              <p:nvPr/>
            </p:nvSpPr>
            <p:spPr bwMode="auto">
              <a:xfrm>
                <a:off x="10841101" y="4200317"/>
                <a:ext cx="10498" cy="10498"/>
              </a:xfrm>
              <a:custGeom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9" name="iṧḷiḓé"/>
              <p:cNvSpPr/>
              <p:nvPr/>
            </p:nvSpPr>
            <p:spPr bwMode="auto">
              <a:xfrm>
                <a:off x="10959578" y="4201816"/>
                <a:ext cx="55490" cy="32994"/>
              </a:xfrm>
              <a:custGeom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0" name="iṧľïḋé"/>
              <p:cNvSpPr/>
              <p:nvPr/>
            </p:nvSpPr>
            <p:spPr bwMode="auto">
              <a:xfrm>
                <a:off x="10998570" y="4113334"/>
                <a:ext cx="16497" cy="17996"/>
              </a:xfrm>
              <a:custGeom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1" name="ïSļïḑe"/>
              <p:cNvSpPr/>
              <p:nvPr/>
            </p:nvSpPr>
            <p:spPr bwMode="auto">
              <a:xfrm>
                <a:off x="11027065" y="4114833"/>
                <a:ext cx="44991" cy="13498"/>
              </a:xfrm>
              <a:custGeom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2" name="ïSľîḑè"/>
              <p:cNvSpPr/>
              <p:nvPr/>
            </p:nvSpPr>
            <p:spPr bwMode="auto">
              <a:xfrm>
                <a:off x="11021066" y="4032350"/>
                <a:ext cx="17997" cy="43492"/>
              </a:xfrm>
              <a:custGeom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3" name="îṥľîďe"/>
              <p:cNvSpPr/>
              <p:nvPr/>
            </p:nvSpPr>
            <p:spPr bwMode="auto">
              <a:xfrm>
                <a:off x="10937082" y="3912373"/>
                <a:ext cx="71986" cy="67487"/>
              </a:xfrm>
              <a:custGeom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7" h="52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4" name="ïS1îḍé"/>
              <p:cNvSpPr/>
              <p:nvPr/>
            </p:nvSpPr>
            <p:spPr bwMode="auto">
              <a:xfrm>
                <a:off x="10871095" y="3894377"/>
                <a:ext cx="34494" cy="37493"/>
              </a:xfrm>
              <a:custGeom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8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5" name="ïSḷïdé"/>
              <p:cNvSpPr/>
              <p:nvPr/>
            </p:nvSpPr>
            <p:spPr bwMode="auto">
              <a:xfrm>
                <a:off x="10898090" y="3774400"/>
                <a:ext cx="67488" cy="95981"/>
              </a:xfrm>
              <a:custGeom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6" name="îSľïḋê"/>
              <p:cNvSpPr/>
              <p:nvPr/>
            </p:nvSpPr>
            <p:spPr bwMode="auto">
              <a:xfrm>
                <a:off x="10968576" y="3870381"/>
                <a:ext cx="22496" cy="38992"/>
              </a:xfrm>
              <a:custGeom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7" name="ïŝ1îḍe"/>
              <p:cNvSpPr/>
              <p:nvPr/>
            </p:nvSpPr>
            <p:spPr bwMode="auto">
              <a:xfrm>
                <a:off x="10935582" y="3880879"/>
                <a:ext cx="17997" cy="23995"/>
              </a:xfrm>
              <a:custGeom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8" name="iṩlíḓè"/>
              <p:cNvSpPr/>
              <p:nvPr/>
            </p:nvSpPr>
            <p:spPr bwMode="auto">
              <a:xfrm>
                <a:off x="10944580" y="3895876"/>
                <a:ext cx="17997" cy="29994"/>
              </a:xfrm>
              <a:custGeom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9" name="íŝḻídè"/>
              <p:cNvSpPr/>
              <p:nvPr/>
            </p:nvSpPr>
            <p:spPr bwMode="auto">
              <a:xfrm>
                <a:off x="10961078" y="3897376"/>
                <a:ext cx="7499" cy="19497"/>
              </a:xfrm>
              <a:custGeom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0" name="îsļïḓé"/>
              <p:cNvSpPr/>
              <p:nvPr/>
            </p:nvSpPr>
            <p:spPr bwMode="auto">
              <a:xfrm>
                <a:off x="10965576" y="3909374"/>
                <a:ext cx="10498" cy="10498"/>
              </a:xfrm>
              <a:custGeom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1" name="işḻîdè"/>
              <p:cNvSpPr/>
              <p:nvPr/>
            </p:nvSpPr>
            <p:spPr bwMode="auto">
              <a:xfrm>
                <a:off x="10953579" y="3870381"/>
                <a:ext cx="11998" cy="16497"/>
              </a:xfrm>
              <a:custGeom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2" name="iṥlíḓe"/>
              <p:cNvSpPr/>
              <p:nvPr/>
            </p:nvSpPr>
            <p:spPr bwMode="auto">
              <a:xfrm>
                <a:off x="10911587" y="3855384"/>
                <a:ext cx="17997" cy="19497"/>
              </a:xfrm>
              <a:custGeom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3" name="i$ļïḑe"/>
              <p:cNvSpPr/>
              <p:nvPr/>
            </p:nvSpPr>
            <p:spPr bwMode="auto">
              <a:xfrm>
                <a:off x="10929583" y="3858384"/>
                <a:ext cx="5999" cy="1500"/>
              </a:xfrm>
              <a:custGeom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4" name="íṥľîḑè"/>
              <p:cNvSpPr/>
              <p:nvPr/>
            </p:nvSpPr>
            <p:spPr bwMode="auto">
              <a:xfrm>
                <a:off x="10902588" y="3658922"/>
                <a:ext cx="34494" cy="47991"/>
              </a:xfrm>
              <a:custGeom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5" name="ïṡḻiḍe"/>
              <p:cNvSpPr/>
              <p:nvPr/>
            </p:nvSpPr>
            <p:spPr bwMode="auto">
              <a:xfrm>
                <a:off x="10719624" y="3744406"/>
                <a:ext cx="38993" cy="32994"/>
              </a:xfrm>
              <a:custGeom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6" name="íšḻîḍè"/>
              <p:cNvSpPr/>
              <p:nvPr/>
            </p:nvSpPr>
            <p:spPr bwMode="auto">
              <a:xfrm>
                <a:off x="10550157" y="3691916"/>
                <a:ext cx="184465" cy="353931"/>
              </a:xfrm>
              <a:custGeom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7" name="íṥľïḋe"/>
              <p:cNvSpPr/>
              <p:nvPr/>
            </p:nvSpPr>
            <p:spPr bwMode="auto">
              <a:xfrm>
                <a:off x="10670134" y="4090838"/>
                <a:ext cx="25496" cy="23995"/>
              </a:xfrm>
              <a:custGeom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8" name="išḻîḋê"/>
              <p:cNvSpPr/>
              <p:nvPr/>
            </p:nvSpPr>
            <p:spPr bwMode="auto">
              <a:xfrm>
                <a:off x="10709126" y="4108835"/>
                <a:ext cx="10498" cy="10498"/>
              </a:xfrm>
              <a:custGeom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9" name="îŝļîḑe"/>
              <p:cNvSpPr/>
              <p:nvPr/>
            </p:nvSpPr>
            <p:spPr bwMode="auto">
              <a:xfrm>
                <a:off x="10569652" y="4084839"/>
                <a:ext cx="8998" cy="14997"/>
              </a:xfrm>
              <a:custGeom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0" name="iŝľíḓé"/>
              <p:cNvSpPr/>
              <p:nvPr/>
            </p:nvSpPr>
            <p:spPr bwMode="auto">
              <a:xfrm>
                <a:off x="10548657" y="4050346"/>
                <a:ext cx="14997" cy="14997"/>
              </a:xfrm>
              <a:custGeom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1" name="îS1idê"/>
              <p:cNvSpPr/>
              <p:nvPr/>
            </p:nvSpPr>
            <p:spPr bwMode="auto">
              <a:xfrm>
                <a:off x="11054060" y="3510451"/>
                <a:ext cx="38993" cy="46491"/>
              </a:xfrm>
              <a:custGeom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2" name="íṩḻiḑê"/>
              <p:cNvSpPr/>
              <p:nvPr/>
            </p:nvSpPr>
            <p:spPr bwMode="auto">
              <a:xfrm>
                <a:off x="11099051" y="3498454"/>
                <a:ext cx="40493" cy="28495"/>
              </a:xfrm>
              <a:custGeom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3" name="îṥliḑé"/>
              <p:cNvSpPr/>
              <p:nvPr/>
            </p:nvSpPr>
            <p:spPr bwMode="auto">
              <a:xfrm>
                <a:off x="11076555" y="3370978"/>
                <a:ext cx="175467" cy="145472"/>
              </a:xfrm>
              <a:custGeom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4" name="í$1iḍé"/>
              <p:cNvSpPr/>
              <p:nvPr/>
            </p:nvSpPr>
            <p:spPr bwMode="auto">
              <a:xfrm>
                <a:off x="11217528" y="3292993"/>
                <a:ext cx="91483" cy="76486"/>
              </a:xfrm>
              <a:custGeom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5" name="îṧľîḍé"/>
              <p:cNvSpPr/>
              <p:nvPr/>
            </p:nvSpPr>
            <p:spPr bwMode="auto">
              <a:xfrm>
                <a:off x="11307511" y="3310990"/>
                <a:ext cx="14997" cy="13498"/>
              </a:xfrm>
              <a:custGeom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6" name="iṧḷïḋè"/>
              <p:cNvSpPr/>
              <p:nvPr/>
            </p:nvSpPr>
            <p:spPr bwMode="auto">
              <a:xfrm>
                <a:off x="11337505" y="3291494"/>
                <a:ext cx="20996" cy="14997"/>
              </a:xfrm>
              <a:custGeom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7" name="işḷiḍê"/>
              <p:cNvSpPr/>
              <p:nvPr/>
            </p:nvSpPr>
            <p:spPr bwMode="auto">
              <a:xfrm>
                <a:off x="11374998" y="3274997"/>
                <a:ext cx="11998" cy="10498"/>
              </a:xfrm>
              <a:custGeom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8" name="iṩlîďê"/>
              <p:cNvSpPr/>
              <p:nvPr/>
            </p:nvSpPr>
            <p:spPr bwMode="auto">
              <a:xfrm>
                <a:off x="11247522" y="3105530"/>
                <a:ext cx="44991" cy="173966"/>
              </a:xfrm>
              <a:custGeom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9" name="ïSlîdé"/>
              <p:cNvSpPr/>
              <p:nvPr/>
            </p:nvSpPr>
            <p:spPr bwMode="auto">
              <a:xfrm>
                <a:off x="9819797" y="2504147"/>
                <a:ext cx="275947" cy="202461"/>
              </a:xfrm>
              <a:custGeom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0" name="íṩļíḍe"/>
              <p:cNvSpPr/>
              <p:nvPr/>
            </p:nvSpPr>
            <p:spPr bwMode="auto">
              <a:xfrm>
                <a:off x="9320393" y="2483151"/>
                <a:ext cx="2690483" cy="1000306"/>
              </a:xfrm>
              <a:custGeom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1" name="íṣ1iḋé"/>
              <p:cNvSpPr/>
              <p:nvPr/>
            </p:nvSpPr>
            <p:spPr bwMode="auto">
              <a:xfrm>
                <a:off x="10172229" y="3128025"/>
                <a:ext cx="967315" cy="610382"/>
              </a:xfrm>
              <a:custGeom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2" name="iŝlïdé"/>
              <p:cNvSpPr/>
              <p:nvPr/>
            </p:nvSpPr>
            <p:spPr bwMode="auto">
              <a:xfrm>
                <a:off x="11829410" y="2670615"/>
                <a:ext cx="55490" cy="23995"/>
              </a:xfrm>
              <a:custGeom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3" name="ïśḷíďe"/>
              <p:cNvSpPr/>
              <p:nvPr/>
            </p:nvSpPr>
            <p:spPr bwMode="auto">
              <a:xfrm>
                <a:off x="11661443" y="2715606"/>
                <a:ext cx="22496" cy="13498"/>
              </a:xfrm>
              <a:custGeom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4" name="íSḷíḓè"/>
              <p:cNvSpPr/>
              <p:nvPr/>
            </p:nvSpPr>
            <p:spPr bwMode="auto">
              <a:xfrm>
                <a:off x="11145542" y="2540140"/>
                <a:ext cx="10498" cy="11998"/>
              </a:xfrm>
              <a:custGeom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5" name="íṡḷiḍê"/>
              <p:cNvSpPr/>
              <p:nvPr/>
            </p:nvSpPr>
            <p:spPr bwMode="auto">
              <a:xfrm>
                <a:off x="10772114" y="2580632"/>
                <a:ext cx="25496" cy="14997"/>
              </a:xfrm>
              <a:custGeom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6" name="ïṣļîḓê"/>
              <p:cNvSpPr/>
              <p:nvPr/>
            </p:nvSpPr>
            <p:spPr bwMode="auto">
              <a:xfrm>
                <a:off x="10577152" y="2418664"/>
                <a:ext cx="94482" cy="53989"/>
              </a:xfrm>
              <a:custGeom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7" name="îšlîḍè"/>
              <p:cNvSpPr/>
              <p:nvPr/>
            </p:nvSpPr>
            <p:spPr bwMode="auto">
              <a:xfrm>
                <a:off x="10442177" y="2393168"/>
                <a:ext cx="37493" cy="19497"/>
              </a:xfrm>
              <a:custGeom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8" name="îSḻîḓé"/>
              <p:cNvSpPr/>
              <p:nvPr/>
            </p:nvSpPr>
            <p:spPr bwMode="auto">
              <a:xfrm>
                <a:off x="10454175" y="2351176"/>
                <a:ext cx="131975" cy="92982"/>
              </a:xfrm>
              <a:custGeom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9" name="ïsļîďè"/>
              <p:cNvSpPr/>
              <p:nvPr/>
            </p:nvSpPr>
            <p:spPr bwMode="auto">
              <a:xfrm>
                <a:off x="10511164" y="2498148"/>
                <a:ext cx="16497" cy="11998"/>
              </a:xfrm>
              <a:custGeom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0" name="íSḻïḓê"/>
              <p:cNvSpPr/>
              <p:nvPr/>
            </p:nvSpPr>
            <p:spPr bwMode="auto">
              <a:xfrm>
                <a:off x="10428680" y="2354176"/>
                <a:ext cx="22496" cy="7499"/>
              </a:xfrm>
              <a:custGeom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1" name="ïSľíḋé"/>
              <p:cNvSpPr/>
              <p:nvPr/>
            </p:nvSpPr>
            <p:spPr bwMode="auto">
              <a:xfrm>
                <a:off x="10689629" y="2460656"/>
                <a:ext cx="19497" cy="8998"/>
              </a:xfrm>
              <a:custGeom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2" name="ïśļiḑe"/>
              <p:cNvSpPr/>
              <p:nvPr/>
            </p:nvSpPr>
            <p:spPr bwMode="auto">
              <a:xfrm>
                <a:off x="9704319" y="2367674"/>
                <a:ext cx="110979" cy="34494"/>
              </a:xfrm>
              <a:custGeom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3" name="ïşḷîḓé"/>
              <p:cNvSpPr/>
              <p:nvPr/>
            </p:nvSpPr>
            <p:spPr bwMode="auto">
              <a:xfrm>
                <a:off x="9995263" y="2346678"/>
                <a:ext cx="38993" cy="25496"/>
              </a:xfrm>
              <a:custGeom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4" name="íšļiḍe"/>
              <p:cNvSpPr/>
              <p:nvPr/>
            </p:nvSpPr>
            <p:spPr bwMode="auto">
              <a:xfrm>
                <a:off x="9944273" y="2363174"/>
                <a:ext cx="41992" cy="23995"/>
              </a:xfrm>
              <a:custGeom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5" name="í$ļíḋé"/>
              <p:cNvSpPr/>
              <p:nvPr/>
            </p:nvSpPr>
            <p:spPr bwMode="auto">
              <a:xfrm>
                <a:off x="9888783" y="2384170"/>
                <a:ext cx="41992" cy="14997"/>
              </a:xfrm>
              <a:custGeom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6" name="ïşlíḑè"/>
              <p:cNvSpPr/>
              <p:nvPr/>
            </p:nvSpPr>
            <p:spPr bwMode="auto">
              <a:xfrm>
                <a:off x="9863289" y="2333180"/>
                <a:ext cx="67488" cy="46491"/>
              </a:xfrm>
              <a:custGeom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2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7" name="ïśḻíḓè"/>
              <p:cNvSpPr/>
              <p:nvPr/>
            </p:nvSpPr>
            <p:spPr bwMode="auto">
              <a:xfrm>
                <a:off x="11174037" y="2528142"/>
                <a:ext cx="121477" cy="46491"/>
              </a:xfrm>
              <a:custGeom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8" name="iṧļîḓe"/>
              <p:cNvSpPr/>
              <p:nvPr/>
            </p:nvSpPr>
            <p:spPr bwMode="auto">
              <a:xfrm>
                <a:off x="9519854" y="3480457"/>
                <a:ext cx="32994" cy="16497"/>
              </a:xfrm>
              <a:custGeom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9" name="îšliḋê"/>
              <p:cNvSpPr/>
              <p:nvPr/>
            </p:nvSpPr>
            <p:spPr bwMode="auto">
              <a:xfrm>
                <a:off x="9764308" y="2735102"/>
                <a:ext cx="32994" cy="23995"/>
              </a:xfrm>
              <a:custGeom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0" name="íşḷidê"/>
              <p:cNvSpPr/>
              <p:nvPr/>
            </p:nvSpPr>
            <p:spPr bwMode="auto">
              <a:xfrm>
                <a:off x="9930775" y="2706608"/>
                <a:ext cx="25496" cy="23995"/>
              </a:xfrm>
              <a:custGeom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1" name="ïṣ1ïḋé"/>
              <p:cNvSpPr/>
              <p:nvPr/>
            </p:nvSpPr>
            <p:spPr bwMode="auto">
              <a:xfrm>
                <a:off x="10110741" y="2616625"/>
                <a:ext cx="23995" cy="16497"/>
              </a:xfrm>
              <a:custGeom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2" name="ïṩľíḑè"/>
              <p:cNvSpPr/>
              <p:nvPr/>
            </p:nvSpPr>
            <p:spPr bwMode="auto">
              <a:xfrm>
                <a:off x="11223527" y="2600128"/>
                <a:ext cx="50990" cy="20996"/>
              </a:xfrm>
              <a:custGeom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3" name="ïS1iďé"/>
              <p:cNvSpPr/>
              <p:nvPr/>
            </p:nvSpPr>
            <p:spPr bwMode="auto">
              <a:xfrm>
                <a:off x="11322508" y="2549138"/>
                <a:ext cx="70487" cy="25496"/>
              </a:xfrm>
              <a:custGeom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4" name="îṧľîḑè"/>
              <p:cNvSpPr/>
              <p:nvPr/>
            </p:nvSpPr>
            <p:spPr bwMode="auto">
              <a:xfrm>
                <a:off x="11222028" y="2583632"/>
                <a:ext cx="14997" cy="16497"/>
              </a:xfrm>
              <a:custGeom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5" name="íṣļídé"/>
              <p:cNvSpPr/>
              <p:nvPr/>
            </p:nvSpPr>
            <p:spPr>
              <a:xfrm>
                <a:off x="8253241" y="2688735"/>
                <a:ext cx="1880016" cy="1880016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5" name="ïśļîḍe"/>
            <p:cNvGrpSpPr/>
            <p:nvPr/>
          </p:nvGrpSpPr>
          <p:grpSpPr>
            <a:xfrm>
              <a:off x="1198779" y="1989001"/>
              <a:ext cx="4606121" cy="3283601"/>
              <a:chOff x="6894852" y="1989001"/>
              <a:chExt cx="4606121" cy="3283601"/>
            </a:xfrm>
          </p:grpSpPr>
          <p:grpSp>
            <p:nvGrpSpPr>
              <p:cNvPr id="16" name="îŝḻíde"/>
              <p:cNvGrpSpPr/>
              <p:nvPr/>
            </p:nvGrpSpPr>
            <p:grpSpPr>
              <a:xfrm>
                <a:off x="8932059" y="2423679"/>
                <a:ext cx="522378" cy="522378"/>
                <a:chOff x="8932059" y="2423679"/>
                <a:chExt cx="522378" cy="522378"/>
              </a:xfrm>
            </p:grpSpPr>
            <p:sp>
              <p:nvSpPr>
                <p:cNvPr id="38" name="îṧ1ïḍe"/>
                <p:cNvSpPr/>
                <p:nvPr/>
              </p:nvSpPr>
              <p:spPr>
                <a:xfrm>
                  <a:off x="8932059" y="2423679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9" name="í$ļïḓè" title="TkUtuz1X1efuaGY"/>
                <p:cNvSpPr/>
                <p:nvPr/>
              </p:nvSpPr>
              <p:spPr bwMode="auto">
                <a:xfrm>
                  <a:off x="9057225" y="2538579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17" name="iśļïḍe"/>
              <p:cNvGrpSpPr/>
              <p:nvPr/>
            </p:nvGrpSpPr>
            <p:grpSpPr>
              <a:xfrm>
                <a:off x="8115351" y="2857547"/>
                <a:ext cx="522378" cy="522378"/>
                <a:chOff x="8115351" y="2857547"/>
                <a:chExt cx="522378" cy="522378"/>
              </a:xfrm>
            </p:grpSpPr>
            <p:sp>
              <p:nvSpPr>
                <p:cNvPr id="36" name="îślïḍè"/>
                <p:cNvSpPr/>
                <p:nvPr/>
              </p:nvSpPr>
              <p:spPr>
                <a:xfrm>
                  <a:off x="8115351" y="2857547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7" name="îs1iḍè" title="cS8kUkPvg3niHMZ"/>
                <p:cNvSpPr/>
                <p:nvPr/>
              </p:nvSpPr>
              <p:spPr bwMode="auto">
                <a:xfrm>
                  <a:off x="8240518" y="2972448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18" name="îṥlíďe"/>
              <p:cNvGrpSpPr/>
              <p:nvPr/>
            </p:nvGrpSpPr>
            <p:grpSpPr>
              <a:xfrm>
                <a:off x="8086624" y="3877561"/>
                <a:ext cx="522378" cy="522378"/>
                <a:chOff x="8086624" y="3877561"/>
                <a:chExt cx="522378" cy="522378"/>
              </a:xfrm>
            </p:grpSpPr>
            <p:sp>
              <p:nvSpPr>
                <p:cNvPr id="34" name="îś1ïḑé"/>
                <p:cNvSpPr/>
                <p:nvPr/>
              </p:nvSpPr>
              <p:spPr>
                <a:xfrm>
                  <a:off x="8086624" y="3877561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5" name="iṡlîḓê" title="zOA7sK1q3YTAEIk"/>
                <p:cNvSpPr/>
                <p:nvPr/>
              </p:nvSpPr>
              <p:spPr bwMode="auto">
                <a:xfrm>
                  <a:off x="8211790" y="3992460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19" name="išļiďé"/>
              <p:cNvSpPr txBox="1"/>
              <p:nvPr/>
            </p:nvSpPr>
            <p:spPr>
              <a:xfrm>
                <a:off x="8617217" y="4885680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sp>
            <p:nvSpPr>
              <p:cNvPr id="20" name="iṧ1iďè"/>
              <p:cNvSpPr txBox="1"/>
              <p:nvPr/>
            </p:nvSpPr>
            <p:spPr>
              <a:xfrm>
                <a:off x="8617217" y="1989001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sp>
            <p:nvSpPr>
              <p:cNvPr id="21" name="iṩ1íḓe"/>
              <p:cNvSpPr txBox="1"/>
              <p:nvPr/>
            </p:nvSpPr>
            <p:spPr>
              <a:xfrm>
                <a:off x="10370549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sp>
            <p:nvSpPr>
              <p:cNvPr id="22" name="îṩľïḍe"/>
              <p:cNvSpPr txBox="1"/>
              <p:nvPr/>
            </p:nvSpPr>
            <p:spPr>
              <a:xfrm>
                <a:off x="10370549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sp>
            <p:nvSpPr>
              <p:cNvPr id="23" name="iṩḷïďè"/>
              <p:cNvSpPr txBox="1"/>
              <p:nvPr/>
            </p:nvSpPr>
            <p:spPr>
              <a:xfrm>
                <a:off x="6894852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grpSp>
            <p:nvGrpSpPr>
              <p:cNvPr id="24" name="iṧḻîḑê"/>
              <p:cNvGrpSpPr/>
              <p:nvPr/>
            </p:nvGrpSpPr>
            <p:grpSpPr>
              <a:xfrm>
                <a:off x="9777694" y="2857547"/>
                <a:ext cx="522378" cy="522378"/>
                <a:chOff x="9777694" y="2857547"/>
                <a:chExt cx="522378" cy="522378"/>
              </a:xfrm>
            </p:grpSpPr>
            <p:sp>
              <p:nvSpPr>
                <p:cNvPr id="32" name="ïşļíḑé"/>
                <p:cNvSpPr/>
                <p:nvPr/>
              </p:nvSpPr>
              <p:spPr>
                <a:xfrm>
                  <a:off x="9777694" y="2857547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3" name="îṣlídé" title="KX5mFN1GYRkYNZj"/>
                <p:cNvSpPr/>
                <p:nvPr/>
              </p:nvSpPr>
              <p:spPr bwMode="auto">
                <a:xfrm>
                  <a:off x="9904474" y="2972448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25" name="íṡľîḓe"/>
              <p:cNvSpPr txBox="1"/>
              <p:nvPr/>
            </p:nvSpPr>
            <p:spPr>
              <a:xfrm>
                <a:off x="6894852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/>
                  <a:t>Text</a:t>
                </a:r>
                <a:endParaRPr lang="zh-CN" altLang="en-US" sz="1400" b="1"/>
              </a:p>
            </p:txBody>
          </p:sp>
          <p:grpSp>
            <p:nvGrpSpPr>
              <p:cNvPr id="26" name="ïṩḻîḑê"/>
              <p:cNvGrpSpPr/>
              <p:nvPr/>
            </p:nvGrpSpPr>
            <p:grpSpPr>
              <a:xfrm>
                <a:off x="9768145" y="3877561"/>
                <a:ext cx="522378" cy="522378"/>
                <a:chOff x="9768145" y="3877561"/>
                <a:chExt cx="522378" cy="522378"/>
              </a:xfrm>
            </p:grpSpPr>
            <p:sp>
              <p:nvSpPr>
                <p:cNvPr id="30" name="íṣḷídè"/>
                <p:cNvSpPr/>
                <p:nvPr/>
              </p:nvSpPr>
              <p:spPr>
                <a:xfrm>
                  <a:off x="9768145" y="3877561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1" name="íṩļídè" title="fpfdAObZgCvManO"/>
                <p:cNvSpPr/>
                <p:nvPr/>
              </p:nvSpPr>
              <p:spPr bwMode="auto">
                <a:xfrm>
                  <a:off x="9894924" y="3992460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27" name="ï$ļîdè"/>
              <p:cNvGrpSpPr/>
              <p:nvPr/>
            </p:nvGrpSpPr>
            <p:grpSpPr>
              <a:xfrm>
                <a:off x="8932059" y="4321052"/>
                <a:ext cx="522378" cy="522378"/>
                <a:chOff x="8932059" y="4321052"/>
                <a:chExt cx="522378" cy="522378"/>
              </a:xfrm>
            </p:grpSpPr>
            <p:sp>
              <p:nvSpPr>
                <p:cNvPr id="28" name="ïsḻîdê"/>
                <p:cNvSpPr/>
                <p:nvPr/>
              </p:nvSpPr>
              <p:spPr>
                <a:xfrm>
                  <a:off x="8932059" y="4321052"/>
                  <a:ext cx="522378" cy="522378"/>
                </a:xfrm>
                <a:custGeom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29" name="ïṣḻîḓe" title="7K6IKpsmzf8LYmG"/>
                <p:cNvSpPr/>
                <p:nvPr/>
              </p:nvSpPr>
              <p:spPr bwMode="auto">
                <a:xfrm>
                  <a:off x="9057225" y="4435950"/>
                  <a:ext cx="272046" cy="292579"/>
                </a:xfrm>
                <a:custGeom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</p:grp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2e29df05-2aa1-4753-a8a7-3d17071f32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9" y="1130300"/>
            <a:ext cx="10845800" cy="4986338"/>
            <a:chOff x="673099" y="1130300"/>
            <a:chExt cx="10845800" cy="498633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719138" y="2492896"/>
              <a:ext cx="10753725" cy="0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10" idx="0"/>
            </p:cNvCxnSpPr>
            <p:nvPr/>
          </p:nvCxnSpPr>
          <p:spPr>
            <a:xfrm flipV="1">
              <a:off x="3270482" y="2492897"/>
              <a:ext cx="234034" cy="168898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1ïde"/>
            <p:cNvSpPr/>
            <p:nvPr/>
          </p:nvSpPr>
          <p:spPr>
            <a:xfrm>
              <a:off x="3397230" y="2400478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9" name="ïş1îḋe"/>
            <p:cNvSpPr/>
            <p:nvPr/>
          </p:nvSpPr>
          <p:spPr>
            <a:xfrm>
              <a:off x="2039414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0" name="íṥḷîďê"/>
            <p:cNvSpPr/>
            <p:nvPr/>
          </p:nvSpPr>
          <p:spPr>
            <a:xfrm>
              <a:off x="2039414" y="2661795"/>
              <a:ext cx="2462136" cy="1728192"/>
            </a:xfrm>
            <a:prstGeom prst="rect">
              <a:avLst/>
            </a:prstGeom>
            <a:blipFill>
              <a:blip r:embed="rId3"/>
              <a:stretch>
                <a:fillRect l="-2657" r="-262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1" name="i$ľïḓe"/>
            <p:cNvSpPr/>
            <p:nvPr/>
          </p:nvSpPr>
          <p:spPr>
            <a:xfrm>
              <a:off x="3036448" y="4215513"/>
              <a:ext cx="468068" cy="4680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12" name="íṩlïďè"/>
            <p:cNvSpPr/>
            <p:nvPr/>
          </p:nvSpPr>
          <p:spPr bwMode="auto">
            <a:xfrm>
              <a:off x="3133150" y="4317271"/>
              <a:ext cx="274665" cy="264553"/>
            </a:xfrm>
            <a:custGeom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5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grpSp>
          <p:nvGrpSpPr>
            <p:cNvPr id="13" name="ïSḻïḑê"/>
            <p:cNvGrpSpPr/>
            <p:nvPr/>
          </p:nvGrpSpPr>
          <p:grpSpPr>
            <a:xfrm>
              <a:off x="2039414" y="4927577"/>
              <a:ext cx="2449323" cy="944997"/>
              <a:chOff x="2039414" y="4995021"/>
              <a:chExt cx="2449323" cy="944997"/>
            </a:xfrm>
          </p:grpSpPr>
          <p:sp>
            <p:nvSpPr>
              <p:cNvPr id="36" name="îŝlïdê"/>
              <p:cNvSpPr/>
              <p:nvPr/>
            </p:nvSpPr>
            <p:spPr bwMode="auto">
              <a:xfrm>
                <a:off x="2039414" y="538261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37" name="îşlidè"/>
              <p:cNvSpPr txBox="1"/>
              <p:nvPr/>
            </p:nvSpPr>
            <p:spPr bwMode="auto">
              <a:xfrm>
                <a:off x="2039414" y="499502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 flipV="1">
              <a:off x="6086482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086482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šlîḑê"/>
            <p:cNvSpPr/>
            <p:nvPr/>
          </p:nvSpPr>
          <p:spPr>
            <a:xfrm>
              <a:off x="6220127" y="2395996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" name="iS1îḍè"/>
            <p:cNvSpPr/>
            <p:nvPr/>
          </p:nvSpPr>
          <p:spPr>
            <a:xfrm>
              <a:off x="4855856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8" name="ïṧļiḑé"/>
            <p:cNvSpPr/>
            <p:nvPr/>
          </p:nvSpPr>
          <p:spPr>
            <a:xfrm>
              <a:off x="4855856" y="2661795"/>
              <a:ext cx="2462136" cy="1728192"/>
            </a:xfrm>
            <a:prstGeom prst="rect">
              <a:avLst/>
            </a:prstGeom>
            <a:blipFill>
              <a:blip r:embed="rId4"/>
              <a:stretch>
                <a:fillRect l="-2740" r="-271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9" name="îş1ïdé"/>
            <p:cNvSpPr/>
            <p:nvPr/>
          </p:nvSpPr>
          <p:spPr>
            <a:xfrm>
              <a:off x="5852924" y="4215513"/>
              <a:ext cx="468000" cy="468000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20" name="ïṩľïdê"/>
            <p:cNvSpPr/>
            <p:nvPr/>
          </p:nvSpPr>
          <p:spPr bwMode="auto">
            <a:xfrm>
              <a:off x="5949612" y="4317256"/>
              <a:ext cx="274626" cy="264514"/>
            </a:xfrm>
            <a:custGeom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5" h="6825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grpSp>
          <p:nvGrpSpPr>
            <p:cNvPr id="21" name="ïŝlïďè"/>
            <p:cNvGrpSpPr/>
            <p:nvPr/>
          </p:nvGrpSpPr>
          <p:grpSpPr>
            <a:xfrm>
              <a:off x="4847012" y="4927577"/>
              <a:ext cx="2449323" cy="944997"/>
              <a:chOff x="4847012" y="4992831"/>
              <a:chExt cx="2449323" cy="944997"/>
            </a:xfrm>
          </p:grpSpPr>
          <p:sp>
            <p:nvSpPr>
              <p:cNvPr id="34" name="îṧ1iḋê"/>
              <p:cNvSpPr/>
              <p:nvPr/>
            </p:nvSpPr>
            <p:spPr bwMode="auto">
              <a:xfrm>
                <a:off x="4847012" y="538042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35" name="ïšḻíḓê"/>
              <p:cNvSpPr txBox="1"/>
              <p:nvPr/>
            </p:nvSpPr>
            <p:spPr bwMode="auto">
              <a:xfrm>
                <a:off x="4847012" y="499283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V="1">
              <a:off x="8916178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916178" y="2492896"/>
              <a:ext cx="234034" cy="168899"/>
            </a:xfrm>
            <a:prstGeom prst="line">
              <a:avLst/>
            </a:prstGeom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šľïďè"/>
            <p:cNvSpPr/>
            <p:nvPr/>
          </p:nvSpPr>
          <p:spPr>
            <a:xfrm>
              <a:off x="9053313" y="2395996"/>
              <a:ext cx="193798" cy="1937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25" name="íṥľîḑe"/>
            <p:cNvSpPr/>
            <p:nvPr/>
          </p:nvSpPr>
          <p:spPr>
            <a:xfrm>
              <a:off x="7685110" y="4388446"/>
              <a:ext cx="2462136" cy="1728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6" name="íşḷîḑe"/>
            <p:cNvSpPr/>
            <p:nvPr/>
          </p:nvSpPr>
          <p:spPr>
            <a:xfrm>
              <a:off x="7685110" y="2661795"/>
              <a:ext cx="2462136" cy="1728192"/>
            </a:xfrm>
            <a:prstGeom prst="rect">
              <a:avLst/>
            </a:prstGeom>
            <a:blipFill>
              <a:blip r:embed="rId5"/>
              <a:stretch>
                <a:fillRect t="-3451" b="-340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7" name="ís1idé"/>
            <p:cNvSpPr/>
            <p:nvPr/>
          </p:nvSpPr>
          <p:spPr>
            <a:xfrm>
              <a:off x="8682178" y="4215513"/>
              <a:ext cx="468000" cy="46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28" name="íşļîḋé"/>
            <p:cNvSpPr/>
            <p:nvPr/>
          </p:nvSpPr>
          <p:spPr bwMode="auto">
            <a:xfrm>
              <a:off x="8778866" y="4317256"/>
              <a:ext cx="274626" cy="264514"/>
            </a:xfrm>
            <a:custGeom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</a:p>
          </p:txBody>
        </p:sp>
        <p:grpSp>
          <p:nvGrpSpPr>
            <p:cNvPr id="29" name="ïśľîḑé"/>
            <p:cNvGrpSpPr/>
            <p:nvPr/>
          </p:nvGrpSpPr>
          <p:grpSpPr>
            <a:xfrm>
              <a:off x="7663453" y="4927577"/>
              <a:ext cx="2449323" cy="944997"/>
              <a:chOff x="7663453" y="4992831"/>
              <a:chExt cx="2449323" cy="944997"/>
            </a:xfrm>
          </p:grpSpPr>
          <p:sp>
            <p:nvSpPr>
              <p:cNvPr id="32" name="îśliḑe"/>
              <p:cNvSpPr/>
              <p:nvPr/>
            </p:nvSpPr>
            <p:spPr bwMode="auto">
              <a:xfrm>
                <a:off x="7663453" y="5380429"/>
                <a:ext cx="244932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33" name="iSļïḑè"/>
              <p:cNvSpPr txBox="1"/>
              <p:nvPr/>
            </p:nvSpPr>
            <p:spPr bwMode="auto">
              <a:xfrm>
                <a:off x="7663453" y="4992831"/>
                <a:ext cx="244932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sp>
          <p:nvSpPr>
            <p:cNvPr id="30" name="íSlïḑè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islîďé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9cb55901-00eb-4e5c-8251-d0a2a3521f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9" y="1130300"/>
            <a:ext cx="10845800" cy="4899682"/>
            <a:chOff x="673099" y="1130300"/>
            <a:chExt cx="10845800" cy="489968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7968208" y="2917072"/>
              <a:ext cx="0" cy="2960833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7896200" y="4420610"/>
              <a:ext cx="144015" cy="0"/>
            </a:xfrm>
            <a:prstGeom prst="line">
              <a:avLst/>
            </a:prstGeom>
            <a:ln w="57150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4227394" y="2917072"/>
              <a:ext cx="0" cy="2960833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śḷîdé"/>
            <p:cNvSpPr/>
            <p:nvPr/>
          </p:nvSpPr>
          <p:spPr>
            <a:xfrm>
              <a:off x="5570154" y="3492055"/>
              <a:ext cx="2176206" cy="1876040"/>
            </a:xfrm>
            <a:prstGeom prst="hexagon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í$ļîďê"/>
            <p:cNvSpPr/>
            <p:nvPr/>
          </p:nvSpPr>
          <p:spPr>
            <a:xfrm>
              <a:off x="4445640" y="3501008"/>
              <a:ext cx="2155436" cy="1858134"/>
            </a:xfrm>
            <a:prstGeom prst="hexagon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ïṥ1íďê"/>
            <p:cNvSpPr/>
            <p:nvPr/>
          </p:nvSpPr>
          <p:spPr>
            <a:xfrm>
              <a:off x="4445641" y="4397489"/>
              <a:ext cx="3306544" cy="461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íṧḻîďê"/>
            <p:cNvSpPr/>
            <p:nvPr/>
          </p:nvSpPr>
          <p:spPr>
            <a:xfrm>
              <a:off x="4843061" y="3349955"/>
              <a:ext cx="2505878" cy="2160240"/>
            </a:xfrm>
            <a:prstGeom prst="hexagon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/>
                <a:t>Text</a:t>
              </a:r>
              <a:endParaRPr lang="zh-CN" altLang="en-US" sz="2400"/>
            </a:p>
          </p:txBody>
        </p:sp>
        <p:grpSp>
          <p:nvGrpSpPr>
            <p:cNvPr id="13" name="ïsľïḋe"/>
            <p:cNvGrpSpPr/>
            <p:nvPr/>
          </p:nvGrpSpPr>
          <p:grpSpPr>
            <a:xfrm>
              <a:off x="847990" y="2791877"/>
              <a:ext cx="3625133" cy="1046002"/>
              <a:chOff x="847990" y="2625572"/>
              <a:chExt cx="3625133" cy="1046002"/>
            </a:xfrm>
          </p:grpSpPr>
          <p:grpSp>
            <p:nvGrpSpPr>
              <p:cNvPr id="40" name="iṧļïḓe"/>
              <p:cNvGrpSpPr/>
              <p:nvPr/>
            </p:nvGrpSpPr>
            <p:grpSpPr>
              <a:xfrm>
                <a:off x="3981665" y="2902844"/>
                <a:ext cx="491458" cy="491458"/>
                <a:chOff x="4792557" y="2249137"/>
                <a:chExt cx="648072" cy="648072"/>
              </a:xfrm>
            </p:grpSpPr>
            <p:sp>
              <p:nvSpPr>
                <p:cNvPr id="44" name="ísḻiḋè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ïṣľíḓè"/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5" h="6825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41" name="ïṧḷîḋé"/>
              <p:cNvGrpSpPr/>
              <p:nvPr/>
            </p:nvGrpSpPr>
            <p:grpSpPr>
              <a:xfrm>
                <a:off x="847990" y="2625572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42" name="iṡ1iḓe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text……</a:t>
                  </a:r>
                  <a:endParaRPr lang="en-US" altLang="zh-CN" sz="1100"/>
                </a:p>
              </p:txBody>
            </p:sp>
            <p:sp>
              <p:nvSpPr>
                <p:cNvPr id="43" name="íṩļïďè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400">
                    <a:spcBef>
                      <a:spcPct val="0"/>
                    </a:spcBef>
                    <a:defRPr/>
                  </a:pPr>
                  <a:r>
                    <a:rPr lang="en-US" altLang="zh-CN" sz="1600" b="1"/>
                    <a:t>Text here</a:t>
                  </a:r>
                  <a:endParaRPr lang="zh-CN" altLang="en-US" sz="1600" b="1"/>
                </a:p>
              </p:txBody>
            </p:sp>
          </p:grpSp>
        </p:grpSp>
        <p:grpSp>
          <p:nvGrpSpPr>
            <p:cNvPr id="14" name="íṣ1îḓé"/>
            <p:cNvGrpSpPr/>
            <p:nvPr/>
          </p:nvGrpSpPr>
          <p:grpSpPr>
            <a:xfrm>
              <a:off x="7718878" y="2791877"/>
              <a:ext cx="3625132" cy="1046002"/>
              <a:chOff x="7718878" y="2978007"/>
              <a:chExt cx="3625132" cy="1046002"/>
            </a:xfrm>
          </p:grpSpPr>
          <p:grpSp>
            <p:nvGrpSpPr>
              <p:cNvPr id="34" name="îṡḷídé"/>
              <p:cNvGrpSpPr/>
              <p:nvPr/>
            </p:nvGrpSpPr>
            <p:grpSpPr>
              <a:xfrm>
                <a:off x="7718878" y="3255279"/>
                <a:ext cx="491458" cy="491458"/>
                <a:chOff x="6559351" y="2249137"/>
                <a:chExt cx="648072" cy="648072"/>
              </a:xfrm>
            </p:grpSpPr>
            <p:sp>
              <p:nvSpPr>
                <p:cNvPr id="38" name="íŝ1ïďè"/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tx1">
                    <a:lumMod val="60000"/>
                    <a:lumOff val="4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ísľïḋe"/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35" name="íšľïḋè"/>
              <p:cNvGrpSpPr/>
              <p:nvPr/>
            </p:nvGrpSpPr>
            <p:grpSpPr>
              <a:xfrm>
                <a:off x="8765981" y="2978007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6" name="îs1íďe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text……</a:t>
                  </a:r>
                  <a:endParaRPr lang="en-US" altLang="zh-CN" sz="1100"/>
                </a:p>
              </p:txBody>
            </p:sp>
            <p:sp>
              <p:nvSpPr>
                <p:cNvPr id="37" name="îṣḷîḋé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400">
                    <a:spcBef>
                      <a:spcPct val="0"/>
                    </a:spcBef>
                    <a:defRPr/>
                  </a:pPr>
                  <a:r>
                    <a:rPr lang="en-US" altLang="zh-CN" sz="1600" b="1"/>
                    <a:t>Text here</a:t>
                  </a:r>
                  <a:endParaRPr lang="zh-CN" altLang="en-US" sz="1600" b="1"/>
                </a:p>
              </p:txBody>
            </p:sp>
          </p:grpSp>
        </p:grpSp>
        <p:grpSp>
          <p:nvGrpSpPr>
            <p:cNvPr id="15" name="išḷiḑe"/>
            <p:cNvGrpSpPr/>
            <p:nvPr/>
          </p:nvGrpSpPr>
          <p:grpSpPr>
            <a:xfrm>
              <a:off x="950390" y="4983980"/>
              <a:ext cx="3522733" cy="1046002"/>
              <a:chOff x="950390" y="4983980"/>
              <a:chExt cx="3522733" cy="1046002"/>
            </a:xfrm>
          </p:grpSpPr>
          <p:grpSp>
            <p:nvGrpSpPr>
              <p:cNvPr id="28" name="íŝḷîḋe"/>
              <p:cNvGrpSpPr/>
              <p:nvPr/>
            </p:nvGrpSpPr>
            <p:grpSpPr>
              <a:xfrm>
                <a:off x="3981665" y="5261252"/>
                <a:ext cx="491458" cy="491458"/>
                <a:chOff x="3909160" y="2249137"/>
                <a:chExt cx="648072" cy="648072"/>
              </a:xfrm>
            </p:grpSpPr>
            <p:sp>
              <p:nvSpPr>
                <p:cNvPr id="32" name="îS1îḋè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íṣlîďè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5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9" name="iṧlïdé"/>
              <p:cNvGrpSpPr/>
              <p:nvPr/>
            </p:nvGrpSpPr>
            <p:grpSpPr>
              <a:xfrm>
                <a:off x="950390" y="4983980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0" name="íšḷiďé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text……</a:t>
                  </a:r>
                  <a:endParaRPr lang="en-US" altLang="zh-CN" sz="1100"/>
                </a:p>
              </p:txBody>
            </p:sp>
            <p:sp>
              <p:nvSpPr>
                <p:cNvPr id="31" name="ïś1iḑé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400">
                    <a:spcBef>
                      <a:spcPct val="0"/>
                    </a:spcBef>
                    <a:defRPr/>
                  </a:pPr>
                  <a:r>
                    <a:rPr lang="en-US" altLang="zh-CN" sz="1600" b="1"/>
                    <a:t>Text here</a:t>
                  </a:r>
                  <a:endParaRPr lang="zh-CN" altLang="en-US" sz="1600" b="1"/>
                </a:p>
              </p:txBody>
            </p:sp>
          </p:grpSp>
        </p:grpSp>
        <p:grpSp>
          <p:nvGrpSpPr>
            <p:cNvPr id="16" name="ïṡlïḍê"/>
            <p:cNvGrpSpPr/>
            <p:nvPr/>
          </p:nvGrpSpPr>
          <p:grpSpPr>
            <a:xfrm>
              <a:off x="7718878" y="4983980"/>
              <a:ext cx="3522733" cy="1046002"/>
              <a:chOff x="7718878" y="4943479"/>
              <a:chExt cx="3522733" cy="1046002"/>
            </a:xfrm>
          </p:grpSpPr>
          <p:grpSp>
            <p:nvGrpSpPr>
              <p:cNvPr id="22" name="íṥḷïḍê"/>
              <p:cNvGrpSpPr/>
              <p:nvPr/>
            </p:nvGrpSpPr>
            <p:grpSpPr>
              <a:xfrm>
                <a:off x="7718878" y="5220751"/>
                <a:ext cx="491458" cy="491458"/>
                <a:chOff x="5675954" y="2249137"/>
                <a:chExt cx="648072" cy="648072"/>
              </a:xfrm>
            </p:grpSpPr>
            <p:sp>
              <p:nvSpPr>
                <p:cNvPr id="26" name="i$ļídè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tx1">
                    <a:lumMod val="60000"/>
                    <a:lumOff val="4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íṣľíḋê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3" name="îşļíḑè"/>
              <p:cNvGrpSpPr/>
              <p:nvPr/>
            </p:nvGrpSpPr>
            <p:grpSpPr>
              <a:xfrm>
                <a:off x="8663582" y="4943479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4" name="íṧḻiḍé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text……</a:t>
                  </a:r>
                  <a:endParaRPr lang="en-US" altLang="zh-CN" sz="1100"/>
                </a:p>
              </p:txBody>
            </p:sp>
            <p:sp>
              <p:nvSpPr>
                <p:cNvPr id="25" name="ïSlîde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400">
                    <a:spcBef>
                      <a:spcPct val="0"/>
                    </a:spcBef>
                    <a:defRPr/>
                  </a:pPr>
                  <a:r>
                    <a:rPr lang="en-US" altLang="zh-CN" sz="1600" b="1"/>
                    <a:t>Text here</a:t>
                  </a:r>
                  <a:endParaRPr lang="zh-CN" altLang="en-US" sz="1600" b="1"/>
                </a:p>
              </p:txBody>
            </p:sp>
          </p:grpSp>
        </p:grpSp>
        <p:cxnSp>
          <p:nvCxnSpPr>
            <p:cNvPr id="17" name="直接连接符 16"/>
            <p:cNvCxnSpPr/>
            <p:nvPr/>
          </p:nvCxnSpPr>
          <p:spPr>
            <a:xfrm flipH="1">
              <a:off x="4155386" y="4420610"/>
              <a:ext cx="144015" cy="0"/>
            </a:xfrm>
            <a:prstGeom prst="line">
              <a:avLst/>
            </a:prstGeom>
            <a:ln w="57150" cap="rnd">
              <a:solidFill>
                <a:schemeClr val="tx1">
                  <a:lumMod val="40000"/>
                  <a:lumOff val="60000"/>
                </a:schemeClr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99456" y="4420610"/>
              <a:ext cx="252028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655841" y="4420610"/>
              <a:ext cx="252028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ṥḷiďê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1" name="íṣľíḍe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4ff1e102-f1af-47a4-a855-3a19cb8687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2483" y="1809000"/>
            <a:ext cx="10767035" cy="3795911"/>
            <a:chOff x="712483" y="1809000"/>
            <a:chExt cx="10767035" cy="3795911"/>
          </a:xfrm>
        </p:grpSpPr>
        <p:sp>
          <p:nvSpPr>
            <p:cNvPr id="6" name="íŝḷidè"/>
            <p:cNvSpPr/>
            <p:nvPr/>
          </p:nvSpPr>
          <p:spPr>
            <a:xfrm flipH="1">
              <a:off x="5112536" y="1809000"/>
              <a:ext cx="3795911" cy="3795911"/>
            </a:xfrm>
            <a:prstGeom prst="ellipse">
              <a:avLst/>
            </a:prstGeom>
            <a:noFill/>
            <a:ln w="25400">
              <a:solidFill>
                <a:schemeClr val="tx2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i$ľïde"/>
            <p:cNvGrpSpPr/>
            <p:nvPr/>
          </p:nvGrpSpPr>
          <p:grpSpPr>
            <a:xfrm flipH="1">
              <a:off x="8237452" y="2082864"/>
              <a:ext cx="869091" cy="869091"/>
              <a:chOff x="6614564" y="1510580"/>
              <a:chExt cx="946884" cy="946884"/>
            </a:xfrm>
          </p:grpSpPr>
          <p:sp>
            <p:nvSpPr>
              <p:cNvPr id="27" name="isliḑê"/>
              <p:cNvSpPr/>
              <p:nvPr/>
            </p:nvSpPr>
            <p:spPr>
              <a:xfrm rot="10800000" flipV="1">
                <a:off x="6614564" y="1510580"/>
                <a:ext cx="946884" cy="946884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$ļîdè"/>
              <p:cNvSpPr/>
              <p:nvPr/>
            </p:nvSpPr>
            <p:spPr>
              <a:xfrm>
                <a:off x="6951136" y="1870293"/>
                <a:ext cx="273740" cy="239836"/>
              </a:xfrm>
              <a:custGeom>
                <a:rect l="0" t="0" r="0" b="0"/>
                <a:pathLst>
                  <a:path w="119999" h="119999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islïďé"/>
            <p:cNvGrpSpPr/>
            <p:nvPr/>
          </p:nvGrpSpPr>
          <p:grpSpPr>
            <a:xfrm flipH="1">
              <a:off x="8218839" y="4538890"/>
              <a:ext cx="869091" cy="869091"/>
              <a:chOff x="5743669" y="4329550"/>
              <a:chExt cx="946884" cy="946884"/>
            </a:xfrm>
          </p:grpSpPr>
          <p:sp>
            <p:nvSpPr>
              <p:cNvPr id="25" name="îs1iḓe"/>
              <p:cNvSpPr/>
              <p:nvPr/>
            </p:nvSpPr>
            <p:spPr>
              <a:xfrm rot="10800000" flipV="1">
                <a:off x="5743669" y="4329550"/>
                <a:ext cx="946884" cy="946884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ŝlîďê"/>
              <p:cNvSpPr/>
              <p:nvPr/>
            </p:nvSpPr>
            <p:spPr>
              <a:xfrm>
                <a:off x="6071183" y="4673958"/>
                <a:ext cx="273744" cy="269814"/>
              </a:xfrm>
              <a:custGeom>
                <a:rect l="0" t="0" r="0" b="0"/>
                <a:pathLst>
                  <a:path w="119999" h="119999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íşļíḓè"/>
            <p:cNvGrpSpPr/>
            <p:nvPr/>
          </p:nvGrpSpPr>
          <p:grpSpPr>
            <a:xfrm>
              <a:off x="8472239" y="3310877"/>
              <a:ext cx="869091" cy="869091"/>
              <a:chOff x="4185857" y="3182212"/>
              <a:chExt cx="869091" cy="869091"/>
            </a:xfrm>
          </p:grpSpPr>
          <p:sp>
            <p:nvSpPr>
              <p:cNvPr id="23" name="ïŝľïďe"/>
              <p:cNvSpPr/>
              <p:nvPr/>
            </p:nvSpPr>
            <p:spPr>
              <a:xfrm rot="10800000" flipH="1" flipV="1">
                <a:off x="4185857" y="3182212"/>
                <a:ext cx="869091" cy="869091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îṧlíḑè"/>
              <p:cNvSpPr/>
              <p:nvPr/>
            </p:nvSpPr>
            <p:spPr>
              <a:xfrm flipH="1">
                <a:off x="4539715" y="3454400"/>
                <a:ext cx="192568" cy="236002"/>
              </a:xfrm>
              <a:custGeom>
                <a:rect l="0" t="0" r="0" b="0"/>
                <a:pathLst>
                  <a:path w="119999" h="119999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îṣḻíḋé"/>
            <p:cNvSpPr/>
            <p:nvPr/>
          </p:nvSpPr>
          <p:spPr>
            <a:xfrm flipH="1">
              <a:off x="5586408" y="2284352"/>
              <a:ext cx="2845204" cy="2845206"/>
            </a:xfrm>
            <a:prstGeom prst="ellipse">
              <a:avLst/>
            </a:prstGeom>
            <a:blipFill>
              <a:blip r:embed="rId3"/>
              <a:stretch>
                <a:fillRect l="-25112" r="-2488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ïṥļïḋê"/>
            <p:cNvGrpSpPr/>
            <p:nvPr/>
          </p:nvGrpSpPr>
          <p:grpSpPr>
            <a:xfrm>
              <a:off x="9371455" y="3277783"/>
              <a:ext cx="2108063" cy="944997"/>
              <a:chOff x="4416940" y="1357493"/>
              <a:chExt cx="2108063" cy="944997"/>
            </a:xfrm>
          </p:grpSpPr>
          <p:sp>
            <p:nvSpPr>
              <p:cNvPr id="21" name="íṩḷîḓè"/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2" name="ísḻîḋè"/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2" name="ïṣľïḍe"/>
            <p:cNvGrpSpPr/>
            <p:nvPr/>
          </p:nvGrpSpPr>
          <p:grpSpPr>
            <a:xfrm>
              <a:off x="9136668" y="2049770"/>
              <a:ext cx="2108063" cy="944997"/>
              <a:chOff x="4416940" y="1357493"/>
              <a:chExt cx="2108063" cy="944997"/>
            </a:xfrm>
          </p:grpSpPr>
          <p:sp>
            <p:nvSpPr>
              <p:cNvPr id="19" name="iṥlíḋê"/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0" name="îṥlîḓè"/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3" name="ïṩḻíḍé"/>
            <p:cNvGrpSpPr/>
            <p:nvPr/>
          </p:nvGrpSpPr>
          <p:grpSpPr>
            <a:xfrm>
              <a:off x="9118055" y="4505796"/>
              <a:ext cx="2108063" cy="944997"/>
              <a:chOff x="4416940" y="1357493"/>
              <a:chExt cx="2108063" cy="944997"/>
            </a:xfrm>
          </p:grpSpPr>
          <p:sp>
            <p:nvSpPr>
              <p:cNvPr id="17" name="iṩļïḑe"/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8" name="íṩľîdè"/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9229518" y="2994770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444731" y="42227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sḻiḑê"/>
            <p:cNvSpPr txBox="1"/>
            <p:nvPr/>
          </p:nvSpPr>
          <p:spPr>
            <a:xfrm>
              <a:off x="712483" y="2775965"/>
              <a:ext cx="4223929" cy="18619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Unified fonts make reading more fluent.</a:t>
              </a:r>
              <a:endParaRPr lang="en-US" altLang="zh-CN" sz="1200"/>
            </a:p>
            <a:p>
              <a:pPr>
                <a:lnSpc>
                  <a:spcPct val="150000"/>
                </a:lnSpc>
              </a:pPr>
              <a:r>
                <a:rPr lang="en-US" altLang="zh-CN" sz="1600" b="1"/>
                <a:t>Theme color makes PPT more convenient to change.</a:t>
              </a:r>
              <a:endParaRPr lang="en-US" altLang="zh-CN" sz="1600" b="1"/>
            </a:p>
            <a:p>
              <a:pPr>
                <a:lnSpc>
                  <a:spcPct val="150000"/>
                </a:lnSpc>
              </a:pPr>
              <a:r>
                <a:rPr lang="en-US" altLang="zh-CN" sz="1200"/>
                <a:t>Adjust the spacing to adapt to Chinese typesetting, use the reference line in PPT.</a:t>
              </a:r>
              <a:endParaRPr lang="en-US" sz="1400" b="1"/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5" name="f6de5371-3f91-48f9-b5dc-e8829cad13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4" y="2060848"/>
            <a:ext cx="10871076" cy="3924594"/>
            <a:chOff x="669924" y="2060848"/>
            <a:chExt cx="10871076" cy="3924594"/>
          </a:xfrm>
        </p:grpSpPr>
        <p:sp>
          <p:nvSpPr>
            <p:cNvPr id="6" name="íṣliḓé"/>
            <p:cNvSpPr/>
            <p:nvPr/>
          </p:nvSpPr>
          <p:spPr>
            <a:xfrm>
              <a:off x="669925" y="2060848"/>
              <a:ext cx="2173218" cy="3887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Impact" panose="020b0806030902050204" pitchFamily="34" charset="0"/>
                </a:rPr>
                <a:t>2015</a:t>
              </a:r>
              <a:endParaRPr lang="en-US" sz="16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î$ḻíḑé"/>
            <p:cNvSpPr/>
            <p:nvPr/>
          </p:nvSpPr>
          <p:spPr>
            <a:xfrm>
              <a:off x="2843142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>
                  <a:latin typeface="Impact" panose="020b0806030902050204" pitchFamily="34" charset="0"/>
                </a:rPr>
                <a:t>2016</a:t>
              </a:r>
              <a:endParaRPr lang="en-US" sz="1600">
                <a:latin typeface="Impact" panose="020b0806030902050204" pitchFamily="34" charset="0"/>
              </a:endParaRPr>
            </a:p>
          </p:txBody>
        </p:sp>
        <p:sp>
          <p:nvSpPr>
            <p:cNvPr id="8" name="íśļíḓe"/>
            <p:cNvSpPr/>
            <p:nvPr/>
          </p:nvSpPr>
          <p:spPr>
            <a:xfrm>
              <a:off x="5000836" y="2060848"/>
              <a:ext cx="2173218" cy="3887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Impact" panose="020b0806030902050204" pitchFamily="34" charset="0"/>
                </a:rPr>
                <a:t>2017</a:t>
              </a:r>
              <a:endParaRPr lang="en-US" sz="16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íṩľíḍè"/>
            <p:cNvSpPr/>
            <p:nvPr/>
          </p:nvSpPr>
          <p:spPr>
            <a:xfrm>
              <a:off x="7174054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>
                  <a:latin typeface="Impact" panose="020b0806030902050204" pitchFamily="34" charset="0"/>
                </a:rPr>
                <a:t>2018</a:t>
              </a:r>
              <a:endParaRPr lang="en-US" sz="1600">
                <a:latin typeface="Impact" panose="020b0806030902050204" pitchFamily="34" charset="0"/>
              </a:endParaRPr>
            </a:p>
          </p:txBody>
        </p:sp>
        <p:sp>
          <p:nvSpPr>
            <p:cNvPr id="10" name="ïṡlíḑê"/>
            <p:cNvSpPr/>
            <p:nvPr/>
          </p:nvSpPr>
          <p:spPr>
            <a:xfrm>
              <a:off x="9347271" y="2060848"/>
              <a:ext cx="2173218" cy="388752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  <a:latin typeface="Impact" panose="020b0806030902050204" pitchFamily="34" charset="0"/>
                </a:rPr>
                <a:t>2019</a:t>
              </a:r>
              <a:endParaRPr lang="en-US" sz="160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" name="íš1îde"/>
            <p:cNvGrpSpPr/>
            <p:nvPr/>
          </p:nvGrpSpPr>
          <p:grpSpPr>
            <a:xfrm>
              <a:off x="1701294" y="2388518"/>
              <a:ext cx="110480" cy="1040481"/>
              <a:chOff x="6322659" y="3180606"/>
              <a:chExt cx="110480" cy="1040481"/>
            </a:xfrm>
          </p:grpSpPr>
          <p:sp>
            <p:nvSpPr>
              <p:cNvPr id="39" name="îṣḻiďé"/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S1íḍe"/>
              <p:cNvSpPr/>
              <p:nvPr/>
            </p:nvSpPr>
            <p:spPr bwMode="gray">
              <a:xfrm flipH="1"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išlídè"/>
            <p:cNvGrpSpPr/>
            <p:nvPr/>
          </p:nvGrpSpPr>
          <p:grpSpPr>
            <a:xfrm>
              <a:off x="3874511" y="2403510"/>
              <a:ext cx="110480" cy="2337511"/>
              <a:chOff x="4362933" y="3180606"/>
              <a:chExt cx="110480" cy="2337511"/>
            </a:xfrm>
          </p:grpSpPr>
          <p:sp>
            <p:nvSpPr>
              <p:cNvPr id="37" name="ïṧļíḍê"/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şḻîḋé"/>
              <p:cNvSpPr/>
              <p:nvPr/>
            </p:nvSpPr>
            <p:spPr bwMode="gray">
              <a:xfrm flipH="1" flipV="1">
                <a:off x="4418173" y="3248780"/>
                <a:ext cx="0" cy="2269337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ïŝliďè"/>
            <p:cNvGrpSpPr/>
            <p:nvPr/>
          </p:nvGrpSpPr>
          <p:grpSpPr>
            <a:xfrm>
              <a:off x="6032205" y="2388518"/>
              <a:ext cx="110480" cy="1040481"/>
              <a:chOff x="6322659" y="3180606"/>
              <a:chExt cx="110480" cy="1040481"/>
            </a:xfrm>
          </p:grpSpPr>
          <p:sp>
            <p:nvSpPr>
              <p:cNvPr id="35" name="iş1iḋè"/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sļïḑê"/>
              <p:cNvSpPr/>
              <p:nvPr/>
            </p:nvSpPr>
            <p:spPr bwMode="gray">
              <a:xfrm flipH="1"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iṣlîdê"/>
            <p:cNvGrpSpPr/>
            <p:nvPr/>
          </p:nvGrpSpPr>
          <p:grpSpPr>
            <a:xfrm>
              <a:off x="8205423" y="2403510"/>
              <a:ext cx="110480" cy="2270015"/>
              <a:chOff x="4362933" y="3180606"/>
              <a:chExt cx="110480" cy="2270015"/>
            </a:xfrm>
          </p:grpSpPr>
          <p:sp>
            <p:nvSpPr>
              <p:cNvPr id="33" name="îsľiďê"/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s1iḍé"/>
              <p:cNvSpPr/>
              <p:nvPr/>
            </p:nvSpPr>
            <p:spPr bwMode="gray">
              <a:xfrm flipH="1" flipV="1">
                <a:off x="4418173" y="3248780"/>
                <a:ext cx="0" cy="2201841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iśḷîḋê"/>
            <p:cNvGrpSpPr/>
            <p:nvPr/>
          </p:nvGrpSpPr>
          <p:grpSpPr>
            <a:xfrm>
              <a:off x="10378640" y="2388518"/>
              <a:ext cx="110480" cy="1040481"/>
              <a:chOff x="6322659" y="3180606"/>
              <a:chExt cx="110480" cy="1040481"/>
            </a:xfrm>
          </p:grpSpPr>
          <p:sp>
            <p:nvSpPr>
              <p:cNvPr id="31" name="îṡḻíḋé"/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iSľidê"/>
              <p:cNvSpPr/>
              <p:nvPr/>
            </p:nvSpPr>
            <p:spPr bwMode="gray">
              <a:xfrm flipH="1"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ï$ḻîḑé"/>
            <p:cNvGrpSpPr/>
            <p:nvPr/>
          </p:nvGrpSpPr>
          <p:grpSpPr>
            <a:xfrm>
              <a:off x="669924" y="3429106"/>
              <a:ext cx="2173219" cy="1311916"/>
              <a:chOff x="669924" y="2957420"/>
              <a:chExt cx="2173219" cy="1311916"/>
            </a:xfrm>
          </p:grpSpPr>
          <p:sp>
            <p:nvSpPr>
              <p:cNvPr id="29" name="íśḷîďè"/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en-US" altLang="zh-CN" sz="1600" b="1"/>
              </a:p>
            </p:txBody>
          </p:sp>
          <p:sp>
            <p:nvSpPr>
              <p:cNvPr id="30" name="îşlîḓe"/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……</a:t>
                </a:r>
                <a:endParaRPr lang="en-US" altLang="zh-CN" sz="900"/>
              </a:p>
            </p:txBody>
          </p:sp>
        </p:grpSp>
        <p:grpSp>
          <p:nvGrpSpPr>
            <p:cNvPr id="17" name="íşḻîḍe"/>
            <p:cNvGrpSpPr/>
            <p:nvPr/>
          </p:nvGrpSpPr>
          <p:grpSpPr>
            <a:xfrm>
              <a:off x="2854283" y="4673526"/>
              <a:ext cx="2173219" cy="1311916"/>
              <a:chOff x="669924" y="2957420"/>
              <a:chExt cx="2173219" cy="1311916"/>
            </a:xfrm>
          </p:grpSpPr>
          <p:sp>
            <p:nvSpPr>
              <p:cNvPr id="27" name="íSḻiḑe"/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en-US" altLang="zh-CN" sz="1600" b="1"/>
              </a:p>
            </p:txBody>
          </p:sp>
          <p:sp>
            <p:nvSpPr>
              <p:cNvPr id="28" name="îṧļíḍê"/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……</a:t>
                </a:r>
                <a:endParaRPr lang="en-US" altLang="zh-CN" sz="900"/>
              </a:p>
            </p:txBody>
          </p:sp>
        </p:grpSp>
        <p:grpSp>
          <p:nvGrpSpPr>
            <p:cNvPr id="18" name="ïṩ1iḋê"/>
            <p:cNvGrpSpPr/>
            <p:nvPr/>
          </p:nvGrpSpPr>
          <p:grpSpPr>
            <a:xfrm>
              <a:off x="5008450" y="3429106"/>
              <a:ext cx="2173219" cy="1311916"/>
              <a:chOff x="669924" y="2957420"/>
              <a:chExt cx="2173219" cy="1311916"/>
            </a:xfrm>
          </p:grpSpPr>
          <p:sp>
            <p:nvSpPr>
              <p:cNvPr id="25" name="ísḻïďé"/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en-US" altLang="zh-CN" sz="1600" b="1"/>
              </a:p>
            </p:txBody>
          </p:sp>
          <p:sp>
            <p:nvSpPr>
              <p:cNvPr id="26" name="îṩ1îḓé"/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……</a:t>
                </a:r>
                <a:endParaRPr lang="en-US" altLang="zh-CN" sz="900"/>
              </a:p>
            </p:txBody>
          </p:sp>
        </p:grpSp>
        <p:grpSp>
          <p:nvGrpSpPr>
            <p:cNvPr id="19" name="i$ḻîḑé"/>
            <p:cNvGrpSpPr/>
            <p:nvPr/>
          </p:nvGrpSpPr>
          <p:grpSpPr>
            <a:xfrm>
              <a:off x="7192809" y="4673526"/>
              <a:ext cx="2173219" cy="1311916"/>
              <a:chOff x="669924" y="2957420"/>
              <a:chExt cx="2173219" cy="1311916"/>
            </a:xfrm>
          </p:grpSpPr>
          <p:sp>
            <p:nvSpPr>
              <p:cNvPr id="23" name="iślïḑè"/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en-US" altLang="zh-CN" sz="1600" b="1"/>
              </a:p>
            </p:txBody>
          </p:sp>
          <p:sp>
            <p:nvSpPr>
              <p:cNvPr id="24" name="îSḷîďe"/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……</a:t>
                </a:r>
                <a:endParaRPr lang="en-US" altLang="zh-CN" sz="900"/>
              </a:p>
            </p:txBody>
          </p:sp>
        </p:grpSp>
        <p:grpSp>
          <p:nvGrpSpPr>
            <p:cNvPr id="20" name="îṣḷíḍê"/>
            <p:cNvGrpSpPr/>
            <p:nvPr/>
          </p:nvGrpSpPr>
          <p:grpSpPr>
            <a:xfrm>
              <a:off x="9367781" y="3429106"/>
              <a:ext cx="2173219" cy="1311916"/>
              <a:chOff x="669924" y="2957420"/>
              <a:chExt cx="2173219" cy="1311916"/>
            </a:xfrm>
          </p:grpSpPr>
          <p:sp>
            <p:nvSpPr>
              <p:cNvPr id="21" name="îSľiḓè"/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/>
                  <a:t>Text here</a:t>
                </a:r>
                <a:endParaRPr lang="en-US" altLang="zh-CN" sz="1600" b="1"/>
              </a:p>
            </p:txBody>
          </p:sp>
          <p:sp>
            <p:nvSpPr>
              <p:cNvPr id="22" name="íšḻïḍé"/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Supporting text here</a:t>
                </a:r>
                <a:endParaRPr lang="en-US" altLang="zh-CN" sz="900"/>
              </a:p>
              <a:p>
                <a:pPr marL="172720" lvl="0" indent="-17272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900"/>
                  <a:t>……</a:t>
                </a:r>
                <a:endParaRPr lang="en-US" altLang="zh-CN" sz="900"/>
              </a:p>
            </p:txBody>
          </p:sp>
        </p:grpSp>
      </p:grp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5" name="3e37982d-a64b-4134-bb8d-af133fec03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00703" y="1116432"/>
            <a:ext cx="10590594" cy="5047173"/>
            <a:chOff x="800703" y="1116432"/>
            <a:chExt cx="10590594" cy="5047173"/>
          </a:xfrm>
        </p:grpSpPr>
        <p:grpSp>
          <p:nvGrpSpPr>
            <p:cNvPr id="6" name="i$ḷíde"/>
            <p:cNvGrpSpPr/>
            <p:nvPr/>
          </p:nvGrpSpPr>
          <p:grpSpPr>
            <a:xfrm>
              <a:off x="800703" y="2039558"/>
              <a:ext cx="10590594" cy="3240361"/>
              <a:chOff x="803411" y="2352428"/>
              <a:chExt cx="8281270" cy="2533787"/>
            </a:xfrm>
          </p:grpSpPr>
          <p:sp>
            <p:nvSpPr>
              <p:cNvPr id="17" name="ïṩľiḋè"/>
              <p:cNvSpPr/>
              <p:nvPr/>
            </p:nvSpPr>
            <p:spPr bwMode="auto">
              <a:xfrm>
                <a:off x="2203602" y="2981368"/>
                <a:ext cx="2203291" cy="1904847"/>
              </a:xfrm>
              <a:custGeom>
                <a:cxnLst>
                  <a:cxn ang="0">
                    <a:pos x="481" y="246"/>
                  </a:cxn>
                  <a:cxn ang="0">
                    <a:pos x="437" y="290"/>
                  </a:cxn>
                  <a:cxn ang="0">
                    <a:pos x="452" y="324"/>
                  </a:cxn>
                  <a:cxn ang="0">
                    <a:pos x="318" y="414"/>
                  </a:cxn>
                  <a:cxn ang="0">
                    <a:pos x="179" y="305"/>
                  </a:cxn>
                  <a:cxn ang="0">
                    <a:pos x="305" y="305"/>
                  </a:cxn>
                  <a:cxn ang="0">
                    <a:pos x="305" y="0"/>
                  </a:cxn>
                  <a:cxn ang="0">
                    <a:pos x="202" y="0"/>
                  </a:cxn>
                  <a:cxn ang="0">
                    <a:pos x="204" y="14"/>
                  </a:cxn>
                  <a:cxn ang="0">
                    <a:pos x="149" y="69"/>
                  </a:cxn>
                  <a:cxn ang="0">
                    <a:pos x="94" y="14"/>
                  </a:cxn>
                  <a:cxn ang="0">
                    <a:pos x="96" y="0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37" y="305"/>
                  </a:cxn>
                  <a:cxn ang="0">
                    <a:pos x="318" y="455"/>
                  </a:cxn>
                  <a:cxn ang="0">
                    <a:pos x="492" y="334"/>
                  </a:cxn>
                  <a:cxn ang="0">
                    <a:pos x="526" y="290"/>
                  </a:cxn>
                  <a:cxn ang="0">
                    <a:pos x="481" y="246"/>
                  </a:cxn>
                </a:cxnLst>
                <a:rect l="0" t="0" r="r" b="b"/>
                <a:pathLst>
                  <a:path w="526" h="455">
                    <a:moveTo>
                      <a:pt x="481" y="246"/>
                    </a:moveTo>
                    <a:cubicBezTo>
                      <a:pt x="457" y="246"/>
                      <a:pt x="437" y="266"/>
                      <a:pt x="437" y="290"/>
                    </a:cubicBezTo>
                    <a:cubicBezTo>
                      <a:pt x="437" y="304"/>
                      <a:pt x="442" y="316"/>
                      <a:pt x="452" y="324"/>
                    </a:cubicBezTo>
                    <a:cubicBezTo>
                      <a:pt x="430" y="377"/>
                      <a:pt x="378" y="414"/>
                      <a:pt x="318" y="414"/>
                    </a:cubicBezTo>
                    <a:cubicBezTo>
                      <a:pt x="252" y="414"/>
                      <a:pt x="194" y="368"/>
                      <a:pt x="179" y="305"/>
                    </a:cubicBezTo>
                    <a:cubicBezTo>
                      <a:pt x="305" y="305"/>
                      <a:pt x="305" y="305"/>
                      <a:pt x="305" y="30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3" y="4"/>
                      <a:pt x="204" y="9"/>
                      <a:pt x="204" y="14"/>
                    </a:cubicBezTo>
                    <a:cubicBezTo>
                      <a:pt x="204" y="44"/>
                      <a:pt x="179" y="69"/>
                      <a:pt x="149" y="69"/>
                    </a:cubicBezTo>
                    <a:cubicBezTo>
                      <a:pt x="119" y="69"/>
                      <a:pt x="94" y="44"/>
                      <a:pt x="94" y="14"/>
                    </a:cubicBezTo>
                    <a:cubicBezTo>
                      <a:pt x="94" y="9"/>
                      <a:pt x="95" y="4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37" y="305"/>
                      <a:pt x="137" y="305"/>
                      <a:pt x="137" y="305"/>
                    </a:cubicBezTo>
                    <a:cubicBezTo>
                      <a:pt x="153" y="391"/>
                      <a:pt x="229" y="455"/>
                      <a:pt x="318" y="455"/>
                    </a:cubicBezTo>
                    <a:cubicBezTo>
                      <a:pt x="397" y="455"/>
                      <a:pt x="466" y="405"/>
                      <a:pt x="492" y="334"/>
                    </a:cubicBezTo>
                    <a:cubicBezTo>
                      <a:pt x="511" y="329"/>
                      <a:pt x="526" y="311"/>
                      <a:pt x="526" y="290"/>
                    </a:cubicBezTo>
                    <a:cubicBezTo>
                      <a:pt x="526" y="266"/>
                      <a:pt x="506" y="246"/>
                      <a:pt x="481" y="2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íŝḷiḓe"/>
              <p:cNvSpPr/>
              <p:nvPr/>
            </p:nvSpPr>
            <p:spPr bwMode="auto">
              <a:xfrm flipV="1">
                <a:off x="3594179" y="2352428"/>
                <a:ext cx="2203291" cy="1904847"/>
              </a:xfrm>
              <a:custGeom>
                <a:cxnLst>
                  <a:cxn ang="0">
                    <a:pos x="481" y="246"/>
                  </a:cxn>
                  <a:cxn ang="0">
                    <a:pos x="437" y="290"/>
                  </a:cxn>
                  <a:cxn ang="0">
                    <a:pos x="452" y="324"/>
                  </a:cxn>
                  <a:cxn ang="0">
                    <a:pos x="318" y="414"/>
                  </a:cxn>
                  <a:cxn ang="0">
                    <a:pos x="179" y="305"/>
                  </a:cxn>
                  <a:cxn ang="0">
                    <a:pos x="305" y="305"/>
                  </a:cxn>
                  <a:cxn ang="0">
                    <a:pos x="305" y="0"/>
                  </a:cxn>
                  <a:cxn ang="0">
                    <a:pos x="202" y="0"/>
                  </a:cxn>
                  <a:cxn ang="0">
                    <a:pos x="204" y="14"/>
                  </a:cxn>
                  <a:cxn ang="0">
                    <a:pos x="149" y="69"/>
                  </a:cxn>
                  <a:cxn ang="0">
                    <a:pos x="94" y="14"/>
                  </a:cxn>
                  <a:cxn ang="0">
                    <a:pos x="96" y="0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37" y="305"/>
                  </a:cxn>
                  <a:cxn ang="0">
                    <a:pos x="318" y="455"/>
                  </a:cxn>
                  <a:cxn ang="0">
                    <a:pos x="492" y="334"/>
                  </a:cxn>
                  <a:cxn ang="0">
                    <a:pos x="526" y="290"/>
                  </a:cxn>
                  <a:cxn ang="0">
                    <a:pos x="481" y="246"/>
                  </a:cxn>
                </a:cxnLst>
                <a:rect l="0" t="0" r="r" b="b"/>
                <a:pathLst>
                  <a:path w="526" h="455">
                    <a:moveTo>
                      <a:pt x="481" y="246"/>
                    </a:moveTo>
                    <a:cubicBezTo>
                      <a:pt x="457" y="246"/>
                      <a:pt x="437" y="266"/>
                      <a:pt x="437" y="290"/>
                    </a:cubicBezTo>
                    <a:cubicBezTo>
                      <a:pt x="437" y="304"/>
                      <a:pt x="442" y="316"/>
                      <a:pt x="452" y="324"/>
                    </a:cubicBezTo>
                    <a:cubicBezTo>
                      <a:pt x="430" y="377"/>
                      <a:pt x="378" y="414"/>
                      <a:pt x="318" y="414"/>
                    </a:cubicBezTo>
                    <a:cubicBezTo>
                      <a:pt x="252" y="414"/>
                      <a:pt x="194" y="368"/>
                      <a:pt x="179" y="305"/>
                    </a:cubicBezTo>
                    <a:cubicBezTo>
                      <a:pt x="305" y="305"/>
                      <a:pt x="305" y="305"/>
                      <a:pt x="305" y="30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3" y="4"/>
                      <a:pt x="204" y="9"/>
                      <a:pt x="204" y="14"/>
                    </a:cubicBezTo>
                    <a:cubicBezTo>
                      <a:pt x="204" y="44"/>
                      <a:pt x="179" y="69"/>
                      <a:pt x="149" y="69"/>
                    </a:cubicBezTo>
                    <a:cubicBezTo>
                      <a:pt x="119" y="69"/>
                      <a:pt x="94" y="44"/>
                      <a:pt x="94" y="14"/>
                    </a:cubicBezTo>
                    <a:cubicBezTo>
                      <a:pt x="94" y="9"/>
                      <a:pt x="95" y="4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37" y="305"/>
                      <a:pt x="137" y="305"/>
                      <a:pt x="137" y="305"/>
                    </a:cubicBezTo>
                    <a:cubicBezTo>
                      <a:pt x="153" y="391"/>
                      <a:pt x="229" y="455"/>
                      <a:pt x="318" y="455"/>
                    </a:cubicBezTo>
                    <a:cubicBezTo>
                      <a:pt x="397" y="455"/>
                      <a:pt x="466" y="405"/>
                      <a:pt x="492" y="334"/>
                    </a:cubicBezTo>
                    <a:cubicBezTo>
                      <a:pt x="511" y="329"/>
                      <a:pt x="526" y="311"/>
                      <a:pt x="526" y="290"/>
                    </a:cubicBezTo>
                    <a:cubicBezTo>
                      <a:pt x="526" y="266"/>
                      <a:pt x="506" y="246"/>
                      <a:pt x="481" y="24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ïŝľíḑê"/>
              <p:cNvSpPr/>
              <p:nvPr/>
            </p:nvSpPr>
            <p:spPr bwMode="auto">
              <a:xfrm>
                <a:off x="4994371" y="2981368"/>
                <a:ext cx="2203291" cy="1904847"/>
              </a:xfrm>
              <a:custGeom>
                <a:cxnLst>
                  <a:cxn ang="0">
                    <a:pos x="481" y="246"/>
                  </a:cxn>
                  <a:cxn ang="0">
                    <a:pos x="437" y="290"/>
                  </a:cxn>
                  <a:cxn ang="0">
                    <a:pos x="452" y="324"/>
                  </a:cxn>
                  <a:cxn ang="0">
                    <a:pos x="318" y="414"/>
                  </a:cxn>
                  <a:cxn ang="0">
                    <a:pos x="179" y="305"/>
                  </a:cxn>
                  <a:cxn ang="0">
                    <a:pos x="305" y="305"/>
                  </a:cxn>
                  <a:cxn ang="0">
                    <a:pos x="305" y="0"/>
                  </a:cxn>
                  <a:cxn ang="0">
                    <a:pos x="202" y="0"/>
                  </a:cxn>
                  <a:cxn ang="0">
                    <a:pos x="204" y="14"/>
                  </a:cxn>
                  <a:cxn ang="0">
                    <a:pos x="149" y="69"/>
                  </a:cxn>
                  <a:cxn ang="0">
                    <a:pos x="94" y="14"/>
                  </a:cxn>
                  <a:cxn ang="0">
                    <a:pos x="96" y="0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37" y="305"/>
                  </a:cxn>
                  <a:cxn ang="0">
                    <a:pos x="318" y="455"/>
                  </a:cxn>
                  <a:cxn ang="0">
                    <a:pos x="492" y="334"/>
                  </a:cxn>
                  <a:cxn ang="0">
                    <a:pos x="526" y="290"/>
                  </a:cxn>
                  <a:cxn ang="0">
                    <a:pos x="481" y="246"/>
                  </a:cxn>
                </a:cxnLst>
                <a:rect l="0" t="0" r="r" b="b"/>
                <a:pathLst>
                  <a:path w="526" h="455">
                    <a:moveTo>
                      <a:pt x="481" y="246"/>
                    </a:moveTo>
                    <a:cubicBezTo>
                      <a:pt x="457" y="246"/>
                      <a:pt x="437" y="266"/>
                      <a:pt x="437" y="290"/>
                    </a:cubicBezTo>
                    <a:cubicBezTo>
                      <a:pt x="437" y="304"/>
                      <a:pt x="442" y="316"/>
                      <a:pt x="452" y="324"/>
                    </a:cubicBezTo>
                    <a:cubicBezTo>
                      <a:pt x="430" y="377"/>
                      <a:pt x="378" y="414"/>
                      <a:pt x="318" y="414"/>
                    </a:cubicBezTo>
                    <a:cubicBezTo>
                      <a:pt x="252" y="414"/>
                      <a:pt x="194" y="368"/>
                      <a:pt x="179" y="305"/>
                    </a:cubicBezTo>
                    <a:cubicBezTo>
                      <a:pt x="305" y="305"/>
                      <a:pt x="305" y="305"/>
                      <a:pt x="305" y="30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3" y="4"/>
                      <a:pt x="204" y="9"/>
                      <a:pt x="204" y="14"/>
                    </a:cubicBezTo>
                    <a:cubicBezTo>
                      <a:pt x="204" y="44"/>
                      <a:pt x="179" y="69"/>
                      <a:pt x="149" y="69"/>
                    </a:cubicBezTo>
                    <a:cubicBezTo>
                      <a:pt x="119" y="69"/>
                      <a:pt x="94" y="44"/>
                      <a:pt x="94" y="14"/>
                    </a:cubicBezTo>
                    <a:cubicBezTo>
                      <a:pt x="94" y="9"/>
                      <a:pt x="95" y="4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37" y="305"/>
                      <a:pt x="137" y="305"/>
                      <a:pt x="137" y="305"/>
                    </a:cubicBezTo>
                    <a:cubicBezTo>
                      <a:pt x="153" y="391"/>
                      <a:pt x="229" y="455"/>
                      <a:pt x="318" y="455"/>
                    </a:cubicBezTo>
                    <a:cubicBezTo>
                      <a:pt x="397" y="455"/>
                      <a:pt x="466" y="405"/>
                      <a:pt x="492" y="334"/>
                    </a:cubicBezTo>
                    <a:cubicBezTo>
                      <a:pt x="511" y="329"/>
                      <a:pt x="526" y="311"/>
                      <a:pt x="526" y="290"/>
                    </a:cubicBezTo>
                    <a:cubicBezTo>
                      <a:pt x="526" y="266"/>
                      <a:pt x="506" y="246"/>
                      <a:pt x="481" y="24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îṧľiḋé"/>
              <p:cNvSpPr/>
              <p:nvPr/>
            </p:nvSpPr>
            <p:spPr bwMode="auto">
              <a:xfrm flipV="1">
                <a:off x="6394562" y="2352428"/>
                <a:ext cx="2203291" cy="1904847"/>
              </a:xfrm>
              <a:custGeom>
                <a:cxnLst>
                  <a:cxn ang="0">
                    <a:pos x="481" y="246"/>
                  </a:cxn>
                  <a:cxn ang="0">
                    <a:pos x="437" y="290"/>
                  </a:cxn>
                  <a:cxn ang="0">
                    <a:pos x="452" y="324"/>
                  </a:cxn>
                  <a:cxn ang="0">
                    <a:pos x="318" y="414"/>
                  </a:cxn>
                  <a:cxn ang="0">
                    <a:pos x="179" y="305"/>
                  </a:cxn>
                  <a:cxn ang="0">
                    <a:pos x="305" y="305"/>
                  </a:cxn>
                  <a:cxn ang="0">
                    <a:pos x="305" y="0"/>
                  </a:cxn>
                  <a:cxn ang="0">
                    <a:pos x="202" y="0"/>
                  </a:cxn>
                  <a:cxn ang="0">
                    <a:pos x="204" y="14"/>
                  </a:cxn>
                  <a:cxn ang="0">
                    <a:pos x="149" y="69"/>
                  </a:cxn>
                  <a:cxn ang="0">
                    <a:pos x="94" y="14"/>
                  </a:cxn>
                  <a:cxn ang="0">
                    <a:pos x="96" y="0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37" y="305"/>
                  </a:cxn>
                  <a:cxn ang="0">
                    <a:pos x="318" y="455"/>
                  </a:cxn>
                  <a:cxn ang="0">
                    <a:pos x="492" y="334"/>
                  </a:cxn>
                  <a:cxn ang="0">
                    <a:pos x="526" y="290"/>
                  </a:cxn>
                  <a:cxn ang="0">
                    <a:pos x="481" y="246"/>
                  </a:cxn>
                </a:cxnLst>
                <a:rect l="0" t="0" r="r" b="b"/>
                <a:pathLst>
                  <a:path w="526" h="455">
                    <a:moveTo>
                      <a:pt x="481" y="246"/>
                    </a:moveTo>
                    <a:cubicBezTo>
                      <a:pt x="457" y="246"/>
                      <a:pt x="437" y="266"/>
                      <a:pt x="437" y="290"/>
                    </a:cubicBezTo>
                    <a:cubicBezTo>
                      <a:pt x="437" y="304"/>
                      <a:pt x="442" y="316"/>
                      <a:pt x="452" y="324"/>
                    </a:cubicBezTo>
                    <a:cubicBezTo>
                      <a:pt x="430" y="377"/>
                      <a:pt x="378" y="414"/>
                      <a:pt x="318" y="414"/>
                    </a:cubicBezTo>
                    <a:cubicBezTo>
                      <a:pt x="252" y="414"/>
                      <a:pt x="194" y="368"/>
                      <a:pt x="179" y="305"/>
                    </a:cubicBezTo>
                    <a:cubicBezTo>
                      <a:pt x="305" y="305"/>
                      <a:pt x="305" y="305"/>
                      <a:pt x="305" y="30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3" y="4"/>
                      <a:pt x="204" y="9"/>
                      <a:pt x="204" y="14"/>
                    </a:cubicBezTo>
                    <a:cubicBezTo>
                      <a:pt x="204" y="44"/>
                      <a:pt x="179" y="69"/>
                      <a:pt x="149" y="69"/>
                    </a:cubicBezTo>
                    <a:cubicBezTo>
                      <a:pt x="119" y="69"/>
                      <a:pt x="94" y="44"/>
                      <a:pt x="94" y="14"/>
                    </a:cubicBezTo>
                    <a:cubicBezTo>
                      <a:pt x="94" y="9"/>
                      <a:pt x="95" y="4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37" y="305"/>
                      <a:pt x="137" y="305"/>
                      <a:pt x="137" y="305"/>
                    </a:cubicBezTo>
                    <a:cubicBezTo>
                      <a:pt x="153" y="391"/>
                      <a:pt x="229" y="455"/>
                      <a:pt x="318" y="455"/>
                    </a:cubicBezTo>
                    <a:cubicBezTo>
                      <a:pt x="397" y="455"/>
                      <a:pt x="466" y="405"/>
                      <a:pt x="492" y="334"/>
                    </a:cubicBezTo>
                    <a:cubicBezTo>
                      <a:pt x="511" y="329"/>
                      <a:pt x="526" y="311"/>
                      <a:pt x="526" y="290"/>
                    </a:cubicBezTo>
                    <a:cubicBezTo>
                      <a:pt x="526" y="266"/>
                      <a:pt x="506" y="246"/>
                      <a:pt x="481" y="24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śḻíḑê"/>
              <p:cNvSpPr/>
              <p:nvPr/>
            </p:nvSpPr>
            <p:spPr bwMode="auto">
              <a:xfrm flipV="1">
                <a:off x="7806773" y="2981358"/>
                <a:ext cx="1277908" cy="1271900"/>
              </a:xfrm>
              <a:custGeom>
                <a:cxnLst>
                  <a:cxn ang="0">
                    <a:pos x="144" y="237"/>
                  </a:cxn>
                  <a:cxn ang="0">
                    <a:pos x="89" y="292"/>
                  </a:cxn>
                  <a:cxn ang="0">
                    <a:pos x="9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305" y="0"/>
                  </a:cxn>
                  <a:cxn ang="0">
                    <a:pos x="305" y="304"/>
                  </a:cxn>
                  <a:cxn ang="0">
                    <a:pos x="197" y="304"/>
                  </a:cxn>
                  <a:cxn ang="0">
                    <a:pos x="198" y="292"/>
                  </a:cxn>
                  <a:cxn ang="0">
                    <a:pos x="144" y="237"/>
                  </a:cxn>
                </a:cxnLst>
                <a:rect l="0" t="0" r="r" b="b"/>
                <a:pathLst>
                  <a:path w="305" h="304">
                    <a:moveTo>
                      <a:pt x="144" y="237"/>
                    </a:moveTo>
                    <a:cubicBezTo>
                      <a:pt x="113" y="237"/>
                      <a:pt x="89" y="262"/>
                      <a:pt x="89" y="292"/>
                    </a:cubicBezTo>
                    <a:cubicBezTo>
                      <a:pt x="89" y="296"/>
                      <a:pt x="89" y="300"/>
                      <a:pt x="9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305" y="304"/>
                      <a:pt x="305" y="304"/>
                      <a:pt x="305" y="304"/>
                    </a:cubicBezTo>
                    <a:cubicBezTo>
                      <a:pt x="197" y="304"/>
                      <a:pt x="197" y="304"/>
                      <a:pt x="197" y="304"/>
                    </a:cubicBezTo>
                    <a:cubicBezTo>
                      <a:pt x="198" y="300"/>
                      <a:pt x="198" y="296"/>
                      <a:pt x="198" y="292"/>
                    </a:cubicBezTo>
                    <a:cubicBezTo>
                      <a:pt x="198" y="262"/>
                      <a:pt x="174" y="237"/>
                      <a:pt x="144" y="2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ṣ1ïḍê"/>
              <p:cNvSpPr/>
              <p:nvPr/>
            </p:nvSpPr>
            <p:spPr bwMode="auto">
              <a:xfrm flipV="1">
                <a:off x="803411" y="2353838"/>
                <a:ext cx="2203291" cy="1905440"/>
              </a:xfrm>
              <a:custGeom>
                <a:cxnLst>
                  <a:cxn ang="0">
                    <a:pos x="96" y="0"/>
                  </a:cxn>
                  <a:cxn ang="0">
                    <a:pos x="0" y="0"/>
                  </a:cxn>
                  <a:cxn ang="0">
                    <a:pos x="0" y="305"/>
                  </a:cxn>
                  <a:cxn ang="0">
                    <a:pos x="137" y="305"/>
                  </a:cxn>
                  <a:cxn ang="0">
                    <a:pos x="318" y="455"/>
                  </a:cxn>
                  <a:cxn ang="0">
                    <a:pos x="492" y="334"/>
                  </a:cxn>
                  <a:cxn ang="0">
                    <a:pos x="526" y="290"/>
                  </a:cxn>
                  <a:cxn ang="0">
                    <a:pos x="481" y="246"/>
                  </a:cxn>
                  <a:cxn ang="0">
                    <a:pos x="437" y="290"/>
                  </a:cxn>
                  <a:cxn ang="0">
                    <a:pos x="452" y="324"/>
                  </a:cxn>
                  <a:cxn ang="0">
                    <a:pos x="318" y="414"/>
                  </a:cxn>
                  <a:cxn ang="0">
                    <a:pos x="179" y="305"/>
                  </a:cxn>
                  <a:cxn ang="0">
                    <a:pos x="305" y="305"/>
                  </a:cxn>
                  <a:cxn ang="0">
                    <a:pos x="305" y="0"/>
                  </a:cxn>
                  <a:cxn ang="0">
                    <a:pos x="202" y="0"/>
                  </a:cxn>
                </a:cxnLst>
                <a:rect l="0" t="0" r="r" b="b"/>
                <a:pathLst>
                  <a:path w="526" h="455">
                    <a:moveTo>
                      <a:pt x="9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37" y="305"/>
                      <a:pt x="137" y="305"/>
                      <a:pt x="137" y="305"/>
                    </a:cubicBezTo>
                    <a:cubicBezTo>
                      <a:pt x="153" y="391"/>
                      <a:pt x="229" y="455"/>
                      <a:pt x="318" y="455"/>
                    </a:cubicBezTo>
                    <a:cubicBezTo>
                      <a:pt x="397" y="455"/>
                      <a:pt x="466" y="405"/>
                      <a:pt x="492" y="334"/>
                    </a:cubicBezTo>
                    <a:cubicBezTo>
                      <a:pt x="511" y="329"/>
                      <a:pt x="526" y="311"/>
                      <a:pt x="526" y="290"/>
                    </a:cubicBezTo>
                    <a:cubicBezTo>
                      <a:pt x="526" y="266"/>
                      <a:pt x="506" y="246"/>
                      <a:pt x="481" y="246"/>
                    </a:cubicBezTo>
                    <a:cubicBezTo>
                      <a:pt x="457" y="246"/>
                      <a:pt x="437" y="266"/>
                      <a:pt x="437" y="290"/>
                    </a:cubicBezTo>
                    <a:cubicBezTo>
                      <a:pt x="437" y="304"/>
                      <a:pt x="442" y="316"/>
                      <a:pt x="452" y="324"/>
                    </a:cubicBezTo>
                    <a:cubicBezTo>
                      <a:pt x="430" y="377"/>
                      <a:pt x="378" y="414"/>
                      <a:pt x="318" y="414"/>
                    </a:cubicBezTo>
                    <a:cubicBezTo>
                      <a:pt x="252" y="414"/>
                      <a:pt x="194" y="368"/>
                      <a:pt x="179" y="305"/>
                    </a:cubicBezTo>
                    <a:cubicBezTo>
                      <a:pt x="305" y="305"/>
                      <a:pt x="305" y="305"/>
                      <a:pt x="305" y="30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02" y="0"/>
                      <a:pt x="202" y="0"/>
                      <a:pt x="202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3" name="íṡļîḍê"/>
              <p:cNvGrpSpPr/>
              <p:nvPr/>
            </p:nvGrpSpPr>
            <p:grpSpPr>
              <a:xfrm>
                <a:off x="1103744" y="3281703"/>
                <a:ext cx="671854" cy="671854"/>
                <a:chOff x="1428750" y="2952750"/>
                <a:chExt cx="514350" cy="514350"/>
              </a:xfrm>
            </p:grpSpPr>
            <p:sp>
              <p:nvSpPr>
                <p:cNvPr id="45" name="îş1íḑé"/>
                <p:cNvSpPr/>
                <p:nvPr/>
              </p:nvSpPr>
              <p:spPr>
                <a:xfrm>
                  <a:off x="1428750" y="2952750"/>
                  <a:ext cx="514350" cy="51435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î$ļiḍé"/>
                <p:cNvSpPr/>
                <p:nvPr/>
              </p:nvSpPr>
              <p:spPr bwMode="auto">
                <a:xfrm>
                  <a:off x="1524674" y="3079886"/>
                  <a:ext cx="322502" cy="260080"/>
                </a:xfrm>
                <a:custGeom>
                  <a:cxnLst>
                    <a:cxn ang="0">
                      <a:pos x="55" y="27"/>
                    </a:cxn>
                    <a:cxn ang="0">
                      <a:pos x="54" y="27"/>
                    </a:cxn>
                    <a:cxn ang="0">
                      <a:pos x="54" y="27"/>
                    </a:cxn>
                    <a:cxn ang="0">
                      <a:pos x="53" y="27"/>
                    </a:cxn>
                    <a:cxn ang="0">
                      <a:pos x="28" y="6"/>
                    </a:cxn>
                    <a:cxn ang="0">
                      <a:pos x="4" y="27"/>
                    </a:cxn>
                    <a:cxn ang="0">
                      <a:pos x="3" y="27"/>
                    </a:cxn>
                    <a:cxn ang="0">
                      <a:pos x="2" y="27"/>
                    </a:cxn>
                    <a:cxn ang="0">
                      <a:pos x="0" y="24"/>
                    </a:cxn>
                    <a:cxn ang="0">
                      <a:pos x="0" y="23"/>
                    </a:cxn>
                    <a:cxn ang="0">
                      <a:pos x="26" y="1"/>
                    </a:cxn>
                    <a:cxn ang="0">
                      <a:pos x="31" y="1"/>
                    </a:cxn>
                    <a:cxn ang="0">
                      <a:pos x="40" y="8"/>
                    </a:cxn>
                    <a:cxn ang="0">
                      <a:pos x="40" y="1"/>
                    </a:cxn>
                    <a:cxn ang="0">
                      <a:pos x="41" y="0"/>
                    </a:cxn>
                    <a:cxn ang="0">
                      <a:pos x="48" y="0"/>
                    </a:cxn>
                    <a:cxn ang="0">
                      <a:pos x="49" y="1"/>
                    </a:cxn>
                    <a:cxn ang="0">
                      <a:pos x="49" y="16"/>
                    </a:cxn>
                    <a:cxn ang="0">
                      <a:pos x="57" y="23"/>
                    </a:cxn>
                    <a:cxn ang="0">
                      <a:pos x="57" y="24"/>
                    </a:cxn>
                    <a:cxn ang="0">
                      <a:pos x="55" y="27"/>
                    </a:cxn>
                    <a:cxn ang="0">
                      <a:pos x="49" y="44"/>
                    </a:cxn>
                    <a:cxn ang="0">
                      <a:pos x="47" y="46"/>
                    </a:cxn>
                    <a:cxn ang="0">
                      <a:pos x="33" y="46"/>
                    </a:cxn>
                    <a:cxn ang="0">
                      <a:pos x="33" y="32"/>
                    </a:cxn>
                    <a:cxn ang="0">
                      <a:pos x="24" y="32"/>
                    </a:cxn>
                    <a:cxn ang="0">
                      <a:pos x="24" y="46"/>
                    </a:cxn>
                    <a:cxn ang="0">
                      <a:pos x="10" y="46"/>
                    </a:cxn>
                    <a:cxn ang="0">
                      <a:pos x="8" y="44"/>
                    </a:cxn>
                    <a:cxn ang="0">
                      <a:pos x="8" y="27"/>
                    </a:cxn>
                    <a:cxn ang="0">
                      <a:pos x="8" y="26"/>
                    </a:cxn>
                    <a:cxn ang="0">
                      <a:pos x="28" y="9"/>
                    </a:cxn>
                    <a:cxn ang="0">
                      <a:pos x="49" y="26"/>
                    </a:cxn>
                    <a:cxn ang="0">
                      <a:pos x="49" y="27"/>
                    </a:cxn>
                    <a:cxn ang="0">
                      <a:pos x="49" y="44"/>
                    </a:cxn>
                  </a:cxnLst>
                  <a:rect l="0" t="0" r="r" b="b"/>
                  <a:pathLst>
                    <a:path w="57" h="46">
                      <a:moveTo>
                        <a:pt x="55" y="27"/>
                      </a:moveTo>
                      <a:cubicBezTo>
                        <a:pt x="55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3" y="27"/>
                        <a:pt x="3" y="27"/>
                      </a:cubicBezTo>
                      <a:cubicBezTo>
                        <a:pt x="3" y="27"/>
                        <a:pt x="2" y="27"/>
                        <a:pt x="2" y="2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3"/>
                        <a:pt x="0" y="23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30" y="0"/>
                        <a:pt x="31" y="1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0" y="1"/>
                        <a:pt x="40" y="0"/>
                        <a:pt x="41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9" y="0"/>
                        <a:pt x="49" y="1"/>
                        <a:pt x="49" y="1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57" y="23"/>
                        <a:pt x="57" y="23"/>
                        <a:pt x="57" y="23"/>
                      </a:cubicBezTo>
                      <a:cubicBezTo>
                        <a:pt x="57" y="23"/>
                        <a:pt x="57" y="24"/>
                        <a:pt x="57" y="24"/>
                      </a:cubicBezTo>
                      <a:lnTo>
                        <a:pt x="55" y="27"/>
                      </a:lnTo>
                      <a:close/>
                      <a:moveTo>
                        <a:pt x="49" y="44"/>
                      </a:moveTo>
                      <a:cubicBezTo>
                        <a:pt x="49" y="45"/>
                        <a:pt x="48" y="46"/>
                        <a:pt x="47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9" y="46"/>
                        <a:pt x="8" y="45"/>
                        <a:pt x="8" y="44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6"/>
                        <a:pt x="8" y="26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9" y="27"/>
                        <a:pt x="49" y="27"/>
                      </a:cubicBezTo>
                      <a:lnTo>
                        <a:pt x="49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4" name="išļîḓe"/>
              <p:cNvGrpSpPr/>
              <p:nvPr/>
            </p:nvGrpSpPr>
            <p:grpSpPr>
              <a:xfrm>
                <a:off x="3891603" y="3161511"/>
                <a:ext cx="671854" cy="671854"/>
                <a:chOff x="2874566" y="2952750"/>
                <a:chExt cx="514350" cy="514350"/>
              </a:xfrm>
            </p:grpSpPr>
            <p:sp>
              <p:nvSpPr>
                <p:cNvPr id="43" name="ï$ľîdé"/>
                <p:cNvSpPr/>
                <p:nvPr/>
              </p:nvSpPr>
              <p:spPr>
                <a:xfrm>
                  <a:off x="2874566" y="2952750"/>
                  <a:ext cx="514350" cy="51435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íṧlîḑe"/>
                <p:cNvSpPr/>
                <p:nvPr/>
              </p:nvSpPr>
              <p:spPr bwMode="auto">
                <a:xfrm>
                  <a:off x="2981267" y="3069927"/>
                  <a:ext cx="300948" cy="279996"/>
                </a:xfrm>
                <a:custGeom>
                  <a:cxnLst>
                    <a:cxn ang="0">
                      <a:pos x="13" y="39"/>
                    </a:cxn>
                    <a:cxn ang="0">
                      <a:pos x="8" y="39"/>
                    </a:cxn>
                    <a:cxn ang="0">
                      <a:pos x="0" y="33"/>
                    </a:cxn>
                    <a:cxn ang="0">
                      <a:pos x="5" y="19"/>
                    </a:cxn>
                    <a:cxn ang="0">
                      <a:pos x="15" y="22"/>
                    </a:cxn>
                    <a:cxn ang="0">
                      <a:pos x="20" y="21"/>
                    </a:cxn>
                    <a:cxn ang="0">
                      <a:pos x="20" y="24"/>
                    </a:cxn>
                    <a:cxn ang="0">
                      <a:pos x="23" y="34"/>
                    </a:cxn>
                    <a:cxn ang="0">
                      <a:pos x="13" y="39"/>
                    </a:cxn>
                    <a:cxn ang="0">
                      <a:pos x="15" y="19"/>
                    </a:cxn>
                    <a:cxn ang="0">
                      <a:pos x="5" y="9"/>
                    </a:cxn>
                    <a:cxn ang="0">
                      <a:pos x="15" y="0"/>
                    </a:cxn>
                    <a:cxn ang="0">
                      <a:pos x="25" y="9"/>
                    </a:cxn>
                    <a:cxn ang="0">
                      <a:pos x="15" y="19"/>
                    </a:cxn>
                    <a:cxn ang="0">
                      <a:pos x="53" y="68"/>
                    </a:cxn>
                    <a:cxn ang="0">
                      <a:pos x="20" y="68"/>
                    </a:cxn>
                    <a:cxn ang="0">
                      <a:pos x="10" y="58"/>
                    </a:cxn>
                    <a:cxn ang="0">
                      <a:pos x="23" y="36"/>
                    </a:cxn>
                    <a:cxn ang="0">
                      <a:pos x="37" y="41"/>
                    </a:cxn>
                    <a:cxn ang="0">
                      <a:pos x="50" y="36"/>
                    </a:cxn>
                    <a:cxn ang="0">
                      <a:pos x="64" y="58"/>
                    </a:cxn>
                    <a:cxn ang="0">
                      <a:pos x="53" y="68"/>
                    </a:cxn>
                    <a:cxn ang="0">
                      <a:pos x="37" y="39"/>
                    </a:cxn>
                    <a:cxn ang="0">
                      <a:pos x="22" y="24"/>
                    </a:cxn>
                    <a:cxn ang="0">
                      <a:pos x="37" y="9"/>
                    </a:cxn>
                    <a:cxn ang="0">
                      <a:pos x="51" y="24"/>
                    </a:cxn>
                    <a:cxn ang="0">
                      <a:pos x="37" y="39"/>
                    </a:cxn>
                    <a:cxn ang="0">
                      <a:pos x="59" y="19"/>
                    </a:cxn>
                    <a:cxn ang="0">
                      <a:pos x="49" y="9"/>
                    </a:cxn>
                    <a:cxn ang="0">
                      <a:pos x="59" y="0"/>
                    </a:cxn>
                    <a:cxn ang="0">
                      <a:pos x="68" y="9"/>
                    </a:cxn>
                    <a:cxn ang="0">
                      <a:pos x="59" y="19"/>
                    </a:cxn>
                    <a:cxn ang="0">
                      <a:pos x="66" y="39"/>
                    </a:cxn>
                    <a:cxn ang="0">
                      <a:pos x="61" y="39"/>
                    </a:cxn>
                    <a:cxn ang="0">
                      <a:pos x="51" y="34"/>
                    </a:cxn>
                    <a:cxn ang="0">
                      <a:pos x="54" y="24"/>
                    </a:cxn>
                    <a:cxn ang="0">
                      <a:pos x="54" y="21"/>
                    </a:cxn>
                    <a:cxn ang="0">
                      <a:pos x="59" y="22"/>
                    </a:cxn>
                    <a:cxn ang="0">
                      <a:pos x="69" y="19"/>
                    </a:cxn>
                    <a:cxn ang="0">
                      <a:pos x="73" y="33"/>
                    </a:cxn>
                    <a:cxn ang="0">
                      <a:pos x="66" y="39"/>
                    </a:cxn>
                  </a:cxnLst>
                  <a:rect l="0" t="0" r="r" b="b"/>
                  <a:pathLst>
                    <a:path w="73" h="68">
                      <a:moveTo>
                        <a:pt x="13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4" y="39"/>
                        <a:pt x="0" y="37"/>
                        <a:pt x="0" y="33"/>
                      </a:cubicBezTo>
                      <a:cubicBezTo>
                        <a:pt x="0" y="29"/>
                        <a:pt x="0" y="19"/>
                        <a:pt x="5" y="19"/>
                      </a:cubicBezTo>
                      <a:cubicBezTo>
                        <a:pt x="6" y="19"/>
                        <a:pt x="10" y="22"/>
                        <a:pt x="15" y="22"/>
                      </a:cubicBezTo>
                      <a:cubicBezTo>
                        <a:pt x="17" y="22"/>
                        <a:pt x="18" y="22"/>
                        <a:pt x="20" y="21"/>
                      </a:cubicBezTo>
                      <a:cubicBezTo>
                        <a:pt x="20" y="22"/>
                        <a:pt x="20" y="23"/>
                        <a:pt x="20" y="24"/>
                      </a:cubicBezTo>
                      <a:cubicBezTo>
                        <a:pt x="20" y="27"/>
                        <a:pt x="21" y="31"/>
                        <a:pt x="23" y="34"/>
                      </a:cubicBezTo>
                      <a:cubicBezTo>
                        <a:pt x="19" y="34"/>
                        <a:pt x="15" y="36"/>
                        <a:pt x="13" y="39"/>
                      </a:cubicBezTo>
                      <a:close/>
                      <a:moveTo>
                        <a:pt x="15" y="19"/>
                      </a:moveTo>
                      <a:cubicBezTo>
                        <a:pt x="10" y="19"/>
                        <a:pt x="5" y="15"/>
                        <a:pt x="5" y="9"/>
                      </a:cubicBezTo>
                      <a:cubicBezTo>
                        <a:pt x="5" y="4"/>
                        <a:pt x="10" y="0"/>
                        <a:pt x="15" y="0"/>
                      </a:cubicBezTo>
                      <a:cubicBezTo>
                        <a:pt x="20" y="0"/>
                        <a:pt x="25" y="4"/>
                        <a:pt x="25" y="9"/>
                      </a:cubicBezTo>
                      <a:cubicBezTo>
                        <a:pt x="25" y="15"/>
                        <a:pt x="20" y="19"/>
                        <a:pt x="15" y="19"/>
                      </a:cubicBezTo>
                      <a:close/>
                      <a:moveTo>
                        <a:pt x="53" y="68"/>
                      </a:move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14" y="68"/>
                        <a:pt x="10" y="64"/>
                        <a:pt x="10" y="58"/>
                      </a:cubicBezTo>
                      <a:cubicBezTo>
                        <a:pt x="10" y="49"/>
                        <a:pt x="12" y="36"/>
                        <a:pt x="23" y="36"/>
                      </a:cubicBezTo>
                      <a:cubicBezTo>
                        <a:pt x="25" y="36"/>
                        <a:pt x="29" y="41"/>
                        <a:pt x="37" y="41"/>
                      </a:cubicBezTo>
                      <a:cubicBezTo>
                        <a:pt x="44" y="41"/>
                        <a:pt x="49" y="36"/>
                        <a:pt x="50" y="36"/>
                      </a:cubicBezTo>
                      <a:cubicBezTo>
                        <a:pt x="62" y="36"/>
                        <a:pt x="64" y="49"/>
                        <a:pt x="64" y="58"/>
                      </a:cubicBezTo>
                      <a:cubicBezTo>
                        <a:pt x="64" y="64"/>
                        <a:pt x="60" y="68"/>
                        <a:pt x="53" y="68"/>
                      </a:cubicBezTo>
                      <a:close/>
                      <a:moveTo>
                        <a:pt x="37" y="39"/>
                      </a:moveTo>
                      <a:cubicBezTo>
                        <a:pt x="29" y="39"/>
                        <a:pt x="22" y="32"/>
                        <a:pt x="22" y="24"/>
                      </a:cubicBezTo>
                      <a:cubicBezTo>
                        <a:pt x="22" y="16"/>
                        <a:pt x="29" y="9"/>
                        <a:pt x="37" y="9"/>
                      </a:cubicBezTo>
                      <a:cubicBezTo>
                        <a:pt x="45" y="9"/>
                        <a:pt x="51" y="16"/>
                        <a:pt x="51" y="24"/>
                      </a:cubicBezTo>
                      <a:cubicBezTo>
                        <a:pt x="51" y="32"/>
                        <a:pt x="45" y="39"/>
                        <a:pt x="37" y="39"/>
                      </a:cubicBezTo>
                      <a:close/>
                      <a:moveTo>
                        <a:pt x="59" y="19"/>
                      </a:moveTo>
                      <a:cubicBezTo>
                        <a:pt x="53" y="19"/>
                        <a:pt x="49" y="15"/>
                        <a:pt x="49" y="9"/>
                      </a:cubicBezTo>
                      <a:cubicBezTo>
                        <a:pt x="49" y="4"/>
                        <a:pt x="53" y="0"/>
                        <a:pt x="59" y="0"/>
                      </a:cubicBezTo>
                      <a:cubicBezTo>
                        <a:pt x="64" y="0"/>
                        <a:pt x="68" y="4"/>
                        <a:pt x="68" y="9"/>
                      </a:cubicBezTo>
                      <a:cubicBezTo>
                        <a:pt x="68" y="15"/>
                        <a:pt x="64" y="19"/>
                        <a:pt x="59" y="19"/>
                      </a:cubicBezTo>
                      <a:close/>
                      <a:moveTo>
                        <a:pt x="66" y="39"/>
                      </a:moveTo>
                      <a:cubicBezTo>
                        <a:pt x="61" y="39"/>
                        <a:pt x="61" y="39"/>
                        <a:pt x="61" y="39"/>
                      </a:cubicBezTo>
                      <a:cubicBezTo>
                        <a:pt x="58" y="36"/>
                        <a:pt x="55" y="34"/>
                        <a:pt x="51" y="34"/>
                      </a:cubicBezTo>
                      <a:cubicBezTo>
                        <a:pt x="53" y="31"/>
                        <a:pt x="54" y="27"/>
                        <a:pt x="54" y="24"/>
                      </a:cubicBezTo>
                      <a:cubicBezTo>
                        <a:pt x="54" y="23"/>
                        <a:pt x="54" y="22"/>
                        <a:pt x="54" y="21"/>
                      </a:cubicBezTo>
                      <a:cubicBezTo>
                        <a:pt x="55" y="22"/>
                        <a:pt x="57" y="22"/>
                        <a:pt x="59" y="22"/>
                      </a:cubicBezTo>
                      <a:cubicBezTo>
                        <a:pt x="64" y="22"/>
                        <a:pt x="68" y="19"/>
                        <a:pt x="69" y="19"/>
                      </a:cubicBezTo>
                      <a:cubicBezTo>
                        <a:pt x="73" y="19"/>
                        <a:pt x="73" y="29"/>
                        <a:pt x="73" y="33"/>
                      </a:cubicBezTo>
                      <a:cubicBezTo>
                        <a:pt x="73" y="37"/>
                        <a:pt x="70" y="39"/>
                        <a:pt x="66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5" name="îṣḷîdê"/>
              <p:cNvGrpSpPr/>
              <p:nvPr/>
            </p:nvGrpSpPr>
            <p:grpSpPr>
              <a:xfrm>
                <a:off x="5285533" y="3405525"/>
                <a:ext cx="671854" cy="671854"/>
                <a:chOff x="4329907" y="2952750"/>
                <a:chExt cx="514350" cy="514350"/>
              </a:xfrm>
            </p:grpSpPr>
            <p:sp>
              <p:nvSpPr>
                <p:cNvPr id="41" name="í$liḓe"/>
                <p:cNvSpPr/>
                <p:nvPr/>
              </p:nvSpPr>
              <p:spPr>
                <a:xfrm>
                  <a:off x="4329907" y="2952750"/>
                  <a:ext cx="514350" cy="5143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išlîďé"/>
                <p:cNvSpPr/>
                <p:nvPr/>
              </p:nvSpPr>
              <p:spPr bwMode="auto">
                <a:xfrm>
                  <a:off x="4452785" y="3077574"/>
                  <a:ext cx="268594" cy="264702"/>
                </a:xfrm>
                <a:custGeom>
                  <a:cxnLst>
                    <a:cxn ang="0">
                      <a:pos x="59" y="63"/>
                    </a:cxn>
                    <a:cxn ang="0">
                      <a:pos x="55" y="61"/>
                    </a:cxn>
                    <a:cxn ang="0">
                      <a:pos x="42" y="48"/>
                    </a:cxn>
                    <a:cxn ang="0">
                      <a:pos x="27" y="53"/>
                    </a:cxn>
                    <a:cxn ang="0">
                      <a:pos x="0" y="26"/>
                    </a:cxn>
                    <a:cxn ang="0">
                      <a:pos x="27" y="0"/>
                    </a:cxn>
                    <a:cxn ang="0">
                      <a:pos x="54" y="26"/>
                    </a:cxn>
                    <a:cxn ang="0">
                      <a:pos x="49" y="41"/>
                    </a:cxn>
                    <a:cxn ang="0">
                      <a:pos x="62" y="54"/>
                    </a:cxn>
                    <a:cxn ang="0">
                      <a:pos x="64" y="58"/>
                    </a:cxn>
                    <a:cxn ang="0">
                      <a:pos x="59" y="63"/>
                    </a:cxn>
                    <a:cxn ang="0">
                      <a:pos x="27" y="9"/>
                    </a:cxn>
                    <a:cxn ang="0">
                      <a:pos x="10" y="26"/>
                    </a:cxn>
                    <a:cxn ang="0">
                      <a:pos x="27" y="43"/>
                    </a:cxn>
                    <a:cxn ang="0">
                      <a:pos x="44" y="26"/>
                    </a:cxn>
                    <a:cxn ang="0">
                      <a:pos x="27" y="9"/>
                    </a:cxn>
                  </a:cxnLst>
                  <a:rect l="0" t="0" r="r" b="b"/>
                  <a:pathLst>
                    <a:path w="64" h="62">
                      <a:moveTo>
                        <a:pt x="59" y="63"/>
                      </a:moveTo>
                      <a:cubicBezTo>
                        <a:pt x="57" y="63"/>
                        <a:pt x="56" y="62"/>
                        <a:pt x="55" y="61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8" y="51"/>
                        <a:pt x="33" y="53"/>
                        <a:pt x="27" y="53"/>
                      </a:cubicBezTo>
                      <a:cubicBezTo>
                        <a:pt x="12" y="53"/>
                        <a:pt x="0" y="41"/>
                        <a:pt x="0" y="26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2"/>
                        <a:pt x="54" y="26"/>
                      </a:cubicBezTo>
                      <a:cubicBezTo>
                        <a:pt x="54" y="32"/>
                        <a:pt x="52" y="37"/>
                        <a:pt x="49" y="41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3" y="55"/>
                        <a:pt x="64" y="57"/>
                        <a:pt x="64" y="58"/>
                      </a:cubicBezTo>
                      <a:cubicBezTo>
                        <a:pt x="64" y="61"/>
                        <a:pt x="61" y="63"/>
                        <a:pt x="59" y="63"/>
                      </a:cubicBezTo>
                      <a:close/>
                      <a:moveTo>
                        <a:pt x="27" y="9"/>
                      </a:moveTo>
                      <a:cubicBezTo>
                        <a:pt x="18" y="9"/>
                        <a:pt x="10" y="17"/>
                        <a:pt x="10" y="26"/>
                      </a:cubicBezTo>
                      <a:cubicBezTo>
                        <a:pt x="10" y="36"/>
                        <a:pt x="18" y="43"/>
                        <a:pt x="27" y="43"/>
                      </a:cubicBezTo>
                      <a:cubicBezTo>
                        <a:pt x="37" y="43"/>
                        <a:pt x="44" y="36"/>
                        <a:pt x="44" y="26"/>
                      </a:cubicBezTo>
                      <a:cubicBezTo>
                        <a:pt x="44" y="17"/>
                        <a:pt x="37" y="9"/>
                        <a:pt x="27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6" name="ísľidè"/>
              <p:cNvGrpSpPr/>
              <p:nvPr/>
            </p:nvGrpSpPr>
            <p:grpSpPr>
              <a:xfrm>
                <a:off x="6691231" y="3166522"/>
                <a:ext cx="671854" cy="671854"/>
                <a:chOff x="5786042" y="2952750"/>
                <a:chExt cx="514350" cy="514350"/>
              </a:xfrm>
            </p:grpSpPr>
            <p:sp>
              <p:nvSpPr>
                <p:cNvPr id="39" name="ïś1ïḑe"/>
                <p:cNvSpPr/>
                <p:nvPr/>
              </p:nvSpPr>
              <p:spPr>
                <a:xfrm>
                  <a:off x="5786042" y="2952750"/>
                  <a:ext cx="514350" cy="51435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iṣḻíḍè"/>
                <p:cNvSpPr/>
                <p:nvPr/>
              </p:nvSpPr>
              <p:spPr bwMode="auto">
                <a:xfrm>
                  <a:off x="5897392" y="3064100"/>
                  <a:ext cx="291652" cy="291652"/>
                </a:xfrm>
                <a:custGeom>
                  <a:cxnLst>
                    <a:cxn ang="0">
                      <a:pos x="55" y="31"/>
                    </a:cxn>
                    <a:cxn ang="0">
                      <a:pos x="54" y="33"/>
                    </a:cxn>
                    <a:cxn ang="0">
                      <a:pos x="47" y="34"/>
                    </a:cxn>
                    <a:cxn ang="0">
                      <a:pos x="46" y="37"/>
                    </a:cxn>
                    <a:cxn ang="0">
                      <a:pos x="49" y="42"/>
                    </a:cxn>
                    <a:cxn ang="0">
                      <a:pos x="50" y="43"/>
                    </a:cxn>
                    <a:cxn ang="0">
                      <a:pos x="49" y="44"/>
                    </a:cxn>
                    <a:cxn ang="0">
                      <a:pos x="43" y="50"/>
                    </a:cxn>
                    <a:cxn ang="0">
                      <a:pos x="42" y="50"/>
                    </a:cxn>
                    <a:cxn ang="0">
                      <a:pos x="37" y="46"/>
                    </a:cxn>
                    <a:cxn ang="0">
                      <a:pos x="33" y="47"/>
                    </a:cxn>
                    <a:cxn ang="0">
                      <a:pos x="32" y="54"/>
                    </a:cxn>
                    <a:cxn ang="0">
                      <a:pos x="31" y="55"/>
                    </a:cxn>
                    <a:cxn ang="0">
                      <a:pos x="23" y="55"/>
                    </a:cxn>
                    <a:cxn ang="0">
                      <a:pos x="22" y="54"/>
                    </a:cxn>
                    <a:cxn ang="0">
                      <a:pos x="21" y="47"/>
                    </a:cxn>
                    <a:cxn ang="0">
                      <a:pos x="18" y="46"/>
                    </a:cxn>
                    <a:cxn ang="0">
                      <a:pos x="13" y="50"/>
                    </a:cxn>
                    <a:cxn ang="0">
                      <a:pos x="12" y="50"/>
                    </a:cxn>
                    <a:cxn ang="0">
                      <a:pos x="11" y="50"/>
                    </a:cxn>
                    <a:cxn ang="0">
                      <a:pos x="5" y="44"/>
                    </a:cxn>
                    <a:cxn ang="0">
                      <a:pos x="5" y="43"/>
                    </a:cxn>
                    <a:cxn ang="0">
                      <a:pos x="5" y="42"/>
                    </a:cxn>
                    <a:cxn ang="0">
                      <a:pos x="9" y="37"/>
                    </a:cxn>
                    <a:cxn ang="0">
                      <a:pos x="7" y="33"/>
                    </a:cxn>
                    <a:cxn ang="0">
                      <a:pos x="1" y="33"/>
                    </a:cxn>
                    <a:cxn ang="0">
                      <a:pos x="0" y="31"/>
                    </a:cxn>
                    <a:cxn ang="0">
                      <a:pos x="0" y="23"/>
                    </a:cxn>
                    <a:cxn ang="0">
                      <a:pos x="1" y="22"/>
                    </a:cxn>
                    <a:cxn ang="0">
                      <a:pos x="7" y="21"/>
                    </a:cxn>
                    <a:cxn ang="0">
                      <a:pos x="9" y="18"/>
                    </a:cxn>
                    <a:cxn ang="0">
                      <a:pos x="5" y="13"/>
                    </a:cxn>
                    <a:cxn ang="0">
                      <a:pos x="5" y="12"/>
                    </a:cxn>
                    <a:cxn ang="0">
                      <a:pos x="5" y="11"/>
                    </a:cxn>
                    <a:cxn ang="0">
                      <a:pos x="12" y="5"/>
                    </a:cxn>
                    <a:cxn ang="0">
                      <a:pos x="13" y="5"/>
                    </a:cxn>
                    <a:cxn ang="0">
                      <a:pos x="18" y="9"/>
                    </a:cxn>
                    <a:cxn ang="0">
                      <a:pos x="21" y="8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1" y="0"/>
                    </a:cxn>
                    <a:cxn ang="0">
                      <a:pos x="32" y="1"/>
                    </a:cxn>
                    <a:cxn ang="0">
                      <a:pos x="33" y="8"/>
                    </a:cxn>
                    <a:cxn ang="0">
                      <a:pos x="37" y="9"/>
                    </a:cxn>
                    <a:cxn ang="0">
                      <a:pos x="42" y="5"/>
                    </a:cxn>
                    <a:cxn ang="0">
                      <a:pos x="43" y="5"/>
                    </a:cxn>
                    <a:cxn ang="0">
                      <a:pos x="43" y="5"/>
                    </a:cxn>
                    <a:cxn ang="0">
                      <a:pos x="49" y="11"/>
                    </a:cxn>
                    <a:cxn ang="0">
                      <a:pos x="50" y="12"/>
                    </a:cxn>
                    <a:cxn ang="0">
                      <a:pos x="49" y="13"/>
                    </a:cxn>
                    <a:cxn ang="0">
                      <a:pos x="46" y="18"/>
                    </a:cxn>
                    <a:cxn ang="0">
                      <a:pos x="47" y="21"/>
                    </a:cxn>
                    <a:cxn ang="0">
                      <a:pos x="54" y="22"/>
                    </a:cxn>
                    <a:cxn ang="0">
                      <a:pos x="55" y="23"/>
                    </a:cxn>
                    <a:cxn ang="0">
                      <a:pos x="55" y="31"/>
                    </a:cxn>
                    <a:cxn ang="0">
                      <a:pos x="27" y="18"/>
                    </a:cxn>
                    <a:cxn ang="0">
                      <a:pos x="18" y="27"/>
                    </a:cxn>
                    <a:cxn ang="0">
                      <a:pos x="27" y="36"/>
                    </a:cxn>
                    <a:cxn ang="0">
                      <a:pos x="36" y="27"/>
                    </a:cxn>
                    <a:cxn ang="0">
                      <a:pos x="27" y="18"/>
                    </a:cxn>
                  </a:cxnLst>
                  <a:rect l="0" t="0" r="r" b="b"/>
                  <a:pathLst>
                    <a:path w="55" h="55">
                      <a:moveTo>
                        <a:pt x="55" y="31"/>
                      </a:moveTo>
                      <a:cubicBezTo>
                        <a:pt x="55" y="32"/>
                        <a:pt x="54" y="33"/>
                        <a:pt x="54" y="33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5"/>
                        <a:pt x="46" y="36"/>
                        <a:pt x="46" y="37"/>
                      </a:cubicBezTo>
                      <a:cubicBezTo>
                        <a:pt x="47" y="39"/>
                        <a:pt x="48" y="40"/>
                        <a:pt x="49" y="42"/>
                      </a:cubicBezTo>
                      <a:cubicBezTo>
                        <a:pt x="50" y="42"/>
                        <a:pt x="50" y="42"/>
                        <a:pt x="50" y="43"/>
                      </a:cubicBezTo>
                      <a:cubicBezTo>
                        <a:pt x="50" y="43"/>
                        <a:pt x="50" y="43"/>
                        <a:pt x="49" y="44"/>
                      </a:cubicBezTo>
                      <a:cubicBezTo>
                        <a:pt x="49" y="45"/>
                        <a:pt x="44" y="50"/>
                        <a:pt x="43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36" y="46"/>
                        <a:pt x="35" y="47"/>
                        <a:pt x="33" y="47"/>
                      </a:cubicBezTo>
                      <a:cubicBezTo>
                        <a:pt x="33" y="49"/>
                        <a:pt x="33" y="52"/>
                        <a:pt x="32" y="54"/>
                      </a:cubicBezTo>
                      <a:cubicBezTo>
                        <a:pt x="32" y="54"/>
                        <a:pt x="32" y="55"/>
                        <a:pt x="31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3" y="55"/>
                        <a:pt x="22" y="54"/>
                        <a:pt x="22" y="54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0" y="47"/>
                        <a:pt x="19" y="46"/>
                        <a:pt x="18" y="46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9" y="48"/>
                        <a:pt x="7" y="46"/>
                        <a:pt x="5" y="44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6" y="40"/>
                        <a:pt x="8" y="39"/>
                        <a:pt x="9" y="37"/>
                      </a:cubicBezTo>
                      <a:cubicBezTo>
                        <a:pt x="8" y="36"/>
                        <a:pt x="8" y="35"/>
                        <a:pt x="7" y="33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0" y="32"/>
                        <a:pt x="0" y="32"/>
                        <a:pt x="0" y="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2"/>
                        <a:pt x="1" y="22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20"/>
                        <a:pt x="8" y="19"/>
                        <a:pt x="9" y="18"/>
                      </a:cubicBezTo>
                      <a:cubicBezTo>
                        <a:pt x="8" y="16"/>
                        <a:pt x="6" y="14"/>
                        <a:pt x="5" y="13"/>
                      </a:cubicBezTo>
                      <a:cubicBezTo>
                        <a:pt x="5" y="13"/>
                        <a:pt x="5" y="12"/>
                        <a:pt x="5" y="12"/>
                      </a:cubicBezTo>
                      <a:cubicBezTo>
                        <a:pt x="5" y="12"/>
                        <a:pt x="5" y="11"/>
                        <a:pt x="5" y="11"/>
                      </a:cubicBezTo>
                      <a:cubicBezTo>
                        <a:pt x="6" y="10"/>
                        <a:pt x="11" y="5"/>
                        <a:pt x="12" y="5"/>
                      </a:cubicBezTo>
                      <a:cubicBezTo>
                        <a:pt x="12" y="5"/>
                        <a:pt x="12" y="5"/>
                        <a:pt x="13" y="5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9" y="8"/>
                        <a:pt x="20" y="8"/>
                        <a:pt x="21" y="8"/>
                      </a:cubicBezTo>
                      <a:cubicBezTo>
                        <a:pt x="21" y="5"/>
                        <a:pt x="21" y="3"/>
                        <a:pt x="22" y="1"/>
                      </a:cubicBezTo>
                      <a:cubicBezTo>
                        <a:pt x="22" y="0"/>
                        <a:pt x="23" y="0"/>
                        <a:pt x="23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2" y="0"/>
                        <a:pt x="32" y="0"/>
                        <a:pt x="32" y="1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5" y="8"/>
                        <a:pt x="36" y="8"/>
                        <a:pt x="37" y="9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3" y="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5" y="7"/>
                        <a:pt x="48" y="9"/>
                        <a:pt x="49" y="11"/>
                      </a:cubicBezTo>
                      <a:cubicBezTo>
                        <a:pt x="50" y="11"/>
                        <a:pt x="50" y="12"/>
                        <a:pt x="50" y="12"/>
                      </a:cubicBezTo>
                      <a:cubicBezTo>
                        <a:pt x="50" y="12"/>
                        <a:pt x="49" y="13"/>
                        <a:pt x="49" y="13"/>
                      </a:cubicBezTo>
                      <a:cubicBezTo>
                        <a:pt x="48" y="14"/>
                        <a:pt x="47" y="16"/>
                        <a:pt x="46" y="18"/>
                      </a:cubicBezTo>
                      <a:cubicBezTo>
                        <a:pt x="46" y="19"/>
                        <a:pt x="47" y="20"/>
                        <a:pt x="47" y="21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2"/>
                        <a:pt x="55" y="23"/>
                        <a:pt x="55" y="23"/>
                      </a:cubicBezTo>
                      <a:lnTo>
                        <a:pt x="55" y="31"/>
                      </a:lnTo>
                      <a:close/>
                      <a:moveTo>
                        <a:pt x="27" y="18"/>
                      </a:moveTo>
                      <a:cubicBezTo>
                        <a:pt x="22" y="18"/>
                        <a:pt x="18" y="22"/>
                        <a:pt x="18" y="27"/>
                      </a:cubicBezTo>
                      <a:cubicBezTo>
                        <a:pt x="18" y="32"/>
                        <a:pt x="22" y="36"/>
                        <a:pt x="27" y="36"/>
                      </a:cubicBezTo>
                      <a:cubicBezTo>
                        <a:pt x="32" y="36"/>
                        <a:pt x="36" y="32"/>
                        <a:pt x="36" y="27"/>
                      </a:cubicBezTo>
                      <a:cubicBezTo>
                        <a:pt x="36" y="22"/>
                        <a:pt x="32" y="18"/>
                        <a:pt x="27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7" name="íSḷïde"/>
              <p:cNvGrpSpPr/>
              <p:nvPr/>
            </p:nvGrpSpPr>
            <p:grpSpPr>
              <a:xfrm>
                <a:off x="8115457" y="3405525"/>
                <a:ext cx="671854" cy="671854"/>
                <a:chOff x="7242175" y="2952750"/>
                <a:chExt cx="514350" cy="514350"/>
              </a:xfrm>
            </p:grpSpPr>
            <p:sp>
              <p:nvSpPr>
                <p:cNvPr id="37" name="íŝľîḑé"/>
                <p:cNvSpPr/>
                <p:nvPr/>
              </p:nvSpPr>
              <p:spPr>
                <a:xfrm>
                  <a:off x="7242175" y="2952750"/>
                  <a:ext cx="514350" cy="51435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îšľïďè"/>
                <p:cNvSpPr/>
                <p:nvPr/>
              </p:nvSpPr>
              <p:spPr bwMode="auto">
                <a:xfrm>
                  <a:off x="7366548" y="3087199"/>
                  <a:ext cx="265604" cy="245452"/>
                </a:xfrm>
                <a:custGeom>
                  <a:cxnLst>
                    <a:cxn ang="0">
                      <a:pos x="67" y="20"/>
                    </a:cxn>
                    <a:cxn ang="0">
                      <a:pos x="46" y="36"/>
                    </a:cxn>
                    <a:cxn ang="0">
                      <a:pos x="42" y="40"/>
                    </a:cxn>
                    <a:cxn ang="0">
                      <a:pos x="39" y="47"/>
                    </a:cxn>
                    <a:cxn ang="0">
                      <a:pos x="44" y="52"/>
                    </a:cxn>
                    <a:cxn ang="0">
                      <a:pos x="52" y="58"/>
                    </a:cxn>
                    <a:cxn ang="0">
                      <a:pos x="52" y="61"/>
                    </a:cxn>
                    <a:cxn ang="0">
                      <a:pos x="51" y="62"/>
                    </a:cxn>
                    <a:cxn ang="0">
                      <a:pos x="17" y="62"/>
                    </a:cxn>
                    <a:cxn ang="0">
                      <a:pos x="16" y="61"/>
                    </a:cxn>
                    <a:cxn ang="0">
                      <a:pos x="16" y="58"/>
                    </a:cxn>
                    <a:cxn ang="0">
                      <a:pos x="24" y="52"/>
                    </a:cxn>
                    <a:cxn ang="0">
                      <a:pos x="29" y="47"/>
                    </a:cxn>
                    <a:cxn ang="0">
                      <a:pos x="26" y="40"/>
                    </a:cxn>
                    <a:cxn ang="0">
                      <a:pos x="22" y="36"/>
                    </a:cxn>
                    <a:cxn ang="0">
                      <a:pos x="0" y="20"/>
                    </a:cxn>
                    <a:cxn ang="0">
                      <a:pos x="0" y="15"/>
                    </a:cxn>
                    <a:cxn ang="0">
                      <a:pos x="4" y="11"/>
                    </a:cxn>
                    <a:cxn ang="0">
                      <a:pos x="16" y="11"/>
                    </a:cxn>
                    <a:cxn ang="0">
                      <a:pos x="16" y="7"/>
                    </a:cxn>
                    <a:cxn ang="0">
                      <a:pos x="22" y="0"/>
                    </a:cxn>
                    <a:cxn ang="0">
                      <a:pos x="45" y="0"/>
                    </a:cxn>
                    <a:cxn ang="0">
                      <a:pos x="52" y="7"/>
                    </a:cxn>
                    <a:cxn ang="0">
                      <a:pos x="52" y="11"/>
                    </a:cxn>
                    <a:cxn ang="0">
                      <a:pos x="63" y="11"/>
                    </a:cxn>
                    <a:cxn ang="0">
                      <a:pos x="67" y="15"/>
                    </a:cxn>
                    <a:cxn ang="0">
                      <a:pos x="67" y="20"/>
                    </a:cxn>
                    <a:cxn ang="0">
                      <a:pos x="16" y="16"/>
                    </a:cxn>
                    <a:cxn ang="0">
                      <a:pos x="6" y="16"/>
                    </a:cxn>
                    <a:cxn ang="0">
                      <a:pos x="6" y="20"/>
                    </a:cxn>
                    <a:cxn ang="0">
                      <a:pos x="19" y="31"/>
                    </a:cxn>
                    <a:cxn ang="0">
                      <a:pos x="16" y="16"/>
                    </a:cxn>
                    <a:cxn ang="0">
                      <a:pos x="62" y="16"/>
                    </a:cxn>
                    <a:cxn ang="0">
                      <a:pos x="52" y="16"/>
                    </a:cxn>
                    <a:cxn ang="0">
                      <a:pos x="49" y="31"/>
                    </a:cxn>
                    <a:cxn ang="0">
                      <a:pos x="62" y="20"/>
                    </a:cxn>
                    <a:cxn ang="0">
                      <a:pos x="62" y="16"/>
                    </a:cxn>
                  </a:cxnLst>
                  <a:rect l="0" t="0" r="r" b="b"/>
                  <a:pathLst>
                    <a:path w="67" h="62">
                      <a:moveTo>
                        <a:pt x="67" y="20"/>
                      </a:moveTo>
                      <a:cubicBezTo>
                        <a:pt x="67" y="27"/>
                        <a:pt x="58" y="36"/>
                        <a:pt x="46" y="36"/>
                      </a:cubicBezTo>
                      <a:cubicBezTo>
                        <a:pt x="44" y="38"/>
                        <a:pt x="42" y="40"/>
                        <a:pt x="42" y="40"/>
                      </a:cubicBezTo>
                      <a:cubicBezTo>
                        <a:pt x="40" y="42"/>
                        <a:pt x="39" y="44"/>
                        <a:pt x="39" y="47"/>
                      </a:cubicBezTo>
                      <a:cubicBezTo>
                        <a:pt x="39" y="49"/>
                        <a:pt x="40" y="52"/>
                        <a:pt x="44" y="52"/>
                      </a:cubicBezTo>
                      <a:cubicBezTo>
                        <a:pt x="48" y="52"/>
                        <a:pt x="52" y="54"/>
                        <a:pt x="52" y="58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2" y="62"/>
                        <a:pt x="51" y="62"/>
                        <a:pt x="51" y="62"/>
                      </a:cubicBezTo>
                      <a:cubicBezTo>
                        <a:pt x="17" y="62"/>
                        <a:pt x="17" y="62"/>
                        <a:pt x="17" y="62"/>
                      </a:cubicBezTo>
                      <a:cubicBezTo>
                        <a:pt x="16" y="62"/>
                        <a:pt x="16" y="62"/>
                        <a:pt x="16" y="61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16" y="54"/>
                        <a:pt x="20" y="52"/>
                        <a:pt x="24" y="52"/>
                      </a:cubicBezTo>
                      <a:cubicBezTo>
                        <a:pt x="27" y="52"/>
                        <a:pt x="29" y="49"/>
                        <a:pt x="29" y="47"/>
                      </a:cubicBezTo>
                      <a:cubicBezTo>
                        <a:pt x="29" y="44"/>
                        <a:pt x="28" y="42"/>
                        <a:pt x="26" y="40"/>
                      </a:cubicBezTo>
                      <a:cubicBezTo>
                        <a:pt x="25" y="40"/>
                        <a:pt x="24" y="38"/>
                        <a:pt x="22" y="36"/>
                      </a:cubicBezTo>
                      <a:cubicBezTo>
                        <a:pt x="10" y="36"/>
                        <a:pt x="0" y="27"/>
                        <a:pt x="0" y="2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2"/>
                        <a:pt x="2" y="11"/>
                        <a:pt x="4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3"/>
                        <a:pt x="19" y="0"/>
                        <a:pt x="22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9" y="0"/>
                        <a:pt x="52" y="3"/>
                        <a:pt x="52" y="7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63" y="11"/>
                        <a:pt x="63" y="11"/>
                        <a:pt x="63" y="11"/>
                      </a:cubicBezTo>
                      <a:cubicBezTo>
                        <a:pt x="66" y="11"/>
                        <a:pt x="67" y="12"/>
                        <a:pt x="67" y="15"/>
                      </a:cubicBezTo>
                      <a:lnTo>
                        <a:pt x="67" y="20"/>
                      </a:lnTo>
                      <a:close/>
                      <a:moveTo>
                        <a:pt x="16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4"/>
                        <a:pt x="11" y="29"/>
                        <a:pt x="19" y="31"/>
                      </a:cubicBezTo>
                      <a:cubicBezTo>
                        <a:pt x="17" y="27"/>
                        <a:pt x="16" y="22"/>
                        <a:pt x="16" y="16"/>
                      </a:cubicBezTo>
                      <a:close/>
                      <a:moveTo>
                        <a:pt x="62" y="16"/>
                      </a:move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52" y="22"/>
                        <a:pt x="51" y="27"/>
                        <a:pt x="49" y="31"/>
                      </a:cubicBezTo>
                      <a:cubicBezTo>
                        <a:pt x="57" y="29"/>
                        <a:pt x="62" y="24"/>
                        <a:pt x="62" y="20"/>
                      </a:cubicBezTo>
                      <a:lnTo>
                        <a:pt x="62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8" name="ïṩļiḍé"/>
              <p:cNvGrpSpPr/>
              <p:nvPr/>
            </p:nvGrpSpPr>
            <p:grpSpPr>
              <a:xfrm>
                <a:off x="2503685" y="3405526"/>
                <a:ext cx="671854" cy="671854"/>
                <a:chOff x="228600" y="1200150"/>
                <a:chExt cx="514350" cy="514350"/>
              </a:xfrm>
            </p:grpSpPr>
            <p:sp>
              <p:nvSpPr>
                <p:cNvPr id="29" name="íṥļîďè"/>
                <p:cNvSpPr/>
                <p:nvPr/>
              </p:nvSpPr>
              <p:spPr>
                <a:xfrm>
                  <a:off x="228600" y="1200150"/>
                  <a:ext cx="514350" cy="51435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0" name="îṩľïdè"/>
                <p:cNvGrpSpPr/>
                <p:nvPr/>
              </p:nvGrpSpPr>
              <p:grpSpPr>
                <a:xfrm>
                  <a:off x="360726" y="1323345"/>
                  <a:ext cx="250098" cy="267961"/>
                  <a:chOff x="4560888" y="1182688"/>
                  <a:chExt cx="511175" cy="547687"/>
                </a:xfrm>
                <a:solidFill>
                  <a:schemeClr val="bg1"/>
                </a:solidFill>
              </p:grpSpPr>
              <p:sp>
                <p:nvSpPr>
                  <p:cNvPr id="31" name="ísľïḓê"/>
                  <p:cNvSpPr/>
                  <p:nvPr/>
                </p:nvSpPr>
                <p:spPr bwMode="auto">
                  <a:xfrm>
                    <a:off x="4560888" y="1273175"/>
                    <a:ext cx="511175" cy="457200"/>
                  </a:xfrm>
                  <a:custGeom>
                    <a:cxnLst>
                      <a:cxn ang="0">
                        <a:pos x="166" y="0"/>
                      </a:cxn>
                      <a:cxn ang="0">
                        <a:pos x="166" y="13"/>
                      </a:cxn>
                      <a:cxn ang="0">
                        <a:pos x="147" y="31"/>
                      </a:cxn>
                      <a:cxn ang="0">
                        <a:pos x="127" y="13"/>
                      </a:cxn>
                      <a:cxn ang="0">
                        <a:pos x="127" y="0"/>
                      </a:cxn>
                      <a:cxn ang="0">
                        <a:pos x="116" y="0"/>
                      </a:cxn>
                      <a:cxn ang="0">
                        <a:pos x="116" y="13"/>
                      </a:cxn>
                      <a:cxn ang="0">
                        <a:pos x="97" y="31"/>
                      </a:cxn>
                      <a:cxn ang="0">
                        <a:pos x="77" y="13"/>
                      </a:cxn>
                      <a:cxn ang="0">
                        <a:pos x="77" y="0"/>
                      </a:cxn>
                      <a:cxn ang="0">
                        <a:pos x="65" y="0"/>
                      </a:cxn>
                      <a:cxn ang="0">
                        <a:pos x="65" y="13"/>
                      </a:cxn>
                      <a:cxn ang="0">
                        <a:pos x="46" y="31"/>
                      </a:cxn>
                      <a:cxn ang="0">
                        <a:pos x="26" y="13"/>
                      </a:cxn>
                      <a:cxn ang="0">
                        <a:pos x="26" y="0"/>
                      </a:cxn>
                      <a:cxn ang="0">
                        <a:pos x="0" y="0"/>
                      </a:cxn>
                      <a:cxn ang="0">
                        <a:pos x="0" y="172"/>
                      </a:cxn>
                      <a:cxn ang="0">
                        <a:pos x="192" y="172"/>
                      </a:cxn>
                      <a:cxn ang="0">
                        <a:pos x="192" y="0"/>
                      </a:cxn>
                      <a:cxn ang="0">
                        <a:pos x="166" y="0"/>
                      </a:cxn>
                      <a:cxn ang="0">
                        <a:pos x="169" y="149"/>
                      </a:cxn>
                      <a:cxn ang="0">
                        <a:pos x="23" y="149"/>
                      </a:cxn>
                      <a:cxn ang="0">
                        <a:pos x="23" y="43"/>
                      </a:cxn>
                      <a:cxn ang="0">
                        <a:pos x="169" y="43"/>
                      </a:cxn>
                      <a:cxn ang="0">
                        <a:pos x="169" y="149"/>
                      </a:cxn>
                    </a:cxnLst>
                    <a:rect l="0" t="0" r="r" b="b"/>
                    <a:pathLst>
                      <a:path w="192" h="172">
                        <a:moveTo>
                          <a:pt x="166" y="0"/>
                        </a:moveTo>
                        <a:cubicBezTo>
                          <a:pt x="166" y="13"/>
                          <a:pt x="166" y="13"/>
                          <a:pt x="166" y="13"/>
                        </a:cubicBezTo>
                        <a:cubicBezTo>
                          <a:pt x="166" y="23"/>
                          <a:pt x="157" y="31"/>
                          <a:pt x="147" y="31"/>
                        </a:cubicBezTo>
                        <a:cubicBezTo>
                          <a:pt x="136" y="31"/>
                          <a:pt x="127" y="23"/>
                          <a:pt x="127" y="13"/>
                        </a:cubicBezTo>
                        <a:cubicBezTo>
                          <a:pt x="127" y="0"/>
                          <a:pt x="127" y="0"/>
                          <a:pt x="127" y="0"/>
                        </a:cubicBezTo>
                        <a:cubicBezTo>
                          <a:pt x="116" y="0"/>
                          <a:pt x="116" y="0"/>
                          <a:pt x="116" y="0"/>
                        </a:cubicBezTo>
                        <a:cubicBezTo>
                          <a:pt x="116" y="13"/>
                          <a:pt x="116" y="13"/>
                          <a:pt x="116" y="13"/>
                        </a:cubicBezTo>
                        <a:cubicBezTo>
                          <a:pt x="116" y="23"/>
                          <a:pt x="107" y="31"/>
                          <a:pt x="97" y="31"/>
                        </a:cubicBezTo>
                        <a:cubicBezTo>
                          <a:pt x="86" y="31"/>
                          <a:pt x="77" y="23"/>
                          <a:pt x="77" y="13"/>
                        </a:cubicBezTo>
                        <a:cubicBezTo>
                          <a:pt x="77" y="0"/>
                          <a:pt x="77" y="0"/>
                          <a:pt x="77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5" y="13"/>
                          <a:pt x="65" y="13"/>
                          <a:pt x="65" y="13"/>
                        </a:cubicBezTo>
                        <a:cubicBezTo>
                          <a:pt x="65" y="23"/>
                          <a:pt x="57" y="31"/>
                          <a:pt x="46" y="31"/>
                        </a:cubicBezTo>
                        <a:cubicBezTo>
                          <a:pt x="35" y="31"/>
                          <a:pt x="26" y="23"/>
                          <a:pt x="26" y="13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72"/>
                          <a:pt x="0" y="172"/>
                          <a:pt x="0" y="172"/>
                        </a:cubicBezTo>
                        <a:cubicBezTo>
                          <a:pt x="192" y="172"/>
                          <a:pt x="192" y="172"/>
                          <a:pt x="192" y="172"/>
                        </a:cubicBezTo>
                        <a:cubicBezTo>
                          <a:pt x="192" y="0"/>
                          <a:pt x="192" y="0"/>
                          <a:pt x="192" y="0"/>
                        </a:cubicBezTo>
                        <a:lnTo>
                          <a:pt x="166" y="0"/>
                        </a:lnTo>
                        <a:close/>
                        <a:moveTo>
                          <a:pt x="169" y="149"/>
                        </a:moveTo>
                        <a:cubicBezTo>
                          <a:pt x="23" y="149"/>
                          <a:pt x="23" y="149"/>
                          <a:pt x="23" y="149"/>
                        </a:cubicBezTo>
                        <a:cubicBezTo>
                          <a:pt x="23" y="43"/>
                          <a:pt x="23" y="43"/>
                          <a:pt x="23" y="43"/>
                        </a:cubicBezTo>
                        <a:cubicBezTo>
                          <a:pt x="169" y="43"/>
                          <a:pt x="169" y="43"/>
                          <a:pt x="169" y="43"/>
                        </a:cubicBezTo>
                        <a:lnTo>
                          <a:pt x="169" y="14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2" name="íṩliḑê"/>
                  <p:cNvSpPr/>
                  <p:nvPr/>
                </p:nvSpPr>
                <p:spPr bwMode="auto">
                  <a:xfrm>
                    <a:off x="4654550" y="1182688"/>
                    <a:ext cx="58737" cy="142875"/>
                  </a:xfrm>
                  <a:custGeom>
                    <a:cxnLst>
                      <a:cxn ang="0">
                        <a:pos x="11" y="54"/>
                      </a:cxn>
                      <a:cxn ang="0">
                        <a:pos x="22" y="43"/>
                      </a:cxn>
                      <a:cxn ang="0">
                        <a:pos x="22" y="11"/>
                      </a:cxn>
                      <a:cxn ang="0">
                        <a:pos x="11" y="0"/>
                      </a:cxn>
                      <a:cxn ang="0">
                        <a:pos x="0" y="11"/>
                      </a:cxn>
                      <a:cxn ang="0">
                        <a:pos x="0" y="43"/>
                      </a:cxn>
                      <a:cxn ang="0">
                        <a:pos x="11" y="54"/>
                      </a:cxn>
                    </a:cxnLst>
                    <a:rect l="0" t="0" r="r" b="b"/>
                    <a:pathLst>
                      <a:path w="22" h="54">
                        <a:moveTo>
                          <a:pt x="11" y="54"/>
                        </a:moveTo>
                        <a:cubicBezTo>
                          <a:pt x="17" y="54"/>
                          <a:pt x="22" y="49"/>
                          <a:pt x="22" y="43"/>
                        </a:cubicBezTo>
                        <a:cubicBezTo>
                          <a:pt x="22" y="11"/>
                          <a:pt x="22" y="11"/>
                          <a:pt x="22" y="11"/>
                        </a:cubicBezTo>
                        <a:cubicBezTo>
                          <a:pt x="22" y="5"/>
                          <a:pt x="17" y="0"/>
                          <a:pt x="11" y="0"/>
                        </a:cubicBezTo>
                        <a:cubicBezTo>
                          <a:pt x="5" y="0"/>
                          <a:pt x="0" y="5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9"/>
                          <a:pt x="5" y="54"/>
                          <a:pt x="11" y="5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3" name="i$ḷïḓê"/>
                  <p:cNvSpPr/>
                  <p:nvPr/>
                </p:nvSpPr>
                <p:spPr bwMode="auto">
                  <a:xfrm>
                    <a:off x="4787900" y="1182688"/>
                    <a:ext cx="60325" cy="142875"/>
                  </a:xfrm>
                  <a:custGeom>
                    <a:cxnLst>
                      <a:cxn ang="0">
                        <a:pos x="12" y="54"/>
                      </a:cxn>
                      <a:cxn ang="0">
                        <a:pos x="23" y="43"/>
                      </a:cxn>
                      <a:cxn ang="0">
                        <a:pos x="23" y="11"/>
                      </a:cxn>
                      <a:cxn ang="0">
                        <a:pos x="12" y="0"/>
                      </a:cxn>
                      <a:cxn ang="0">
                        <a:pos x="0" y="11"/>
                      </a:cxn>
                      <a:cxn ang="0">
                        <a:pos x="0" y="43"/>
                      </a:cxn>
                      <a:cxn ang="0">
                        <a:pos x="12" y="54"/>
                      </a:cxn>
                    </a:cxnLst>
                    <a:rect l="0" t="0" r="r" b="b"/>
                    <a:pathLst>
                      <a:path w="23" h="54">
                        <a:moveTo>
                          <a:pt x="12" y="54"/>
                        </a:moveTo>
                        <a:cubicBezTo>
                          <a:pt x="18" y="54"/>
                          <a:pt x="23" y="49"/>
                          <a:pt x="23" y="43"/>
                        </a:cubicBezTo>
                        <a:cubicBezTo>
                          <a:pt x="23" y="11"/>
                          <a:pt x="23" y="11"/>
                          <a:pt x="23" y="11"/>
                        </a:cubicBezTo>
                        <a:cubicBezTo>
                          <a:pt x="23" y="5"/>
                          <a:pt x="18" y="0"/>
                          <a:pt x="12" y="0"/>
                        </a:cubicBezTo>
                        <a:cubicBezTo>
                          <a:pt x="5" y="0"/>
                          <a:pt x="0" y="5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9"/>
                          <a:pt x="5" y="54"/>
                          <a:pt x="12" y="5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4" name="îṥľîdê"/>
                  <p:cNvSpPr/>
                  <p:nvPr/>
                </p:nvSpPr>
                <p:spPr bwMode="auto">
                  <a:xfrm>
                    <a:off x="4921250" y="1182688"/>
                    <a:ext cx="60325" cy="142875"/>
                  </a:xfrm>
                  <a:custGeom>
                    <a:cxnLst>
                      <a:cxn ang="0">
                        <a:pos x="12" y="54"/>
                      </a:cxn>
                      <a:cxn ang="0">
                        <a:pos x="23" y="43"/>
                      </a:cxn>
                      <a:cxn ang="0">
                        <a:pos x="23" y="11"/>
                      </a:cxn>
                      <a:cxn ang="0">
                        <a:pos x="12" y="0"/>
                      </a:cxn>
                      <a:cxn ang="0">
                        <a:pos x="0" y="11"/>
                      </a:cxn>
                      <a:cxn ang="0">
                        <a:pos x="0" y="43"/>
                      </a:cxn>
                      <a:cxn ang="0">
                        <a:pos x="12" y="54"/>
                      </a:cxn>
                    </a:cxnLst>
                    <a:rect l="0" t="0" r="r" b="b"/>
                    <a:pathLst>
                      <a:path w="23" h="54">
                        <a:moveTo>
                          <a:pt x="12" y="54"/>
                        </a:moveTo>
                        <a:cubicBezTo>
                          <a:pt x="18" y="54"/>
                          <a:pt x="23" y="49"/>
                          <a:pt x="23" y="43"/>
                        </a:cubicBezTo>
                        <a:cubicBezTo>
                          <a:pt x="23" y="11"/>
                          <a:pt x="23" y="11"/>
                          <a:pt x="23" y="11"/>
                        </a:cubicBezTo>
                        <a:cubicBezTo>
                          <a:pt x="23" y="5"/>
                          <a:pt x="18" y="0"/>
                          <a:pt x="12" y="0"/>
                        </a:cubicBezTo>
                        <a:cubicBezTo>
                          <a:pt x="5" y="0"/>
                          <a:pt x="0" y="5"/>
                          <a:pt x="0" y="11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9"/>
                          <a:pt x="5" y="54"/>
                          <a:pt x="12" y="54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5" name="işľîḑe"/>
                  <p:cNvSpPr/>
                  <p:nvPr/>
                </p:nvSpPr>
                <p:spPr bwMode="auto">
                  <a:xfrm>
                    <a:off x="4681538" y="1427163"/>
                    <a:ext cx="76200" cy="206375"/>
                  </a:xfrm>
                  <a:custGeom>
                    <a:cxnLst>
                      <a:cxn ang="0">
                        <a:pos x="11" y="78"/>
                      </a:cxn>
                      <a:cxn ang="0">
                        <a:pos x="29" y="78"/>
                      </a:cxn>
                      <a:cxn ang="0">
                        <a:pos x="29" y="0"/>
                      </a:cxn>
                      <a:cxn ang="0">
                        <a:pos x="15" y="0"/>
                      </a:cxn>
                      <a:cxn ang="0">
                        <a:pos x="8" y="5"/>
                      </a:cxn>
                      <a:cxn ang="0">
                        <a:pos x="0" y="9"/>
                      </a:cxn>
                      <a:cxn ang="0">
                        <a:pos x="0" y="21"/>
                      </a:cxn>
                      <a:cxn ang="0">
                        <a:pos x="11" y="16"/>
                      </a:cxn>
                      <a:cxn ang="0">
                        <a:pos x="11" y="78"/>
                      </a:cxn>
                    </a:cxnLst>
                    <a:rect l="0" t="0" r="r" b="b"/>
                    <a:pathLst>
                      <a:path w="28" h="78">
                        <a:moveTo>
                          <a:pt x="11" y="78"/>
                        </a:moveTo>
                        <a:cubicBezTo>
                          <a:pt x="29" y="78"/>
                          <a:pt x="29" y="78"/>
                          <a:pt x="29" y="78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4" y="2"/>
                          <a:pt x="12" y="3"/>
                          <a:pt x="8" y="5"/>
                        </a:cubicBezTo>
                        <a:cubicBezTo>
                          <a:pt x="5" y="6"/>
                          <a:pt x="2" y="8"/>
                          <a:pt x="0" y="9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lnTo>
                          <a:pt x="11" y="78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6" name="íṥļíďè"/>
                  <p:cNvSpPr/>
                  <p:nvPr/>
                </p:nvSpPr>
                <p:spPr bwMode="auto">
                  <a:xfrm>
                    <a:off x="4814888" y="1423988"/>
                    <a:ext cx="123825" cy="212725"/>
                  </a:xfrm>
                  <a:custGeom>
                    <a:cxnLst>
                      <a:cxn ang="0">
                        <a:pos x="6" y="73"/>
                      </a:cxn>
                      <a:cxn ang="0">
                        <a:pos x="13" y="78"/>
                      </a:cxn>
                      <a:cxn ang="0">
                        <a:pos x="24" y="80"/>
                      </a:cxn>
                      <a:cxn ang="0">
                        <a:pos x="35" y="78"/>
                      </a:cxn>
                      <a:cxn ang="0">
                        <a:pos x="42" y="72"/>
                      </a:cxn>
                      <a:cxn ang="0">
                        <a:pos x="45" y="64"/>
                      </a:cxn>
                      <a:cxn ang="0">
                        <a:pos x="47" y="53"/>
                      </a:cxn>
                      <a:cxn ang="0">
                        <a:pos x="46" y="44"/>
                      </a:cxn>
                      <a:cxn ang="0">
                        <a:pos x="43" y="37"/>
                      </a:cxn>
                      <a:cxn ang="0">
                        <a:pos x="37" y="32"/>
                      </a:cxn>
                      <a:cxn ang="0">
                        <a:pos x="29" y="30"/>
                      </a:cxn>
                      <a:cxn ang="0">
                        <a:pos x="28" y="30"/>
                      </a:cxn>
                      <a:cxn ang="0">
                        <a:pos x="22" y="32"/>
                      </a:cxn>
                      <a:cxn ang="0">
                        <a:pos x="18" y="35"/>
                      </a:cxn>
                      <a:cxn ang="0">
                        <a:pos x="18" y="28"/>
                      </a:cxn>
                      <a:cxn ang="0">
                        <a:pos x="19" y="16"/>
                      </a:cxn>
                      <a:cxn ang="0">
                        <a:pos x="24" y="13"/>
                      </a:cxn>
                      <a:cxn ang="0">
                        <a:pos x="28" y="14"/>
                      </a:cxn>
                      <a:cxn ang="0">
                        <a:pos x="29" y="22"/>
                      </a:cxn>
                      <a:cxn ang="0">
                        <a:pos x="45" y="22"/>
                      </a:cxn>
                      <a:cxn ang="0">
                        <a:pos x="45" y="20"/>
                      </a:cxn>
                      <a:cxn ang="0">
                        <a:pos x="44" y="12"/>
                      </a:cxn>
                      <a:cxn ang="0">
                        <a:pos x="40" y="6"/>
                      </a:cxn>
                      <a:cxn ang="0">
                        <a:pos x="34" y="2"/>
                      </a:cxn>
                      <a:cxn ang="0">
                        <a:pos x="23" y="0"/>
                      </a:cxn>
                      <a:cxn ang="0">
                        <a:pos x="14" y="2"/>
                      </a:cxn>
                      <a:cxn ang="0">
                        <a:pos x="7" y="5"/>
                      </a:cxn>
                      <a:cxn ang="0">
                        <a:pos x="3" y="11"/>
                      </a:cxn>
                      <a:cxn ang="0">
                        <a:pos x="1" y="18"/>
                      </a:cxn>
                      <a:cxn ang="0">
                        <a:pos x="0" y="27"/>
                      </a:cxn>
                      <a:cxn ang="0">
                        <a:pos x="0" y="55"/>
                      </a:cxn>
                      <a:cxn ang="0">
                        <a:pos x="2" y="65"/>
                      </a:cxn>
                      <a:cxn ang="0">
                        <a:pos x="6" y="73"/>
                      </a:cxn>
                      <a:cxn ang="0">
                        <a:pos x="18" y="46"/>
                      </a:cxn>
                      <a:cxn ang="0">
                        <a:pos x="20" y="44"/>
                      </a:cxn>
                      <a:cxn ang="0">
                        <a:pos x="24" y="43"/>
                      </a:cxn>
                      <a:cxn ang="0">
                        <a:pos x="26" y="43"/>
                      </a:cxn>
                      <a:cxn ang="0">
                        <a:pos x="27" y="44"/>
                      </a:cxn>
                      <a:cxn ang="0">
                        <a:pos x="28" y="45"/>
                      </a:cxn>
                      <a:cxn ang="0">
                        <a:pos x="29" y="47"/>
                      </a:cxn>
                      <a:cxn ang="0">
                        <a:pos x="29" y="50"/>
                      </a:cxn>
                      <a:cxn ang="0">
                        <a:pos x="29" y="52"/>
                      </a:cxn>
                      <a:cxn ang="0">
                        <a:pos x="29" y="55"/>
                      </a:cxn>
                      <a:cxn ang="0">
                        <a:pos x="29" y="61"/>
                      </a:cxn>
                      <a:cxn ang="0">
                        <a:pos x="28" y="65"/>
                      </a:cxn>
                      <a:cxn ang="0">
                        <a:pos x="27" y="67"/>
                      </a:cxn>
                      <a:cxn ang="0">
                        <a:pos x="24" y="68"/>
                      </a:cxn>
                      <a:cxn ang="0">
                        <a:pos x="18" y="58"/>
                      </a:cxn>
                      <a:cxn ang="0">
                        <a:pos x="18" y="46"/>
                      </a:cxn>
                    </a:cxnLst>
                    <a:rect l="0" t="0" r="r" b="b"/>
                    <a:pathLst>
                      <a:path w="47" h="80">
                        <a:moveTo>
                          <a:pt x="6" y="73"/>
                        </a:moveTo>
                        <a:cubicBezTo>
                          <a:pt x="7" y="75"/>
                          <a:pt x="10" y="77"/>
                          <a:pt x="13" y="78"/>
                        </a:cubicBezTo>
                        <a:cubicBezTo>
                          <a:pt x="16" y="79"/>
                          <a:pt x="19" y="80"/>
                          <a:pt x="24" y="80"/>
                        </a:cubicBezTo>
                        <a:cubicBezTo>
                          <a:pt x="28" y="80"/>
                          <a:pt x="32" y="79"/>
                          <a:pt x="35" y="78"/>
                        </a:cubicBezTo>
                        <a:cubicBezTo>
                          <a:pt x="38" y="77"/>
                          <a:pt x="40" y="75"/>
                          <a:pt x="42" y="72"/>
                        </a:cubicBezTo>
                        <a:cubicBezTo>
                          <a:pt x="43" y="70"/>
                          <a:pt x="45" y="67"/>
                          <a:pt x="45" y="64"/>
                        </a:cubicBezTo>
                        <a:cubicBezTo>
                          <a:pt x="46" y="61"/>
                          <a:pt x="47" y="57"/>
                          <a:pt x="47" y="53"/>
                        </a:cubicBezTo>
                        <a:cubicBezTo>
                          <a:pt x="47" y="49"/>
                          <a:pt x="46" y="47"/>
                          <a:pt x="46" y="44"/>
                        </a:cubicBezTo>
                        <a:cubicBezTo>
                          <a:pt x="45" y="41"/>
                          <a:pt x="44" y="39"/>
                          <a:pt x="43" y="37"/>
                        </a:cubicBezTo>
                        <a:cubicBezTo>
                          <a:pt x="41" y="35"/>
                          <a:pt x="39" y="33"/>
                          <a:pt x="37" y="32"/>
                        </a:cubicBezTo>
                        <a:cubicBezTo>
                          <a:pt x="35" y="31"/>
                          <a:pt x="32" y="30"/>
                          <a:pt x="29" y="30"/>
                        </a:cubicBezTo>
                        <a:cubicBezTo>
                          <a:pt x="28" y="30"/>
                          <a:pt x="28" y="30"/>
                          <a:pt x="28" y="30"/>
                        </a:cubicBezTo>
                        <a:cubicBezTo>
                          <a:pt x="26" y="31"/>
                          <a:pt x="24" y="31"/>
                          <a:pt x="22" y="32"/>
                        </a:cubicBezTo>
                        <a:cubicBezTo>
                          <a:pt x="20" y="32"/>
                          <a:pt x="19" y="33"/>
                          <a:pt x="18" y="35"/>
                        </a:cubicBezTo>
                        <a:cubicBezTo>
                          <a:pt x="18" y="28"/>
                          <a:pt x="18" y="28"/>
                          <a:pt x="18" y="28"/>
                        </a:cubicBezTo>
                        <a:cubicBezTo>
                          <a:pt x="18" y="22"/>
                          <a:pt x="18" y="18"/>
                          <a:pt x="19" y="16"/>
                        </a:cubicBezTo>
                        <a:cubicBezTo>
                          <a:pt x="20" y="14"/>
                          <a:pt x="21" y="13"/>
                          <a:pt x="24" y="13"/>
                        </a:cubicBezTo>
                        <a:cubicBezTo>
                          <a:pt x="26" y="13"/>
                          <a:pt x="27" y="13"/>
                          <a:pt x="28" y="14"/>
                        </a:cubicBezTo>
                        <a:cubicBezTo>
                          <a:pt x="28" y="16"/>
                          <a:pt x="29" y="18"/>
                          <a:pt x="29" y="22"/>
                        </a:cubicBezTo>
                        <a:cubicBezTo>
                          <a:pt x="45" y="22"/>
                          <a:pt x="45" y="22"/>
                          <a:pt x="45" y="22"/>
                        </a:cubicBezTo>
                        <a:cubicBezTo>
                          <a:pt x="45" y="20"/>
                          <a:pt x="45" y="20"/>
                          <a:pt x="45" y="20"/>
                        </a:cubicBezTo>
                        <a:cubicBezTo>
                          <a:pt x="45" y="17"/>
                          <a:pt x="45" y="14"/>
                          <a:pt x="44" y="12"/>
                        </a:cubicBezTo>
                        <a:cubicBezTo>
                          <a:pt x="43" y="9"/>
                          <a:pt x="42" y="7"/>
                          <a:pt x="40" y="6"/>
                        </a:cubicBezTo>
                        <a:cubicBezTo>
                          <a:pt x="39" y="4"/>
                          <a:pt x="36" y="3"/>
                          <a:pt x="34" y="2"/>
                        </a:cubicBezTo>
                        <a:cubicBezTo>
                          <a:pt x="31" y="1"/>
                          <a:pt x="27" y="0"/>
                          <a:pt x="23" y="0"/>
                        </a:cubicBezTo>
                        <a:cubicBezTo>
                          <a:pt x="20" y="0"/>
                          <a:pt x="17" y="1"/>
                          <a:pt x="14" y="2"/>
                        </a:cubicBezTo>
                        <a:cubicBezTo>
                          <a:pt x="11" y="3"/>
                          <a:pt x="9" y="4"/>
                          <a:pt x="7" y="5"/>
                        </a:cubicBezTo>
                        <a:cubicBezTo>
                          <a:pt x="5" y="7"/>
                          <a:pt x="4" y="9"/>
                          <a:pt x="3" y="11"/>
                        </a:cubicBezTo>
                        <a:cubicBezTo>
                          <a:pt x="2" y="13"/>
                          <a:pt x="1" y="16"/>
                          <a:pt x="1" y="18"/>
                        </a:cubicBezTo>
                        <a:cubicBezTo>
                          <a:pt x="0" y="21"/>
                          <a:pt x="0" y="24"/>
                          <a:pt x="0" y="27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0" y="58"/>
                          <a:pt x="1" y="62"/>
                          <a:pt x="2" y="65"/>
                        </a:cubicBezTo>
                        <a:cubicBezTo>
                          <a:pt x="2" y="68"/>
                          <a:pt x="4" y="70"/>
                          <a:pt x="6" y="73"/>
                        </a:cubicBezTo>
                        <a:close/>
                        <a:moveTo>
                          <a:pt x="18" y="46"/>
                        </a:moveTo>
                        <a:cubicBezTo>
                          <a:pt x="18" y="45"/>
                          <a:pt x="19" y="44"/>
                          <a:pt x="20" y="44"/>
                        </a:cubicBezTo>
                        <a:cubicBezTo>
                          <a:pt x="21" y="43"/>
                          <a:pt x="22" y="43"/>
                          <a:pt x="24" y="43"/>
                        </a:cubicBezTo>
                        <a:cubicBezTo>
                          <a:pt x="24" y="43"/>
                          <a:pt x="25" y="43"/>
                          <a:pt x="26" y="43"/>
                        </a:cubicBezTo>
                        <a:cubicBezTo>
                          <a:pt x="26" y="43"/>
                          <a:pt x="27" y="43"/>
                          <a:pt x="27" y="44"/>
                        </a:cubicBezTo>
                        <a:cubicBezTo>
                          <a:pt x="27" y="44"/>
                          <a:pt x="28" y="45"/>
                          <a:pt x="28" y="45"/>
                        </a:cubicBezTo>
                        <a:cubicBezTo>
                          <a:pt x="28" y="46"/>
                          <a:pt x="29" y="47"/>
                          <a:pt x="29" y="47"/>
                        </a:cubicBezTo>
                        <a:cubicBezTo>
                          <a:pt x="29" y="48"/>
                          <a:pt x="29" y="49"/>
                          <a:pt x="29" y="50"/>
                        </a:cubicBezTo>
                        <a:cubicBezTo>
                          <a:pt x="29" y="51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9"/>
                          <a:pt x="29" y="61"/>
                        </a:cubicBezTo>
                        <a:cubicBezTo>
                          <a:pt x="29" y="62"/>
                          <a:pt x="29" y="64"/>
                          <a:pt x="28" y="65"/>
                        </a:cubicBezTo>
                        <a:cubicBezTo>
                          <a:pt x="28" y="66"/>
                          <a:pt x="27" y="67"/>
                          <a:pt x="27" y="67"/>
                        </a:cubicBezTo>
                        <a:cubicBezTo>
                          <a:pt x="26" y="68"/>
                          <a:pt x="25" y="68"/>
                          <a:pt x="24" y="68"/>
                        </a:cubicBezTo>
                        <a:cubicBezTo>
                          <a:pt x="20" y="68"/>
                          <a:pt x="18" y="65"/>
                          <a:pt x="18" y="58"/>
                        </a:cubicBezTo>
                        <a:lnTo>
                          <a:pt x="18" y="46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</p:grpSp>
        <p:sp>
          <p:nvSpPr>
            <p:cNvPr id="7" name="ïṥḻîḋe"/>
            <p:cNvSpPr/>
            <p:nvPr/>
          </p:nvSpPr>
          <p:spPr bwMode="auto">
            <a:xfrm>
              <a:off x="1505549" y="148360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8" name="íṡlíḓé"/>
            <p:cNvSpPr txBox="1"/>
            <p:nvPr/>
          </p:nvSpPr>
          <p:spPr bwMode="auto">
            <a:xfrm>
              <a:off x="1505549" y="1116432"/>
              <a:ext cx="2108063" cy="36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9" name="ïṩḻîďè"/>
            <p:cNvSpPr/>
            <p:nvPr/>
          </p:nvSpPr>
          <p:spPr bwMode="auto">
            <a:xfrm>
              <a:off x="5106327" y="148360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0" name="iŝ1íḓê"/>
            <p:cNvSpPr txBox="1"/>
            <p:nvPr/>
          </p:nvSpPr>
          <p:spPr bwMode="auto">
            <a:xfrm>
              <a:off x="5106327" y="1116432"/>
              <a:ext cx="2108063" cy="36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1" name="íŝḻiḓe"/>
            <p:cNvSpPr/>
            <p:nvPr/>
          </p:nvSpPr>
          <p:spPr bwMode="auto">
            <a:xfrm>
              <a:off x="8707105" y="148360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2" name="íŝlíďe"/>
            <p:cNvSpPr txBox="1"/>
            <p:nvPr/>
          </p:nvSpPr>
          <p:spPr bwMode="auto">
            <a:xfrm>
              <a:off x="8707105" y="1116432"/>
              <a:ext cx="2108063" cy="36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3" name="iSľíḋé"/>
            <p:cNvSpPr/>
            <p:nvPr/>
          </p:nvSpPr>
          <p:spPr bwMode="auto">
            <a:xfrm>
              <a:off x="3269221" y="560620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4" name="îŝ1ïďe"/>
            <p:cNvSpPr txBox="1"/>
            <p:nvPr/>
          </p:nvSpPr>
          <p:spPr bwMode="auto">
            <a:xfrm>
              <a:off x="3269221" y="5239038"/>
              <a:ext cx="2108063" cy="36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5" name="işḷiḋe"/>
            <p:cNvSpPr/>
            <p:nvPr/>
          </p:nvSpPr>
          <p:spPr bwMode="auto">
            <a:xfrm>
              <a:off x="6869999" y="560435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6" name="iṣḷiḋè"/>
            <p:cNvSpPr txBox="1"/>
            <p:nvPr/>
          </p:nvSpPr>
          <p:spPr bwMode="auto">
            <a:xfrm>
              <a:off x="6869999" y="5237185"/>
              <a:ext cx="2108063" cy="367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ISLIDE.DIAGRAM" val="f80e25c2-97e1-4d5c-b51f-8d6d52b20bde"/>
</p:tagLst>
</file>

<file path=ppt/tags/tag10.xml><?xml version="1.0" encoding="utf-8"?>
<p:tagLst xmlns:p="http://schemas.openxmlformats.org/presentationml/2006/main">
  <p:tag name="ISLIDE.DIAGRAM" val="5d2671c4-4b60-4ec6-ac50-fbbf60a7048e"/>
</p:tagLst>
</file>

<file path=ppt/tags/tag11.xml><?xml version="1.0" encoding="utf-8"?>
<p:tagLst xmlns:p="http://schemas.openxmlformats.org/presentationml/2006/main">
  <p:tag name="ISLIDE.DIAGRAM" val="1e249178-abcd-4c5c-a869-3fa0a730e2e7"/>
</p:tagLst>
</file>

<file path=ppt/tags/tag12.xml><?xml version="1.0" encoding="utf-8"?>
<p:tagLst xmlns:p="http://schemas.openxmlformats.org/presentationml/2006/main">
  <p:tag name="ISLIDE.DIAGRAM" val="f16a7886-fb0e-4753-9961-040a2dd3dede"/>
</p:tagLst>
</file>

<file path=ppt/tags/tag13.xml><?xml version="1.0" encoding="utf-8"?>
<p:tagLst xmlns:p="http://schemas.openxmlformats.org/presentationml/2006/main">
  <p:tag name="ISLIDE.DIAGRAM" val="5c18f993-3d01-4a9a-abe2-0458ddad3a06"/>
</p:tagLst>
</file>

<file path=ppt/tags/tag14.xml><?xml version="1.0" encoding="utf-8"?>
<p:tagLst xmlns:p="http://schemas.openxmlformats.org/presentationml/2006/main">
  <p:tag name="ISLIDE.DIAGRAM" val="5d209157-0a91-45ec-abe0-c5b1ece34c03"/>
</p:tagLst>
</file>

<file path=ppt/tags/tag15.xml><?xml version="1.0" encoding="utf-8"?>
<p:tagLst xmlns:p="http://schemas.openxmlformats.org/presentationml/2006/main">
  <p:tag name="ISLIDE.DIAGRAM" val="4cae51ea-42ef-4ff6-9a54-baa77d7dad13"/>
</p:tagLst>
</file>

<file path=ppt/tags/tag16.xml><?xml version="1.0" encoding="utf-8"?>
<p:tagLst xmlns:p="http://schemas.openxmlformats.org/presentationml/2006/main">
  <p:tag name="ISLIDE.DIAGRAM" val="4ff5fe5d-26db-49b6-8735-321eda015879"/>
</p:tagLst>
</file>

<file path=ppt/tags/tag17.xml><?xml version="1.0" encoding="utf-8"?>
<p:tagLst xmlns:p="http://schemas.openxmlformats.org/presentationml/2006/main">
  <p:tag name="ISLIDE.DIAGRAM" val="2a679660-43ef-44fa-a6e0-06a0a2966ce8"/>
</p:tagLst>
</file>

<file path=ppt/tags/tag18.xml><?xml version="1.0" encoding="utf-8"?>
<p:tagLst xmlns:p="http://schemas.openxmlformats.org/presentationml/2006/main">
  <p:tag name="ISLIDE.DIAGRAM" val="02af2e13-b1c3-4fcf-8099-c350dbc3e566"/>
</p:tagLst>
</file>

<file path=ppt/tags/tag19.xml><?xml version="1.0" encoding="utf-8"?>
<p:tagLst xmlns:p="http://schemas.openxmlformats.org/presentationml/2006/main">
  <p:tag name="ISLIDE.DIAGRAM" val="8ec97b8f-8111-4f9c-afd7-382b66291524"/>
</p:tagLst>
</file>

<file path=ppt/tags/tag2.xml><?xml version="1.0" encoding="utf-8"?>
<p:tagLst xmlns:p="http://schemas.openxmlformats.org/presentationml/2006/main">
  <p:tag name="ISLIDE.DIAGRAM" val="0662671d-fe96-4360-bdf6-53efe861b023"/>
</p:tagLst>
</file>

<file path=ppt/tags/tag20.xml><?xml version="1.0" encoding="utf-8"?>
<p:tagLst xmlns:p="http://schemas.openxmlformats.org/presentationml/2006/main">
  <p:tag name="ISLIDE.DIAGRAM" val="2bbb5fdc-bd53-4057-a132-d362c2f86b0a"/>
</p:tagLst>
</file>

<file path=ppt/tags/tag21.xml><?xml version="1.0" encoding="utf-8"?>
<p:tagLst xmlns:p="http://schemas.openxmlformats.org/presentationml/2006/main">
  <p:tag name="ISLIDE.DIAGRAM" val="0e6995ff-7793-46d4-a544-d16085d1f0e6"/>
</p:tagLst>
</file>

<file path=ppt/tags/tag22.xml><?xml version="1.0" encoding="utf-8"?>
<p:tagLst xmlns:p="http://schemas.openxmlformats.org/presentationml/2006/main">
  <p:tag name="ISLIDE.DIAGRAM" val="0cd64ff8-5b4f-4f51-8f73-e86e732b14d0"/>
</p:tagLst>
</file>

<file path=ppt/tags/tag23.xml><?xml version="1.0" encoding="utf-8"?>
<p:tagLst xmlns:p="http://schemas.openxmlformats.org/presentationml/2006/main">
  <p:tag name="ISLIDE.DIAGRAM" val="7712c985-f69d-405f-be7f-67108b93790d"/>
</p:tagLst>
</file>

<file path=ppt/tags/tag24.xml><?xml version="1.0" encoding="utf-8"?>
<p:tagLst xmlns:p="http://schemas.openxmlformats.org/presentationml/2006/main">
  <p:tag name="ISLIDE.DIAGRAM" val="6f1f3cbd-7968-4679-bfac-f31c463cd45e"/>
</p:tagLst>
</file>

<file path=ppt/tags/tag25.xml><?xml version="1.0" encoding="utf-8"?>
<p:tagLst xmlns:p="http://schemas.openxmlformats.org/presentationml/2006/main">
  <p:tag name="ISLIDE.DIAGRAM" val="f8c75403-e871-49c4-a9a7-59242f9c4700"/>
</p:tagLst>
</file>

<file path=ppt/tags/tag26.xml><?xml version="1.0" encoding="utf-8"?>
<p:tagLst xmlns:p="http://schemas.openxmlformats.org/presentationml/2006/main">
  <p:tag name="ISLIDE.DIAGRAM" val="f9f77b58-b895-4fb0-82bc-82888a010afb"/>
</p:tagLst>
</file>

<file path=ppt/tags/tag2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dfa4072-8d51-44c5-98ae-30a704435769"/>
</p:tagLst>
</file>

<file path=ppt/tags/tag3.xml><?xml version="1.0" encoding="utf-8"?>
<p:tagLst xmlns:p="http://schemas.openxmlformats.org/presentationml/2006/main">
  <p:tag name="ISLIDE.DIAGRAM" val="2e29df05-2aa1-4753-a8a7-3d17071f3240"/>
</p:tagLst>
</file>

<file path=ppt/tags/tag4.xml><?xml version="1.0" encoding="utf-8"?>
<p:tagLst xmlns:p="http://schemas.openxmlformats.org/presentationml/2006/main">
  <p:tag name="ISLIDE.DIAGRAM" val="9cb55901-00eb-4e5c-8251-d0a2a3521fc2"/>
</p:tagLst>
</file>

<file path=ppt/tags/tag5.xml><?xml version="1.0" encoding="utf-8"?>
<p:tagLst xmlns:p="http://schemas.openxmlformats.org/presentationml/2006/main">
  <p:tag name="ISLIDE.DIAGRAM" val="4ff1e102-f1af-47a4-a855-3a19cb8687e2"/>
</p:tagLst>
</file>

<file path=ppt/tags/tag6.xml><?xml version="1.0" encoding="utf-8"?>
<p:tagLst xmlns:p="http://schemas.openxmlformats.org/presentationml/2006/main">
  <p:tag name="ISLIDE.DIAGRAM" val="f6de5371-3f91-48f9-b5dc-e8829cad1339"/>
</p:tagLst>
</file>

<file path=ppt/tags/tag7.xml><?xml version="1.0" encoding="utf-8"?>
<p:tagLst xmlns:p="http://schemas.openxmlformats.org/presentationml/2006/main">
  <p:tag name="ISLIDE.DIAGRAM" val="3e37982d-a64b-4134-bb8d-af133fec031c"/>
</p:tagLst>
</file>

<file path=ppt/tags/tag8.xml><?xml version="1.0" encoding="utf-8"?>
<p:tagLst xmlns:p="http://schemas.openxmlformats.org/presentationml/2006/main">
  <p:tag name="ISLIDE.DIAGRAM" val="edada4e3-3d5b-4186-a3d8-c12d5a13f0ae"/>
</p:tagLst>
</file>

<file path=ppt/tags/tag9.xml><?xml version="1.0" encoding="utf-8"?>
<p:tagLst xmlns:p="http://schemas.openxmlformats.org/presentationml/2006/main">
  <p:tag name="ISLIDE.DIAGRAM" val="e95bfbee-61f5-4e10-872f-40431f5aec1d"/>
</p:tagLst>
</file>

<file path=ppt/theme/theme1.xml><?xml version="1.0" encoding="utf-8"?>
<a:theme xmlns:r="http://schemas.openxmlformats.org/officeDocument/2006/relationships"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03689"/>
      </a:accent1>
      <a:accent2>
        <a:srgbClr val="DA3C49"/>
      </a:accent2>
      <a:accent3>
        <a:srgbClr val="ACD9F2"/>
      </a:accent3>
      <a:accent4>
        <a:srgbClr val="CDD7DB"/>
      </a:accent4>
      <a:accent5>
        <a:srgbClr val="F0EFE0"/>
      </a:accent5>
      <a:accent6>
        <a:srgbClr val="215E8B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303689"/>
    </a:accent1>
    <a:accent2>
      <a:srgbClr val="DA3C49"/>
    </a:accent2>
    <a:accent3>
      <a:srgbClr val="ACD9F2"/>
    </a:accent3>
    <a:accent4>
      <a:srgbClr val="CDD7DB"/>
    </a:accent4>
    <a:accent5>
      <a:srgbClr val="F0EFE0"/>
    </a:accent5>
    <a:accent6>
      <a:srgbClr val="215E8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303689"/>
    </a:accent1>
    <a:accent2>
      <a:srgbClr val="DA3C49"/>
    </a:accent2>
    <a:accent3>
      <a:srgbClr val="ACD9F2"/>
    </a:accent3>
    <a:accent4>
      <a:srgbClr val="CDD7DB"/>
    </a:accent4>
    <a:accent5>
      <a:srgbClr val="F0EFE0"/>
    </a:accent5>
    <a:accent6>
      <a:srgbClr val="215E8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303689"/>
    </a:accent1>
    <a:accent2>
      <a:srgbClr val="DA3C49"/>
    </a:accent2>
    <a:accent3>
      <a:srgbClr val="ACD9F2"/>
    </a:accent3>
    <a:accent4>
      <a:srgbClr val="CDD7DB"/>
    </a:accent4>
    <a:accent5>
      <a:srgbClr val="F0EFE0"/>
    </a:accent5>
    <a:accent6>
      <a:srgbClr val="215E8B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Template>iSlide</Template>
  <Manager>iSlide</Manager>
  <Company>iSlide</Company>
  <PresentationFormat>宽屏</PresentationFormat>
  <Paragraphs>397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3">
      <vt:lpstr>Arial</vt:lpstr>
      <vt:lpstr>微软雅黑</vt:lpstr>
      <vt:lpstr>等线</vt:lpstr>
      <vt:lpstr>Century Gothic</vt:lpstr>
      <vt:lpstr>Segoe UI Light</vt:lpstr>
      <vt:lpstr>Calibri Light</vt:lpstr>
      <vt:lpstr>Calibri</vt:lpstr>
      <vt:lpstr>Impact</vt:lpstr>
      <vt:lpstr>主题5</vt:lpstr>
      <vt:lpstr>Office PLUS PowerPoint template.</vt:lpstr>
      <vt:lpstr>PowerPoint Presentation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Thanks.And Your Slogan Here.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iSlide</dc:creator>
  <cp:lastModifiedBy>明天 </cp:lastModifiedBy>
  <cp:revision>10</cp:revision>
  <cp:lastPrinted>2017-12-07T16:00:00.000</cp:lastPrinted>
  <dcterms:created xsi:type="dcterms:W3CDTF">2017-12-07T16:00:00Z</dcterms:created>
  <dcterms:modified xsi:type="dcterms:W3CDTF">2023-10-16T15:59:05Z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6647945B6C4E44B7A9019B7AB64DAAED_12</vt:lpwstr>
  </property>
  <property fmtid="{D5CDD505-2E9C-101B-9397-08002B2CF9AE}" pid="3" name="iSlide.Theme">
    <vt:lpwstr>48706f29-9ca0-418e-876d-de7b156ca083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pplication">
    <vt:lpwstr>Microsoft Azure Information Protection</vt:lpwstr>
  </property>
  <property fmtid="{D5CDD505-2E9C-101B-9397-08002B2CF9AE}" pid="6" name="MSIP_Label_f42aa342-8706-4288-bd11-ebb85995028c_Enabled">
    <vt:lpwstr>True</vt:lpwstr>
  </property>
  <property fmtid="{D5CDD505-2E9C-101B-9397-08002B2CF9AE}" pid="7" name="MSIP_Label_f42aa342-8706-4288-bd11-ebb85995028c_Extended_MSFT_Method">
    <vt:lpwstr>Automatic</vt:lpwstr>
  </property>
  <property fmtid="{D5CDD505-2E9C-101B-9397-08002B2CF9AE}" pid="8" name="MSIP_Label_f42aa342-8706-4288-bd11-ebb85995028c_Name">
    <vt:lpwstr>General</vt:lpwstr>
  </property>
  <property fmtid="{D5CDD505-2E9C-101B-9397-08002B2CF9AE}" pid="9" name="MSIP_Label_f42aa342-8706-4288-bd11-ebb85995028c_Owner">
    <vt:lpwstr>v-yunxl@microsoft.com</vt:lpwstr>
  </property>
  <property fmtid="{D5CDD505-2E9C-101B-9397-08002B2CF9AE}" pid="10" name="MSIP_Label_f42aa342-8706-4288-bd11-ebb85995028c_SetDate">
    <vt:lpwstr>2018-10-23T07:59:33.2016096Z</vt:lpwstr>
  </property>
  <property fmtid="{D5CDD505-2E9C-101B-9397-08002B2CF9AE}" pid="11" name="MSIP_Label_f42aa342-8706-4288-bd11-ebb85995028c_SiteId">
    <vt:lpwstr>72f988bf-86f1-41af-91ab-2d7cd011db47</vt:lpwstr>
  </property>
  <property fmtid="{D5CDD505-2E9C-101B-9397-08002B2CF9AE}" pid="12" name="Sensitivity">
    <vt:lpwstr>General</vt:lpwstr>
  </property>
</Properties>
</file>